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2"/>
  </p:sldMasterIdLst>
  <p:notesMasterIdLst>
    <p:notesMasterId r:id="rId3"/>
  </p:notesMasterIdLst>
  <p:sldIdLst>
    <p:sldId id="812" r:id="rId4"/>
    <p:sldId id="566" r:id="rId5"/>
    <p:sldId id="814" r:id="rId6"/>
    <p:sldId id="815" r:id="rId7"/>
    <p:sldId id="817" r:id="rId8"/>
    <p:sldId id="818" r:id="rId9"/>
    <p:sldId id="819" r:id="rId10"/>
    <p:sldId id="820" r:id="rId11"/>
    <p:sldId id="821" r:id="rId12"/>
    <p:sldId id="822" r:id="rId13"/>
    <p:sldId id="823" r:id="rId14"/>
    <p:sldId id="824" r:id="rId15"/>
    <p:sldId id="825" r:id="rId16"/>
    <p:sldId id="826" r:id="rId17"/>
    <p:sldId id="827" r:id="rId18"/>
    <p:sldId id="828" r:id="rId19"/>
    <p:sldId id="829" r:id="rId20"/>
    <p:sldId id="830" r:id="rId21"/>
    <p:sldId id="831" r:id="rId22"/>
    <p:sldId id="832" r:id="rId23"/>
    <p:sldId id="833" r:id="rId24"/>
    <p:sldId id="834" r:id="rId25"/>
    <p:sldId id="868" r:id="rId26"/>
    <p:sldId id="869" r:id="rId27"/>
    <p:sldId id="835" r:id="rId28"/>
    <p:sldId id="836" r:id="rId29"/>
    <p:sldId id="837" r:id="rId30"/>
  </p:sldIdLst>
  <p:sldSz cx="9144000" cy="5143500" type="screen16x9"/>
  <p:notesSz cx="6858000" cy="9144000"/>
  <p:custDataLst>
    <p:tags r:id="rId31"/>
  </p:custDataLst>
  <p:defaultTex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presentation>
</file>

<file path=ppt/commentAuthors.xml><?xml version="1.0" encoding="utf-8"?>
<p:cmAuthorLst xmlns:p="http://schemas.openxmlformats.org/presentationml/2006/main">
  <p:cmAuthor id="1" name="Administrator" initials="A" lastIdx="0" clrIdx="0"/>
  <p:cmAuthor id="2" name="作者" initials="A" lastIdx="0" clrIdx="1"/>
</p:cmAuthorLst>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006" autoAdjust="0"/>
    <p:restoredTop sz="94660"/>
  </p:normalViewPr>
  <p:slideViewPr>
    <p:cSldViewPr>
      <p:cViewPr varScale="1">
        <p:scale>
          <a:sx n="95" d="100"/>
          <a:sy n="95" d="100"/>
        </p:scale>
        <p:origin x="-582" y="-96"/>
      </p:cViewPr>
      <p:guideLst>
        <p:guide orient="horz" pos="1841"/>
        <p:guide pos="2884"/>
      </p:guideLst>
    </p:cSldViewPr>
  </p:slideViewPr>
  <p:notesTextViewPr>
    <p:cViewPr>
      <p:scale>
        <a:sx n="125" d="100"/>
        <a:sy n="125" d="100"/>
      </p:scale>
      <p:origin x="0" y="0"/>
    </p:cViewPr>
  </p:notesTextViewPr>
  <p:notesViewPr>
    <p:cSldViewPr>
      <p:cViewPr>
        <p:scale>
          <a:sx n="1" d="100"/>
          <a:sy n="1" d="100"/>
        </p:scale>
        <p:origin x="0" y="0"/>
      </p:cViewPr>
    </p:cSldViewPr>
  </p:notesViewPr>
  <p:gridSpacing cx="73736200" cy="73736200"/>
</p:viewPr>
</file>

<file path=ppt/_rels/presentation.xml.rels>&#65279;<?xml version="1.0" encoding="utf-8" standalone="yes"?><Relationships xmlns="http://schemas.openxmlformats.org/package/2006/relationships"><Relationship Id="rId1" Type="http://schemas.openxmlformats.org/officeDocument/2006/relationships/commentAuthors" Target="commentAuthors.xml" /><Relationship Id="rId10" Type="http://schemas.openxmlformats.org/officeDocument/2006/relationships/slide" Target="slides/slide7.xml" /><Relationship Id="rId11" Type="http://schemas.openxmlformats.org/officeDocument/2006/relationships/slide" Target="slides/slide8.xml" /><Relationship Id="rId12" Type="http://schemas.openxmlformats.org/officeDocument/2006/relationships/slide" Target="slides/slide9.xml" /><Relationship Id="rId13" Type="http://schemas.openxmlformats.org/officeDocument/2006/relationships/slide" Target="slides/slide10.xml" /><Relationship Id="rId14" Type="http://schemas.openxmlformats.org/officeDocument/2006/relationships/slide" Target="slides/slide11.xml" /><Relationship Id="rId15" Type="http://schemas.openxmlformats.org/officeDocument/2006/relationships/slide" Target="slides/slide12.xml" /><Relationship Id="rId16" Type="http://schemas.openxmlformats.org/officeDocument/2006/relationships/slide" Target="slides/slide13.xml" /><Relationship Id="rId17" Type="http://schemas.openxmlformats.org/officeDocument/2006/relationships/slide" Target="slides/slide14.xml" /><Relationship Id="rId18" Type="http://schemas.openxmlformats.org/officeDocument/2006/relationships/slide" Target="slides/slide15.xml" /><Relationship Id="rId19" Type="http://schemas.openxmlformats.org/officeDocument/2006/relationships/slide" Target="slides/slide16.xml" /><Relationship Id="rId2" Type="http://schemas.openxmlformats.org/officeDocument/2006/relationships/slideMaster" Target="slideMasters/slideMaster1.xml" /><Relationship Id="rId20" Type="http://schemas.openxmlformats.org/officeDocument/2006/relationships/slide" Target="slides/slide17.xml" /><Relationship Id="rId21" Type="http://schemas.openxmlformats.org/officeDocument/2006/relationships/slide" Target="slides/slide18.xml" /><Relationship Id="rId22" Type="http://schemas.openxmlformats.org/officeDocument/2006/relationships/slide" Target="slides/slide19.xml" /><Relationship Id="rId23" Type="http://schemas.openxmlformats.org/officeDocument/2006/relationships/slide" Target="slides/slide20.xml" /><Relationship Id="rId24" Type="http://schemas.openxmlformats.org/officeDocument/2006/relationships/slide" Target="slides/slide21.xml" /><Relationship Id="rId25" Type="http://schemas.openxmlformats.org/officeDocument/2006/relationships/slide" Target="slides/slide22.xml" /><Relationship Id="rId26" Type="http://schemas.openxmlformats.org/officeDocument/2006/relationships/slide" Target="slides/slide23.xml" /><Relationship Id="rId27" Type="http://schemas.openxmlformats.org/officeDocument/2006/relationships/slide" Target="slides/slide24.xml" /><Relationship Id="rId28" Type="http://schemas.openxmlformats.org/officeDocument/2006/relationships/slide" Target="slides/slide25.xml" /><Relationship Id="rId29" Type="http://schemas.openxmlformats.org/officeDocument/2006/relationships/slide" Target="slides/slide26.xml" /><Relationship Id="rId3" Type="http://schemas.openxmlformats.org/officeDocument/2006/relationships/notesMaster" Target="notesMasters/notesMaster1.xml" /><Relationship Id="rId30" Type="http://schemas.openxmlformats.org/officeDocument/2006/relationships/slide" Target="slides/slide27.xml" /><Relationship Id="rId31" Type="http://schemas.openxmlformats.org/officeDocument/2006/relationships/tags" Target="tags/tag67.xml" /><Relationship Id="rId32" Type="http://schemas.openxmlformats.org/officeDocument/2006/relationships/presProps" Target="presProps.xml" /><Relationship Id="rId33" Type="http://schemas.openxmlformats.org/officeDocument/2006/relationships/viewProps" Target="viewProps.xml" /><Relationship Id="rId34" Type="http://schemas.openxmlformats.org/officeDocument/2006/relationships/theme" Target="theme/theme1.xml" /><Relationship Id="rId35" Type="http://schemas.openxmlformats.org/officeDocument/2006/relationships/tableStyles" Target="tableStyles.xml" /><Relationship Id="rId4" Type="http://schemas.openxmlformats.org/officeDocument/2006/relationships/slide" Target="slides/slide1.xml" /><Relationship Id="rId5" Type="http://schemas.openxmlformats.org/officeDocument/2006/relationships/slide" Target="slides/slide2.xml" /><Relationship Id="rId6" Type="http://schemas.openxmlformats.org/officeDocument/2006/relationships/slide" Target="slides/slide3.xml" /><Relationship Id="rId7" Type="http://schemas.openxmlformats.org/officeDocument/2006/relationships/slide" Target="slides/slide4.xml" /><Relationship Id="rId8" Type="http://schemas.openxmlformats.org/officeDocument/2006/relationships/slide" Target="slides/slide5.xml" /><Relationship Id="rId9" Type="http://schemas.openxmlformats.org/officeDocument/2006/relationships/slide" Target="slides/slide6.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73B58EF-4ABD-40F4-ACA4-FE81D742E6DD}" type="datetimeFigureOut">
              <a:rPr lang="zh-CN" altLang="en-US" smtClean="0"/>
              <a:t>2022/3/25</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11FC198-2D83-4DFC-8CDD-7D23AF44D411}"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9.xml" /><Relationship Id="rId2" Type="http://schemas.openxmlformats.org/officeDocument/2006/relationships/notesMaster" Target="../notesMasters/notesMaster1.xml" /></Relationships>
</file>

<file path=ppt/notesSlides/_rels/notesSlide10.xml.rels>&#65279;<?xml version="1.0" encoding="utf-8" standalone="yes"?><Relationships xmlns="http://schemas.openxmlformats.org/package/2006/relationships"><Relationship Id="rId1" Type="http://schemas.openxmlformats.org/officeDocument/2006/relationships/slide" Target="../slides/slide18.xml" /><Relationship Id="rId2" Type="http://schemas.openxmlformats.org/officeDocument/2006/relationships/notesMaster" Target="../notesMasters/notesMaster1.xml" /></Relationships>
</file>

<file path=ppt/notesSlides/_rels/notesSlide11.xml.rels>&#65279;<?xml version="1.0" encoding="utf-8" standalone="yes"?><Relationships xmlns="http://schemas.openxmlformats.org/package/2006/relationships"><Relationship Id="rId1" Type="http://schemas.openxmlformats.org/officeDocument/2006/relationships/slide" Target="../slides/slide19.xml" /><Relationship Id="rId2" Type="http://schemas.openxmlformats.org/officeDocument/2006/relationships/notesMaster" Target="../notesMasters/notesMaster1.xml" /></Relationships>
</file>

<file path=ppt/notesSlides/_rels/notesSlide12.xml.rels>&#65279;<?xml version="1.0" encoding="utf-8" standalone="yes"?><Relationships xmlns="http://schemas.openxmlformats.org/package/2006/relationships"><Relationship Id="rId1" Type="http://schemas.openxmlformats.org/officeDocument/2006/relationships/slide" Target="../slides/slide20.xml" /><Relationship Id="rId2" Type="http://schemas.openxmlformats.org/officeDocument/2006/relationships/notesMaster" Target="../notesMasters/notesMaster1.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10.xml" /><Relationship Id="rId2" Type="http://schemas.openxmlformats.org/officeDocument/2006/relationships/notesMaster" Target="../notesMasters/notesMaster1.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11.xml" /><Relationship Id="rId2" Type="http://schemas.openxmlformats.org/officeDocument/2006/relationships/notesMaster" Target="../notesMasters/notesMaster1.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12.xml" /><Relationship Id="rId2" Type="http://schemas.openxmlformats.org/officeDocument/2006/relationships/notesMaster" Target="../notesMasters/notesMaster1.xml" /></Relationships>
</file>

<file path=ppt/notesSlides/_rels/notesSlide5.xml.rels>&#65279;<?xml version="1.0" encoding="utf-8" standalone="yes"?><Relationships xmlns="http://schemas.openxmlformats.org/package/2006/relationships"><Relationship Id="rId1" Type="http://schemas.openxmlformats.org/officeDocument/2006/relationships/slide" Target="../slides/slide13.xml" /><Relationship Id="rId2" Type="http://schemas.openxmlformats.org/officeDocument/2006/relationships/notesMaster" Target="../notesMasters/notesMaster1.xml" /></Relationships>
</file>

<file path=ppt/notesSlides/_rels/notesSlide6.xml.rels>&#65279;<?xml version="1.0" encoding="utf-8" standalone="yes"?><Relationships xmlns="http://schemas.openxmlformats.org/package/2006/relationships"><Relationship Id="rId1" Type="http://schemas.openxmlformats.org/officeDocument/2006/relationships/slide" Target="../slides/slide14.xml" /><Relationship Id="rId2" Type="http://schemas.openxmlformats.org/officeDocument/2006/relationships/notesMaster" Target="../notesMasters/notesMaster1.xml" /></Relationships>
</file>

<file path=ppt/notesSlides/_rels/notesSlide7.xml.rels>&#65279;<?xml version="1.0" encoding="utf-8" standalone="yes"?><Relationships xmlns="http://schemas.openxmlformats.org/package/2006/relationships"><Relationship Id="rId1" Type="http://schemas.openxmlformats.org/officeDocument/2006/relationships/slide" Target="../slides/slide15.xml" /><Relationship Id="rId2" Type="http://schemas.openxmlformats.org/officeDocument/2006/relationships/notesMaster" Target="../notesMasters/notesMaster1.xml" /></Relationships>
</file>

<file path=ppt/notesSlides/_rels/notesSlide8.xml.rels>&#65279;<?xml version="1.0" encoding="utf-8" standalone="yes"?><Relationships xmlns="http://schemas.openxmlformats.org/package/2006/relationships"><Relationship Id="rId1" Type="http://schemas.openxmlformats.org/officeDocument/2006/relationships/slide" Target="../slides/slide16.xml" /><Relationship Id="rId2" Type="http://schemas.openxmlformats.org/officeDocument/2006/relationships/notesMaster" Target="../notesMasters/notesMaster1.xml" /></Relationships>
</file>

<file path=ppt/notesSlides/_rels/notesSlide9.xml.rels>&#65279;<?xml version="1.0" encoding="utf-8" standalone="yes"?><Relationships xmlns="http://schemas.openxmlformats.org/package/2006/relationships"><Relationship Id="rId1" Type="http://schemas.openxmlformats.org/officeDocument/2006/relationships/slide" Target="../slides/slide17.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t>9</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t>18</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t>19</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t>20</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t>10</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t>11</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t>12</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t>13</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t>14</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t>15</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t>16</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t>17</a:t>
            </a:fld>
            <a:endParaRPr lang="zh-CN" altLang="en-US"/>
          </a:p>
        </p:txBody>
      </p:sp>
    </p:spTree>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685800" y="1597819"/>
            <a:ext cx="7772400" cy="1102519"/>
          </a:xfrm>
        </p:spPr>
        <p:txBody>
          <a:bodyPr/>
          <a:lstStyle/>
          <a:p>
            <a:r>
              <a:rPr lang="zh-CN" altLang="en-US"/>
              <a:t>单击此处编辑母版标题样式</a:t>
            </a:r>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lvl1pPr>
              <a:defRPr/>
            </a:lvl1pPr>
          </a:lstStyle>
          <a:p>
            <a:pPr>
              <a:defRPr/>
            </a:pPr>
            <a:fld id="{F1DF8838-2596-481A-81BD-BA549497E720}" type="datetimeFigureOut">
              <a:rPr lang="zh-CN" altLang="en-US"/>
              <a:pPr>
                <a:defRPr/>
              </a:pPr>
              <a:t>2022/3/25</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7F7507C5-9851-4EF6-82C9-5647805156C3}" type="slidenum">
              <a:rPr lang="zh-CN" altLang="en-US"/>
              <a:pPr>
                <a:defRPr/>
              </a:pPr>
              <a:t>‹#›</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标题和内容">
    <p:spTree>
      <p:nvGrpSpPr>
        <p:cNvPr id="1" name=""/>
        <p:cNvGrpSpPr/>
        <p:nvPr/>
      </p:nvGrpSpPr>
      <p:grpSpPr>
        <a:xfrm>
          <a:off x="0" y="0"/>
          <a:ext cx="0" cy="0"/>
        </a:xfrm>
      </p:grpSpPr>
      <p:sp>
        <p:nvSpPr>
          <p:cNvPr id="2" name="标题 1"/>
          <p:cNvSpPr>
            <a:spLocks noGrp="1"/>
          </p:cNvSpPr>
          <p:nvPr>
            <p:ph type="title"/>
          </p:nvPr>
        </p:nvSpPr>
        <p:spPr>
          <a:xfrm>
            <a:off x="606008" y="123478"/>
            <a:ext cx="2741856" cy="277143"/>
          </a:xfrm>
        </p:spPr>
        <p:txBody>
          <a:bodyPr/>
          <a:lstStyle>
            <a:lvl1pPr algn="l">
              <a:defRPr sz="1600" b="0">
                <a:solidFill>
                  <a:schemeClr val="bg1"/>
                </a:solidFill>
                <a:latin typeface="微软雅黑" panose="020b0503020204020204" pitchFamily="34" charset="-122"/>
                <a:ea typeface="微软雅黑" panose="020b0503020204020204" pitchFamily="34" charset="-122"/>
              </a:defRPr>
            </a:lvl1pPr>
          </a:lstStyle>
          <a:p>
            <a:r>
              <a:rPr lang="zh-CN" altLang="en-US"/>
              <a:t>单击此处编辑母版标题样式</a:t>
            </a:r>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lvl1pPr>
              <a:defRPr/>
            </a:lvl1pPr>
          </a:lstStyle>
          <a:p>
            <a:pPr>
              <a:defRPr/>
            </a:pPr>
            <a:fld id="{AF102D13-023C-493B-946F-6334B1550202}" type="datetimeFigureOut">
              <a:rPr lang="zh-CN" altLang="en-US"/>
              <a:pPr>
                <a:defRPr/>
              </a:pPr>
              <a:t>2022/3/25</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FB027665-4685-4CFB-A4DF-574C5BBB6387}" type="slidenum">
              <a:rPr lang="zh-CN" altLang="en-US"/>
              <a:pPr>
                <a:defRPr/>
              </a:pPr>
              <a:t>‹#›</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2FF2E821-025F-4B15-A27C-65B12F3A2CA3}" type="datetimeFigureOut">
              <a:rPr lang="zh-CN" altLang="en-US" smtClean="0"/>
              <a:t>2022/3/25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BFEDD757-FC75-4840-AABC-5FEC07B4A531}" type="slidenum">
              <a:rPr lang="zh-CN" altLang="en-US" smtClean="0"/>
              <a:t>‹#›</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theme" Target="../theme/theme1.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sp>
        <p:nvSpPr>
          <p:cNvPr id="1026" name="标题占位符 1"/>
          <p:cNvSpPr>
            <a:spLocks noGrp="1"/>
          </p:cNvSpPr>
          <p:nvPr>
            <p:ph type="title"/>
          </p:nvPr>
        </p:nvSpPr>
        <p:spPr bwMode="auto">
          <a:xfrm>
            <a:off x="457200" y="206375"/>
            <a:ext cx="8229600" cy="8572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a:t>单击此处编辑母版标题样式</a:t>
            </a:r>
          </a:p>
        </p:txBody>
      </p:sp>
      <p:sp>
        <p:nvSpPr>
          <p:cNvPr id="1027" name="文本占位符 2"/>
          <p:cNvSpPr>
            <a:spLocks noGrp="1"/>
          </p:cNvSpPr>
          <p:nvPr>
            <p:ph type="body" idx="1"/>
          </p:nvPr>
        </p:nvSpPr>
        <p:spPr bwMode="auto">
          <a:xfrm>
            <a:off x="457200" y="1200150"/>
            <a:ext cx="8229600" cy="33940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4767263"/>
            <a:ext cx="2133600" cy="274637"/>
          </a:xfrm>
          <a:prstGeom prst="rect">
            <a:avLst/>
          </a:prstGeom>
        </p:spPr>
        <p:txBody>
          <a:bodyPr vert="horz" lIns="91440" tIns="45720" rIns="91440" bIns="45720" rtlCol="0" anchor="ctr"/>
          <a:lstStyle>
            <a:lvl1pPr algn="l" fontAlgn="auto">
              <a:spcBef>
                <a:spcPct val="0"/>
              </a:spcBef>
              <a:spcAft>
                <a:spcPct val="0"/>
              </a:spcAft>
              <a:defRPr sz="1200" smtClean="0">
                <a:solidFill>
                  <a:schemeClr val="tx1">
                    <a:tint val="75000"/>
                  </a:schemeClr>
                </a:solidFill>
                <a:latin typeface="+mn-lt"/>
                <a:ea typeface="+mn-ea"/>
              </a:defRPr>
            </a:lvl1pPr>
          </a:lstStyle>
          <a:p>
            <a:pPr>
              <a:defRPr/>
            </a:pPr>
            <a:fld id="{BCA76A6C-E1BF-41A9-90D8-1F55C472F0D3}" type="datetimeFigureOut">
              <a:rPr lang="zh-CN" altLang="en-US"/>
              <a:pPr>
                <a:defRPr/>
              </a:pPr>
              <a:t>2022/3/25</a:t>
            </a:fld>
            <a:endParaRPr lang="zh-CN" altLang="en-US"/>
          </a:p>
        </p:txBody>
      </p:sp>
      <p:sp>
        <p:nvSpPr>
          <p:cNvPr id="5" name="页脚占位符 4"/>
          <p:cNvSpPr>
            <a:spLocks noGrp="1"/>
          </p:cNvSpPr>
          <p:nvPr>
            <p:ph type="ftr" sz="quarter" idx="3"/>
          </p:nvPr>
        </p:nvSpPr>
        <p:spPr>
          <a:xfrm>
            <a:off x="3124200" y="4767263"/>
            <a:ext cx="2895600" cy="274637"/>
          </a:xfrm>
          <a:prstGeom prst="rect">
            <a:avLst/>
          </a:prstGeom>
        </p:spPr>
        <p:txBody>
          <a:bodyPr vert="horz" lIns="91440" tIns="45720" rIns="91440" bIns="45720" rtlCol="0" anchor="ctr"/>
          <a:lstStyle>
            <a:lvl1pPr algn="ctr" fontAlgn="auto">
              <a:spcBef>
                <a:spcPct val="0"/>
              </a:spcBef>
              <a:spcAft>
                <a:spcPct val="0"/>
              </a:spcAft>
              <a:defRPr sz="1200" smtClean="0">
                <a:solidFill>
                  <a:schemeClr val="tx1">
                    <a:tint val="75000"/>
                  </a:scheme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6553200" y="4767263"/>
            <a:ext cx="2133600" cy="274637"/>
          </a:xfrm>
          <a:prstGeom prst="rect">
            <a:avLst/>
          </a:prstGeom>
        </p:spPr>
        <p:txBody>
          <a:bodyPr vert="horz" lIns="91440" tIns="45720" rIns="91440" bIns="45720" rtlCol="0" anchor="ctr"/>
          <a:lstStyle>
            <a:lvl1pPr algn="r" fontAlgn="auto">
              <a:spcBef>
                <a:spcPct val="0"/>
              </a:spcBef>
              <a:spcAft>
                <a:spcPct val="0"/>
              </a:spcAft>
              <a:defRPr sz="1200" smtClean="0">
                <a:solidFill>
                  <a:schemeClr val="tx1">
                    <a:tint val="75000"/>
                  </a:schemeClr>
                </a:solidFill>
                <a:latin typeface="+mn-lt"/>
                <a:ea typeface="+mn-ea"/>
              </a:defRPr>
            </a:lvl1pPr>
          </a:lstStyle>
          <a:p>
            <a:pPr>
              <a:defRPr/>
            </a:pPr>
            <a:fld id="{4AC6EAE7-8652-497A-B0B9-2516C5BD65FF}"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9" r:id="rId4"/>
  </p:sldLayoutIdLst>
  <p:transition/>
  <p:timing/>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rtl="0" fontAlgn="base">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1.xml" /><Relationship Id="rId3" Type="http://schemas.openxmlformats.org/officeDocument/2006/relationships/tags" Target="../tags/tag2.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2.xml" /><Relationship Id="rId3" Type="http://schemas.openxmlformats.org/officeDocument/2006/relationships/tags" Target="../tags/tag31.xml" /><Relationship Id="rId4" Type="http://schemas.openxmlformats.org/officeDocument/2006/relationships/tags" Target="../tags/tag32.xml" /><Relationship Id="rId5" Type="http://schemas.openxmlformats.org/officeDocument/2006/relationships/tags" Target="../tags/tag33.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3.xml" /><Relationship Id="rId3" Type="http://schemas.openxmlformats.org/officeDocument/2006/relationships/tags" Target="../tags/tag34.xml" /><Relationship Id="rId4" Type="http://schemas.openxmlformats.org/officeDocument/2006/relationships/tags" Target="../tags/tag35.xml" /><Relationship Id="rId5" Type="http://schemas.openxmlformats.org/officeDocument/2006/relationships/tags" Target="../tags/tag36.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4.xml" /><Relationship Id="rId3" Type="http://schemas.openxmlformats.org/officeDocument/2006/relationships/tags" Target="../tags/tag37.xml" /><Relationship Id="rId4" Type="http://schemas.openxmlformats.org/officeDocument/2006/relationships/tags" Target="../tags/tag38.xml" /><Relationship Id="rId5" Type="http://schemas.openxmlformats.org/officeDocument/2006/relationships/tags" Target="../tags/tag39.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5.xml" /><Relationship Id="rId3" Type="http://schemas.openxmlformats.org/officeDocument/2006/relationships/tags" Target="../tags/tag40.xml" /><Relationship Id="rId4" Type="http://schemas.openxmlformats.org/officeDocument/2006/relationships/tags" Target="../tags/tag41.xml" /><Relationship Id="rId5" Type="http://schemas.openxmlformats.org/officeDocument/2006/relationships/tags" Target="../tags/tag42.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6.xml" /><Relationship Id="rId3" Type="http://schemas.openxmlformats.org/officeDocument/2006/relationships/tags" Target="../tags/tag43.xml" /><Relationship Id="rId4" Type="http://schemas.openxmlformats.org/officeDocument/2006/relationships/tags" Target="../tags/tag44.xml" /><Relationship Id="rId5" Type="http://schemas.openxmlformats.org/officeDocument/2006/relationships/tags" Target="../tags/tag45.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7.xml" /><Relationship Id="rId3" Type="http://schemas.openxmlformats.org/officeDocument/2006/relationships/tags" Target="../tags/tag46.xml" /><Relationship Id="rId4" Type="http://schemas.openxmlformats.org/officeDocument/2006/relationships/tags" Target="../tags/tag47.xml" /><Relationship Id="rId5" Type="http://schemas.openxmlformats.org/officeDocument/2006/relationships/tags" Target="../tags/tag48.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8.xml" /><Relationship Id="rId3" Type="http://schemas.openxmlformats.org/officeDocument/2006/relationships/tags" Target="../tags/tag49.xml" /><Relationship Id="rId4" Type="http://schemas.openxmlformats.org/officeDocument/2006/relationships/tags" Target="../tags/tag50.xml" /><Relationship Id="rId5" Type="http://schemas.openxmlformats.org/officeDocument/2006/relationships/tags" Target="../tags/tag51.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9.xml" /><Relationship Id="rId3" Type="http://schemas.openxmlformats.org/officeDocument/2006/relationships/tags" Target="../tags/tag52.xml" /><Relationship Id="rId4" Type="http://schemas.openxmlformats.org/officeDocument/2006/relationships/tags" Target="../tags/tag53.xml" /><Relationship Id="rId5" Type="http://schemas.openxmlformats.org/officeDocument/2006/relationships/tags" Target="../tags/tag54.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10.xml" /><Relationship Id="rId3" Type="http://schemas.openxmlformats.org/officeDocument/2006/relationships/tags" Target="../tags/tag55.xml" /><Relationship Id="rId4" Type="http://schemas.openxmlformats.org/officeDocument/2006/relationships/tags" Target="../tags/tag56.xml" /><Relationship Id="rId5" Type="http://schemas.openxmlformats.org/officeDocument/2006/relationships/tags" Target="../tags/tag57.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11.xml" /><Relationship Id="rId3" Type="http://schemas.openxmlformats.org/officeDocument/2006/relationships/tags" Target="../tags/tag58.xml" /><Relationship Id="rId4" Type="http://schemas.openxmlformats.org/officeDocument/2006/relationships/tags" Target="../tags/tag59.xml" /><Relationship Id="rId5" Type="http://schemas.openxmlformats.org/officeDocument/2006/relationships/tags" Target="../tags/tag60.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12.xml" /><Relationship Id="rId3" Type="http://schemas.openxmlformats.org/officeDocument/2006/relationships/tags" Target="../tags/tag61.xml" /><Relationship Id="rId4" Type="http://schemas.openxmlformats.org/officeDocument/2006/relationships/tags" Target="../tags/tag62.xml" /><Relationship Id="rId5" Type="http://schemas.openxmlformats.org/officeDocument/2006/relationships/tags" Target="../tags/tag63.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64.xml" /><Relationship Id="rId3" Type="http://schemas.openxmlformats.org/officeDocument/2006/relationships/hyperlink" Target="&#22235;&#32500;&#21512;&#21147;&#65292;&#36194;&#24471;&#21917;&#24425;.docx" TargetMode="Externa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65.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66.xml" /><Relationship Id="rId3" Type="http://schemas.openxmlformats.org/officeDocument/2006/relationships/image" Target="../media/image1.pn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xml" /><Relationship Id="rId3" Type="http://schemas.openxmlformats.org/officeDocument/2006/relationships/tags" Target="../tags/tag4.xml" /><Relationship Id="rId4" Type="http://schemas.openxmlformats.org/officeDocument/2006/relationships/tags" Target="../tags/tag5.xml" /><Relationship Id="rId5" Type="http://schemas.openxmlformats.org/officeDocument/2006/relationships/tags" Target="../tags/tag6.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7.xml" /><Relationship Id="rId3" Type="http://schemas.openxmlformats.org/officeDocument/2006/relationships/tags" Target="../tags/tag8.xml" /><Relationship Id="rId4" Type="http://schemas.openxmlformats.org/officeDocument/2006/relationships/tags" Target="../tags/tag9.xml" /><Relationship Id="rId5" Type="http://schemas.openxmlformats.org/officeDocument/2006/relationships/tags" Target="../tags/tag10.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1.xml" /><Relationship Id="rId3" Type="http://schemas.openxmlformats.org/officeDocument/2006/relationships/tags" Target="../tags/tag12.xml" /><Relationship Id="rId4" Type="http://schemas.openxmlformats.org/officeDocument/2006/relationships/tags" Target="../tags/tag13.xml" /><Relationship Id="rId5" Type="http://schemas.openxmlformats.org/officeDocument/2006/relationships/tags" Target="../tags/tag14.xml" /><Relationship Id="rId6" Type="http://schemas.openxmlformats.org/officeDocument/2006/relationships/tags" Target="../tags/tag15.xml" /><Relationship Id="rId7" Type="http://schemas.openxmlformats.org/officeDocument/2006/relationships/tags" Target="../tags/tag16.xml" /><Relationship Id="rId8" Type="http://schemas.openxmlformats.org/officeDocument/2006/relationships/tags" Target="../tags/tag17.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8.xml" /><Relationship Id="rId3" Type="http://schemas.openxmlformats.org/officeDocument/2006/relationships/tags" Target="../tags/tag19.xml" /><Relationship Id="rId4" Type="http://schemas.openxmlformats.org/officeDocument/2006/relationships/tags" Target="../tags/tag20.xml" /><Relationship Id="rId5" Type="http://schemas.openxmlformats.org/officeDocument/2006/relationships/tags" Target="../tags/tag21.xml" /><Relationship Id="rId6" Type="http://schemas.openxmlformats.org/officeDocument/2006/relationships/tags" Target="../tags/tag22.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3.xml" /><Relationship Id="rId3" Type="http://schemas.openxmlformats.org/officeDocument/2006/relationships/tags" Target="../tags/tag24.xml" /><Relationship Id="rId4" Type="http://schemas.openxmlformats.org/officeDocument/2006/relationships/tags" Target="../tags/tag25.xml" /><Relationship Id="rId5" Type="http://schemas.openxmlformats.org/officeDocument/2006/relationships/tags" Target="../tags/tag26.xml" /><Relationship Id="rId6" Type="http://schemas.openxmlformats.org/officeDocument/2006/relationships/tags" Target="../tags/tag27.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1.xml" /><Relationship Id="rId3" Type="http://schemas.openxmlformats.org/officeDocument/2006/relationships/tags" Target="../tags/tag28.xml" /><Relationship Id="rId4" Type="http://schemas.openxmlformats.org/officeDocument/2006/relationships/tags" Target="../tags/tag29.xml" /><Relationship Id="rId5" Type="http://schemas.openxmlformats.org/officeDocument/2006/relationships/tags" Target="../tags/tag30.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ctrTitle"/>
            <p:custDataLst>
              <p:tags r:id="rId2"/>
            </p:custDataLst>
          </p:nvPr>
        </p:nvSpPr>
        <p:spPr>
          <a:xfrm>
            <a:off x="897671" y="1546384"/>
            <a:ext cx="7349400" cy="1927800"/>
          </a:xfrm>
        </p:spPr>
        <p:txBody>
          <a:bodyPr/>
          <a:lstStyle/>
          <a:p>
            <a:r>
              <a:rPr lang="zh-CN" altLang="zh-CN" sz="10350" b="1">
                <a:solidFill>
                  <a:srgbClr val="FF0000"/>
                </a:solidFill>
                <a:latin typeface="微软雅黑" panose="020b0503020204020204" pitchFamily="34" charset="-122"/>
                <a:ea typeface="微软雅黑" panose="020b0503020204020204" pitchFamily="34" charset="-122"/>
              </a:rPr>
              <a:t>学写申论</a:t>
            </a:r>
          </a:p>
        </p:txBody>
      </p:sp>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80">
                                          <p:stCondLst>
                                            <p:cond delay="0"/>
                                          </p:stCondLst>
                                        </p:cTn>
                                        <p:tgtEl>
                                          <p:spTgt spid="2"/>
                                        </p:tgtEl>
                                      </p:cBhvr>
                                    </p:animEffect>
                                    <p:anim calcmode="lin" valueType="num">
                                      <p:cBhvr>
                                        <p:cTn id="8"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13" dur="26">
                                          <p:stCondLst>
                                            <p:cond delay="650"/>
                                          </p:stCondLst>
                                        </p:cTn>
                                        <p:tgtEl>
                                          <p:spTgt spid="2"/>
                                        </p:tgtEl>
                                      </p:cBhvr>
                                      <p:to x="100000" y="60000"/>
                                    </p:animScale>
                                    <p:animScale>
                                      <p:cBhvr>
                                        <p:cTn id="14" dur="166" decel="50000">
                                          <p:stCondLst>
                                            <p:cond delay="676"/>
                                          </p:stCondLst>
                                        </p:cTn>
                                        <p:tgtEl>
                                          <p:spTgt spid="2"/>
                                        </p:tgtEl>
                                      </p:cBhvr>
                                      <p:to x="100000" y="100000"/>
                                    </p:animScale>
                                    <p:animScale>
                                      <p:cBhvr>
                                        <p:cTn id="15" dur="26">
                                          <p:stCondLst>
                                            <p:cond delay="1312"/>
                                          </p:stCondLst>
                                        </p:cTn>
                                        <p:tgtEl>
                                          <p:spTgt spid="2"/>
                                        </p:tgtEl>
                                      </p:cBhvr>
                                      <p:to x="100000" y="80000"/>
                                    </p:animScale>
                                    <p:animScale>
                                      <p:cBhvr>
                                        <p:cTn id="16" dur="166" decel="50000">
                                          <p:stCondLst>
                                            <p:cond delay="1338"/>
                                          </p:stCondLst>
                                        </p:cTn>
                                        <p:tgtEl>
                                          <p:spTgt spid="2"/>
                                        </p:tgtEl>
                                      </p:cBhvr>
                                      <p:to x="100000" y="100000"/>
                                    </p:animScale>
                                    <p:animScale>
                                      <p:cBhvr>
                                        <p:cTn id="17" dur="26">
                                          <p:stCondLst>
                                            <p:cond delay="1642"/>
                                          </p:stCondLst>
                                        </p:cTn>
                                        <p:tgtEl>
                                          <p:spTgt spid="2"/>
                                        </p:tgtEl>
                                      </p:cBhvr>
                                      <p:to x="100000" y="90000"/>
                                    </p:animScale>
                                    <p:animScale>
                                      <p:cBhvr>
                                        <p:cTn id="18" dur="166" decel="50000">
                                          <p:stCondLst>
                                            <p:cond delay="1668"/>
                                          </p:stCondLst>
                                        </p:cTn>
                                        <p:tgtEl>
                                          <p:spTgt spid="2"/>
                                        </p:tgtEl>
                                      </p:cBhvr>
                                      <p:to x="100000" y="100000"/>
                                    </p:animScale>
                                    <p:animScale>
                                      <p:cBhvr>
                                        <p:cTn id="19" dur="26">
                                          <p:stCondLst>
                                            <p:cond delay="1808"/>
                                          </p:stCondLst>
                                        </p:cTn>
                                        <p:tgtEl>
                                          <p:spTgt spid="2"/>
                                        </p:tgtEl>
                                      </p:cBhvr>
                                      <p:to x="100000" y="95000"/>
                                    </p:animScale>
                                    <p:animScale>
                                      <p:cBhvr>
                                        <p:cTn id="20" dur="166" decel="50000">
                                          <p:stCondLst>
                                            <p:cond delay="1834"/>
                                          </p:stCondLst>
                                        </p:cTn>
                                        <p:tgtEl>
                                          <p:spTgt spid="2"/>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矩形 3"/>
          <p:cNvSpPr/>
          <p:nvPr>
            <p:custDataLst>
              <p:tags r:id="rId3"/>
            </p:custDataLst>
          </p:nvPr>
        </p:nvSpPr>
        <p:spPr>
          <a:xfrm>
            <a:off x="0" y="0"/>
            <a:ext cx="9144000" cy="684086"/>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350">
              <a:solidFill>
                <a:schemeClr val="lt1"/>
              </a:solidFill>
              <a:latin typeface="微软雅黑" panose="020b0503020204020204" pitchFamily="34" charset="-122"/>
              <a:ea typeface="微软雅黑" panose="020b0503020204020204" pitchFamily="34" charset="-122"/>
              <a:sym typeface="+mn-ea"/>
            </a:endParaRPr>
          </a:p>
        </p:txBody>
      </p:sp>
      <p:sp>
        <p:nvSpPr>
          <p:cNvPr id="3" name="文本框 2"/>
          <p:cNvSpPr txBox="1"/>
          <p:nvPr>
            <p:custDataLst>
              <p:tags r:id="rId4"/>
            </p:custDataLst>
          </p:nvPr>
        </p:nvSpPr>
        <p:spPr>
          <a:xfrm>
            <a:off x="342867" y="114301"/>
            <a:ext cx="8458267" cy="457200"/>
          </a:xfrm>
          <a:prstGeom prst="rect">
            <a:avLst/>
          </a:prstGeom>
          <a:noFill/>
        </p:spPr>
        <p:txBody>
          <a:bodyPr wrap="square" lIns="47625" tIns="19050" rIns="47625" bIns="19050" rtlCol="0" anchor="ctr" anchorCtr="0">
            <a:normAutofit fontScale="92500" lnSpcReduction="10000"/>
          </a:bodyPr>
          <a:lstStyle/>
          <a:p>
            <a:pPr marL="0" indent="0">
              <a:lnSpc>
                <a:spcPct val="100000"/>
              </a:lnSpc>
              <a:spcBef>
                <a:spcPct val="0"/>
              </a:spcBef>
              <a:spcAft>
                <a:spcPct val="0"/>
              </a:spcAft>
              <a:buSzTx/>
              <a:buNone/>
            </a:pPr>
            <a:r>
              <a:rPr altLang="zh-CN" sz="3200" b="1" spc="160">
                <a:solidFill>
                  <a:schemeClr val="accent1"/>
                </a:solidFill>
                <a:latin typeface="微软雅黑" panose="020b0503020204020204" pitchFamily="34" charset="-122"/>
                <a:ea typeface="微软雅黑" panose="020b0503020204020204" pitchFamily="34" charset="-122"/>
                <a:sym typeface="+mn-ea"/>
              </a:rPr>
              <a:t>申论文章的典型结构</a:t>
            </a:r>
          </a:p>
        </p:txBody>
      </p:sp>
      <p:sp>
        <p:nvSpPr>
          <p:cNvPr id="5" name="文本框 4"/>
          <p:cNvSpPr txBox="1"/>
          <p:nvPr/>
        </p:nvSpPr>
        <p:spPr>
          <a:xfrm>
            <a:off x="209550" y="783590"/>
            <a:ext cx="8724265" cy="886460"/>
          </a:xfrm>
          <a:prstGeom prst="rect">
            <a:avLst/>
          </a:prstGeom>
          <a:solidFill>
            <a:schemeClr val="accent1">
              <a:lumMod val="20000"/>
              <a:lumOff val="80000"/>
            </a:schemeClr>
          </a:solidFill>
          <a:ln w="3175">
            <a:noFill/>
            <a:prstDash val="dash"/>
          </a:ln>
        </p:spPr>
        <p:txBody>
          <a:bodyPr wrap="square" lIns="47625" tIns="19050" rIns="47625" bIns="19050" rtlCol="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1" indent="-304800" algn="l" defTabSz="914400" fontAlgn="ctr">
              <a:lnSpc>
                <a:spcPct val="120000"/>
              </a:lnSpc>
              <a:spcBef>
                <a:spcPct val="0"/>
              </a:spcBef>
              <a:spcAft>
                <a:spcPts val="800"/>
              </a:spcAft>
              <a:buFont typeface="+mj-lt"/>
            </a:pPr>
            <a:r>
              <a:rPr lang="zh-CN" sz="1800" b="1" spc="160">
                <a:ln w="3175">
                  <a:noFill/>
                  <a:prstDash val="dash"/>
                </a:ln>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申论文章的一种典型结构是“七段论”：引论（1-2节）→分析问题、论述解决问题（3-5节）→结尾（6-7节）。</a:t>
            </a:r>
          </a:p>
        </p:txBody>
      </p:sp>
      <p:sp>
        <p:nvSpPr>
          <p:cNvPr id="2" name="文本框 1"/>
          <p:cNvSpPr txBox="1"/>
          <p:nvPr/>
        </p:nvSpPr>
        <p:spPr>
          <a:xfrm>
            <a:off x="209550" y="1830070"/>
            <a:ext cx="8724265" cy="1482725"/>
          </a:xfrm>
          <a:prstGeom prst="rect">
            <a:avLst/>
          </a:prstGeom>
          <a:noFill/>
          <a:ln w="3175">
            <a:noFill/>
            <a:prstDash val="dash"/>
          </a:ln>
        </p:spPr>
        <p:txBody>
          <a:bodyPr wrap="square" lIns="47625" tIns="19050" rIns="47625" bIns="19050" rtlCol="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1" indent="-304800" algn="l" defTabSz="914400" fontAlgn="ctr">
              <a:lnSpc>
                <a:spcPct val="120000"/>
              </a:lnSpc>
              <a:spcBef>
                <a:spcPct val="0"/>
              </a:spcBef>
              <a:spcAft>
                <a:spcPts val="800"/>
              </a:spcAft>
              <a:buFont typeface="+mj-lt"/>
            </a:pPr>
            <a:r>
              <a:rPr lang="zh-CN" sz="18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引论是指文章的开头，开头部分应该怎样写，这里首先要强调的是，申论文章讲求时效性，讲求开门见山，同时要力争做到语不惊人死不休。常见的开篇方法有：引用名言开头、举例开头、直接对问题进行深入论述。</a:t>
            </a:r>
          </a:p>
        </p:txBody>
      </p:sp>
    </p:spTree>
    <p:custDataLst>
      <p:tags r:id="rId5"/>
    </p:custDataLst>
  </p:cSld>
  <p:clrMapOvr>
    <a:masterClrMapping/>
  </p:clrMapOvr>
  <mc:AlternateContent>
    <mc:Choice xmlns:p14="http://schemas.microsoft.com/office/powerpoint/2010/main" Requires="p14">
      <p:transition spd="slow" advTm="3087" p14:dur="1400">
        <p14:doors dir="vert"/>
      </p:transition>
    </mc:Choice>
    <mc:Fallback>
      <p:transition spd="slow" advTm="3087">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2000"/>
                                        <p:tgtEl>
                                          <p:spTgt spid="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12" fill="hold" nodeType="clickPar">
                      <p:stCondLst>
                        <p:cond delay="indefinite"/>
                      </p:stCondLst>
                      <p:childTnLst>
                        <p:par>
                          <p:cTn id="13" fill="hold" nodeType="afterGroup">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build="p"/>
      <p:bldP spid="2" grpId="0" build="p"/>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矩形 3"/>
          <p:cNvSpPr/>
          <p:nvPr>
            <p:custDataLst>
              <p:tags r:id="rId3"/>
            </p:custDataLst>
          </p:nvPr>
        </p:nvSpPr>
        <p:spPr>
          <a:xfrm>
            <a:off x="0" y="0"/>
            <a:ext cx="9144000" cy="684086"/>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350">
              <a:solidFill>
                <a:schemeClr val="lt1"/>
              </a:solidFill>
              <a:latin typeface="微软雅黑" panose="020b0503020204020204" pitchFamily="34" charset="-122"/>
              <a:ea typeface="微软雅黑" panose="020b0503020204020204" pitchFamily="34" charset="-122"/>
              <a:sym typeface="+mn-ea"/>
            </a:endParaRPr>
          </a:p>
        </p:txBody>
      </p:sp>
      <p:sp>
        <p:nvSpPr>
          <p:cNvPr id="3" name="文本框 2"/>
          <p:cNvSpPr txBox="1"/>
          <p:nvPr>
            <p:custDataLst>
              <p:tags r:id="rId4"/>
            </p:custDataLst>
          </p:nvPr>
        </p:nvSpPr>
        <p:spPr>
          <a:xfrm>
            <a:off x="342867" y="114301"/>
            <a:ext cx="8458267" cy="457200"/>
          </a:xfrm>
          <a:prstGeom prst="rect">
            <a:avLst/>
          </a:prstGeom>
          <a:noFill/>
        </p:spPr>
        <p:txBody>
          <a:bodyPr wrap="square" lIns="47625" tIns="19050" rIns="47625" bIns="19050" rtlCol="0" anchor="ctr" anchorCtr="0">
            <a:normAutofit fontScale="92500" lnSpcReduction="10000"/>
          </a:bodyPr>
          <a:lstStyle/>
          <a:p>
            <a:pPr marL="0" indent="0">
              <a:lnSpc>
                <a:spcPct val="100000"/>
              </a:lnSpc>
              <a:spcBef>
                <a:spcPct val="0"/>
              </a:spcBef>
              <a:spcAft>
                <a:spcPct val="0"/>
              </a:spcAft>
              <a:buSzTx/>
              <a:buNone/>
            </a:pPr>
            <a:r>
              <a:rPr altLang="zh-CN" sz="3200" b="1" spc="160">
                <a:solidFill>
                  <a:schemeClr val="accent1"/>
                </a:solidFill>
                <a:latin typeface="微软雅黑" panose="020b0503020204020204" pitchFamily="34" charset="-122"/>
                <a:ea typeface="微软雅黑" panose="020b0503020204020204" pitchFamily="34" charset="-122"/>
                <a:sym typeface="+mn-ea"/>
              </a:rPr>
              <a:t>申论文章的典型结构</a:t>
            </a:r>
          </a:p>
        </p:txBody>
      </p:sp>
      <p:sp>
        <p:nvSpPr>
          <p:cNvPr id="5" name="文本框 4"/>
          <p:cNvSpPr txBox="1"/>
          <p:nvPr/>
        </p:nvSpPr>
        <p:spPr>
          <a:xfrm>
            <a:off x="209550" y="783590"/>
            <a:ext cx="8724265" cy="886460"/>
          </a:xfrm>
          <a:prstGeom prst="rect">
            <a:avLst/>
          </a:prstGeom>
          <a:solidFill>
            <a:schemeClr val="accent1">
              <a:lumMod val="20000"/>
              <a:lumOff val="80000"/>
            </a:schemeClr>
          </a:solidFill>
          <a:ln w="3175">
            <a:noFill/>
            <a:prstDash val="dash"/>
          </a:ln>
        </p:spPr>
        <p:txBody>
          <a:bodyPr wrap="square" lIns="47625" tIns="19050" rIns="47625" bIns="19050" rtlCol="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1" indent="-304800" algn="l" defTabSz="914400" fontAlgn="ctr">
              <a:lnSpc>
                <a:spcPct val="120000"/>
              </a:lnSpc>
              <a:spcBef>
                <a:spcPct val="0"/>
              </a:spcBef>
              <a:spcAft>
                <a:spcPts val="800"/>
              </a:spcAft>
              <a:buFont typeface="+mj-lt"/>
            </a:pPr>
            <a:r>
              <a:rPr lang="zh-CN" sz="1800" b="1" spc="160">
                <a:ln w="3175">
                  <a:noFill/>
                  <a:prstDash val="dash"/>
                </a:ln>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申论文章的一种典型结构是“七段论”：引论（1-2节）→分析问题、论述解决问题（3-5节）→结尾（6-7节）。</a:t>
            </a:r>
          </a:p>
        </p:txBody>
      </p:sp>
      <p:sp>
        <p:nvSpPr>
          <p:cNvPr id="2" name="文本框 1"/>
          <p:cNvSpPr txBox="1"/>
          <p:nvPr/>
        </p:nvSpPr>
        <p:spPr>
          <a:xfrm>
            <a:off x="209550" y="1830070"/>
            <a:ext cx="8724265" cy="2582545"/>
          </a:xfrm>
          <a:prstGeom prst="rect">
            <a:avLst/>
          </a:prstGeom>
          <a:noFill/>
          <a:ln w="3175">
            <a:noFill/>
            <a:prstDash val="dash"/>
          </a:ln>
        </p:spPr>
        <p:txBody>
          <a:bodyPr wrap="square" lIns="47625" tIns="19050" rIns="47625" bIns="19050" rtlCol="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1" indent="-304800" algn="l" defTabSz="914400" fontAlgn="ctr">
              <a:lnSpc>
                <a:spcPct val="120000"/>
              </a:lnSpc>
              <a:spcBef>
                <a:spcPct val="0"/>
              </a:spcBef>
              <a:spcAft>
                <a:spcPts val="800"/>
              </a:spcAft>
              <a:buFont typeface="+mj-lt"/>
            </a:pPr>
            <a:r>
              <a:rPr lang="zh-CN" sz="18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深入分析问题是申论文章的重要组成部分。申论文章写作时，一般情况下，要将所述观点上升到科学发展观、群众基本利益和社会稳定和谐的高度，体现时代主旋律和我国基本政策思路。比如科学发展观强调的“统筹城乡发展、区域发展、经济社会发展、人与自然和谐发展、国内发展和对外开放，统筹中央和地方关系，统筹个人利益和集体利益、局部利益和整体利益、当前利益和长远利益。”统筹兼顾的思想是一切工作的根本方法，可以说任何申论文章都应该上升到这一高度分析问题。</a:t>
            </a:r>
          </a:p>
        </p:txBody>
      </p:sp>
    </p:spTree>
    <p:custDataLst>
      <p:tags r:id="rId5"/>
    </p:custDataLst>
  </p:cSld>
  <p:clrMapOvr>
    <a:masterClrMapping/>
  </p:clrMapOvr>
  <mc:AlternateContent>
    <mc:Choice xmlns:p14="http://schemas.microsoft.com/office/powerpoint/2010/main" Requires="p14">
      <p:transition spd="slow" advTm="3087" p14:dur="1400">
        <p14:doors dir="vert"/>
      </p:transition>
    </mc:Choice>
    <mc:Fallback>
      <p:transition spd="slow" advTm="3087">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 presetClass="entr" presetSubtype="0" fill="hold" grpId="0"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矩形 3"/>
          <p:cNvSpPr/>
          <p:nvPr>
            <p:custDataLst>
              <p:tags r:id="rId3"/>
            </p:custDataLst>
          </p:nvPr>
        </p:nvSpPr>
        <p:spPr>
          <a:xfrm>
            <a:off x="0" y="0"/>
            <a:ext cx="9144000" cy="684086"/>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350">
              <a:solidFill>
                <a:schemeClr val="lt1"/>
              </a:solidFill>
              <a:latin typeface="微软雅黑" panose="020b0503020204020204" pitchFamily="34" charset="-122"/>
              <a:ea typeface="微软雅黑" panose="020b0503020204020204" pitchFamily="34" charset="-122"/>
              <a:sym typeface="+mn-ea"/>
            </a:endParaRPr>
          </a:p>
        </p:txBody>
      </p:sp>
      <p:sp>
        <p:nvSpPr>
          <p:cNvPr id="3" name="文本框 2"/>
          <p:cNvSpPr txBox="1"/>
          <p:nvPr>
            <p:custDataLst>
              <p:tags r:id="rId4"/>
            </p:custDataLst>
          </p:nvPr>
        </p:nvSpPr>
        <p:spPr>
          <a:xfrm>
            <a:off x="342867" y="114301"/>
            <a:ext cx="8458267" cy="457200"/>
          </a:xfrm>
          <a:prstGeom prst="rect">
            <a:avLst/>
          </a:prstGeom>
          <a:noFill/>
        </p:spPr>
        <p:txBody>
          <a:bodyPr wrap="square" lIns="47625" tIns="19050" rIns="47625" bIns="19050" rtlCol="0" anchor="ctr" anchorCtr="0">
            <a:normAutofit fontScale="92500" lnSpcReduction="10000"/>
          </a:bodyPr>
          <a:lstStyle/>
          <a:p>
            <a:pPr marL="0" indent="0">
              <a:lnSpc>
                <a:spcPct val="100000"/>
              </a:lnSpc>
              <a:spcBef>
                <a:spcPct val="0"/>
              </a:spcBef>
              <a:spcAft>
                <a:spcPct val="0"/>
              </a:spcAft>
              <a:buSzTx/>
              <a:buNone/>
            </a:pPr>
            <a:r>
              <a:rPr altLang="zh-CN" sz="3200" b="1" spc="160">
                <a:solidFill>
                  <a:schemeClr val="accent1"/>
                </a:solidFill>
                <a:latin typeface="微软雅黑" panose="020b0503020204020204" pitchFamily="34" charset="-122"/>
                <a:ea typeface="微软雅黑" panose="020b0503020204020204" pitchFamily="34" charset="-122"/>
                <a:sym typeface="+mn-ea"/>
              </a:rPr>
              <a:t>申论文章的典型结构</a:t>
            </a:r>
          </a:p>
        </p:txBody>
      </p:sp>
      <p:sp>
        <p:nvSpPr>
          <p:cNvPr id="5" name="文本框 4"/>
          <p:cNvSpPr txBox="1"/>
          <p:nvPr/>
        </p:nvSpPr>
        <p:spPr>
          <a:xfrm>
            <a:off x="209550" y="783590"/>
            <a:ext cx="8724265" cy="886460"/>
          </a:xfrm>
          <a:prstGeom prst="rect">
            <a:avLst/>
          </a:prstGeom>
          <a:solidFill>
            <a:schemeClr val="accent1">
              <a:lumMod val="20000"/>
              <a:lumOff val="80000"/>
            </a:schemeClr>
          </a:solidFill>
          <a:ln w="3175">
            <a:noFill/>
            <a:prstDash val="dash"/>
          </a:ln>
        </p:spPr>
        <p:txBody>
          <a:bodyPr wrap="square" lIns="47625" tIns="19050" rIns="47625" bIns="19050" rtlCol="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1" indent="-304800" algn="l" defTabSz="914400" fontAlgn="ctr">
              <a:lnSpc>
                <a:spcPct val="120000"/>
              </a:lnSpc>
              <a:spcBef>
                <a:spcPct val="0"/>
              </a:spcBef>
              <a:spcAft>
                <a:spcPts val="800"/>
              </a:spcAft>
              <a:buFont typeface="+mj-lt"/>
            </a:pPr>
            <a:r>
              <a:rPr lang="zh-CN" sz="1800" b="1" spc="160">
                <a:ln w="3175">
                  <a:noFill/>
                  <a:prstDash val="dash"/>
                </a:ln>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申论文章的一种典型结构是“七段论”：引论（1-2节）→分析问题、论述解决问题（3-5节）→结尾（6-7节）。</a:t>
            </a:r>
          </a:p>
        </p:txBody>
      </p:sp>
      <p:sp>
        <p:nvSpPr>
          <p:cNvPr id="2" name="文本框 1"/>
          <p:cNvSpPr txBox="1"/>
          <p:nvPr/>
        </p:nvSpPr>
        <p:spPr>
          <a:xfrm>
            <a:off x="209550" y="1758315"/>
            <a:ext cx="8724265" cy="1411605"/>
          </a:xfrm>
          <a:prstGeom prst="rect">
            <a:avLst/>
          </a:prstGeom>
          <a:noFill/>
          <a:ln w="3175">
            <a:noFill/>
            <a:prstDash val="dash"/>
          </a:ln>
        </p:spPr>
        <p:txBody>
          <a:bodyPr wrap="square" lIns="47625" tIns="19050" rIns="47625" bIns="19050" rtlCol="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1" indent="-304800" algn="l" defTabSz="914400" fontAlgn="ctr">
              <a:lnSpc>
                <a:spcPct val="120000"/>
              </a:lnSpc>
              <a:spcBef>
                <a:spcPct val="0"/>
              </a:spcBef>
              <a:spcAft>
                <a:spcPts val="800"/>
              </a:spcAft>
              <a:buFont typeface="+mj-lt"/>
            </a:pPr>
            <a:r>
              <a:rPr lang="zh-CN" sz="18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申论文章的分析部分一般可以就主题的以下五个方面中的一个或几个进行分析：解决问题的重大意义；问题的严重性、迫切性；问题的复杂性、艰巨性；问题原因的分析；问题出在哪些方面。</a:t>
            </a:r>
          </a:p>
        </p:txBody>
      </p:sp>
      <p:sp>
        <p:nvSpPr>
          <p:cNvPr id="6" name="文本框 5"/>
          <p:cNvSpPr txBox="1"/>
          <p:nvPr/>
        </p:nvSpPr>
        <p:spPr>
          <a:xfrm>
            <a:off x="210185" y="3169920"/>
            <a:ext cx="8724265" cy="1411605"/>
          </a:xfrm>
          <a:prstGeom prst="rect">
            <a:avLst/>
          </a:prstGeom>
          <a:noFill/>
          <a:ln w="3175">
            <a:noFill/>
            <a:prstDash val="dash"/>
          </a:ln>
        </p:spPr>
        <p:txBody>
          <a:bodyPr wrap="square" lIns="47625" tIns="19050" rIns="47625" bIns="19050" rtlCol="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1" indent="-304800" algn="l" defTabSz="914400" fontAlgn="ctr">
              <a:lnSpc>
                <a:spcPct val="120000"/>
              </a:lnSpc>
              <a:spcBef>
                <a:spcPct val="0"/>
              </a:spcBef>
              <a:spcAft>
                <a:spcPts val="800"/>
              </a:spcAft>
              <a:buFont typeface="+mj-lt"/>
            </a:pPr>
            <a:r>
              <a:rPr lang="zh-CN" sz="1800" b="1" spc="160">
                <a:ln w="3175">
                  <a:noFill/>
                  <a:prstDash val="dash"/>
                </a:ln>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对策分析的要领</a:t>
            </a:r>
          </a:p>
          <a:p>
            <a:pPr marL="0" lvl="1" indent="-304800" algn="l" defTabSz="914400" fontAlgn="ctr">
              <a:lnSpc>
                <a:spcPct val="120000"/>
              </a:lnSpc>
              <a:spcBef>
                <a:spcPct val="0"/>
              </a:spcBef>
              <a:spcAft>
                <a:spcPts val="800"/>
              </a:spcAft>
              <a:buFont typeface="+mj-lt"/>
            </a:pPr>
            <a:r>
              <a:rPr lang="zh-CN" sz="1800" b="1" spc="160">
                <a:ln w="3175">
                  <a:noFill/>
                  <a:prstDash val="dash"/>
                </a:ln>
                <a:solidFill>
                  <a:schemeClr val="dk1">
                    <a:lumMod val="75000"/>
                    <a:lumOff val="25000"/>
                  </a:schemeClr>
                </a:solidFill>
                <a:latin typeface="新宋体" panose="02010609030101010101" charset="-122"/>
                <a:ea typeface="新宋体" panose="02010609030101010101" charset="-122"/>
                <a:cs typeface="微软雅黑" panose="020b0503020204020204" pitchFamily="34" charset="-122"/>
                <a:sym typeface="+mn-ea"/>
              </a:rPr>
              <a:t>●</a:t>
            </a:r>
            <a:r>
              <a:rPr lang="zh-CN" sz="18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不仅要论述“要做到什么”，很多情况还要适当分析“怎样做到”。</a:t>
            </a:r>
          </a:p>
          <a:p>
            <a:pPr marL="0" lvl="1" indent="-304800" algn="l" defTabSz="914400" fontAlgn="ctr">
              <a:lnSpc>
                <a:spcPct val="120000"/>
              </a:lnSpc>
              <a:spcBef>
                <a:spcPct val="0"/>
              </a:spcBef>
              <a:spcAft>
                <a:spcPts val="800"/>
              </a:spcAft>
              <a:buFont typeface="+mj-lt"/>
            </a:pPr>
            <a:r>
              <a:rPr lang="zh-CN" sz="18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申论主题都是实际工作中的重点、难点，提出对策要就对策应该如何实施进行一定分析。</a:t>
            </a:r>
          </a:p>
        </p:txBody>
      </p:sp>
    </p:spTree>
    <p:custDataLst>
      <p:tags r:id="rId5"/>
    </p:custDataLst>
  </p:cSld>
  <p:clrMapOvr>
    <a:masterClrMapping/>
  </p:clrMapOvr>
  <mc:AlternateContent>
    <mc:Choice xmlns:p14="http://schemas.microsoft.com/office/powerpoint/2010/main" Requires="p14">
      <p:transition spd="slow" advTm="3087" p14:dur="1400">
        <p14:doors dir="vert"/>
      </p:transition>
    </mc:Choice>
    <mc:Fallback>
      <p:transition spd="slow" advTm="3087">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 presetClass="entr" presetSubtype="0" fill="hold" grpId="0"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cond evt="onBegin" delay="0">
                          <p:tn val="6"/>
                        </p:cond>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11" fill="hold" nodeType="clickPar">
                      <p:stCondLst>
                        <p:cond delay="indefinite"/>
                        <p:cond evt="onBegin" delay="0">
                          <p:tn val="10"/>
                        </p:cond>
                      </p:stCondLst>
                      <p:childTnLst>
                        <p:par>
                          <p:cTn id="12" fill="hold" nodeType="after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5" fill="hold" nodeType="clickPar">
                      <p:stCondLst>
                        <p:cond delay="indefinite"/>
                        <p:cond evt="onBegin" delay="0">
                          <p:tn val="14"/>
                        </p:cond>
                      </p:stCondLst>
                      <p:childTnLst>
                        <p:par>
                          <p:cTn id="16" fill="hold" nodeType="after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6" grpId="0" uiExpand="1" build="p"/>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矩形 3"/>
          <p:cNvSpPr/>
          <p:nvPr>
            <p:custDataLst>
              <p:tags r:id="rId3"/>
            </p:custDataLst>
          </p:nvPr>
        </p:nvSpPr>
        <p:spPr>
          <a:xfrm>
            <a:off x="0" y="0"/>
            <a:ext cx="9144000" cy="684086"/>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350">
              <a:solidFill>
                <a:schemeClr val="lt1"/>
              </a:solidFill>
              <a:latin typeface="微软雅黑" panose="020b0503020204020204" pitchFamily="34" charset="-122"/>
              <a:ea typeface="微软雅黑" panose="020b0503020204020204" pitchFamily="34" charset="-122"/>
              <a:sym typeface="+mn-ea"/>
            </a:endParaRPr>
          </a:p>
        </p:txBody>
      </p:sp>
      <p:sp>
        <p:nvSpPr>
          <p:cNvPr id="3" name="文本框 2"/>
          <p:cNvSpPr txBox="1"/>
          <p:nvPr>
            <p:custDataLst>
              <p:tags r:id="rId4"/>
            </p:custDataLst>
          </p:nvPr>
        </p:nvSpPr>
        <p:spPr>
          <a:xfrm>
            <a:off x="342867" y="114301"/>
            <a:ext cx="8458267" cy="457200"/>
          </a:xfrm>
          <a:prstGeom prst="rect">
            <a:avLst/>
          </a:prstGeom>
          <a:noFill/>
        </p:spPr>
        <p:txBody>
          <a:bodyPr wrap="square" lIns="47625" tIns="19050" rIns="47625" bIns="19050" rtlCol="0" anchor="ctr" anchorCtr="0">
            <a:normAutofit fontScale="92500" lnSpcReduction="10000"/>
          </a:bodyPr>
          <a:lstStyle/>
          <a:p>
            <a:pPr marL="0" indent="0">
              <a:lnSpc>
                <a:spcPct val="100000"/>
              </a:lnSpc>
              <a:spcBef>
                <a:spcPct val="0"/>
              </a:spcBef>
              <a:spcAft>
                <a:spcPct val="0"/>
              </a:spcAft>
              <a:buSzTx/>
              <a:buNone/>
            </a:pPr>
            <a:r>
              <a:rPr altLang="zh-CN" sz="3200" b="1" spc="160">
                <a:solidFill>
                  <a:schemeClr val="accent1"/>
                </a:solidFill>
                <a:latin typeface="微软雅黑" panose="020b0503020204020204" pitchFamily="34" charset="-122"/>
                <a:ea typeface="微软雅黑" panose="020b0503020204020204" pitchFamily="34" charset="-122"/>
                <a:sym typeface="+mn-ea"/>
              </a:rPr>
              <a:t>申论文章的典型结构</a:t>
            </a:r>
          </a:p>
        </p:txBody>
      </p:sp>
      <p:sp>
        <p:nvSpPr>
          <p:cNvPr id="5" name="文本框 4"/>
          <p:cNvSpPr txBox="1"/>
          <p:nvPr/>
        </p:nvSpPr>
        <p:spPr>
          <a:xfrm>
            <a:off x="209550" y="783590"/>
            <a:ext cx="8724265" cy="886460"/>
          </a:xfrm>
          <a:prstGeom prst="rect">
            <a:avLst/>
          </a:prstGeom>
          <a:solidFill>
            <a:schemeClr val="accent1">
              <a:lumMod val="20000"/>
              <a:lumOff val="80000"/>
            </a:schemeClr>
          </a:solidFill>
          <a:ln w="3175">
            <a:noFill/>
            <a:prstDash val="dash"/>
          </a:ln>
        </p:spPr>
        <p:txBody>
          <a:bodyPr wrap="square" lIns="47625" tIns="19050" rIns="47625" bIns="19050" rtlCol="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1" indent="-304800" algn="l" defTabSz="914400" fontAlgn="ctr">
              <a:lnSpc>
                <a:spcPct val="120000"/>
              </a:lnSpc>
              <a:spcBef>
                <a:spcPct val="0"/>
              </a:spcBef>
              <a:spcAft>
                <a:spcPts val="800"/>
              </a:spcAft>
              <a:buFont typeface="+mj-lt"/>
            </a:pPr>
            <a:r>
              <a:rPr lang="zh-CN" sz="1800" b="1" spc="160">
                <a:ln w="3175">
                  <a:noFill/>
                  <a:prstDash val="dash"/>
                </a:ln>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申论文章的一种典型结构是“七段论”：引论（1-2节）→分析问题、论述解决问题（3-5节）→结尾（6-7节）。</a:t>
            </a:r>
          </a:p>
        </p:txBody>
      </p:sp>
      <p:sp>
        <p:nvSpPr>
          <p:cNvPr id="6" name="文本框 5"/>
          <p:cNvSpPr txBox="1"/>
          <p:nvPr/>
        </p:nvSpPr>
        <p:spPr>
          <a:xfrm>
            <a:off x="210185" y="1866265"/>
            <a:ext cx="8724265" cy="2151380"/>
          </a:xfrm>
          <a:prstGeom prst="rect">
            <a:avLst/>
          </a:prstGeom>
          <a:noFill/>
          <a:ln w="3175">
            <a:noFill/>
            <a:prstDash val="dash"/>
          </a:ln>
        </p:spPr>
        <p:txBody>
          <a:bodyPr wrap="square" lIns="47625" tIns="19050" rIns="47625" bIns="19050" rtlCol="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1" indent="-304800" algn="l" defTabSz="914400" fontAlgn="ctr">
              <a:lnSpc>
                <a:spcPct val="120000"/>
              </a:lnSpc>
              <a:spcBef>
                <a:spcPct val="0"/>
              </a:spcBef>
              <a:spcAft>
                <a:spcPts val="800"/>
              </a:spcAft>
              <a:buFont typeface="+mj-lt"/>
            </a:pPr>
            <a:r>
              <a:rPr lang="zh-CN" sz="1800" b="1" spc="160">
                <a:ln w="3175">
                  <a:noFill/>
                  <a:prstDash val="dash"/>
                </a:ln>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对策分析的要领</a:t>
            </a:r>
          </a:p>
          <a:p>
            <a:pPr marL="0" lvl="1" indent="-304800" algn="l" defTabSz="914400" fontAlgn="ctr">
              <a:lnSpc>
                <a:spcPct val="120000"/>
              </a:lnSpc>
              <a:spcBef>
                <a:spcPct val="0"/>
              </a:spcBef>
              <a:spcAft>
                <a:spcPts val="800"/>
              </a:spcAft>
              <a:buFont typeface="+mj-lt"/>
            </a:pPr>
            <a:r>
              <a:rPr lang="zh-CN" sz="1800" b="1" spc="160">
                <a:ln w="3175">
                  <a:noFill/>
                  <a:prstDash val="dash"/>
                </a:ln>
                <a:solidFill>
                  <a:schemeClr val="dk1">
                    <a:lumMod val="75000"/>
                    <a:lumOff val="25000"/>
                  </a:schemeClr>
                </a:solidFill>
                <a:latin typeface="新宋体" panose="02010609030101010101" charset="-122"/>
                <a:ea typeface="新宋体" panose="02010609030101010101" charset="-122"/>
                <a:cs typeface="微软雅黑" panose="020b0503020204020204" pitchFamily="34" charset="-122"/>
                <a:sym typeface="+mn-ea"/>
              </a:rPr>
              <a:t>●</a:t>
            </a:r>
            <a:r>
              <a:rPr lang="zh-CN" sz="18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有些情况，可以对具体措施的意义进行分析。有一些情况，可以对对策的具体意义进行一定的分析，这样更利于统一思想、发挥对策的作用。或者直接地说，更能够反映出写作者对对策的深入认识。对于对策意义的分析，篇幅不能过长，因为它本身不是对文章主体内容的分析，而仅是对某一具体对策的意义分析。所以既要深入、准确，又要精辟、简练。</a:t>
            </a:r>
          </a:p>
        </p:txBody>
      </p:sp>
    </p:spTree>
    <p:custDataLst>
      <p:tags r:id="rId5"/>
    </p:custDataLst>
  </p:cSld>
  <p:clrMapOvr>
    <a:masterClrMapping/>
  </p:clrMapOvr>
  <mc:AlternateContent>
    <mc:Choice xmlns:p14="http://schemas.microsoft.com/office/powerpoint/2010/main" Requires="p14">
      <p:transition spd="slow" advTm="3087" p14:dur="1400">
        <p14:doors dir="vert"/>
      </p:transition>
    </mc:Choice>
    <mc:Fallback>
      <p:transition spd="slow" advTm="3087">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2"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circle(in)">
                                      <p:cBhvr>
                                        <p:cTn id="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2"/>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矩形 3"/>
          <p:cNvSpPr/>
          <p:nvPr>
            <p:custDataLst>
              <p:tags r:id="rId3"/>
            </p:custDataLst>
          </p:nvPr>
        </p:nvSpPr>
        <p:spPr>
          <a:xfrm>
            <a:off x="0" y="0"/>
            <a:ext cx="9144000" cy="684086"/>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350">
              <a:solidFill>
                <a:schemeClr val="lt1"/>
              </a:solidFill>
              <a:latin typeface="微软雅黑" panose="020b0503020204020204" pitchFamily="34" charset="-122"/>
              <a:ea typeface="微软雅黑" panose="020b0503020204020204" pitchFamily="34" charset="-122"/>
              <a:sym typeface="+mn-ea"/>
            </a:endParaRPr>
          </a:p>
        </p:txBody>
      </p:sp>
      <p:sp>
        <p:nvSpPr>
          <p:cNvPr id="3" name="文本框 2"/>
          <p:cNvSpPr txBox="1"/>
          <p:nvPr>
            <p:custDataLst>
              <p:tags r:id="rId4"/>
            </p:custDataLst>
          </p:nvPr>
        </p:nvSpPr>
        <p:spPr>
          <a:xfrm>
            <a:off x="342867" y="114301"/>
            <a:ext cx="8458267" cy="457200"/>
          </a:xfrm>
          <a:prstGeom prst="rect">
            <a:avLst/>
          </a:prstGeom>
          <a:noFill/>
        </p:spPr>
        <p:txBody>
          <a:bodyPr wrap="square" lIns="47625" tIns="19050" rIns="47625" bIns="19050" rtlCol="0" anchor="ctr" anchorCtr="0">
            <a:normAutofit fontScale="92500" lnSpcReduction="10000"/>
          </a:bodyPr>
          <a:lstStyle/>
          <a:p>
            <a:pPr marL="0" indent="0">
              <a:lnSpc>
                <a:spcPct val="100000"/>
              </a:lnSpc>
              <a:spcBef>
                <a:spcPct val="0"/>
              </a:spcBef>
              <a:spcAft>
                <a:spcPct val="0"/>
              </a:spcAft>
              <a:buSzTx/>
              <a:buNone/>
            </a:pPr>
            <a:r>
              <a:rPr altLang="zh-CN" sz="3200" b="1" spc="160">
                <a:solidFill>
                  <a:schemeClr val="accent1"/>
                </a:solidFill>
                <a:latin typeface="微软雅黑" panose="020b0503020204020204" pitchFamily="34" charset="-122"/>
                <a:ea typeface="微软雅黑" panose="020b0503020204020204" pitchFamily="34" charset="-122"/>
                <a:sym typeface="+mn-ea"/>
              </a:rPr>
              <a:t>申论文章的典型结构</a:t>
            </a:r>
          </a:p>
        </p:txBody>
      </p:sp>
      <p:sp>
        <p:nvSpPr>
          <p:cNvPr id="5" name="文本框 4"/>
          <p:cNvSpPr txBox="1"/>
          <p:nvPr/>
        </p:nvSpPr>
        <p:spPr>
          <a:xfrm>
            <a:off x="209550" y="783590"/>
            <a:ext cx="8724265" cy="886460"/>
          </a:xfrm>
          <a:prstGeom prst="rect">
            <a:avLst/>
          </a:prstGeom>
          <a:solidFill>
            <a:schemeClr val="accent1">
              <a:lumMod val="20000"/>
              <a:lumOff val="80000"/>
            </a:schemeClr>
          </a:solidFill>
          <a:ln w="3175">
            <a:noFill/>
            <a:prstDash val="dash"/>
          </a:ln>
        </p:spPr>
        <p:txBody>
          <a:bodyPr wrap="square" lIns="47625" tIns="19050" rIns="47625" bIns="19050" rtlCol="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1" indent="-304800" algn="l" defTabSz="914400" fontAlgn="ctr">
              <a:lnSpc>
                <a:spcPct val="120000"/>
              </a:lnSpc>
              <a:spcBef>
                <a:spcPct val="0"/>
              </a:spcBef>
              <a:spcAft>
                <a:spcPts val="800"/>
              </a:spcAft>
              <a:buFont typeface="+mj-lt"/>
            </a:pPr>
            <a:r>
              <a:rPr lang="zh-CN" sz="1800" b="1" spc="160">
                <a:ln w="3175">
                  <a:noFill/>
                  <a:prstDash val="dash"/>
                </a:ln>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申论文章的一种典型结构是“七段论”：引论（1-2节）→分析问题、论述解决问题（3-5节）→结尾（6-7节）。</a:t>
            </a:r>
          </a:p>
        </p:txBody>
      </p:sp>
      <p:sp>
        <p:nvSpPr>
          <p:cNvPr id="6" name="文本框 5"/>
          <p:cNvSpPr txBox="1"/>
          <p:nvPr/>
        </p:nvSpPr>
        <p:spPr>
          <a:xfrm>
            <a:off x="210185" y="1866265"/>
            <a:ext cx="8724265" cy="2151380"/>
          </a:xfrm>
          <a:prstGeom prst="rect">
            <a:avLst/>
          </a:prstGeom>
          <a:noFill/>
          <a:ln w="3175">
            <a:noFill/>
            <a:prstDash val="dash"/>
          </a:ln>
        </p:spPr>
        <p:txBody>
          <a:bodyPr wrap="square" lIns="47625" tIns="19050" rIns="47625" bIns="19050" rtlCol="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1" indent="-304800" algn="l" defTabSz="914400" fontAlgn="ctr">
              <a:lnSpc>
                <a:spcPct val="120000"/>
              </a:lnSpc>
              <a:spcBef>
                <a:spcPct val="0"/>
              </a:spcBef>
              <a:spcAft>
                <a:spcPts val="800"/>
              </a:spcAft>
              <a:buFont typeface="+mj-lt"/>
            </a:pPr>
            <a:r>
              <a:rPr lang="zh-CN" sz="1800" b="1" spc="160">
                <a:ln w="3175">
                  <a:noFill/>
                  <a:prstDash val="dash"/>
                </a:ln>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对策分析的要领</a:t>
            </a:r>
          </a:p>
          <a:p>
            <a:pPr marL="0" lvl="1" indent="-304800" algn="l" defTabSz="914400" fontAlgn="ctr">
              <a:lnSpc>
                <a:spcPct val="120000"/>
              </a:lnSpc>
              <a:spcBef>
                <a:spcPct val="0"/>
              </a:spcBef>
              <a:spcAft>
                <a:spcPts val="800"/>
              </a:spcAft>
              <a:buFont typeface="+mj-lt"/>
            </a:pPr>
            <a:r>
              <a:rPr lang="zh-CN" sz="1800" b="1" spc="160">
                <a:ln w="3175">
                  <a:noFill/>
                  <a:prstDash val="dash"/>
                </a:ln>
                <a:solidFill>
                  <a:schemeClr val="dk1">
                    <a:lumMod val="75000"/>
                    <a:lumOff val="25000"/>
                  </a:schemeClr>
                </a:solidFill>
                <a:latin typeface="新宋体" panose="02010609030101010101" charset="-122"/>
                <a:ea typeface="新宋体" panose="02010609030101010101" charset="-122"/>
                <a:cs typeface="微软雅黑" panose="020b0503020204020204" pitchFamily="34" charset="-122"/>
                <a:sym typeface="+mn-ea"/>
              </a:rPr>
              <a:t>●</a:t>
            </a:r>
            <a:r>
              <a:rPr lang="zh-CN" sz="18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重要问题可以举例说明。有一些对策，特别是写作者重点谈论的对策，为了能将如何实施对策或者是实施对策的意义说得更加深入、准确、明了，也可以采用联系实际举例的方法进行阐述。这里值得注意的是：举例一定要针对性强，例子应该非常直接、有力地说明问题；实例可以从给定材料中找，也可以采用“众所周知”的具体实例；实例的论述要简明扼要，不能占太大篇幅。</a:t>
            </a:r>
          </a:p>
        </p:txBody>
      </p:sp>
    </p:spTree>
    <p:custDataLst>
      <p:tags r:id="rId5"/>
    </p:custDataLst>
  </p:cSld>
  <p:clrMapOvr>
    <a:masterClrMapping/>
  </p:clrMapOvr>
  <mc:AlternateContent>
    <mc:Choice xmlns:p14="http://schemas.microsoft.com/office/powerpoint/2010/main" Requires="p14">
      <p:transition spd="slow" advTm="3087" p14:dur="1400">
        <p14:doors dir="vert"/>
      </p:transition>
    </mc:Choice>
    <mc:Fallback>
      <p:transition spd="slow" advTm="3087">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2"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edge">
                                      <p:cBhvr>
                                        <p:cTn id="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2"/>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矩形 3"/>
          <p:cNvSpPr/>
          <p:nvPr>
            <p:custDataLst>
              <p:tags r:id="rId3"/>
            </p:custDataLst>
          </p:nvPr>
        </p:nvSpPr>
        <p:spPr>
          <a:xfrm>
            <a:off x="0" y="0"/>
            <a:ext cx="9144000" cy="684086"/>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350">
              <a:solidFill>
                <a:schemeClr val="lt1"/>
              </a:solidFill>
              <a:latin typeface="微软雅黑" panose="020b0503020204020204" pitchFamily="34" charset="-122"/>
              <a:ea typeface="微软雅黑" panose="020b0503020204020204" pitchFamily="34" charset="-122"/>
              <a:sym typeface="+mn-ea"/>
            </a:endParaRPr>
          </a:p>
        </p:txBody>
      </p:sp>
      <p:sp>
        <p:nvSpPr>
          <p:cNvPr id="3" name="文本框 2"/>
          <p:cNvSpPr txBox="1"/>
          <p:nvPr>
            <p:custDataLst>
              <p:tags r:id="rId4"/>
            </p:custDataLst>
          </p:nvPr>
        </p:nvSpPr>
        <p:spPr>
          <a:xfrm>
            <a:off x="342867" y="114301"/>
            <a:ext cx="8458267" cy="457200"/>
          </a:xfrm>
          <a:prstGeom prst="rect">
            <a:avLst/>
          </a:prstGeom>
          <a:noFill/>
        </p:spPr>
        <p:txBody>
          <a:bodyPr wrap="square" lIns="47625" tIns="19050" rIns="47625" bIns="19050" rtlCol="0" anchor="ctr" anchorCtr="0">
            <a:normAutofit fontScale="92500" lnSpcReduction="10000"/>
          </a:bodyPr>
          <a:lstStyle/>
          <a:p>
            <a:pPr marL="0" indent="0">
              <a:lnSpc>
                <a:spcPct val="100000"/>
              </a:lnSpc>
              <a:spcBef>
                <a:spcPct val="0"/>
              </a:spcBef>
              <a:spcAft>
                <a:spcPct val="0"/>
              </a:spcAft>
              <a:buSzTx/>
              <a:buNone/>
            </a:pPr>
            <a:r>
              <a:rPr altLang="zh-CN" sz="3200" b="1" spc="160">
                <a:solidFill>
                  <a:schemeClr val="accent1"/>
                </a:solidFill>
                <a:latin typeface="微软雅黑" panose="020b0503020204020204" pitchFamily="34" charset="-122"/>
                <a:ea typeface="微软雅黑" panose="020b0503020204020204" pitchFamily="34" charset="-122"/>
                <a:sym typeface="+mn-ea"/>
              </a:rPr>
              <a:t>申论文章的典型结构</a:t>
            </a:r>
          </a:p>
        </p:txBody>
      </p:sp>
      <p:sp>
        <p:nvSpPr>
          <p:cNvPr id="5" name="文本框 4"/>
          <p:cNvSpPr txBox="1"/>
          <p:nvPr/>
        </p:nvSpPr>
        <p:spPr>
          <a:xfrm>
            <a:off x="209550" y="783590"/>
            <a:ext cx="8724265" cy="886460"/>
          </a:xfrm>
          <a:prstGeom prst="rect">
            <a:avLst/>
          </a:prstGeom>
          <a:solidFill>
            <a:schemeClr val="accent1">
              <a:lumMod val="20000"/>
              <a:lumOff val="80000"/>
            </a:schemeClr>
          </a:solidFill>
          <a:ln w="3175">
            <a:noFill/>
            <a:prstDash val="dash"/>
          </a:ln>
        </p:spPr>
        <p:txBody>
          <a:bodyPr wrap="square" lIns="47625" tIns="19050" rIns="47625" bIns="19050" rtlCol="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1" indent="-304800" algn="l" defTabSz="914400" fontAlgn="ctr">
              <a:lnSpc>
                <a:spcPct val="120000"/>
              </a:lnSpc>
              <a:spcBef>
                <a:spcPct val="0"/>
              </a:spcBef>
              <a:spcAft>
                <a:spcPts val="800"/>
              </a:spcAft>
              <a:buFont typeface="+mj-lt"/>
            </a:pPr>
            <a:r>
              <a:rPr lang="zh-CN" sz="1800" b="1" spc="160">
                <a:ln w="3175">
                  <a:noFill/>
                  <a:prstDash val="dash"/>
                </a:ln>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申论文章的一种典型结构是“七段论”：引论（1-2节）→分析问题、论述解决问题（3-5节）→结尾（6-7节）。</a:t>
            </a:r>
          </a:p>
        </p:txBody>
      </p:sp>
      <p:sp>
        <p:nvSpPr>
          <p:cNvPr id="6" name="文本框 5"/>
          <p:cNvSpPr txBox="1"/>
          <p:nvPr/>
        </p:nvSpPr>
        <p:spPr>
          <a:xfrm>
            <a:off x="210185" y="1866265"/>
            <a:ext cx="8724265" cy="2151380"/>
          </a:xfrm>
          <a:prstGeom prst="rect">
            <a:avLst/>
          </a:prstGeom>
          <a:noFill/>
          <a:ln w="3175">
            <a:noFill/>
            <a:prstDash val="dash"/>
          </a:ln>
        </p:spPr>
        <p:txBody>
          <a:bodyPr wrap="square" lIns="47625" tIns="19050" rIns="47625" bIns="19050" rtlCol="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1" indent="-304800" algn="l" defTabSz="914400" fontAlgn="ctr">
              <a:lnSpc>
                <a:spcPct val="120000"/>
              </a:lnSpc>
              <a:spcBef>
                <a:spcPct val="0"/>
              </a:spcBef>
              <a:spcAft>
                <a:spcPts val="800"/>
              </a:spcAft>
              <a:buFont typeface="+mj-lt"/>
            </a:pPr>
            <a:r>
              <a:rPr lang="zh-CN" sz="1800" b="1" spc="160">
                <a:ln w="3175">
                  <a:noFill/>
                  <a:prstDash val="dash"/>
                </a:ln>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对策分析的要领</a:t>
            </a:r>
          </a:p>
          <a:p>
            <a:pPr marL="0" lvl="1" indent="-304800" algn="l" defTabSz="914400" fontAlgn="ctr">
              <a:lnSpc>
                <a:spcPct val="120000"/>
              </a:lnSpc>
              <a:spcBef>
                <a:spcPct val="0"/>
              </a:spcBef>
              <a:spcAft>
                <a:spcPts val="800"/>
              </a:spcAft>
              <a:buFont typeface="+mj-lt"/>
            </a:pPr>
            <a:r>
              <a:rPr lang="zh-CN" sz="1800" b="1" spc="160">
                <a:ln w="3175">
                  <a:noFill/>
                  <a:prstDash val="dash"/>
                </a:ln>
                <a:solidFill>
                  <a:schemeClr val="dk1">
                    <a:lumMod val="75000"/>
                    <a:lumOff val="25000"/>
                  </a:schemeClr>
                </a:solidFill>
                <a:latin typeface="新宋体" panose="02010609030101010101" charset="-122"/>
                <a:ea typeface="新宋体" panose="02010609030101010101" charset="-122"/>
                <a:cs typeface="微软雅黑" panose="020b0503020204020204" pitchFamily="34" charset="-122"/>
                <a:sym typeface="+mn-ea"/>
              </a:rPr>
              <a:t>●</a:t>
            </a:r>
            <a:r>
              <a:rPr lang="zh-CN" sz="18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对于涉及到的问题可以用列举法来进行说明。对策论述中可能有很多情况要涉及人们在哪些方面去做，或者针对哪些方面采取哪些对策。遇到这样的问题最好使用列举的方法予以说明，因为使用列举的方法可以把问题涉及的方方面面尽可能全面的阐述出来。这当然是写作者认识问题比较全面的一种表现。而实际上阐述全面的文章，其价值就更高了。</a:t>
            </a:r>
          </a:p>
        </p:txBody>
      </p:sp>
    </p:spTree>
    <p:custDataLst>
      <p:tags r:id="rId5"/>
    </p:custDataLst>
  </p:cSld>
  <p:clrMapOvr>
    <a:masterClrMapping/>
  </p:clrMapOvr>
  <mc:AlternateContent>
    <mc:Choice xmlns:p14="http://schemas.microsoft.com/office/powerpoint/2010/main" Requires="p14">
      <p:transition spd="slow" advTm="3087" p14:dur="1400">
        <p14:doors dir="vert"/>
      </p:transition>
    </mc:Choice>
    <mc:Fallback>
      <p:transition spd="slow" advTm="3087">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2"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diamond(in)">
                                      <p:cBhvr>
                                        <p:cTn id="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2"/>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矩形 3"/>
          <p:cNvSpPr/>
          <p:nvPr>
            <p:custDataLst>
              <p:tags r:id="rId3"/>
            </p:custDataLst>
          </p:nvPr>
        </p:nvSpPr>
        <p:spPr>
          <a:xfrm>
            <a:off x="0" y="0"/>
            <a:ext cx="9144000" cy="684086"/>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350">
              <a:solidFill>
                <a:schemeClr val="lt1"/>
              </a:solidFill>
              <a:latin typeface="微软雅黑" panose="020b0503020204020204" pitchFamily="34" charset="-122"/>
              <a:ea typeface="微软雅黑" panose="020b0503020204020204" pitchFamily="34" charset="-122"/>
              <a:sym typeface="+mn-ea"/>
            </a:endParaRPr>
          </a:p>
        </p:txBody>
      </p:sp>
      <p:sp>
        <p:nvSpPr>
          <p:cNvPr id="3" name="文本框 2"/>
          <p:cNvSpPr txBox="1"/>
          <p:nvPr>
            <p:custDataLst>
              <p:tags r:id="rId4"/>
            </p:custDataLst>
          </p:nvPr>
        </p:nvSpPr>
        <p:spPr>
          <a:xfrm>
            <a:off x="342867" y="114301"/>
            <a:ext cx="8458267" cy="457200"/>
          </a:xfrm>
          <a:prstGeom prst="rect">
            <a:avLst/>
          </a:prstGeom>
          <a:noFill/>
        </p:spPr>
        <p:txBody>
          <a:bodyPr wrap="square" lIns="47625" tIns="19050" rIns="47625" bIns="19050" rtlCol="0" anchor="ctr" anchorCtr="0">
            <a:normAutofit fontScale="92500" lnSpcReduction="10000"/>
          </a:bodyPr>
          <a:lstStyle/>
          <a:p>
            <a:pPr marL="0" indent="0">
              <a:lnSpc>
                <a:spcPct val="100000"/>
              </a:lnSpc>
              <a:spcBef>
                <a:spcPct val="0"/>
              </a:spcBef>
              <a:spcAft>
                <a:spcPct val="0"/>
              </a:spcAft>
              <a:buSzTx/>
              <a:buNone/>
            </a:pPr>
            <a:r>
              <a:rPr altLang="zh-CN" sz="3200" b="1" spc="160">
                <a:solidFill>
                  <a:schemeClr val="accent1"/>
                </a:solidFill>
                <a:latin typeface="微软雅黑" panose="020b0503020204020204" pitchFamily="34" charset="-122"/>
                <a:ea typeface="微软雅黑" panose="020b0503020204020204" pitchFamily="34" charset="-122"/>
                <a:sym typeface="+mn-ea"/>
              </a:rPr>
              <a:t>申论文章的典型结构</a:t>
            </a:r>
          </a:p>
        </p:txBody>
      </p:sp>
      <p:sp>
        <p:nvSpPr>
          <p:cNvPr id="5" name="文本框 4"/>
          <p:cNvSpPr txBox="1"/>
          <p:nvPr/>
        </p:nvSpPr>
        <p:spPr>
          <a:xfrm>
            <a:off x="209550" y="783590"/>
            <a:ext cx="8724265" cy="886460"/>
          </a:xfrm>
          <a:prstGeom prst="rect">
            <a:avLst/>
          </a:prstGeom>
          <a:solidFill>
            <a:schemeClr val="accent1">
              <a:lumMod val="20000"/>
              <a:lumOff val="80000"/>
            </a:schemeClr>
          </a:solidFill>
          <a:ln w="3175">
            <a:noFill/>
            <a:prstDash val="dash"/>
          </a:ln>
        </p:spPr>
        <p:txBody>
          <a:bodyPr wrap="square" lIns="47625" tIns="19050" rIns="47625" bIns="19050" rtlCol="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1" indent="-304800" algn="l" defTabSz="914400" fontAlgn="ctr">
              <a:lnSpc>
                <a:spcPct val="120000"/>
              </a:lnSpc>
              <a:spcBef>
                <a:spcPct val="0"/>
              </a:spcBef>
              <a:spcAft>
                <a:spcPts val="800"/>
              </a:spcAft>
              <a:buFont typeface="+mj-lt"/>
            </a:pPr>
            <a:r>
              <a:rPr lang="zh-CN" sz="1800" b="1" spc="160">
                <a:ln w="3175">
                  <a:noFill/>
                  <a:prstDash val="dash"/>
                </a:ln>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申论文章的一种典型结构是“七段论”：引论（1-2节）→分析问题、论述解决问题（3-5节）→结尾（6-7节）。</a:t>
            </a:r>
          </a:p>
        </p:txBody>
      </p:sp>
      <p:sp>
        <p:nvSpPr>
          <p:cNvPr id="6" name="文本框 5"/>
          <p:cNvSpPr txBox="1"/>
          <p:nvPr/>
        </p:nvSpPr>
        <p:spPr>
          <a:xfrm>
            <a:off x="210185" y="1866265"/>
            <a:ext cx="8724265" cy="2151380"/>
          </a:xfrm>
          <a:prstGeom prst="rect">
            <a:avLst/>
          </a:prstGeom>
          <a:noFill/>
          <a:ln w="3175">
            <a:noFill/>
            <a:prstDash val="dash"/>
          </a:ln>
        </p:spPr>
        <p:txBody>
          <a:bodyPr wrap="square" lIns="47625" tIns="19050" rIns="47625" bIns="19050" rtlCol="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1" indent="-304800" algn="l" defTabSz="914400" fontAlgn="ctr">
              <a:lnSpc>
                <a:spcPct val="120000"/>
              </a:lnSpc>
              <a:spcBef>
                <a:spcPct val="0"/>
              </a:spcBef>
              <a:spcAft>
                <a:spcPts val="800"/>
              </a:spcAft>
              <a:buFont typeface="+mj-lt"/>
            </a:pPr>
            <a:r>
              <a:rPr lang="zh-CN" sz="1800" b="1" spc="160">
                <a:ln w="3175">
                  <a:noFill/>
                  <a:prstDash val="dash"/>
                </a:ln>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对策分析的要领</a:t>
            </a:r>
          </a:p>
          <a:p>
            <a:pPr marL="0" lvl="1" indent="-304800" algn="l" defTabSz="914400" fontAlgn="ctr">
              <a:lnSpc>
                <a:spcPct val="120000"/>
              </a:lnSpc>
              <a:spcBef>
                <a:spcPct val="0"/>
              </a:spcBef>
              <a:spcAft>
                <a:spcPts val="800"/>
              </a:spcAft>
              <a:buFont typeface="+mj-lt"/>
            </a:pPr>
            <a:r>
              <a:rPr lang="zh-CN" sz="1800" b="1" spc="160">
                <a:ln w="3175">
                  <a:noFill/>
                  <a:prstDash val="dash"/>
                </a:ln>
                <a:solidFill>
                  <a:schemeClr val="dk1">
                    <a:lumMod val="75000"/>
                    <a:lumOff val="25000"/>
                  </a:schemeClr>
                </a:solidFill>
                <a:latin typeface="新宋体" panose="02010609030101010101" charset="-122"/>
                <a:ea typeface="新宋体" panose="02010609030101010101" charset="-122"/>
                <a:cs typeface="微软雅黑" panose="020b0503020204020204" pitchFamily="34" charset="-122"/>
                <a:sym typeface="+mn-ea"/>
              </a:rPr>
              <a:t>●</a:t>
            </a:r>
            <a:r>
              <a:rPr lang="zh-CN" sz="18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可以对对策的实施难度、难点、重点或者是可能出现的问题进行论述。</a:t>
            </a:r>
          </a:p>
          <a:p>
            <a:pPr marL="0" lvl="1" indent="-304800" algn="l" defTabSz="914400" fontAlgn="ctr">
              <a:lnSpc>
                <a:spcPct val="120000"/>
              </a:lnSpc>
              <a:spcBef>
                <a:spcPct val="0"/>
              </a:spcBef>
              <a:spcAft>
                <a:spcPts val="800"/>
              </a:spcAft>
              <a:buFont typeface="+mj-lt"/>
            </a:pPr>
            <a:r>
              <a:rPr lang="zh-CN" sz="18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对策的论述当然也要有详有略、详略得当。针对对策的实施过程中有可能遇到的难点或者可能出现的问题进行进一步的论述，当然是对策论述过程中所提倡的。</a:t>
            </a:r>
          </a:p>
        </p:txBody>
      </p:sp>
    </p:spTree>
    <p:custDataLst>
      <p:tags r:id="rId5"/>
    </p:custDataLst>
  </p:cSld>
  <p:clrMapOvr>
    <a:masterClrMapping/>
  </p:clrMapOvr>
  <mc:AlternateContent>
    <mc:Choice xmlns:p14="http://schemas.microsoft.com/office/powerpoint/2010/main" Requires="p14">
      <p:transition spd="slow" advTm="3087" p14:dur="1400">
        <p14:doors dir="vert"/>
      </p:transition>
    </mc:Choice>
    <mc:Fallback>
      <p:transition spd="slow" advTm="3087">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2"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circle(in)">
                                      <p:cBhvr>
                                        <p:cTn id="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2"/>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矩形 3"/>
          <p:cNvSpPr/>
          <p:nvPr>
            <p:custDataLst>
              <p:tags r:id="rId3"/>
            </p:custDataLst>
          </p:nvPr>
        </p:nvSpPr>
        <p:spPr>
          <a:xfrm>
            <a:off x="0" y="0"/>
            <a:ext cx="9144000" cy="684086"/>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350">
              <a:solidFill>
                <a:schemeClr val="lt1"/>
              </a:solidFill>
              <a:latin typeface="微软雅黑" panose="020b0503020204020204" pitchFamily="34" charset="-122"/>
              <a:ea typeface="微软雅黑" panose="020b0503020204020204" pitchFamily="34" charset="-122"/>
              <a:sym typeface="+mn-ea"/>
            </a:endParaRPr>
          </a:p>
        </p:txBody>
      </p:sp>
      <p:sp>
        <p:nvSpPr>
          <p:cNvPr id="3" name="文本框 2"/>
          <p:cNvSpPr txBox="1"/>
          <p:nvPr>
            <p:custDataLst>
              <p:tags r:id="rId4"/>
            </p:custDataLst>
          </p:nvPr>
        </p:nvSpPr>
        <p:spPr>
          <a:xfrm>
            <a:off x="342867" y="114301"/>
            <a:ext cx="8458267" cy="457200"/>
          </a:xfrm>
          <a:prstGeom prst="rect">
            <a:avLst/>
          </a:prstGeom>
          <a:noFill/>
        </p:spPr>
        <p:txBody>
          <a:bodyPr wrap="square" lIns="47625" tIns="19050" rIns="47625" bIns="19050" rtlCol="0" anchor="ctr" anchorCtr="0">
            <a:normAutofit fontScale="92500" lnSpcReduction="10000"/>
          </a:bodyPr>
          <a:lstStyle/>
          <a:p>
            <a:pPr marL="0" indent="0">
              <a:lnSpc>
                <a:spcPct val="100000"/>
              </a:lnSpc>
              <a:spcBef>
                <a:spcPct val="0"/>
              </a:spcBef>
              <a:spcAft>
                <a:spcPct val="0"/>
              </a:spcAft>
              <a:buSzTx/>
              <a:buNone/>
            </a:pPr>
            <a:r>
              <a:rPr altLang="zh-CN" sz="3200" b="1" spc="160">
                <a:solidFill>
                  <a:schemeClr val="accent1"/>
                </a:solidFill>
                <a:latin typeface="微软雅黑" panose="020b0503020204020204" pitchFamily="34" charset="-122"/>
                <a:ea typeface="微软雅黑" panose="020b0503020204020204" pitchFamily="34" charset="-122"/>
                <a:sym typeface="+mn-ea"/>
              </a:rPr>
              <a:t>申论文章的典型结构</a:t>
            </a:r>
          </a:p>
        </p:txBody>
      </p:sp>
      <p:sp>
        <p:nvSpPr>
          <p:cNvPr id="5" name="文本框 4"/>
          <p:cNvSpPr txBox="1"/>
          <p:nvPr/>
        </p:nvSpPr>
        <p:spPr>
          <a:xfrm>
            <a:off x="209550" y="783590"/>
            <a:ext cx="8724265" cy="886460"/>
          </a:xfrm>
          <a:prstGeom prst="rect">
            <a:avLst/>
          </a:prstGeom>
          <a:solidFill>
            <a:schemeClr val="accent1">
              <a:lumMod val="20000"/>
              <a:lumOff val="80000"/>
            </a:schemeClr>
          </a:solidFill>
          <a:ln w="3175">
            <a:noFill/>
            <a:prstDash val="dash"/>
          </a:ln>
        </p:spPr>
        <p:txBody>
          <a:bodyPr wrap="square" lIns="47625" tIns="19050" rIns="47625" bIns="19050" rtlCol="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1" indent="-304800" algn="l" defTabSz="914400" fontAlgn="ctr">
              <a:lnSpc>
                <a:spcPct val="120000"/>
              </a:lnSpc>
              <a:spcBef>
                <a:spcPct val="0"/>
              </a:spcBef>
              <a:spcAft>
                <a:spcPts val="800"/>
              </a:spcAft>
              <a:buFont typeface="+mj-lt"/>
            </a:pPr>
            <a:r>
              <a:rPr lang="zh-CN" sz="1800" b="1" spc="160">
                <a:ln w="3175">
                  <a:noFill/>
                  <a:prstDash val="dash"/>
                </a:ln>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申论文章的一种典型结构是“七段论”：引论（1-2节）→分析问题、论述解决问题（3-5节）→结尾（6-7节）。</a:t>
            </a:r>
          </a:p>
        </p:txBody>
      </p:sp>
      <p:sp>
        <p:nvSpPr>
          <p:cNvPr id="2" name="文本框 1"/>
          <p:cNvSpPr txBox="1"/>
          <p:nvPr/>
        </p:nvSpPr>
        <p:spPr>
          <a:xfrm>
            <a:off x="209550" y="1830070"/>
            <a:ext cx="8724265" cy="2251710"/>
          </a:xfrm>
          <a:prstGeom prst="rect">
            <a:avLst/>
          </a:prstGeom>
          <a:noFill/>
          <a:ln w="3175">
            <a:noFill/>
            <a:prstDash val="dash"/>
          </a:ln>
        </p:spPr>
        <p:txBody>
          <a:bodyPr wrap="square" lIns="47625" tIns="19050" rIns="47625" bIns="19050" rtlCol="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1" indent="-304800" algn="l" defTabSz="914400" fontAlgn="ctr">
              <a:lnSpc>
                <a:spcPct val="120000"/>
              </a:lnSpc>
              <a:spcBef>
                <a:spcPct val="0"/>
              </a:spcBef>
              <a:spcAft>
                <a:spcPts val="800"/>
              </a:spcAft>
              <a:buFont typeface="+mj-lt"/>
            </a:pPr>
            <a:r>
              <a:rPr lang="zh-CN" sz="18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结尾部分的写作，与其它文章不同：申论文章在结尾不提倡引人深思、发人思考、留有引起思考的问题。申论文章不强调其可读性，当然不需要像一些艺术性的文章在结尾留有悬念。有些小说，甚至结尾又重新制造的悬念，给人感觉结尾又是一个新的开始。申论文章也不提倡像新闻稿件、新闻综述、杂文、普通议论文那样，结尾给人以引人深思、发人深省的感觉。申论文章要求将该论述的问题论述清楚、透彻。所以建议考生结尾以概括、总结、点题为主。</a:t>
            </a:r>
          </a:p>
        </p:txBody>
      </p:sp>
    </p:spTree>
    <p:custDataLst>
      <p:tags r:id="rId5"/>
    </p:custDataLst>
  </p:cSld>
  <p:clrMapOvr>
    <a:masterClrMapping/>
  </p:clrMapOvr>
  <mc:AlternateContent>
    <mc:Choice xmlns:p14="http://schemas.microsoft.com/office/powerpoint/2010/main" Requires="p14">
      <p:transition spd="slow" advTm="3087" p14:dur="1400">
        <p14:doors dir="vert"/>
      </p:transition>
    </mc:Choice>
    <mc:Fallback>
      <p:transition spd="slow" advTm="3087">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矩形 3"/>
          <p:cNvSpPr/>
          <p:nvPr>
            <p:custDataLst>
              <p:tags r:id="rId3"/>
            </p:custDataLst>
          </p:nvPr>
        </p:nvSpPr>
        <p:spPr>
          <a:xfrm>
            <a:off x="0" y="0"/>
            <a:ext cx="9144000" cy="684086"/>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350">
              <a:solidFill>
                <a:schemeClr val="lt1"/>
              </a:solidFill>
              <a:latin typeface="微软雅黑" panose="020b0503020204020204" pitchFamily="34" charset="-122"/>
              <a:ea typeface="微软雅黑" panose="020b0503020204020204" pitchFamily="34" charset="-122"/>
              <a:sym typeface="+mn-ea"/>
            </a:endParaRPr>
          </a:p>
        </p:txBody>
      </p:sp>
      <p:sp>
        <p:nvSpPr>
          <p:cNvPr id="3" name="文本框 2"/>
          <p:cNvSpPr txBox="1"/>
          <p:nvPr>
            <p:custDataLst>
              <p:tags r:id="rId4"/>
            </p:custDataLst>
          </p:nvPr>
        </p:nvSpPr>
        <p:spPr>
          <a:xfrm>
            <a:off x="342867" y="114301"/>
            <a:ext cx="8458267" cy="457200"/>
          </a:xfrm>
          <a:prstGeom prst="rect">
            <a:avLst/>
          </a:prstGeom>
          <a:noFill/>
        </p:spPr>
        <p:txBody>
          <a:bodyPr wrap="square" lIns="47625" tIns="19050" rIns="47625" bIns="19050" rtlCol="0" anchor="ctr" anchorCtr="0">
            <a:normAutofit fontScale="92500" lnSpcReduction="10000"/>
          </a:bodyPr>
          <a:lstStyle/>
          <a:p>
            <a:pPr marL="0" indent="0" algn="l">
              <a:lnSpc>
                <a:spcPct val="100000"/>
              </a:lnSpc>
              <a:spcBef>
                <a:spcPct val="0"/>
              </a:spcBef>
              <a:spcAft>
                <a:spcPct val="0"/>
              </a:spcAft>
              <a:buSzTx/>
              <a:buNone/>
            </a:pPr>
            <a:r>
              <a:rPr lang="zh-CN" altLang="en-US" sz="3200" b="1">
                <a:solidFill>
                  <a:schemeClr val="accent2"/>
                </a:solidFill>
                <a:latin typeface="微软雅黑" panose="020b0503020204020204" pitchFamily="34" charset="-122"/>
                <a:ea typeface="微软雅黑" panose="020b0503020204020204" pitchFamily="34" charset="-122"/>
                <a:cs typeface="微软雅黑" panose="020b0503020204020204" pitchFamily="34" charset="-122"/>
                <a:sym typeface="+mn-ea"/>
              </a:rPr>
              <a:t>论写作技巧——奏好写作三部曲</a:t>
            </a:r>
            <a:endParaRPr lang="zh-CN" altLang="en-US" sz="3200" b="1" spc="160">
              <a:solidFill>
                <a:schemeClr val="accent2"/>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5" name="文本框 4"/>
          <p:cNvSpPr txBox="1"/>
          <p:nvPr/>
        </p:nvSpPr>
        <p:spPr>
          <a:xfrm>
            <a:off x="263525" y="819785"/>
            <a:ext cx="8724265" cy="1381125"/>
          </a:xfrm>
          <a:prstGeom prst="rect">
            <a:avLst/>
          </a:prstGeom>
          <a:noFill/>
          <a:ln w="3175">
            <a:noFill/>
            <a:prstDash val="dash"/>
          </a:ln>
        </p:spPr>
        <p:txBody>
          <a:bodyPr wrap="square" lIns="47625" tIns="19050" rIns="47625" bIns="19050" rtlCol="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1" indent="-304800" algn="l" defTabSz="914400" fontAlgn="ctr">
              <a:lnSpc>
                <a:spcPct val="120000"/>
              </a:lnSpc>
              <a:spcBef>
                <a:spcPct val="0"/>
              </a:spcBef>
              <a:spcAft>
                <a:spcPts val="800"/>
              </a:spcAft>
              <a:buFont typeface="+mj-lt"/>
            </a:pPr>
            <a:r>
              <a:rPr lang="zh-CN" altLang="en-US" sz="2000" b="1" smtClean="0">
                <a:solidFill>
                  <a:schemeClr val="tx1"/>
                </a:solidFill>
                <a:latin typeface="微软雅黑" panose="020b0503020204020204" pitchFamily="34" charset="-122"/>
                <a:ea typeface="微软雅黑" panose="020b0503020204020204" pitchFamily="34" charset="-122"/>
                <a:sym typeface="+mn-ea"/>
              </a:rPr>
              <a:t>一、审题要精准</a:t>
            </a:r>
            <a:endParaRPr lang="zh-CN" altLang="en-US" sz="2000" b="1" smtClean="0">
              <a:solidFill>
                <a:schemeClr val="tx1"/>
              </a:solidFill>
              <a:latin typeface="微软雅黑" panose="020b0503020204020204" pitchFamily="34" charset="-122"/>
              <a:ea typeface="微软雅黑" panose="020b0503020204020204" pitchFamily="34" charset="-122"/>
            </a:endParaRPr>
          </a:p>
          <a:p>
            <a:pPr marL="0" lvl="1" indent="-304800" algn="l" defTabSz="914400" fontAlgn="ctr">
              <a:lnSpc>
                <a:spcPct val="120000"/>
              </a:lnSpc>
              <a:spcBef>
                <a:spcPct val="0"/>
              </a:spcBef>
              <a:spcAft>
                <a:spcPts val="800"/>
              </a:spcAft>
              <a:buFont typeface="+mj-lt"/>
            </a:pPr>
            <a:r>
              <a:rPr lang="zh-CN" altLang="en-US" sz="2000" b="1" smtClean="0">
                <a:solidFill>
                  <a:schemeClr val="tx1"/>
                </a:solidFill>
                <a:latin typeface="微软雅黑" panose="020b0503020204020204" pitchFamily="34" charset="-122"/>
                <a:ea typeface="微软雅黑" panose="020b0503020204020204" pitchFamily="34" charset="-122"/>
                <a:sym typeface="+mn-ea"/>
              </a:rPr>
              <a:t>      在写申论的时候一定要注意题干关键词，以及要求。通过题干我们可以得到答题思路，通过要求可以得到评分标准。审题能让我们捕捉到很多的信息。</a:t>
            </a:r>
          </a:p>
        </p:txBody>
      </p:sp>
      <p:sp>
        <p:nvSpPr>
          <p:cNvPr id="2" name="文本框 1"/>
          <p:cNvSpPr txBox="1"/>
          <p:nvPr/>
        </p:nvSpPr>
        <p:spPr>
          <a:xfrm>
            <a:off x="263525" y="2317750"/>
            <a:ext cx="8724900" cy="615315"/>
          </a:xfrm>
          <a:prstGeom prst="rect">
            <a:avLst/>
          </a:prstGeom>
          <a:noFill/>
        </p:spPr>
        <p:txBody>
          <a:bodyPr wrap="square" lIns="0" tIns="0" rIns="0" bIns="0" rtlCol="0" anchor="t">
            <a:spAutoFit/>
          </a:bodyPr>
          <a:lstStyle/>
          <a:p>
            <a:r>
              <a:rPr lang="zh-CN" altLang="en-US" sz="2000" b="1" smtClean="0">
                <a:solidFill>
                  <a:schemeClr val="tx1"/>
                </a:solidFill>
                <a:latin typeface="微软雅黑" panose="020b0503020204020204" pitchFamily="34" charset="-122"/>
                <a:ea typeface="微软雅黑" panose="020b0503020204020204" pitchFamily="34" charset="-122"/>
              </a:rPr>
              <a:t>示例：科学、艺术和古文化对于想象力都起着非常重要的作用，构成了想象力的源泉。</a:t>
            </a:r>
          </a:p>
        </p:txBody>
      </p:sp>
      <p:sp>
        <p:nvSpPr>
          <p:cNvPr id="6" name="文本框 5"/>
          <p:cNvSpPr txBox="1"/>
          <p:nvPr/>
        </p:nvSpPr>
        <p:spPr>
          <a:xfrm>
            <a:off x="263525" y="3051175"/>
            <a:ext cx="8590280" cy="923290"/>
          </a:xfrm>
          <a:prstGeom prst="rect">
            <a:avLst/>
          </a:prstGeom>
          <a:noFill/>
        </p:spPr>
        <p:txBody>
          <a:bodyPr wrap="square" lIns="0" tIns="0" rIns="0" bIns="0" rtlCol="0" anchor="t">
            <a:spAutoFit/>
          </a:bodyPr>
          <a:lstStyle/>
          <a:p>
            <a:r>
              <a:rPr lang="zh-CN" altLang="en-US" sz="2000" b="1" smtClean="0">
                <a:solidFill>
                  <a:srgbClr val="0070C0"/>
                </a:solidFill>
                <a:latin typeface="微软雅黑" panose="020b0503020204020204" pitchFamily="34" charset="-122"/>
                <a:ea typeface="微软雅黑" panose="020b0503020204020204" pitchFamily="34" charset="-122"/>
              </a:rPr>
              <a:t>审题：关键词：科学、艺术、古文化、想象力(主题词);逻辑关系：想象力是由科学、艺术和古文化组成的，并且科学、艺术和古文化三者是并列成分。文章立意一目了然。</a:t>
            </a:r>
          </a:p>
        </p:txBody>
      </p:sp>
    </p:spTree>
    <p:custDataLst>
      <p:tags r:id="rId5"/>
    </p:custDataLst>
  </p:cSld>
  <p:clrMapOvr>
    <a:masterClrMapping/>
  </p:clrMapOvr>
  <mc:AlternateContent>
    <mc:Choice xmlns:p14="http://schemas.microsoft.com/office/powerpoint/2010/main" Requires="p14">
      <p:transition spd="slow" advTm="3087" p14:dur="1400">
        <p14:doors dir="vert"/>
      </p:transition>
    </mc:Choice>
    <mc:Fallback>
      <p:transition spd="slow" advTm="3087">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par>
                    <p:cTn id="10" fill="hold" nodeType="clickPar">
                      <p:stCondLst>
                        <p:cond delay="indefinite"/>
                      </p:stCondLst>
                      <p:childTnLst>
                        <p:par>
                          <p:cTn id="11" fill="hold" nodeType="afterGroup">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14" fill="hold" nodeType="clickPar">
                      <p:stCondLst>
                        <p:cond delay="indefinite"/>
                      </p:stCondLst>
                      <p:childTnLst>
                        <p:par>
                          <p:cTn id="15" fill="hold" nodeType="afterGroup">
                            <p:stCondLst>
                              <p:cond delay="0"/>
                            </p:stCondLst>
                            <p:childTnLst>
                              <p:par>
                                <p:cTn id="16" presetID="1" presetClass="entr" presetSubtype="0" fill="hold" grpId="0" nodeType="clickEffect">
                                  <p:stCondLst>
                                    <p:cond delay="0"/>
                                  </p:stCondLst>
                                  <p:childTnLst>
                                    <p:set>
                                      <p:cBhvr>
                                        <p:cTn id="17"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8" fill="hold" nodeType="clickPar">
                      <p:stCondLst>
                        <p:cond delay="indefinite"/>
                      </p:stCondLst>
                      <p:childTnLst>
                        <p:par>
                          <p:cTn id="19" fill="hold" nodeType="afterGroup">
                            <p:stCondLst>
                              <p:cond delay="0"/>
                            </p:stCondLst>
                            <p:childTnLst>
                              <p:par>
                                <p:cTn id="20" presetID="20" presetClass="entr" presetSubtype="0" fill="hold" grpId="0" nodeType="click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wedge">
                                      <p:cBhvr>
                                        <p:cTn id="22" dur="2000"/>
                                        <p:tgtEl>
                                          <p:spTgt spid="2"/>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additive="base">
                                        <p:cTn id="27" dur="500" fill="hold"/>
                                        <p:tgtEl>
                                          <p:spTgt spid="6"/>
                                        </p:tgtEl>
                                        <p:attrNameLst>
                                          <p:attrName>ppt_x</p:attrName>
                                        </p:attrNameLst>
                                      </p:cBhvr>
                                      <p:tavLst>
                                        <p:tav tm="0">
                                          <p:val>
                                            <p:strVal val="#ppt_x"/>
                                          </p:val>
                                        </p:tav>
                                        <p:tav tm="100000">
                                          <p:val>
                                            <p:strVal val="#ppt_x"/>
                                          </p:val>
                                        </p:tav>
                                      </p:tavLst>
                                    </p:anim>
                                    <p:anim calcmode="lin" valueType="num">
                                      <p:cBhvr additive="base">
                                        <p:cTn id="2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uiExpand="1" build="p"/>
      <p:bldP spid="2" grpId="0"/>
      <p:bldP spid="6" grpId="0"/>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矩形 3"/>
          <p:cNvSpPr/>
          <p:nvPr>
            <p:custDataLst>
              <p:tags r:id="rId3"/>
            </p:custDataLst>
          </p:nvPr>
        </p:nvSpPr>
        <p:spPr>
          <a:xfrm>
            <a:off x="0" y="0"/>
            <a:ext cx="9144000" cy="684086"/>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350">
              <a:solidFill>
                <a:schemeClr val="lt1"/>
              </a:solidFill>
              <a:latin typeface="微软雅黑" panose="020b0503020204020204" pitchFamily="34" charset="-122"/>
              <a:ea typeface="微软雅黑" panose="020b0503020204020204" pitchFamily="34" charset="-122"/>
              <a:sym typeface="+mn-ea"/>
            </a:endParaRPr>
          </a:p>
        </p:txBody>
      </p:sp>
      <p:sp>
        <p:nvSpPr>
          <p:cNvPr id="3" name="文本框 2"/>
          <p:cNvSpPr txBox="1"/>
          <p:nvPr>
            <p:custDataLst>
              <p:tags r:id="rId4"/>
            </p:custDataLst>
          </p:nvPr>
        </p:nvSpPr>
        <p:spPr>
          <a:xfrm>
            <a:off x="342867" y="114301"/>
            <a:ext cx="8458267" cy="457200"/>
          </a:xfrm>
          <a:prstGeom prst="rect">
            <a:avLst/>
          </a:prstGeom>
          <a:noFill/>
        </p:spPr>
        <p:txBody>
          <a:bodyPr wrap="square" lIns="47625" tIns="19050" rIns="47625" bIns="19050" rtlCol="0" anchor="ctr" anchorCtr="0">
            <a:normAutofit fontScale="92500" lnSpcReduction="10000"/>
          </a:bodyPr>
          <a:lstStyle/>
          <a:p>
            <a:pPr marL="0" indent="0" algn="l">
              <a:lnSpc>
                <a:spcPct val="100000"/>
              </a:lnSpc>
              <a:spcBef>
                <a:spcPct val="0"/>
              </a:spcBef>
              <a:spcAft>
                <a:spcPct val="0"/>
              </a:spcAft>
              <a:buSzTx/>
              <a:buNone/>
            </a:pPr>
            <a:r>
              <a:rPr lang="zh-CN" altLang="en-US" sz="3200" b="1">
                <a:solidFill>
                  <a:schemeClr val="accent2"/>
                </a:solidFill>
                <a:latin typeface="微软雅黑" panose="020b0503020204020204" pitchFamily="34" charset="-122"/>
                <a:ea typeface="微软雅黑" panose="020b0503020204020204" pitchFamily="34" charset="-122"/>
                <a:cs typeface="微软雅黑" panose="020b0503020204020204" pitchFamily="34" charset="-122"/>
                <a:sym typeface="+mn-ea"/>
              </a:rPr>
              <a:t>论写作技巧——奏好写作三部曲</a:t>
            </a:r>
            <a:endParaRPr lang="zh-CN" altLang="en-US" sz="3200" b="1" spc="160">
              <a:solidFill>
                <a:schemeClr val="accent2"/>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5" name="文本框 4"/>
          <p:cNvSpPr txBox="1"/>
          <p:nvPr/>
        </p:nvSpPr>
        <p:spPr>
          <a:xfrm>
            <a:off x="210185" y="776605"/>
            <a:ext cx="8724265" cy="1870075"/>
          </a:xfrm>
          <a:prstGeom prst="rect">
            <a:avLst/>
          </a:prstGeom>
          <a:noFill/>
          <a:ln w="3175">
            <a:noFill/>
            <a:prstDash val="dash"/>
          </a:ln>
        </p:spPr>
        <p:txBody>
          <a:bodyPr wrap="square" lIns="47625" tIns="19050" rIns="47625" bIns="19050" rtlCol="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1" indent="-304800" algn="l" defTabSz="914400" fontAlgn="ctr">
              <a:lnSpc>
                <a:spcPct val="120000"/>
              </a:lnSpc>
              <a:spcBef>
                <a:spcPct val="0"/>
              </a:spcBef>
              <a:spcAft>
                <a:spcPts val="800"/>
              </a:spcAft>
              <a:buFont typeface="+mj-lt"/>
            </a:pPr>
            <a:r>
              <a:rPr lang="zh-CN" altLang="en-US" sz="2000" b="1" smtClean="0">
                <a:solidFill>
                  <a:schemeClr val="tx1"/>
                </a:solidFill>
                <a:latin typeface="微软雅黑" panose="020b0503020204020204" pitchFamily="34" charset="-122"/>
                <a:ea typeface="微软雅黑" panose="020b0503020204020204" pitchFamily="34" charset="-122"/>
                <a:sym typeface="+mn-ea"/>
              </a:rPr>
              <a:t>二、要点要精准</a:t>
            </a:r>
            <a:endParaRPr lang="zh-CN" altLang="en-US" sz="2000" b="1" smtClean="0">
              <a:solidFill>
                <a:schemeClr val="tx1"/>
              </a:solidFill>
              <a:latin typeface="微软雅黑" panose="020b0503020204020204" pitchFamily="34" charset="-122"/>
              <a:ea typeface="微软雅黑" panose="020b0503020204020204" pitchFamily="34" charset="-122"/>
            </a:endParaRPr>
          </a:p>
          <a:p>
            <a:pPr marL="0" lvl="1" indent="-304800" algn="l" defTabSz="914400" fontAlgn="ctr">
              <a:lnSpc>
                <a:spcPct val="120000"/>
              </a:lnSpc>
              <a:spcBef>
                <a:spcPct val="0"/>
              </a:spcBef>
              <a:spcAft>
                <a:spcPts val="800"/>
              </a:spcAft>
              <a:buFont typeface="+mj-lt"/>
            </a:pPr>
            <a:r>
              <a:rPr lang="zh-CN" altLang="en-US" sz="2000" b="1" smtClean="0">
                <a:solidFill>
                  <a:schemeClr val="tx1"/>
                </a:solidFill>
                <a:latin typeface="微软雅黑" panose="020b0503020204020204" pitchFamily="34" charset="-122"/>
                <a:ea typeface="微软雅黑" panose="020b0503020204020204" pitchFamily="34" charset="-122"/>
                <a:sym typeface="+mn-ea"/>
              </a:rPr>
              <a:t>     通过审题我们得到了答题的思路及框架，结构出来了，下一步该用什么来填充你的框架呢？要想写好，最核心的部分就是找到要点，找点的方式用的比较多也是比较好操作的方式叫做找关键词。</a:t>
            </a:r>
          </a:p>
        </p:txBody>
      </p:sp>
      <p:sp>
        <p:nvSpPr>
          <p:cNvPr id="6" name="文本框 5"/>
          <p:cNvSpPr txBox="1"/>
          <p:nvPr/>
        </p:nvSpPr>
        <p:spPr>
          <a:xfrm>
            <a:off x="277495" y="2646680"/>
            <a:ext cx="8590280" cy="1846580"/>
          </a:xfrm>
          <a:prstGeom prst="rect">
            <a:avLst/>
          </a:prstGeom>
          <a:noFill/>
        </p:spPr>
        <p:txBody>
          <a:bodyPr wrap="square" lIns="0" tIns="0" rIns="0" bIns="0" rtlCol="0" anchor="t">
            <a:spAutoFit/>
          </a:bodyPr>
          <a:lstStyle/>
          <a:p>
            <a:r>
              <a:rPr lang="zh-CN" altLang="en-US" sz="2000" b="1" smtClean="0">
                <a:solidFill>
                  <a:srgbClr val="0070C0"/>
                </a:solidFill>
                <a:latin typeface="微软雅黑" panose="020b0503020204020204" pitchFamily="34" charset="-122"/>
                <a:ea typeface="微软雅黑" panose="020b0503020204020204" pitchFamily="34" charset="-122"/>
                <a:sym typeface="+mn-ea"/>
              </a:rPr>
              <a:t>常用的关键词分为三种：引导词、关联词、高频词。在我们申论的写作中经常会遇到一些关于问题、原因、影响、对策的要点。引导词之后往往引出的就是这一类问题的要点所在。引导词通常有表示原因的，表示影响的，表示问题还有表示对策的。关联词又包括表并列、表转折、表递进。表并列的关联词前后都是要点，表转折的转折之后强调要点，所以大家要学会关键词的运用，这可以帮助大家找到要点。</a:t>
            </a:r>
          </a:p>
        </p:txBody>
      </p:sp>
    </p:spTree>
    <p:custDataLst>
      <p:tags r:id="rId5"/>
    </p:custDataLst>
  </p:cSld>
  <p:clrMapOvr>
    <a:masterClrMapping/>
  </p:clrMapOvr>
  <mc:AlternateContent>
    <mc:Choice xmlns:p14="http://schemas.microsoft.com/office/powerpoint/2010/main" Requires="p14">
      <p:transition spd="slow" advTm="3087" p14:dur="1400">
        <p14:doors dir="vert"/>
      </p:transition>
    </mc:Choice>
    <mc:Fallback>
      <p:transition spd="slow" advTm="3087">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ppt_x"/>
                                          </p:val>
                                        </p:tav>
                                        <p:tav tm="100000">
                                          <p:val>
                                            <p:strVal val="#ppt_x"/>
                                          </p:val>
                                        </p:tav>
                                      </p:tavLst>
                                    </p:anim>
                                    <p:anim calcmode="lin" valueType="num">
                                      <p:cBhvr additive="base">
                                        <p:cTn id="1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P spid="6" grpId="0"/>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框 3"/>
          <p:cNvSpPr txBox="1"/>
          <p:nvPr/>
        </p:nvSpPr>
        <p:spPr>
          <a:xfrm>
            <a:off x="2819400" y="1815465"/>
            <a:ext cx="3657600" cy="1107440"/>
          </a:xfrm>
          <a:prstGeom prst="rect">
            <a:avLst/>
          </a:prstGeom>
          <a:noFill/>
        </p:spPr>
        <p:txBody>
          <a:bodyPr wrap="none" lIns="0" tIns="0" rIns="0" bIns="0" rtlCol="0">
            <a:spAutoFit/>
          </a:bodyPr>
          <a:lstStyle/>
          <a:p>
            <a:pPr algn="ctr"/>
            <a:r>
              <a:rPr lang="zh-CN" altLang="zh-HK" sz="7200" b="1">
                <a:solidFill>
                  <a:srgbClr val="FF0000"/>
                </a:solidFill>
                <a:latin typeface="微软雅黑" panose="020b0503020204020204" pitchFamily="34" charset="-122"/>
                <a:ea typeface="微软雅黑" panose="020b0503020204020204" pitchFamily="34" charset="-122"/>
                <a:sym typeface="+mn-ea"/>
              </a:rPr>
              <a:t>审读材料</a:t>
            </a:r>
          </a:p>
        </p:txBody>
      </p:sp>
      <p:sp>
        <p:nvSpPr>
          <p:cNvPr id="3" name="文本框 2"/>
          <p:cNvSpPr txBox="1"/>
          <p:nvPr/>
        </p:nvSpPr>
        <p:spPr>
          <a:xfrm>
            <a:off x="1106170" y="1713230"/>
            <a:ext cx="1336566" cy="1312757"/>
          </a:xfrm>
          <a:prstGeom prst="ellipse">
            <a:avLst/>
          </a:prstGeom>
          <a:solidFill>
            <a:srgbClr val="00B0F0"/>
          </a:solidFill>
        </p:spPr>
        <p:txBody>
          <a:bodyPr wrap="none" lIns="0" tIns="0" rIns="0" bIns="0" rtlCol="0">
            <a:spAutoFit/>
          </a:bodyPr>
          <a:lstStyle/>
          <a:p>
            <a:r>
              <a:rPr lang="en-US" altLang="zh-CN" sz="6600" b="1" smtClean="0">
                <a:solidFill>
                  <a:schemeClr val="accent6"/>
                </a:solidFill>
                <a:latin typeface="微软雅黑" panose="020b0503020204020204" pitchFamily="34" charset="-122"/>
                <a:ea typeface="微软雅黑" panose="020b0503020204020204" pitchFamily="34" charset="-122"/>
              </a:rPr>
              <a:t>01</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80">
                                          <p:stCondLst>
                                            <p:cond delay="0"/>
                                          </p:stCondLst>
                                        </p:cTn>
                                        <p:tgtEl>
                                          <p:spTgt spid="3"/>
                                        </p:tgtEl>
                                      </p:cBhvr>
                                    </p:animEffect>
                                    <p:anim calcmode="lin" valueType="num">
                                      <p:cBhvr>
                                        <p:cTn id="8"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gtEl>
                                      </p:cBhvr>
                                      <p:to x="100000" y="60000"/>
                                    </p:animScale>
                                    <p:animScale>
                                      <p:cBhvr>
                                        <p:cTn id="14" dur="166" decel="50000">
                                          <p:stCondLst>
                                            <p:cond delay="676"/>
                                          </p:stCondLst>
                                        </p:cTn>
                                        <p:tgtEl>
                                          <p:spTgt spid="3"/>
                                        </p:tgtEl>
                                      </p:cBhvr>
                                      <p:to x="100000" y="100000"/>
                                    </p:animScale>
                                    <p:animScale>
                                      <p:cBhvr>
                                        <p:cTn id="15" dur="26">
                                          <p:stCondLst>
                                            <p:cond delay="1312"/>
                                          </p:stCondLst>
                                        </p:cTn>
                                        <p:tgtEl>
                                          <p:spTgt spid="3"/>
                                        </p:tgtEl>
                                      </p:cBhvr>
                                      <p:to x="100000" y="80000"/>
                                    </p:animScale>
                                    <p:animScale>
                                      <p:cBhvr>
                                        <p:cTn id="16" dur="166" decel="50000">
                                          <p:stCondLst>
                                            <p:cond delay="1338"/>
                                          </p:stCondLst>
                                        </p:cTn>
                                        <p:tgtEl>
                                          <p:spTgt spid="3"/>
                                        </p:tgtEl>
                                      </p:cBhvr>
                                      <p:to x="100000" y="100000"/>
                                    </p:animScale>
                                    <p:animScale>
                                      <p:cBhvr>
                                        <p:cTn id="17" dur="26">
                                          <p:stCondLst>
                                            <p:cond delay="1642"/>
                                          </p:stCondLst>
                                        </p:cTn>
                                        <p:tgtEl>
                                          <p:spTgt spid="3"/>
                                        </p:tgtEl>
                                      </p:cBhvr>
                                      <p:to x="100000" y="90000"/>
                                    </p:animScale>
                                    <p:animScale>
                                      <p:cBhvr>
                                        <p:cTn id="18" dur="166" decel="50000">
                                          <p:stCondLst>
                                            <p:cond delay="1668"/>
                                          </p:stCondLst>
                                        </p:cTn>
                                        <p:tgtEl>
                                          <p:spTgt spid="3"/>
                                        </p:tgtEl>
                                      </p:cBhvr>
                                      <p:to x="100000" y="100000"/>
                                    </p:animScale>
                                    <p:animScale>
                                      <p:cBhvr>
                                        <p:cTn id="19" dur="26">
                                          <p:stCondLst>
                                            <p:cond delay="1808"/>
                                          </p:stCondLst>
                                        </p:cTn>
                                        <p:tgtEl>
                                          <p:spTgt spid="3"/>
                                        </p:tgtEl>
                                      </p:cBhvr>
                                      <p:to x="100000" y="95000"/>
                                    </p:animScale>
                                    <p:animScale>
                                      <p:cBhvr>
                                        <p:cTn id="20" dur="166" decel="50000">
                                          <p:stCondLst>
                                            <p:cond delay="1834"/>
                                          </p:stCondLst>
                                        </p:cTn>
                                        <p:tgtEl>
                                          <p:spTgt spid="3"/>
                                        </p:tgtEl>
                                      </p:cBhvr>
                                      <p:to x="100000" y="100000"/>
                                    </p:animScale>
                                  </p:childTnLst>
                                </p:cTn>
                              </p:par>
                            </p:childTnLst>
                          </p:cTn>
                        </p:par>
                      </p:childTnLst>
                    </p:cTn>
                  </p:par>
                  <p:par>
                    <p:cTn id="21" fill="hold" nodeType="clickPar">
                      <p:stCondLst>
                        <p:cond delay="indefinite"/>
                      </p:stCondLst>
                      <p:childTnLst>
                        <p:par>
                          <p:cTn id="22" fill="hold" nodeType="afterGroup">
                            <p:stCondLst>
                              <p:cond delay="0"/>
                            </p:stCondLst>
                            <p:childTnLst>
                              <p:par>
                                <p:cTn id="23" presetID="6" presetClass="entr" presetSubtype="16"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circle(in)">
                                      <p:cBhvr>
                                        <p:cTn id="25"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p:bld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矩形 3"/>
          <p:cNvSpPr/>
          <p:nvPr>
            <p:custDataLst>
              <p:tags r:id="rId3"/>
            </p:custDataLst>
          </p:nvPr>
        </p:nvSpPr>
        <p:spPr>
          <a:xfrm>
            <a:off x="0" y="0"/>
            <a:ext cx="9144000" cy="684086"/>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350">
              <a:solidFill>
                <a:schemeClr val="lt1"/>
              </a:solidFill>
              <a:latin typeface="微软雅黑" panose="020b0503020204020204" pitchFamily="34" charset="-122"/>
              <a:ea typeface="微软雅黑" panose="020b0503020204020204" pitchFamily="34" charset="-122"/>
              <a:sym typeface="+mn-ea"/>
            </a:endParaRPr>
          </a:p>
        </p:txBody>
      </p:sp>
      <p:sp>
        <p:nvSpPr>
          <p:cNvPr id="3" name="文本框 2"/>
          <p:cNvSpPr txBox="1"/>
          <p:nvPr>
            <p:custDataLst>
              <p:tags r:id="rId4"/>
            </p:custDataLst>
          </p:nvPr>
        </p:nvSpPr>
        <p:spPr>
          <a:xfrm>
            <a:off x="342867" y="114301"/>
            <a:ext cx="8458267" cy="457200"/>
          </a:xfrm>
          <a:prstGeom prst="rect">
            <a:avLst/>
          </a:prstGeom>
          <a:noFill/>
        </p:spPr>
        <p:txBody>
          <a:bodyPr wrap="square" lIns="47625" tIns="19050" rIns="47625" bIns="19050" rtlCol="0" anchor="ctr" anchorCtr="0">
            <a:normAutofit fontScale="92500" lnSpcReduction="10000"/>
          </a:bodyPr>
          <a:lstStyle/>
          <a:p>
            <a:pPr marL="0" indent="0" algn="l">
              <a:lnSpc>
                <a:spcPct val="100000"/>
              </a:lnSpc>
              <a:spcBef>
                <a:spcPct val="0"/>
              </a:spcBef>
              <a:spcAft>
                <a:spcPct val="0"/>
              </a:spcAft>
              <a:buSzTx/>
              <a:buNone/>
            </a:pPr>
            <a:r>
              <a:rPr lang="zh-CN" altLang="en-US" sz="3200" b="1">
                <a:solidFill>
                  <a:schemeClr val="accent2"/>
                </a:solidFill>
                <a:latin typeface="微软雅黑" panose="020b0503020204020204" pitchFamily="34" charset="-122"/>
                <a:ea typeface="微软雅黑" panose="020b0503020204020204" pitchFamily="34" charset="-122"/>
                <a:cs typeface="微软雅黑" panose="020b0503020204020204" pitchFamily="34" charset="-122"/>
                <a:sym typeface="+mn-ea"/>
              </a:rPr>
              <a:t>论写作技巧——奏好写作三部曲</a:t>
            </a:r>
            <a:endParaRPr lang="zh-CN" altLang="en-US" sz="3200" b="1" spc="160">
              <a:solidFill>
                <a:schemeClr val="accent2"/>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5" name="文本框 4"/>
          <p:cNvSpPr txBox="1"/>
          <p:nvPr/>
        </p:nvSpPr>
        <p:spPr>
          <a:xfrm>
            <a:off x="210185" y="776605"/>
            <a:ext cx="8724265" cy="1870075"/>
          </a:xfrm>
          <a:prstGeom prst="rect">
            <a:avLst/>
          </a:prstGeom>
          <a:noFill/>
          <a:ln w="3175">
            <a:noFill/>
            <a:prstDash val="dash"/>
          </a:ln>
        </p:spPr>
        <p:txBody>
          <a:bodyPr wrap="square" lIns="47625" tIns="19050" rIns="47625" bIns="19050" rtlCol="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1" indent="-304800" algn="l" defTabSz="914400" fontAlgn="ctr">
              <a:lnSpc>
                <a:spcPct val="120000"/>
              </a:lnSpc>
              <a:spcBef>
                <a:spcPct val="0"/>
              </a:spcBef>
              <a:spcAft>
                <a:spcPts val="800"/>
              </a:spcAft>
              <a:buFont typeface="+mj-lt"/>
            </a:pPr>
            <a:r>
              <a:rPr lang="zh-CN" altLang="en-US" sz="2000" b="1" smtClean="0">
                <a:latin typeface="微软雅黑" panose="020b0503020204020204" pitchFamily="34" charset="-122"/>
                <a:ea typeface="微软雅黑" panose="020b0503020204020204" pitchFamily="34" charset="-122"/>
                <a:sym typeface="+mn-ea"/>
              </a:rPr>
              <a:t>三、逻辑要清楚     </a:t>
            </a:r>
            <a:endParaRPr lang="zh-CN" altLang="en-US" sz="2000" b="1" smtClean="0">
              <a:solidFill>
                <a:schemeClr val="tx1"/>
              </a:solidFill>
              <a:latin typeface="微软雅黑" panose="020b0503020204020204" pitchFamily="34" charset="-122"/>
              <a:ea typeface="微软雅黑" panose="020b0503020204020204" pitchFamily="34" charset="-122"/>
            </a:endParaRPr>
          </a:p>
          <a:p>
            <a:pPr marL="0" lvl="1" indent="-304800" algn="l" defTabSz="914400" fontAlgn="ctr">
              <a:lnSpc>
                <a:spcPct val="120000"/>
              </a:lnSpc>
              <a:spcBef>
                <a:spcPct val="0"/>
              </a:spcBef>
              <a:spcAft>
                <a:spcPts val="800"/>
              </a:spcAft>
              <a:buFont typeface="+mj-lt"/>
            </a:pPr>
            <a:r>
              <a:rPr lang="zh-CN" altLang="en-US" sz="2000" b="1" smtClean="0">
                <a:latin typeface="微软雅黑" panose="020b0503020204020204" pitchFamily="34" charset="-122"/>
                <a:ea typeface="微软雅黑" panose="020b0503020204020204" pitchFamily="34" charset="-122"/>
                <a:sym typeface="+mn-ea"/>
              </a:rPr>
              <a:t>    申论的写作讲究逻辑性。没有逻辑申论就像一片散沙，读者找不到重点，给读者留下只是在文字堆砌的感觉。</a:t>
            </a:r>
            <a:endParaRPr lang="zh-CN" altLang="en-US" sz="2000" b="1" smtClean="0">
              <a:solidFill>
                <a:schemeClr val="tx1"/>
              </a:solidFill>
              <a:latin typeface="微软雅黑" panose="020b0503020204020204" pitchFamily="34" charset="-122"/>
              <a:ea typeface="微软雅黑" panose="020b0503020204020204" pitchFamily="34" charset="-122"/>
              <a:sym typeface="+mn-ea"/>
            </a:endParaRPr>
          </a:p>
        </p:txBody>
      </p:sp>
      <p:sp>
        <p:nvSpPr>
          <p:cNvPr id="6" name="文本框 5"/>
          <p:cNvSpPr txBox="1"/>
          <p:nvPr/>
        </p:nvSpPr>
        <p:spPr>
          <a:xfrm>
            <a:off x="277495" y="2646680"/>
            <a:ext cx="8590280" cy="1230630"/>
          </a:xfrm>
          <a:prstGeom prst="rect">
            <a:avLst/>
          </a:prstGeom>
          <a:noFill/>
        </p:spPr>
        <p:txBody>
          <a:bodyPr wrap="square" lIns="0" tIns="0" rIns="0" bIns="0" rtlCol="0" anchor="t">
            <a:spAutoFit/>
          </a:bodyPr>
          <a:lstStyle/>
          <a:p>
            <a:r>
              <a:rPr lang="zh-CN" altLang="en-US" sz="2000" b="1" smtClean="0">
                <a:solidFill>
                  <a:srgbClr val="0070C0"/>
                </a:solidFill>
                <a:latin typeface="微软雅黑" panose="020b0503020204020204" pitchFamily="34" charset="-122"/>
                <a:ea typeface="微软雅黑" panose="020b0503020204020204" pitchFamily="34" charset="-122"/>
                <a:sym typeface="+mn-ea"/>
              </a:rPr>
              <a:t>一般来讲申论的逻辑是：</a:t>
            </a:r>
            <a:endParaRPr lang="zh-CN" altLang="en-US" sz="2000" b="1" smtClean="0">
              <a:solidFill>
                <a:srgbClr val="0070C0"/>
              </a:solidFill>
              <a:latin typeface="微软雅黑" panose="020b0503020204020204" pitchFamily="34" charset="-122"/>
              <a:ea typeface="微软雅黑" panose="020b0503020204020204" pitchFamily="34" charset="-122"/>
            </a:endParaRPr>
          </a:p>
          <a:p>
            <a:r>
              <a:rPr lang="zh-CN" altLang="en-US" sz="2000" b="1" smtClean="0">
                <a:solidFill>
                  <a:srgbClr val="0070C0"/>
                </a:solidFill>
                <a:latin typeface="微软雅黑" panose="020b0503020204020204" pitchFamily="34" charset="-122"/>
                <a:ea typeface="微软雅黑" panose="020b0503020204020204" pitchFamily="34" charset="-122"/>
                <a:sym typeface="+mn-ea"/>
              </a:rPr>
              <a:t>一、提出观点 。二、论证分析 。三、落实总结。贯彻执行题的逻辑是：发文事由+正文+结语。总之，找到要点后，在分条论述时一定讲究逻辑性，前后启成，脉络清晰。</a:t>
            </a:r>
          </a:p>
        </p:txBody>
      </p:sp>
    </p:spTree>
    <p:custDataLst>
      <p:tags r:id="rId5"/>
    </p:custDataLst>
  </p:cSld>
  <p:clrMapOvr>
    <a:masterClrMapping/>
  </p:clrMapOvr>
  <mc:AlternateContent>
    <mc:Choice xmlns:p14="http://schemas.microsoft.com/office/powerpoint/2010/main" Requires="p14">
      <p:transition spd="slow" advTm="3087" p14:dur="1400">
        <p14:doors dir="vert"/>
      </p:transition>
    </mc:Choice>
    <mc:Fallback>
      <p:transition spd="slow" advTm="3087">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ppt_x"/>
                                          </p:val>
                                        </p:tav>
                                        <p:tav tm="100000">
                                          <p:val>
                                            <p:strVal val="#ppt_x"/>
                                          </p:val>
                                        </p:tav>
                                      </p:tavLst>
                                    </p:anim>
                                    <p:anim calcmode="lin" valueType="num">
                                      <p:cBhvr additive="base">
                                        <p:cTn id="1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P spid="6" grpId="0"/>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框 3"/>
          <p:cNvSpPr txBox="1"/>
          <p:nvPr/>
        </p:nvSpPr>
        <p:spPr>
          <a:xfrm>
            <a:off x="2819400" y="1815465"/>
            <a:ext cx="3657600" cy="1107440"/>
          </a:xfrm>
          <a:prstGeom prst="rect">
            <a:avLst/>
          </a:prstGeom>
          <a:noFill/>
        </p:spPr>
        <p:txBody>
          <a:bodyPr wrap="none" lIns="0" tIns="0" rIns="0" bIns="0" rtlCol="0">
            <a:spAutoFit/>
          </a:bodyPr>
          <a:lstStyle/>
          <a:p>
            <a:pPr algn="ctr"/>
            <a:r>
              <a:rPr lang="zh-CN" altLang="zh-HK" sz="7200" b="1">
                <a:solidFill>
                  <a:srgbClr val="FF0000"/>
                </a:solidFill>
                <a:latin typeface="微软雅黑" panose="020b0503020204020204" pitchFamily="34" charset="-122"/>
                <a:ea typeface="微软雅黑" panose="020b0503020204020204" pitchFamily="34" charset="-122"/>
                <a:sym typeface="+mn-ea"/>
              </a:rPr>
              <a:t>范文展示</a:t>
            </a:r>
          </a:p>
        </p:txBody>
      </p:sp>
      <p:sp>
        <p:nvSpPr>
          <p:cNvPr id="3" name="文本框 2"/>
          <p:cNvSpPr txBox="1"/>
          <p:nvPr/>
        </p:nvSpPr>
        <p:spPr>
          <a:xfrm>
            <a:off x="1106170" y="1713230"/>
            <a:ext cx="1296680" cy="1435035"/>
          </a:xfrm>
          <a:prstGeom prst="ellipse">
            <a:avLst/>
          </a:prstGeom>
          <a:solidFill>
            <a:srgbClr val="00B0F0"/>
          </a:solidFill>
        </p:spPr>
        <p:txBody>
          <a:bodyPr wrap="none" lIns="0" tIns="0" rIns="0" bIns="0" rtlCol="0">
            <a:spAutoFit/>
          </a:bodyPr>
          <a:lstStyle/>
          <a:p>
            <a:r>
              <a:rPr lang="en-US" altLang="zh-CN" sz="6600" b="1" smtClean="0">
                <a:solidFill>
                  <a:schemeClr val="accent6"/>
                </a:solidFill>
                <a:latin typeface="微软雅黑" panose="020b0503020204020204" pitchFamily="34" charset="-122"/>
                <a:ea typeface="微软雅黑" panose="020b0503020204020204" pitchFamily="34" charset="-122"/>
              </a:rPr>
              <a:t>03</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80">
                                          <p:stCondLst>
                                            <p:cond delay="0"/>
                                          </p:stCondLst>
                                        </p:cTn>
                                        <p:tgtEl>
                                          <p:spTgt spid="3"/>
                                        </p:tgtEl>
                                      </p:cBhvr>
                                    </p:animEffect>
                                    <p:anim calcmode="lin" valueType="num">
                                      <p:cBhvr>
                                        <p:cTn id="8"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gtEl>
                                      </p:cBhvr>
                                      <p:to x="100000" y="60000"/>
                                    </p:animScale>
                                    <p:animScale>
                                      <p:cBhvr>
                                        <p:cTn id="14" dur="166" decel="50000">
                                          <p:stCondLst>
                                            <p:cond delay="676"/>
                                          </p:stCondLst>
                                        </p:cTn>
                                        <p:tgtEl>
                                          <p:spTgt spid="3"/>
                                        </p:tgtEl>
                                      </p:cBhvr>
                                      <p:to x="100000" y="100000"/>
                                    </p:animScale>
                                    <p:animScale>
                                      <p:cBhvr>
                                        <p:cTn id="15" dur="26">
                                          <p:stCondLst>
                                            <p:cond delay="1312"/>
                                          </p:stCondLst>
                                        </p:cTn>
                                        <p:tgtEl>
                                          <p:spTgt spid="3"/>
                                        </p:tgtEl>
                                      </p:cBhvr>
                                      <p:to x="100000" y="80000"/>
                                    </p:animScale>
                                    <p:animScale>
                                      <p:cBhvr>
                                        <p:cTn id="16" dur="166" decel="50000">
                                          <p:stCondLst>
                                            <p:cond delay="1338"/>
                                          </p:stCondLst>
                                        </p:cTn>
                                        <p:tgtEl>
                                          <p:spTgt spid="3"/>
                                        </p:tgtEl>
                                      </p:cBhvr>
                                      <p:to x="100000" y="100000"/>
                                    </p:animScale>
                                    <p:animScale>
                                      <p:cBhvr>
                                        <p:cTn id="17" dur="26">
                                          <p:stCondLst>
                                            <p:cond delay="1642"/>
                                          </p:stCondLst>
                                        </p:cTn>
                                        <p:tgtEl>
                                          <p:spTgt spid="3"/>
                                        </p:tgtEl>
                                      </p:cBhvr>
                                      <p:to x="100000" y="90000"/>
                                    </p:animScale>
                                    <p:animScale>
                                      <p:cBhvr>
                                        <p:cTn id="18" dur="166" decel="50000">
                                          <p:stCondLst>
                                            <p:cond delay="1668"/>
                                          </p:stCondLst>
                                        </p:cTn>
                                        <p:tgtEl>
                                          <p:spTgt spid="3"/>
                                        </p:tgtEl>
                                      </p:cBhvr>
                                      <p:to x="100000" y="100000"/>
                                    </p:animScale>
                                    <p:animScale>
                                      <p:cBhvr>
                                        <p:cTn id="19" dur="26">
                                          <p:stCondLst>
                                            <p:cond delay="1808"/>
                                          </p:stCondLst>
                                        </p:cTn>
                                        <p:tgtEl>
                                          <p:spTgt spid="3"/>
                                        </p:tgtEl>
                                      </p:cBhvr>
                                      <p:to x="100000" y="95000"/>
                                    </p:animScale>
                                    <p:animScale>
                                      <p:cBhvr>
                                        <p:cTn id="20" dur="166" decel="50000">
                                          <p:stCondLst>
                                            <p:cond delay="1834"/>
                                          </p:stCondLst>
                                        </p:cTn>
                                        <p:tgtEl>
                                          <p:spTgt spid="3"/>
                                        </p:tgtEl>
                                      </p:cBhvr>
                                      <p:to x="100000" y="100000"/>
                                    </p:animScale>
                                  </p:childTnLst>
                                </p:cTn>
                              </p:par>
                            </p:childTnLst>
                          </p:cTn>
                        </p:par>
                      </p:childTnLst>
                    </p:cTn>
                  </p:par>
                  <p:par>
                    <p:cTn id="21" fill="hold" nodeType="clickPar">
                      <p:stCondLst>
                        <p:cond delay="indefinite"/>
                      </p:stCondLst>
                      <p:childTnLst>
                        <p:par>
                          <p:cTn id="22" fill="hold" nodeType="afterGroup">
                            <p:stCondLst>
                              <p:cond delay="0"/>
                            </p:stCondLst>
                            <p:childTnLst>
                              <p:par>
                                <p:cTn id="23" presetID="6" presetClass="entr" presetSubtype="16"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circle(in)">
                                      <p:cBhvr>
                                        <p:cTn id="25"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矩形 3"/>
          <p:cNvSpPr/>
          <p:nvPr>
            <p:custDataLst>
              <p:tags r:id="rId2"/>
            </p:custDataLst>
          </p:nvPr>
        </p:nvSpPr>
        <p:spPr>
          <a:xfrm>
            <a:off x="0" y="0"/>
            <a:ext cx="9144000" cy="684086"/>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350">
              <a:solidFill>
                <a:schemeClr val="lt1"/>
              </a:solidFill>
              <a:latin typeface="微软雅黑" panose="020b0503020204020204" pitchFamily="34" charset="-122"/>
              <a:ea typeface="微软雅黑" panose="020b0503020204020204" pitchFamily="34" charset="-122"/>
              <a:sym typeface="+mn-ea"/>
            </a:endParaRPr>
          </a:p>
        </p:txBody>
      </p:sp>
      <p:sp>
        <p:nvSpPr>
          <p:cNvPr id="2" name="标题 1"/>
          <p:cNvSpPr>
            <a:spLocks noGrp="1"/>
          </p:cNvSpPr>
          <p:nvPr>
            <p:ph type="title"/>
          </p:nvPr>
        </p:nvSpPr>
        <p:spPr>
          <a:xfrm>
            <a:off x="281940" y="88265"/>
            <a:ext cx="2741930" cy="507365"/>
          </a:xfrm>
        </p:spPr>
        <p:txBody>
          <a:bodyPr/>
          <a:lstStyle/>
          <a:p>
            <a:r>
              <a:rPr lang="zh-CN" altLang="en-US" sz="3200" b="1">
                <a:solidFill>
                  <a:srgbClr val="0070C0"/>
                </a:solidFill>
              </a:rPr>
              <a:t>范文欣赏</a:t>
            </a:r>
          </a:p>
        </p:txBody>
      </p:sp>
      <p:sp>
        <p:nvSpPr>
          <p:cNvPr id="100" name="文本框 99">
            <a:hlinkClick r:id="rId3" action="ppaction://hlinkfile"/>
          </p:cNvPr>
          <p:cNvSpPr txBox="1"/>
          <p:nvPr/>
        </p:nvSpPr>
        <p:spPr>
          <a:xfrm>
            <a:off x="2483768" y="195486"/>
            <a:ext cx="5080000" cy="583565"/>
          </a:xfrm>
          <a:prstGeom prst="rect">
            <a:avLst/>
          </a:prstGeom>
          <a:noFill/>
          <a:ln w="9525">
            <a:noFill/>
          </a:ln>
        </p:spPr>
        <p:txBody>
          <a:bodyPr>
            <a:spAutoFit/>
          </a:bodyPr>
          <a:lstStyle/>
          <a:p>
            <a:pPr marL="0" indent="0"/>
            <a:r>
              <a:rPr lang="zh-CN" sz="3200" b="1">
                <a:latin typeface="微软雅黑" panose="020b0503020204020204" pitchFamily="34" charset="-122"/>
                <a:ea typeface="微软雅黑" panose="020b0503020204020204" pitchFamily="34" charset="-122"/>
              </a:rPr>
              <a:t>四维合力，赢得喝彩</a:t>
            </a:r>
            <a:endParaRPr lang="zh-CN" altLang="en-US" sz="3200" b="1">
              <a:latin typeface="微软雅黑" panose="020b0503020204020204" pitchFamily="34" charset="-122"/>
              <a:ea typeface="微软雅黑" panose="020b0503020204020204" pitchFamily="34" charset="-122"/>
            </a:endParaRPr>
          </a:p>
        </p:txBody>
      </p:sp>
      <p:sp>
        <p:nvSpPr>
          <p:cNvPr id="7169" name="Rectangle 1"/>
          <p:cNvSpPr>
            <a:spLocks noChangeArrowheads="1"/>
          </p:cNvSpPr>
          <p:nvPr/>
        </p:nvSpPr>
        <p:spPr bwMode="auto">
          <a:xfrm>
            <a:off x="179512" y="843558"/>
            <a:ext cx="9144000" cy="4093428"/>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pPr marL="0" marR="0" lvl="0" indent="357188" algn="l" defTabSz="914400" rtl="0" eaLnBrk="1" fontAlgn="base" latinLnBrk="0" hangingPunct="1">
              <a:lnSpc>
                <a:spcPct val="100000"/>
              </a:lnSpc>
              <a:spcBef>
                <a:spcPct val="0"/>
              </a:spcBef>
              <a:spcAft>
                <a:spcPct val="0"/>
              </a:spcAft>
              <a:buClrTx/>
              <a:buSzTx/>
              <a:buFontTx/>
              <a:buNone/>
            </a:pPr>
            <a:r>
              <a:rPr kumimoji="0" lang="zh-CN" altLang="zh-CN" sz="20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仿宋" pitchFamily="49" charset="-122"/>
              </a:rPr>
              <a:t> </a:t>
            </a:r>
            <a:r>
              <a:rPr kumimoji="0" lang="zh-CN" sz="20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仿宋" pitchFamily="49" charset="-122"/>
              </a:rPr>
              <a:t>俗话说，十里不同俗，百里不同风，国家间文化差异之大更无需多言。在国际交流中，任何一个国家罔顾文化差异必定会闹出笑话，甚至产生严重后果。</a:t>
            </a:r>
            <a:endParaRPr kumimoji="0" lang="zh-CN" sz="20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itchFamily="2" charset="-122"/>
            </a:endParaRPr>
          </a:p>
          <a:p>
            <a:pPr marL="0" marR="0" lvl="0" indent="357188" algn="l" defTabSz="914400" rtl="0" eaLnBrk="0" fontAlgn="base" latinLnBrk="0" hangingPunct="0">
              <a:lnSpc>
                <a:spcPct val="100000"/>
              </a:lnSpc>
              <a:spcBef>
                <a:spcPct val="0"/>
              </a:spcBef>
              <a:spcAft>
                <a:spcPct val="0"/>
              </a:spcAft>
              <a:buClrTx/>
              <a:buSzTx/>
              <a:buFontTx/>
              <a:buNone/>
            </a:pPr>
            <a:r>
              <a:rPr kumimoji="0" lang="zh-CN" sz="20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仿宋" pitchFamily="49" charset="-122"/>
              </a:rPr>
              <a:t>或许有人会说，本国文化本国人民喜欢即可，此种看法无异于坐井观天，也是“闭关主义”的典型体现。文化作为国家的软实力越来越成为国际竞争的核心，文化不仅是展示一个国家形象和内涵的载体，作为一种产业，也会带来强大的经济效益。文化必须走出国门。</a:t>
            </a:r>
            <a:endParaRPr kumimoji="0" lang="zh-CN" sz="20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itchFamily="2" charset="-122"/>
            </a:endParaRPr>
          </a:p>
          <a:p>
            <a:pPr marL="0" marR="0" lvl="0" indent="357188" algn="l" defTabSz="914400" rtl="0" eaLnBrk="0" fontAlgn="base" latinLnBrk="0" hangingPunct="0">
              <a:lnSpc>
                <a:spcPct val="100000"/>
              </a:lnSpc>
              <a:spcBef>
                <a:spcPct val="0"/>
              </a:spcBef>
              <a:spcAft>
                <a:spcPct val="0"/>
              </a:spcAft>
              <a:buClrTx/>
              <a:buSzTx/>
              <a:buFontTx/>
              <a:buNone/>
            </a:pPr>
            <a:r>
              <a:rPr kumimoji="0" lang="zh-CN" sz="20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仿宋" pitchFamily="49" charset="-122"/>
              </a:rPr>
              <a:t>文化走出国门的深远意义在于：在竞争的机制下变大变强，进而惠及本国。俗话说，樱桃好吃树难栽，中国文化走出国门须突破多重瓶颈：语言与文化传播动力不足，文化的文化产业链不完整，文化产品的竞争力不强，缺少真正体现中国博大精深文化内涵的产品，优秀传统文化中具有当代价值、世界意义的文化精髓的提炼能力、展示能力还很弱，一言以蔽之</a:t>
            </a:r>
            <a:r>
              <a:rPr kumimoji="0" lang="zh-CN" altLang="zh-CN" sz="20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仿宋" pitchFamily="49" charset="-122"/>
              </a:rPr>
              <a:t>——</a:t>
            </a:r>
            <a:r>
              <a:rPr kumimoji="0" lang="zh-CN" sz="20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仿宋" pitchFamily="49" charset="-122"/>
              </a:rPr>
              <a:t>文化力还不足。所以，对于中国来说，文化走出国门任重而道远。</a:t>
            </a:r>
            <a:endParaRPr kumimoji="0" lang="zh-CN" sz="20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itchFamily="2" charset="-122"/>
            </a:endParaRPr>
          </a:p>
          <a:p>
            <a:pPr marL="0" marR="0" lvl="0" indent="357188" algn="l" defTabSz="914400" rtl="0" eaLnBrk="0" fontAlgn="base" latinLnBrk="0" hangingPunct="0">
              <a:lnSpc>
                <a:spcPct val="100000"/>
              </a:lnSpc>
              <a:spcBef>
                <a:spcPct val="0"/>
              </a:spcBef>
              <a:spcAft>
                <a:spcPct val="0"/>
              </a:spcAft>
              <a:buClrTx/>
              <a:buSzTx/>
              <a:buFontTx/>
              <a:buNone/>
            </a:pPr>
            <a:r>
              <a:rPr kumimoji="0" lang="zh-CN" altLang="en-US" sz="20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仿宋" pitchFamily="49" charset="-122"/>
              </a:rPr>
              <a:t> 问题摆在眼前，自然需要直接面对，蒙着头过日子，问题永远得不到解决。</a:t>
            </a:r>
            <a:endParaRPr kumimoji="0" lang="zh-CN" altLang="en-US" sz="20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par>
                    <p:cTn id="10" fill="hold" nodeType="clickPar">
                      <p:stCondLst>
                        <p:cond delay="indefinite"/>
                      </p:stCondLst>
                      <p:childTnLst>
                        <p:par>
                          <p:cTn id="11" fill="hold" nodeType="afterGroup">
                            <p:stCondLst>
                              <p:cond delay="0"/>
                            </p:stCondLst>
                            <p:childTnLst>
                              <p:par>
                                <p:cTn id="12" presetID="20" presetClass="entr" presetSubtype="0" fill="hold" grpId="0" nodeType="clickEffect">
                                  <p:stCondLst>
                                    <p:cond delay="0"/>
                                  </p:stCondLst>
                                  <p:childTnLst>
                                    <p:set>
                                      <p:cBhvr>
                                        <p:cTn id="13" dur="1" fill="hold">
                                          <p:stCondLst>
                                            <p:cond delay="0"/>
                                          </p:stCondLst>
                                        </p:cTn>
                                        <p:tgtEl>
                                          <p:spTgt spid="100"/>
                                        </p:tgtEl>
                                        <p:attrNameLst>
                                          <p:attrName>style.visibility</p:attrName>
                                        </p:attrNameLst>
                                      </p:cBhvr>
                                      <p:to>
                                        <p:strVal val="visible"/>
                                      </p:to>
                                    </p:set>
                                    <p:animEffect transition="in" filter="wedge">
                                      <p:cBhvr>
                                        <p:cTn id="14" dur="20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0" grpId="0"/>
    </p:bld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sp>
        <p:nvSpPr>
          <p:cNvPr id="3" name="矩形 2"/>
          <p:cNvSpPr/>
          <p:nvPr/>
        </p:nvSpPr>
        <p:spPr>
          <a:xfrm>
            <a:off x="179512" y="339502"/>
            <a:ext cx="8964488" cy="3693319"/>
          </a:xfrm>
          <a:prstGeom prst="rect">
            <a:avLst/>
          </a:prstGeom>
        </p:spPr>
        <p:txBody>
          <a:bodyPr wrap="square">
            <a:spAutoFit/>
          </a:bodyPr>
          <a:lstStyle/>
          <a:p>
            <a:pPr lvl="0" indent="357188" eaLnBrk="0" hangingPunct="0"/>
            <a:r>
              <a:rPr lang="zh-CN" altLang="en-US" smtClean="0">
                <a:cs typeface="仿宋" pitchFamily="49" charset="-122"/>
              </a:rPr>
              <a:t>中国文化究竟怎么走出去呢？怎么走得精彩呢？</a:t>
            </a:r>
            <a:endParaRPr lang="zh-CN" altLang="en-US" sz="1050" smtClean="0">
              <a:latin typeface="Arial" panose="020b0604020202020204" pitchFamily="34" charset="0"/>
              <a:cs typeface="宋体" pitchFamily="2" charset="-122"/>
            </a:endParaRPr>
          </a:p>
          <a:p>
            <a:pPr lvl="0" indent="357188" eaLnBrk="0" hangingPunct="0"/>
            <a:r>
              <a:rPr lang="zh-CN" altLang="en-US" smtClean="0">
                <a:cs typeface="仿宋" pitchFamily="49" charset="-122"/>
              </a:rPr>
              <a:t>首要的当是知己知彼，也就是知道自己的长处，了解他国人民的喜好。中国作为四大文明古国中唯一一个历史没有断绝的国家，文化积淀自是深厚。因而，从丰厚的家底中开发、遴选佳肴以飨客人自不是难事。当下中华医学、饮食、中国武术、民间工艺在国际上极具魅力和吸引力就是开发、遴选成功的有力例子。当然，这一过程必定会遭受失败，会付出不少“学费”，因为中国文化中一定有别国人民闻所未闻而不喜欢的事物，这也不要紧，一次次失败正是探路，是有意义、有价值的。以中国在全球开设的孔子学院来说，当下的发展面临着困境，主要是：传播内容的模糊性、制度建设管理缺乏规范（或者说孔子学院的各项管理制度、建设规划、质量标准体系有待进一步制定出台）、师资缺乏、合作双方文化根源性冲突（国外对孔子学院的偏见根源多在于对中国文化的不认同和警惕性）。问题如此之多，孔子学院是不是该凑合着过日子，抑或是关门大吉？当然不是，问题也是机遇，一条有效的措施就是做到“知彼”</a:t>
            </a:r>
            <a:r>
              <a:rPr lang="en-US" altLang="zh-CN" smtClean="0">
                <a:cs typeface="仿宋" pitchFamily="49" charset="-122"/>
              </a:rPr>
              <a:t>——</a:t>
            </a:r>
            <a:r>
              <a:rPr lang="zh-CN" altLang="en-US" smtClean="0">
                <a:cs typeface="仿宋" pitchFamily="49" charset="-122"/>
              </a:rPr>
              <a:t>根据所在国的国情，研究开发适合该国的传播方式。</a:t>
            </a:r>
            <a:endParaRPr lang="zh-CN" altLang="en-US" sz="1050" smtClean="0">
              <a:latin typeface="Arial" panose="020b0604020202020204" pitchFamily="34" charset="0"/>
              <a:cs typeface="宋体" pitchFamily="2" charset="-122"/>
            </a:endParaRPr>
          </a:p>
        </p:txBody>
      </p:sp>
    </p:spTree>
  </p:cSld>
  <p:clrMapOvr>
    <a:masterClrMapping/>
  </p:clrMapOvr>
  <p:transition/>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sp>
        <p:nvSpPr>
          <p:cNvPr id="3" name="矩形 2"/>
          <p:cNvSpPr/>
          <p:nvPr/>
        </p:nvSpPr>
        <p:spPr>
          <a:xfrm>
            <a:off x="179512" y="339502"/>
            <a:ext cx="8856984" cy="4339650"/>
          </a:xfrm>
          <a:prstGeom prst="rect">
            <a:avLst/>
          </a:prstGeom>
        </p:spPr>
        <p:txBody>
          <a:bodyPr wrap="square">
            <a:spAutoFit/>
          </a:bodyPr>
          <a:lstStyle/>
          <a:p>
            <a:pPr lvl="0" indent="357188" eaLnBrk="0" hangingPunct="0"/>
            <a:r>
              <a:rPr lang="zh-CN" altLang="en-US" smtClean="0">
                <a:cs typeface="仿宋" pitchFamily="49" charset="-122"/>
              </a:rPr>
              <a:t>光“知”还是不够的，中国文化要走得顺、走得精彩，还需要做到：打造内容品牌，拿美国来说，在世界范围内，美国极具知名度的文化品牌就有格莱美、奥斯卡、迪士尼等，中国自该打造属于自己的品牌文化，力求打造出独具特色和传播价值的内容品牌；国家支持要落到实处，当今中国的文化企业规模相对偏小，在国际上的竞争力还不强，因而，国家应给予资金、资源的支持；打造文化龙头企业，以美国来说，美国电影有超过三千家的企业，真正有全球竞争力的却只有六家。但是这六家每年产生和辐射的经济效益不容小觑。我国也应该培养一批龙头企业，起到带头示范作用，和在国际舞台上能够占领潮流具备话语权的企业巨头。如此一来，中国文化在走出去的道路上将会减少很多阻碍。</a:t>
            </a:r>
            <a:endParaRPr lang="zh-CN" altLang="en-US" sz="1050" smtClean="0">
              <a:latin typeface="Arial" panose="020b0604020202020204" pitchFamily="34" charset="0"/>
              <a:cs typeface="宋体" pitchFamily="2" charset="-122"/>
            </a:endParaRPr>
          </a:p>
          <a:p>
            <a:pPr lvl="0" indent="357188" eaLnBrk="0" hangingPunct="0"/>
            <a:r>
              <a:rPr lang="zh-CN" altLang="en-US" smtClean="0">
                <a:cs typeface="仿宋" pitchFamily="49" charset="-122"/>
              </a:rPr>
              <a:t>做到知己知彼，打造出文化品牌，国家大力支持，全力打造文化龙头企业，四者合力，中国文化必定能在国际舞台上赢得喝彩！</a:t>
            </a:r>
            <a:endParaRPr lang="zh-CN" altLang="en-US" sz="1050" smtClean="0">
              <a:latin typeface="Arial" panose="020b0604020202020204" pitchFamily="34" charset="0"/>
              <a:cs typeface="宋体" pitchFamily="2" charset="-122"/>
            </a:endParaRPr>
          </a:p>
          <a:p>
            <a:pPr lvl="0" indent="357188" eaLnBrk="0" hangingPunct="0"/>
            <a:r>
              <a:rPr lang="zh-CN" altLang="en-US" b="1" smtClean="0">
                <a:cs typeface="新宋体" pitchFamily="49" charset="-122"/>
              </a:rPr>
              <a:t>评点：</a:t>
            </a:r>
            <a:r>
              <a:rPr lang="zh-CN" altLang="en-US" smtClean="0">
                <a:cs typeface="新宋体" pitchFamily="49" charset="-122"/>
              </a:rPr>
              <a:t>本篇申论运用了“七段论”，即第一、二节以俗语引出论题，“严重”“必须”等词汇的运用体现了引得有力；第三至七节为分析问题、解决问题部分，作者先摆明问题，问题实在，因而分析与解决都得力；第八节为结论，作者总结了第二大部分的具体措施，没有节外生枝，总结得干净利落。本文是一篇标准的申论。</a:t>
            </a:r>
            <a:endParaRPr lang="zh-CN" altLang="en-US" sz="2400" smtClean="0">
              <a:latin typeface="Arial" panose="020b0604020202020204" pitchFamily="34" charset="0"/>
              <a:cs typeface="宋体" pitchFamily="2" charset="-122"/>
            </a:endParaRPr>
          </a:p>
        </p:txBody>
      </p:sp>
    </p:spTree>
  </p:cSld>
  <p:clrMapOvr>
    <a:masterClrMapping/>
  </p:clrMapOvr>
  <p:transition/>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矩形 3"/>
          <p:cNvSpPr/>
          <p:nvPr>
            <p:custDataLst>
              <p:tags r:id="rId2"/>
            </p:custDataLst>
          </p:nvPr>
        </p:nvSpPr>
        <p:spPr>
          <a:xfrm>
            <a:off x="0" y="0"/>
            <a:ext cx="9144000" cy="684086"/>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350">
              <a:solidFill>
                <a:schemeClr val="lt1"/>
              </a:solidFill>
              <a:latin typeface="微软雅黑" panose="020b0503020204020204" pitchFamily="34" charset="-122"/>
              <a:ea typeface="微软雅黑" panose="020b0503020204020204" pitchFamily="34" charset="-122"/>
              <a:sym typeface="+mn-ea"/>
            </a:endParaRPr>
          </a:p>
        </p:txBody>
      </p:sp>
      <p:sp>
        <p:nvSpPr>
          <p:cNvPr id="2" name="标题 1"/>
          <p:cNvSpPr>
            <a:spLocks noGrp="1"/>
          </p:cNvSpPr>
          <p:nvPr>
            <p:ph type="title"/>
          </p:nvPr>
        </p:nvSpPr>
        <p:spPr>
          <a:xfrm>
            <a:off x="281940" y="88265"/>
            <a:ext cx="2741930" cy="507365"/>
          </a:xfrm>
        </p:spPr>
        <p:txBody>
          <a:bodyPr/>
          <a:lstStyle/>
          <a:p>
            <a:r>
              <a:rPr lang="zh-CN" altLang="en-US" sz="3200" b="1">
                <a:solidFill>
                  <a:srgbClr val="0070C0"/>
                </a:solidFill>
              </a:rPr>
              <a:t>范文点评</a:t>
            </a:r>
          </a:p>
        </p:txBody>
      </p:sp>
      <p:sp>
        <p:nvSpPr>
          <p:cNvPr id="5" name="文本框 4"/>
          <p:cNvSpPr txBox="1"/>
          <p:nvPr/>
        </p:nvSpPr>
        <p:spPr>
          <a:xfrm>
            <a:off x="281940" y="1209040"/>
            <a:ext cx="8333105" cy="2399665"/>
          </a:xfrm>
          <a:prstGeom prst="rect">
            <a:avLst/>
          </a:prstGeom>
          <a:noFill/>
          <a:ln w="9525">
            <a:noFill/>
          </a:ln>
        </p:spPr>
        <p:txBody>
          <a:bodyPr wrap="square">
            <a:spAutoFit/>
          </a:bodyPr>
          <a:lstStyle/>
          <a:p>
            <a:pPr marL="0" indent="0" eaLnBrk="1" latinLnBrk="0" hangingPunct="1">
              <a:lnSpc>
                <a:spcPct val="150000"/>
              </a:lnSpc>
            </a:pPr>
            <a:r>
              <a:rPr lang="zh-CN" altLang="en-US" sz="2000" b="1">
                <a:solidFill>
                  <a:schemeClr val="tx1"/>
                </a:solidFill>
                <a:latin typeface="微软雅黑" panose="020b0503020204020204" pitchFamily="34" charset="-122"/>
                <a:ea typeface="微软雅黑" panose="020b0503020204020204" pitchFamily="34" charset="-122"/>
              </a:rPr>
              <a:t>本篇申论运用了“七段论”，即第一、二节以俗语引出论题，“严重”“必须”等词汇的运用体现了引得有力；第三至七节为分析问题、解决问题部分，作者先摆明问题，问题实在，因而分析与解决都得力；第八节为结论，作者总结了第二大部分的具体措施，没有节外生枝，总结得干净利落。本文是一篇标准的申论。</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par>
                    <p:cTn id="10" fill="hold" nodeType="clickPar">
                      <p:stCondLst>
                        <p:cond delay="indefinite"/>
                      </p:stCondLst>
                      <p:childTnLst>
                        <p:par>
                          <p:cTn id="11" fill="hold" nodeType="afterGroup">
                            <p:stCondLst>
                              <p:cond delay="0"/>
                            </p:stCondLst>
                            <p:childTnLst>
                              <p:par>
                                <p:cTn id="12" presetID="3" presetClass="entr" presetSubtype="1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blinds(horizontal)">
                                      <p:cBhvr>
                                        <p:cTn id="1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框 3"/>
          <p:cNvSpPr txBox="1"/>
          <p:nvPr/>
        </p:nvSpPr>
        <p:spPr>
          <a:xfrm>
            <a:off x="2819400" y="1815465"/>
            <a:ext cx="3657600" cy="1107440"/>
          </a:xfrm>
          <a:prstGeom prst="rect">
            <a:avLst/>
          </a:prstGeom>
          <a:noFill/>
        </p:spPr>
        <p:txBody>
          <a:bodyPr wrap="none" lIns="0" tIns="0" rIns="0" bIns="0" rtlCol="0">
            <a:spAutoFit/>
          </a:bodyPr>
          <a:lstStyle/>
          <a:p>
            <a:pPr algn="ctr"/>
            <a:r>
              <a:rPr lang="zh-CN" altLang="zh-HK" sz="7200" b="1">
                <a:solidFill>
                  <a:srgbClr val="FF0000"/>
                </a:solidFill>
                <a:latin typeface="微软雅黑" panose="020b0503020204020204" pitchFamily="34" charset="-122"/>
                <a:ea typeface="微软雅黑" panose="020b0503020204020204" pitchFamily="34" charset="-122"/>
                <a:sym typeface="+mn-ea"/>
              </a:rPr>
              <a:t>写作实践</a:t>
            </a:r>
          </a:p>
        </p:txBody>
      </p:sp>
      <p:sp>
        <p:nvSpPr>
          <p:cNvPr id="3" name="文本框 2"/>
          <p:cNvSpPr txBox="1"/>
          <p:nvPr/>
        </p:nvSpPr>
        <p:spPr>
          <a:xfrm>
            <a:off x="1106170" y="1713230"/>
            <a:ext cx="1296410" cy="1435865"/>
          </a:xfrm>
          <a:prstGeom prst="ellipse">
            <a:avLst/>
          </a:prstGeom>
          <a:solidFill>
            <a:srgbClr val="00B0F0"/>
          </a:solidFill>
        </p:spPr>
        <p:txBody>
          <a:bodyPr wrap="none" lIns="0" tIns="0" rIns="0" bIns="0" rtlCol="0">
            <a:spAutoFit/>
          </a:bodyPr>
          <a:lstStyle/>
          <a:p>
            <a:r>
              <a:rPr lang="en-US" altLang="zh-CN" sz="6600" b="1" smtClean="0">
                <a:solidFill>
                  <a:schemeClr val="accent6"/>
                </a:solidFill>
                <a:latin typeface="微软雅黑" panose="020b0503020204020204" pitchFamily="34" charset="-122"/>
                <a:ea typeface="微软雅黑" panose="020b0503020204020204" pitchFamily="34" charset="-122"/>
              </a:rPr>
              <a:t>04</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80">
                                          <p:stCondLst>
                                            <p:cond delay="0"/>
                                          </p:stCondLst>
                                        </p:cTn>
                                        <p:tgtEl>
                                          <p:spTgt spid="3"/>
                                        </p:tgtEl>
                                      </p:cBhvr>
                                    </p:animEffect>
                                    <p:anim calcmode="lin" valueType="num">
                                      <p:cBhvr>
                                        <p:cTn id="8"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gtEl>
                                      </p:cBhvr>
                                      <p:to x="100000" y="60000"/>
                                    </p:animScale>
                                    <p:animScale>
                                      <p:cBhvr>
                                        <p:cTn id="14" dur="166" decel="50000">
                                          <p:stCondLst>
                                            <p:cond delay="676"/>
                                          </p:stCondLst>
                                        </p:cTn>
                                        <p:tgtEl>
                                          <p:spTgt spid="3"/>
                                        </p:tgtEl>
                                      </p:cBhvr>
                                      <p:to x="100000" y="100000"/>
                                    </p:animScale>
                                    <p:animScale>
                                      <p:cBhvr>
                                        <p:cTn id="15" dur="26">
                                          <p:stCondLst>
                                            <p:cond delay="1312"/>
                                          </p:stCondLst>
                                        </p:cTn>
                                        <p:tgtEl>
                                          <p:spTgt spid="3"/>
                                        </p:tgtEl>
                                      </p:cBhvr>
                                      <p:to x="100000" y="80000"/>
                                    </p:animScale>
                                    <p:animScale>
                                      <p:cBhvr>
                                        <p:cTn id="16" dur="166" decel="50000">
                                          <p:stCondLst>
                                            <p:cond delay="1338"/>
                                          </p:stCondLst>
                                        </p:cTn>
                                        <p:tgtEl>
                                          <p:spTgt spid="3"/>
                                        </p:tgtEl>
                                      </p:cBhvr>
                                      <p:to x="100000" y="100000"/>
                                    </p:animScale>
                                    <p:animScale>
                                      <p:cBhvr>
                                        <p:cTn id="17" dur="26">
                                          <p:stCondLst>
                                            <p:cond delay="1642"/>
                                          </p:stCondLst>
                                        </p:cTn>
                                        <p:tgtEl>
                                          <p:spTgt spid="3"/>
                                        </p:tgtEl>
                                      </p:cBhvr>
                                      <p:to x="100000" y="90000"/>
                                    </p:animScale>
                                    <p:animScale>
                                      <p:cBhvr>
                                        <p:cTn id="18" dur="166" decel="50000">
                                          <p:stCondLst>
                                            <p:cond delay="1668"/>
                                          </p:stCondLst>
                                        </p:cTn>
                                        <p:tgtEl>
                                          <p:spTgt spid="3"/>
                                        </p:tgtEl>
                                      </p:cBhvr>
                                      <p:to x="100000" y="100000"/>
                                    </p:animScale>
                                    <p:animScale>
                                      <p:cBhvr>
                                        <p:cTn id="19" dur="26">
                                          <p:stCondLst>
                                            <p:cond delay="1808"/>
                                          </p:stCondLst>
                                        </p:cTn>
                                        <p:tgtEl>
                                          <p:spTgt spid="3"/>
                                        </p:tgtEl>
                                      </p:cBhvr>
                                      <p:to x="100000" y="95000"/>
                                    </p:animScale>
                                    <p:animScale>
                                      <p:cBhvr>
                                        <p:cTn id="20" dur="166" decel="50000">
                                          <p:stCondLst>
                                            <p:cond delay="1834"/>
                                          </p:stCondLst>
                                        </p:cTn>
                                        <p:tgtEl>
                                          <p:spTgt spid="3"/>
                                        </p:tgtEl>
                                      </p:cBhvr>
                                      <p:to x="100000" y="100000"/>
                                    </p:animScale>
                                  </p:childTnLst>
                                </p:cTn>
                              </p:par>
                            </p:childTnLst>
                          </p:cTn>
                        </p:par>
                      </p:childTnLst>
                    </p:cTn>
                  </p:par>
                  <p:par>
                    <p:cTn id="21" fill="hold" nodeType="clickPar">
                      <p:stCondLst>
                        <p:cond delay="indefinite"/>
                      </p:stCondLst>
                      <p:childTnLst>
                        <p:par>
                          <p:cTn id="22" fill="hold" nodeType="afterGroup">
                            <p:stCondLst>
                              <p:cond delay="0"/>
                            </p:stCondLst>
                            <p:childTnLst>
                              <p:par>
                                <p:cTn id="23" presetID="6" presetClass="entr" presetSubtype="16"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circle(in)">
                                      <p:cBhvr>
                                        <p:cTn id="25"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p:bld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矩形 3"/>
          <p:cNvSpPr/>
          <p:nvPr>
            <p:custDataLst>
              <p:tags r:id="rId2"/>
            </p:custDataLst>
          </p:nvPr>
        </p:nvSpPr>
        <p:spPr>
          <a:xfrm>
            <a:off x="0" y="0"/>
            <a:ext cx="9144000" cy="684086"/>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350">
              <a:solidFill>
                <a:schemeClr val="lt1"/>
              </a:solidFill>
              <a:latin typeface="微软雅黑" panose="020b0503020204020204" pitchFamily="34" charset="-122"/>
              <a:ea typeface="微软雅黑" panose="020b0503020204020204" pitchFamily="34" charset="-122"/>
              <a:sym typeface="+mn-ea"/>
            </a:endParaRPr>
          </a:p>
        </p:txBody>
      </p:sp>
      <p:sp>
        <p:nvSpPr>
          <p:cNvPr id="2" name="标题 1"/>
          <p:cNvSpPr>
            <a:spLocks noGrp="1"/>
          </p:cNvSpPr>
          <p:nvPr>
            <p:ph type="title"/>
          </p:nvPr>
        </p:nvSpPr>
        <p:spPr>
          <a:xfrm>
            <a:off x="281940" y="88265"/>
            <a:ext cx="2741930" cy="507365"/>
          </a:xfrm>
        </p:spPr>
        <p:txBody>
          <a:bodyPr/>
          <a:lstStyle/>
          <a:p>
            <a:r>
              <a:rPr lang="zh-CN" altLang="en-US" sz="3200" b="1">
                <a:solidFill>
                  <a:srgbClr val="0070C0"/>
                </a:solidFill>
              </a:rPr>
              <a:t>写作实践</a:t>
            </a:r>
          </a:p>
        </p:txBody>
      </p:sp>
      <p:sp>
        <p:nvSpPr>
          <p:cNvPr id="5" name="文本框 4"/>
          <p:cNvSpPr txBox="1"/>
          <p:nvPr/>
        </p:nvSpPr>
        <p:spPr>
          <a:xfrm>
            <a:off x="405130" y="1640840"/>
            <a:ext cx="8333105" cy="1198880"/>
          </a:xfrm>
          <a:prstGeom prst="rect">
            <a:avLst/>
          </a:prstGeom>
          <a:noFill/>
          <a:ln w="9525">
            <a:noFill/>
          </a:ln>
        </p:spPr>
        <p:txBody>
          <a:bodyPr wrap="square">
            <a:spAutoFit/>
          </a:bodyPr>
          <a:lstStyle/>
          <a:p>
            <a:pPr marL="0" indent="0" eaLnBrk="1" latinLnBrk="0" hangingPunct="1">
              <a:lnSpc>
                <a:spcPct val="150000"/>
              </a:lnSpc>
            </a:pPr>
            <a:r>
              <a:rPr lang="zh-CN" altLang="en-US" sz="2400" b="1">
                <a:solidFill>
                  <a:schemeClr val="tx1"/>
                </a:solidFill>
                <a:latin typeface="微软雅黑" panose="020b0503020204020204" pitchFamily="34" charset="-122"/>
                <a:ea typeface="微软雅黑" panose="020b0503020204020204" pitchFamily="34" charset="-122"/>
              </a:rPr>
              <a:t>就开头的材料，提炼观点，围绕“文化走出去"的话题，联系社会生活，任选一个角度，写一篇不少于1000字的申论</a:t>
            </a:r>
            <a:r>
              <a:rPr lang="zh-CN" altLang="en-US" sz="2000" b="1">
                <a:solidFill>
                  <a:schemeClr val="tx1"/>
                </a:solidFill>
                <a:latin typeface="微软雅黑" panose="020b0503020204020204" pitchFamily="34" charset="-122"/>
                <a:ea typeface="微软雅黑" panose="020b0503020204020204" pitchFamily="34" charset="-122"/>
              </a:rPr>
              <a:t>。</a:t>
            </a:r>
          </a:p>
        </p:txBody>
      </p:sp>
      <p:pic>
        <p:nvPicPr>
          <p:cNvPr id="6" name="New picture"/>
          <p:cNvPicPr/>
          <p:nvPr/>
        </p:nvPicPr>
        <p:blipFill>
          <a:blip r:embed="rId3"/>
          <a:stretch>
            <a:fillRect/>
          </a:stretch>
        </p:blipFill>
        <p:spPr>
          <a:xfrm>
            <a:off x="11239500" y="10909300"/>
            <a:ext cx="304800" cy="228600"/>
          </a:xfrm>
          <a:prstGeom prst="cube">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edge">
                                      <p:cBhvr>
                                        <p:cTn id="12"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custDataLst>
              <p:tags r:id="rId2"/>
            </p:custDataLst>
          </p:nvPr>
        </p:nvSpPr>
        <p:spPr>
          <a:xfrm>
            <a:off x="224155" y="920115"/>
            <a:ext cx="8539480" cy="4030345"/>
          </a:xfrm>
          <a:prstGeom prst="rect">
            <a:avLst/>
          </a:prstGeom>
          <a:solidFill>
            <a:schemeClr val="bg1"/>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5" name="文本框 4"/>
          <p:cNvSpPr txBox="1"/>
          <p:nvPr>
            <p:custDataLst>
              <p:tags r:id="rId3"/>
            </p:custDataLst>
          </p:nvPr>
        </p:nvSpPr>
        <p:spPr>
          <a:xfrm>
            <a:off x="223520" y="124460"/>
            <a:ext cx="8608060" cy="795655"/>
          </a:xfrm>
          <a:prstGeom prst="rect">
            <a:avLst/>
          </a:prstGeom>
          <a:noFill/>
        </p:spPr>
        <p:txBody>
          <a:bodyPr wrap="square" lIns="67627" tIns="35242" rIns="67627" bIns="35242" rtlCol="0">
            <a:noAutofit/>
          </a:bodyPr>
          <a:lstStyle>
            <a:defPPr>
              <a:defRPr lang="zh-CN"/>
            </a:defPPr>
            <a:lvl1pPr fontAlgn="auto">
              <a:lnSpc>
                <a:spcPct val="130000"/>
              </a:lnSpc>
              <a:spcAft>
                <a:spcPts val="1000"/>
              </a:spcAft>
              <a:defRPr sz="1600" spc="150"/>
            </a:lvl1pPr>
          </a:lstStyle>
          <a:p>
            <a:pPr marL="0" lvl="0" indent="0" algn="l">
              <a:lnSpc>
                <a:spcPct val="120000"/>
              </a:lnSpc>
              <a:spcBef>
                <a:spcPct val="0"/>
              </a:spcBef>
              <a:spcAft>
                <a:spcPts val="800"/>
              </a:spcAft>
              <a:buSzTx/>
              <a:buNone/>
            </a:pPr>
            <a:r>
              <a:rPr lang="zh-CN" altLang="en-US" sz="1800" b="1" spc="160">
                <a:solidFill>
                  <a:schemeClr val="tx1">
                    <a:lumMod val="75000"/>
                    <a:lumOff val="25000"/>
                  </a:schemeClr>
                </a:solidFill>
                <a:latin typeface="Arial" panose="020b0604020202020204" pitchFamily="34" charset="0"/>
                <a:ea typeface="微软雅黑" panose="020b0503020204020204" pitchFamily="34" charset="-122"/>
              </a:rPr>
              <a:t>阅读下面的材料，提炼观点，围绕“文化走出去"的话题，联系社会生活，任选一个角度，写一篇不少于1000字的申论。</a:t>
            </a:r>
          </a:p>
        </p:txBody>
      </p:sp>
      <p:sp>
        <p:nvSpPr>
          <p:cNvPr id="6" name="矩形 5"/>
          <p:cNvSpPr/>
          <p:nvPr>
            <p:custDataLst>
              <p:tags r:id="rId4"/>
            </p:custDataLst>
          </p:nvPr>
        </p:nvSpPr>
        <p:spPr>
          <a:xfrm>
            <a:off x="289560" y="1066800"/>
            <a:ext cx="8476615" cy="3736340"/>
          </a:xfrm>
          <a:prstGeom prst="rect">
            <a:avLst/>
          </a:prstGeom>
        </p:spPr>
        <p:txBody>
          <a:bodyPr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0" indent="-171450" algn="l">
              <a:lnSpc>
                <a:spcPct val="120000"/>
              </a:lnSpc>
              <a:spcBef>
                <a:spcPct val="0"/>
              </a:spcBef>
              <a:spcAft>
                <a:spcPts val="800"/>
              </a:spcAft>
              <a:buClr>
                <a:schemeClr val="accent1">
                  <a:lumMod val="20000"/>
                  <a:lumOff val="80000"/>
                </a:schemeClr>
              </a:buClr>
              <a:buSzTx/>
              <a:buFont typeface="Wingdings" panose="05000000000000000000" pitchFamily="2" charset="2"/>
              <a:buNone/>
            </a:pPr>
            <a:r>
              <a:rPr lang="zh-CN" spc="160">
                <a:solidFill>
                  <a:schemeClr val="tx1">
                    <a:lumMod val="75000"/>
                    <a:lumOff val="25000"/>
                  </a:schemeClr>
                </a:solidFill>
                <a:latin typeface="黑体" panose="02010609060101010101" charset="-122"/>
                <a:ea typeface="黑体" panose="02010609060101010101" charset="-122"/>
                <a:cs typeface="黑体" panose="02010609060101010101" charset="-122"/>
              </a:rPr>
              <a:t>“一个故事胜过一打道理。”讲好中国故事是外宣工作的基本方法，也是提升中华文化影响力的基本途径。从毛泽东同志向美国记者斯诺、史沫特莱等人讲述“延安故事"，到习近平总书记通过讲故事介绍中国道路和共建美好世界的理念主张，善于通过故事传播理念、以理服人、以情动人，是中国共产党人的优良传统。今天，中国故事最精彩的主题，是讲清楚中国共产党为什么“能"、中国特色社会主义制度为什么管用。我们要围绕国际社会关注的问题，主动宣介习近平新时代中国特色社会主义思想，主动讲好中国共产党治国理政的故事、中国人民奋斗圆梦的故事、中国坚持和平发展合作共赢的故事，让世界更好地了解中国。同时，要采用外国人听得懂、易接受的话语体系和表述方式生动鲜活地讲，贴近中国实际、贴近国际关切、贴近国外受众入情入理地讲，平等待人、虚怀若谷、真诚亲和地讲。</a:t>
            </a:r>
          </a:p>
        </p:txBody>
      </p:sp>
    </p:spTree>
    <p:custDataLst>
      <p:tags r:id="rId5"/>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edge">
                                      <p:cBhvr>
                                        <p:cTn id="7" dur="2000"/>
                                        <p:tgtEl>
                                          <p:spTgt spid="5"/>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diamond(in)">
                                      <p:cBhvr>
                                        <p:cTn id="12" dur="2000"/>
                                        <p:tgtEl>
                                          <p:spTgt spid="7"/>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circle(in)">
                                      <p:cBhvr>
                                        <p:cTn id="1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5" grpId="0"/>
      <p:bldP spid="6" grpId="0"/>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custDataLst>
              <p:tags r:id="rId2"/>
            </p:custDataLst>
          </p:nvPr>
        </p:nvSpPr>
        <p:spPr>
          <a:xfrm>
            <a:off x="224155" y="920115"/>
            <a:ext cx="8539480" cy="4030345"/>
          </a:xfrm>
          <a:prstGeom prst="rect">
            <a:avLst/>
          </a:prstGeom>
          <a:solidFill>
            <a:schemeClr val="bg1"/>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5" name="文本框 4"/>
          <p:cNvSpPr txBox="1"/>
          <p:nvPr>
            <p:custDataLst>
              <p:tags r:id="rId3"/>
            </p:custDataLst>
          </p:nvPr>
        </p:nvSpPr>
        <p:spPr>
          <a:xfrm>
            <a:off x="223520" y="124460"/>
            <a:ext cx="8608060" cy="795655"/>
          </a:xfrm>
          <a:prstGeom prst="rect">
            <a:avLst/>
          </a:prstGeom>
          <a:noFill/>
        </p:spPr>
        <p:txBody>
          <a:bodyPr wrap="square" lIns="67627" tIns="35242" rIns="67627" bIns="35242" rtlCol="0">
            <a:noAutofit/>
          </a:bodyPr>
          <a:lstStyle>
            <a:defPPr>
              <a:defRPr lang="zh-CN"/>
            </a:defPPr>
            <a:lvl1pPr fontAlgn="auto">
              <a:lnSpc>
                <a:spcPct val="130000"/>
              </a:lnSpc>
              <a:spcAft>
                <a:spcPts val="1000"/>
              </a:spcAft>
              <a:defRPr sz="1600" spc="150"/>
            </a:lvl1pPr>
          </a:lstStyle>
          <a:p>
            <a:pPr marL="0" lvl="0" indent="0" algn="l">
              <a:lnSpc>
                <a:spcPct val="120000"/>
              </a:lnSpc>
              <a:spcBef>
                <a:spcPct val="0"/>
              </a:spcBef>
              <a:spcAft>
                <a:spcPts val="800"/>
              </a:spcAft>
              <a:buSzTx/>
              <a:buNone/>
            </a:pPr>
            <a:r>
              <a:rPr lang="zh-CN" altLang="en-US" sz="1800" b="1" spc="160">
                <a:solidFill>
                  <a:schemeClr val="tx1">
                    <a:lumMod val="75000"/>
                    <a:lumOff val="25000"/>
                  </a:schemeClr>
                </a:solidFill>
                <a:latin typeface="Arial" panose="020b0604020202020204" pitchFamily="34" charset="0"/>
                <a:ea typeface="微软雅黑" panose="020b0503020204020204" pitchFamily="34" charset="-122"/>
              </a:rPr>
              <a:t>阅读下面的材料，提炼观点，围绕“文化走出去"的话题，联系社会生活，任选一个角度，写一篇不少于1000字的申论。</a:t>
            </a:r>
          </a:p>
        </p:txBody>
      </p:sp>
      <p:sp>
        <p:nvSpPr>
          <p:cNvPr id="6" name="矩形 5"/>
          <p:cNvSpPr/>
          <p:nvPr>
            <p:custDataLst>
              <p:tags r:id="rId4"/>
            </p:custDataLst>
          </p:nvPr>
        </p:nvSpPr>
        <p:spPr>
          <a:xfrm>
            <a:off x="289560" y="1066800"/>
            <a:ext cx="8476615" cy="3736340"/>
          </a:xfrm>
          <a:prstGeom prst="rect">
            <a:avLst/>
          </a:prstGeom>
        </p:spPr>
        <p:txBody>
          <a:bodyPr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0" indent="-171450" algn="l">
              <a:lnSpc>
                <a:spcPct val="120000"/>
              </a:lnSpc>
              <a:spcBef>
                <a:spcPct val="0"/>
              </a:spcBef>
              <a:spcAft>
                <a:spcPts val="800"/>
              </a:spcAft>
              <a:buClr>
                <a:schemeClr val="accent1">
                  <a:lumMod val="20000"/>
                  <a:lumOff val="80000"/>
                </a:schemeClr>
              </a:buClr>
              <a:buSzTx/>
              <a:buFont typeface="Wingdings" panose="05000000000000000000" pitchFamily="2" charset="2"/>
              <a:buNone/>
            </a:pPr>
            <a:r>
              <a:rPr lang="zh-CN" spc="160">
                <a:solidFill>
                  <a:schemeClr val="tx1">
                    <a:lumMod val="75000"/>
                    <a:lumOff val="25000"/>
                  </a:schemeClr>
                </a:solidFill>
                <a:latin typeface="黑体" panose="02010609060101010101" charset="-122"/>
                <a:ea typeface="黑体" panose="02010609060101010101" charset="-122"/>
                <a:cs typeface="黑体" panose="02010609060101010101" charset="-122"/>
              </a:rPr>
              <a:t>文化是一个国家、一个民族的灵魂。做好外宣工作，不断提升中华文化影响力，既要宣介优秀传统文化，也要传播优秀当代文化。中华优秀传统文化是中华民族的文化根脉，其蕴含的思想观念、人文精神、道德规范，不仅是我们中国人思想和精神的内核，对解决人类问题也有重要价值。推动中华优秀传统文化走出去，不能停留在舞个狮子、包个饺子，耍套功夫上，不能满足于向国外提供一些表层的文化符号，关键是要把优秀传统文化的精神标识提炼出来、展示出来，把优秀传统文化中具有当代价值、世界意义的文化精髓提炼出来、展示出来。同时，提升中华文化影响力不能厚古薄今，更要注重展示当代中国的发展进步、当代中国人的精彩生活，推动反映当代中国发展进步的价值理念、文艺精品、文化成果走向海外，既要入乡随俗又要入情入理，努力进入主流市场，影响主流人群。</a:t>
            </a:r>
          </a:p>
        </p:txBody>
      </p:sp>
    </p:spTree>
    <p:custDataLst>
      <p:tags r:id="rId5"/>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amond(in)">
                                      <p:cBhvr>
                                        <p:cTn id="7" dur="2000"/>
                                        <p:tgtEl>
                                          <p:spTgt spid="7"/>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circle(in)">
                                      <p:cBhvr>
                                        <p:cTn id="12"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6" grpId="0"/>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矩形 3"/>
          <p:cNvSpPr/>
          <p:nvPr>
            <p:custDataLst>
              <p:tags r:id="rId2"/>
            </p:custDataLst>
          </p:nvPr>
        </p:nvSpPr>
        <p:spPr>
          <a:xfrm>
            <a:off x="0" y="0"/>
            <a:ext cx="9144000" cy="694373"/>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350">
              <a:solidFill>
                <a:schemeClr val="lt1"/>
              </a:solidFill>
              <a:latin typeface="微软雅黑" panose="020b0503020204020204" pitchFamily="34" charset="-122"/>
              <a:ea typeface="微软雅黑" panose="020b0503020204020204" pitchFamily="34" charset="-122"/>
              <a:sym typeface="+mn-ea"/>
            </a:endParaRPr>
          </a:p>
        </p:txBody>
      </p:sp>
      <p:sp>
        <p:nvSpPr>
          <p:cNvPr id="14" name="矩形 13"/>
          <p:cNvSpPr/>
          <p:nvPr>
            <p:custDataLst>
              <p:tags r:id="rId3"/>
            </p:custDataLst>
          </p:nvPr>
        </p:nvSpPr>
        <p:spPr>
          <a:xfrm>
            <a:off x="685800" y="1485912"/>
            <a:ext cx="7772462" cy="1371611"/>
          </a:xfrm>
          <a:prstGeom prst="rect">
            <a:avLst/>
          </a:prstGeom>
          <a:solidFill>
            <a:srgbClr val="FFFFFF"/>
          </a:solidFill>
          <a:ln>
            <a:noFill/>
          </a:ln>
          <a:effectLst>
            <a:outerShdw blurRad="1270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350">
              <a:solidFill>
                <a:schemeClr val="lt1"/>
              </a:solidFill>
              <a:latin typeface="微软雅黑" panose="020b0503020204020204" pitchFamily="34" charset="-122"/>
              <a:ea typeface="微软雅黑" panose="020b0503020204020204" pitchFamily="34" charset="-122"/>
              <a:sym typeface="+mn-ea"/>
            </a:endParaRPr>
          </a:p>
        </p:txBody>
      </p:sp>
      <p:sp>
        <p:nvSpPr>
          <p:cNvPr id="16" name="矩形 14"/>
          <p:cNvSpPr/>
          <p:nvPr>
            <p:custDataLst>
              <p:tags r:id="rId4"/>
            </p:custDataLst>
          </p:nvPr>
        </p:nvSpPr>
        <p:spPr>
          <a:xfrm>
            <a:off x="685800" y="2971824"/>
            <a:ext cx="7772462" cy="1371611"/>
          </a:xfrm>
          <a:prstGeom prst="rect">
            <a:avLst/>
          </a:prstGeom>
          <a:solidFill>
            <a:srgbClr val="FFFFFF"/>
          </a:solidFill>
          <a:ln>
            <a:noFill/>
          </a:ln>
          <a:effectLst>
            <a:outerShdw blurRad="1270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350">
              <a:solidFill>
                <a:schemeClr val="lt1"/>
              </a:solidFill>
              <a:latin typeface="微软雅黑" panose="020b0503020204020204" pitchFamily="34" charset="-122"/>
              <a:ea typeface="微软雅黑" panose="020b0503020204020204" pitchFamily="34" charset="-122"/>
              <a:sym typeface="+mn-ea"/>
            </a:endParaRPr>
          </a:p>
        </p:txBody>
      </p:sp>
      <p:sp>
        <p:nvSpPr>
          <p:cNvPr id="5" name="文本框 4"/>
          <p:cNvSpPr txBox="1"/>
          <p:nvPr>
            <p:custDataLst>
              <p:tags r:id="rId5"/>
            </p:custDataLst>
          </p:nvPr>
        </p:nvSpPr>
        <p:spPr>
          <a:xfrm>
            <a:off x="342903" y="114301"/>
            <a:ext cx="8458267" cy="457200"/>
          </a:xfrm>
          <a:prstGeom prst="rect">
            <a:avLst/>
          </a:prstGeom>
          <a:noFill/>
        </p:spPr>
        <p:txBody>
          <a:bodyPr wrap="square" lIns="47625" tIns="19050" rIns="47625" bIns="19050" rtlCol="0" anchor="ctr" anchorCtr="0"/>
          <a:lstStyle/>
          <a:p>
            <a:pPr marL="0" indent="0" algn="l">
              <a:lnSpc>
                <a:spcPct val="100000"/>
              </a:lnSpc>
              <a:spcBef>
                <a:spcPct val="0"/>
              </a:spcBef>
              <a:spcAft>
                <a:spcPct val="0"/>
              </a:spcAft>
              <a:buSzTx/>
              <a:buNone/>
            </a:pPr>
            <a:r>
              <a:rPr lang="zh-CN" altLang="en-US" sz="4000" b="1" spc="160">
                <a:solidFill>
                  <a:schemeClr val="accent1"/>
                </a:solidFill>
                <a:latin typeface="微软雅黑" panose="020b0503020204020204" pitchFamily="34" charset="-122"/>
                <a:ea typeface="微软雅黑" panose="020b0503020204020204" pitchFamily="34" charset="-122"/>
              </a:rPr>
              <a:t>立意构思</a:t>
            </a:r>
          </a:p>
        </p:txBody>
      </p:sp>
      <p:sp>
        <p:nvSpPr>
          <p:cNvPr id="11" name="Title 6"/>
          <p:cNvSpPr txBox="1"/>
          <p:nvPr>
            <p:custDataLst>
              <p:tags r:id="rId6"/>
            </p:custDataLst>
          </p:nvPr>
        </p:nvSpPr>
        <p:spPr>
          <a:xfrm>
            <a:off x="963930" y="1598930"/>
            <a:ext cx="7215505" cy="951230"/>
          </a:xfrm>
          <a:prstGeom prst="rect">
            <a:avLst/>
          </a:prstGeom>
          <a:noFill/>
          <a:ln w="3175">
            <a:noFill/>
            <a:prstDash val="dash"/>
          </a:ln>
        </p:spPr>
        <p:txBody>
          <a:bodyPr wrap="square" lIns="47625" tIns="19050" rIns="47625" bIns="1905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ct val="0"/>
              </a:spcBef>
              <a:spcAft>
                <a:spcPts val="800"/>
              </a:spcAft>
              <a:buSzTx/>
              <a:buNone/>
            </a:pPr>
            <a:r>
              <a:rPr lang="zh-CN" sz="18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本次写作任务要求：阅读下面的材料，提炼观点，围绕“文化走出去”的话题，联系社会生活，任选-一个角度，写一篇不少于1000字的申论。</a:t>
            </a:r>
          </a:p>
        </p:txBody>
      </p:sp>
      <p:sp>
        <p:nvSpPr>
          <p:cNvPr id="6" name="Title 6"/>
          <p:cNvSpPr txBox="1"/>
          <p:nvPr>
            <p:custDataLst>
              <p:tags r:id="rId7"/>
            </p:custDataLst>
          </p:nvPr>
        </p:nvSpPr>
        <p:spPr>
          <a:xfrm>
            <a:off x="963930" y="3084830"/>
            <a:ext cx="6858000" cy="951865"/>
          </a:xfrm>
          <a:prstGeom prst="rect">
            <a:avLst/>
          </a:prstGeom>
          <a:noFill/>
          <a:ln w="3175">
            <a:noFill/>
            <a:prstDash val="dash"/>
          </a:ln>
        </p:spPr>
        <p:txBody>
          <a:bodyPr wrap="square" lIns="47625" tIns="19050" rIns="47625" bIns="1905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ct val="0"/>
              </a:spcBef>
              <a:spcAft>
                <a:spcPts val="800"/>
              </a:spcAft>
              <a:buSzTx/>
              <a:buNone/>
            </a:pPr>
            <a:r>
              <a:rPr lang="zh-CN" sz="18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第一步要做的事情是“提炼观点”。材料内容丰富，观点较多，容易令人产生眼花缭乱的感觉，采用分层概括的方式处理材料是一个实用的方法。</a:t>
            </a:r>
          </a:p>
        </p:txBody>
      </p:sp>
    </p:spTree>
    <p:custDataLst>
      <p:tags r:id="rId8"/>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par>
                    <p:cTn id="10" fill="hold" nodeType="clickPar">
                      <p:stCondLst>
                        <p:cond delay="indefinite"/>
                      </p:stCondLst>
                      <p:childTnLst>
                        <p:par>
                          <p:cTn id="11" fill="hold" nodeType="afterGroup">
                            <p:stCondLst>
                              <p:cond delay="0"/>
                            </p:stCondLst>
                            <p:childTnLst>
                              <p:par>
                                <p:cTn id="12" presetID="8" presetClass="entr" presetSubtype="16" fill="hold" grpId="0" nodeType="click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diamond(in)">
                                      <p:cBhvr>
                                        <p:cTn id="14" dur="2000"/>
                                        <p:tgtEl>
                                          <p:spTgt spid="14"/>
                                        </p:tgtEl>
                                      </p:cBhvr>
                                    </p:animEffect>
                                  </p:childTnLst>
                                </p:cTn>
                              </p:par>
                            </p:childTnLst>
                          </p:cTn>
                        </p:par>
                      </p:childTnLst>
                    </p:cTn>
                  </p:par>
                  <p:par>
                    <p:cTn id="15" fill="hold" nodeType="clickPar">
                      <p:stCondLst>
                        <p:cond delay="indefinite"/>
                      </p:stCondLst>
                      <p:childTnLst>
                        <p:par>
                          <p:cTn id="16" fill="hold" nodeType="afterGroup">
                            <p:stCondLst>
                              <p:cond delay="0"/>
                            </p:stCondLst>
                            <p:childTnLst>
                              <p:par>
                                <p:cTn id="17" presetID="6" presetClass="entr" presetSubtype="16"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circle(in)">
                                      <p:cBhvr>
                                        <p:cTn id="19" dur="2000"/>
                                        <p:tgtEl>
                                          <p:spTgt spid="11"/>
                                        </p:tgtEl>
                                      </p:cBhvr>
                                    </p:animEffect>
                                  </p:childTnLst>
                                </p:cTn>
                              </p:par>
                            </p:childTnLst>
                          </p:cTn>
                        </p:par>
                      </p:childTnLst>
                    </p:cTn>
                  </p:par>
                  <p:par>
                    <p:cTn id="20" fill="hold" nodeType="clickPar">
                      <p:stCondLst>
                        <p:cond delay="indefinite"/>
                      </p:stCondLst>
                      <p:childTnLst>
                        <p:par>
                          <p:cTn id="21" fill="hold" nodeType="afterGroup">
                            <p:stCondLst>
                              <p:cond delay="0"/>
                            </p:stCondLst>
                            <p:childTnLst>
                              <p:par>
                                <p:cTn id="22" presetID="8" presetClass="entr" presetSubtype="16" fill="hold" grpId="0" nodeType="clickEffect">
                                  <p:stCondLst>
                                    <p:cond delay="0"/>
                                  </p:stCondLst>
                                  <p:childTnLst>
                                    <p:set>
                                      <p:cBhvr>
                                        <p:cTn id="23" dur="1" fill="hold">
                                          <p:stCondLst>
                                            <p:cond delay="0"/>
                                          </p:stCondLst>
                                        </p:cTn>
                                        <p:tgtEl>
                                          <p:spTgt spid="16"/>
                                        </p:tgtEl>
                                        <p:attrNameLst>
                                          <p:attrName>style.visibility</p:attrName>
                                        </p:attrNameLst>
                                      </p:cBhvr>
                                      <p:to>
                                        <p:strVal val="visible"/>
                                      </p:to>
                                    </p:set>
                                    <p:animEffect transition="in" filter="diamond(in)">
                                      <p:cBhvr>
                                        <p:cTn id="24" dur="2000"/>
                                        <p:tgtEl>
                                          <p:spTgt spid="16"/>
                                        </p:tgtEl>
                                      </p:cBhvr>
                                    </p:animEffect>
                                  </p:childTnLst>
                                </p:cTn>
                              </p:par>
                            </p:childTnLst>
                          </p:cTn>
                        </p:par>
                      </p:childTnLst>
                    </p:cTn>
                  </p:par>
                  <p:par>
                    <p:cTn id="25" fill="hold" nodeType="clickPar">
                      <p:stCondLst>
                        <p:cond delay="indefinite"/>
                      </p:stCondLst>
                      <p:childTnLst>
                        <p:par>
                          <p:cTn id="26" fill="hold" nodeType="afterGroup">
                            <p:stCondLst>
                              <p:cond delay="0"/>
                            </p:stCondLst>
                            <p:childTnLst>
                              <p:par>
                                <p:cTn id="27" presetID="6" presetClass="entr" presetSubtype="16" fill="hold" grpId="0" nodeType="click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circle(in)">
                                      <p:cBhvr>
                                        <p:cTn id="29"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6" grpId="0"/>
      <p:bldP spid="5" grpId="0"/>
      <p:bldP spid="11" grpId="0"/>
      <p:bldP spid="6" grpId="0"/>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矩形 3"/>
          <p:cNvSpPr/>
          <p:nvPr>
            <p:custDataLst>
              <p:tags r:id="rId2"/>
            </p:custDataLst>
          </p:nvPr>
        </p:nvSpPr>
        <p:spPr>
          <a:xfrm>
            <a:off x="0" y="0"/>
            <a:ext cx="9144000" cy="694373"/>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350">
              <a:solidFill>
                <a:schemeClr val="lt1"/>
              </a:solidFill>
              <a:latin typeface="微软雅黑" panose="020b0503020204020204" pitchFamily="34" charset="-122"/>
              <a:ea typeface="微软雅黑" panose="020b0503020204020204" pitchFamily="34" charset="-122"/>
              <a:sym typeface="+mn-ea"/>
            </a:endParaRPr>
          </a:p>
        </p:txBody>
      </p:sp>
      <p:sp>
        <p:nvSpPr>
          <p:cNvPr id="14" name="矩形 13"/>
          <p:cNvSpPr/>
          <p:nvPr>
            <p:custDataLst>
              <p:tags r:id="rId3"/>
            </p:custDataLst>
          </p:nvPr>
        </p:nvSpPr>
        <p:spPr>
          <a:xfrm>
            <a:off x="484505" y="1199515"/>
            <a:ext cx="8052435" cy="3405505"/>
          </a:xfrm>
          <a:prstGeom prst="rect">
            <a:avLst/>
          </a:prstGeom>
          <a:solidFill>
            <a:srgbClr val="FFFFFF"/>
          </a:solidFill>
          <a:ln>
            <a:noFill/>
          </a:ln>
          <a:effectLst>
            <a:outerShdw blurRad="1270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350">
              <a:solidFill>
                <a:schemeClr val="lt1"/>
              </a:solidFill>
              <a:latin typeface="微软雅黑" panose="020b0503020204020204" pitchFamily="34" charset="-122"/>
              <a:ea typeface="微软雅黑" panose="020b0503020204020204" pitchFamily="34" charset="-122"/>
              <a:sym typeface="+mn-ea"/>
            </a:endParaRPr>
          </a:p>
        </p:txBody>
      </p:sp>
      <p:sp>
        <p:nvSpPr>
          <p:cNvPr id="5" name="文本框 4"/>
          <p:cNvSpPr txBox="1"/>
          <p:nvPr>
            <p:custDataLst>
              <p:tags r:id="rId4"/>
            </p:custDataLst>
          </p:nvPr>
        </p:nvSpPr>
        <p:spPr>
          <a:xfrm>
            <a:off x="342903" y="114301"/>
            <a:ext cx="8458267" cy="457200"/>
          </a:xfrm>
          <a:prstGeom prst="rect">
            <a:avLst/>
          </a:prstGeom>
          <a:noFill/>
        </p:spPr>
        <p:txBody>
          <a:bodyPr wrap="square" lIns="47625" tIns="19050" rIns="47625" bIns="19050" rtlCol="0" anchor="ctr" anchorCtr="0"/>
          <a:lstStyle/>
          <a:p>
            <a:pPr marL="0" indent="0" algn="l">
              <a:lnSpc>
                <a:spcPct val="100000"/>
              </a:lnSpc>
              <a:spcBef>
                <a:spcPct val="0"/>
              </a:spcBef>
              <a:spcAft>
                <a:spcPct val="0"/>
              </a:spcAft>
              <a:buSzTx/>
              <a:buNone/>
            </a:pPr>
            <a:r>
              <a:rPr lang="zh-CN" altLang="en-US" sz="4000" b="1" spc="160">
                <a:solidFill>
                  <a:schemeClr val="accent1"/>
                </a:solidFill>
                <a:latin typeface="微软雅黑" panose="020b0503020204020204" pitchFamily="34" charset="-122"/>
                <a:ea typeface="微软雅黑" panose="020b0503020204020204" pitchFamily="34" charset="-122"/>
              </a:rPr>
              <a:t>立意构思</a:t>
            </a:r>
          </a:p>
        </p:txBody>
      </p:sp>
      <p:sp>
        <p:nvSpPr>
          <p:cNvPr id="11" name="Title 6"/>
          <p:cNvSpPr txBox="1"/>
          <p:nvPr>
            <p:custDataLst>
              <p:tags r:id="rId5"/>
            </p:custDataLst>
          </p:nvPr>
        </p:nvSpPr>
        <p:spPr>
          <a:xfrm>
            <a:off x="615950" y="1318260"/>
            <a:ext cx="7790180" cy="3025140"/>
          </a:xfrm>
          <a:prstGeom prst="rect">
            <a:avLst/>
          </a:prstGeom>
          <a:noFill/>
          <a:ln w="3175">
            <a:noFill/>
            <a:prstDash val="dash"/>
          </a:ln>
        </p:spPr>
        <p:txBody>
          <a:bodyPr wrap="square" lIns="47625" tIns="19050" rIns="47625" bIns="1905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ct val="0"/>
              </a:spcBef>
              <a:spcAft>
                <a:spcPts val="800"/>
              </a:spcAft>
              <a:buSzTx/>
              <a:buNone/>
            </a:pPr>
            <a:r>
              <a:rPr lang="zh-CN" altLang="en-US" sz="1800" b="1">
                <a:latin typeface="黑体" panose="02010609060101010101" charset="-122"/>
                <a:ea typeface="黑体" panose="02010609060101010101" charset="-122"/>
                <a:cs typeface="黑体" panose="02010609060101010101" charset="-122"/>
                <a:sym typeface="+mn-ea"/>
              </a:rPr>
              <a:t>材料的第一层为“‘一个故事胜过一打道理。’……让世界更好地了解中国”，强调的是，讲好中国故事，以及中国故事最精彩的主题。材料的第二层为“同时，要采用……平等待人、虚怀若谷、真诚亲和地讲”，强调的是讲故事的方式。材料的第三层为“文化是一个国家……也要传播优秀当代文化”，强调的是，文化的价值，文化传播应传统、当代并重。第四层为“中华优秀传统文化……把优秀传统文化中具有当代价值、世界意义的文化精髓提炼出来、展示出来”，强调的是，传统文化该传播的内容。第五层为“同时，提升中华文化影响力不能厚古薄今……影响主流人群”，强调的是当代文化传播的内容以及传播方式。</a:t>
            </a:r>
            <a:endParaRPr lang="zh-CN" sz="1800" b="1" spc="160">
              <a:ln w="3175">
                <a:noFill/>
                <a:prstDash val="dash"/>
              </a:ln>
              <a:solidFill>
                <a:schemeClr val="dk1">
                  <a:lumMod val="75000"/>
                  <a:lumOff val="25000"/>
                </a:schemeClr>
              </a:solidFill>
              <a:latin typeface="黑体" panose="02010609060101010101" charset="-122"/>
              <a:ea typeface="黑体" panose="02010609060101010101" charset="-122"/>
              <a:cs typeface="黑体" panose="02010609060101010101" charset="-122"/>
            </a:endParaRPr>
          </a:p>
        </p:txBody>
      </p:sp>
    </p:spTree>
    <p:custDataLst>
      <p:tags r:id="rId6"/>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diamond(in)">
                                      <p:cBhvr>
                                        <p:cTn id="7" dur="2000"/>
                                        <p:tgtEl>
                                          <p:spTgt spid="1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circle(in)">
                                      <p:cBhvr>
                                        <p:cTn id="12"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1" grpId="0"/>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矩形 3"/>
          <p:cNvSpPr/>
          <p:nvPr>
            <p:custDataLst>
              <p:tags r:id="rId2"/>
            </p:custDataLst>
          </p:nvPr>
        </p:nvSpPr>
        <p:spPr>
          <a:xfrm>
            <a:off x="0" y="0"/>
            <a:ext cx="9144000" cy="694373"/>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350">
              <a:solidFill>
                <a:schemeClr val="lt1"/>
              </a:solidFill>
              <a:latin typeface="微软雅黑" panose="020b0503020204020204" pitchFamily="34" charset="-122"/>
              <a:ea typeface="微软雅黑" panose="020b0503020204020204" pitchFamily="34" charset="-122"/>
              <a:sym typeface="+mn-ea"/>
            </a:endParaRPr>
          </a:p>
        </p:txBody>
      </p:sp>
      <p:sp>
        <p:nvSpPr>
          <p:cNvPr id="16" name="矩形 14"/>
          <p:cNvSpPr/>
          <p:nvPr>
            <p:custDataLst>
              <p:tags r:id="rId3"/>
            </p:custDataLst>
          </p:nvPr>
        </p:nvSpPr>
        <p:spPr>
          <a:xfrm>
            <a:off x="685800" y="1426845"/>
            <a:ext cx="7772400" cy="2916555"/>
          </a:xfrm>
          <a:prstGeom prst="rect">
            <a:avLst/>
          </a:prstGeom>
          <a:solidFill>
            <a:srgbClr val="FFFFFF"/>
          </a:solidFill>
          <a:ln>
            <a:noFill/>
          </a:ln>
          <a:effectLst>
            <a:outerShdw blurRad="1270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350">
              <a:solidFill>
                <a:schemeClr val="lt1"/>
              </a:solidFill>
              <a:latin typeface="微软雅黑" panose="020b0503020204020204" pitchFamily="34" charset="-122"/>
              <a:ea typeface="微软雅黑" panose="020b0503020204020204" pitchFamily="34" charset="-122"/>
              <a:sym typeface="+mn-ea"/>
            </a:endParaRPr>
          </a:p>
        </p:txBody>
      </p:sp>
      <p:sp>
        <p:nvSpPr>
          <p:cNvPr id="5" name="文本框 4"/>
          <p:cNvSpPr txBox="1"/>
          <p:nvPr>
            <p:custDataLst>
              <p:tags r:id="rId4"/>
            </p:custDataLst>
          </p:nvPr>
        </p:nvSpPr>
        <p:spPr>
          <a:xfrm>
            <a:off x="342903" y="114301"/>
            <a:ext cx="8458267" cy="457200"/>
          </a:xfrm>
          <a:prstGeom prst="rect">
            <a:avLst/>
          </a:prstGeom>
          <a:noFill/>
        </p:spPr>
        <p:txBody>
          <a:bodyPr wrap="square" lIns="47625" tIns="19050" rIns="47625" bIns="19050" rtlCol="0" anchor="ctr" anchorCtr="0"/>
          <a:lstStyle/>
          <a:p>
            <a:pPr marL="0" indent="0" algn="l">
              <a:lnSpc>
                <a:spcPct val="100000"/>
              </a:lnSpc>
              <a:spcBef>
                <a:spcPct val="0"/>
              </a:spcBef>
              <a:spcAft>
                <a:spcPct val="0"/>
              </a:spcAft>
              <a:buSzTx/>
              <a:buNone/>
            </a:pPr>
            <a:r>
              <a:rPr lang="zh-CN" altLang="en-US" sz="4000" b="1" spc="160">
                <a:solidFill>
                  <a:schemeClr val="accent1"/>
                </a:solidFill>
                <a:latin typeface="微软雅黑" panose="020b0503020204020204" pitchFamily="34" charset="-122"/>
                <a:ea typeface="微软雅黑" panose="020b0503020204020204" pitchFamily="34" charset="-122"/>
              </a:rPr>
              <a:t>立意构思</a:t>
            </a:r>
          </a:p>
        </p:txBody>
      </p:sp>
      <p:sp>
        <p:nvSpPr>
          <p:cNvPr id="11" name="Title 6"/>
          <p:cNvSpPr txBox="1"/>
          <p:nvPr>
            <p:custDataLst>
              <p:tags r:id="rId5"/>
            </p:custDataLst>
          </p:nvPr>
        </p:nvSpPr>
        <p:spPr>
          <a:xfrm>
            <a:off x="685800" y="887730"/>
            <a:ext cx="7215505" cy="405130"/>
          </a:xfrm>
          <a:prstGeom prst="rect">
            <a:avLst/>
          </a:prstGeom>
          <a:noFill/>
          <a:ln w="3175">
            <a:noFill/>
            <a:prstDash val="dash"/>
          </a:ln>
        </p:spPr>
        <p:txBody>
          <a:bodyPr wrap="square" lIns="47625" tIns="19050" rIns="47625" bIns="1905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ct val="0"/>
              </a:spcBef>
              <a:spcAft>
                <a:spcPts val="800"/>
              </a:spcAft>
              <a:buSzTx/>
              <a:buNone/>
            </a:pPr>
            <a:r>
              <a:rPr lang="zh-CN" sz="2000" b="1" spc="160">
                <a:ln w="3175">
                  <a:noFill/>
                  <a:prstDash val="dash"/>
                </a:ln>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确立写作角度</a:t>
            </a:r>
          </a:p>
        </p:txBody>
      </p:sp>
      <p:sp>
        <p:nvSpPr>
          <p:cNvPr id="2" name="文本框 1"/>
          <p:cNvSpPr txBox="1"/>
          <p:nvPr/>
        </p:nvSpPr>
        <p:spPr>
          <a:xfrm>
            <a:off x="864870" y="1578610"/>
            <a:ext cx="7413625" cy="2446655"/>
          </a:xfrm>
          <a:prstGeom prst="rect">
            <a:avLst/>
          </a:prstGeom>
          <a:noFill/>
          <a:ln w="3175">
            <a:noFill/>
            <a:prstDash val="dash"/>
          </a:ln>
        </p:spPr>
        <p:txBody>
          <a:bodyPr wrap="square" lIns="47625" tIns="19050" rIns="47625" bIns="19050" rtlCol="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lvl="0" algn="l" fontAlgn="auto">
              <a:lnSpc>
                <a:spcPct val="120000"/>
              </a:lnSpc>
              <a:spcBef>
                <a:spcPct val="0"/>
              </a:spcBef>
              <a:spcAft>
                <a:spcPts val="800"/>
              </a:spcAft>
            </a:pPr>
            <a:r>
              <a:rPr lang="zh-CN" sz="18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通过上面的分层概括，立意角度确立如下：</a:t>
            </a:r>
            <a:endParaRPr lang="zh-CN" sz="18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lvl="0" algn="l" fontAlgn="auto">
              <a:lnSpc>
                <a:spcPct val="120000"/>
              </a:lnSpc>
              <a:spcBef>
                <a:spcPct val="0"/>
              </a:spcBef>
              <a:spcAft>
                <a:spcPts val="800"/>
              </a:spcAft>
            </a:pPr>
            <a:r>
              <a:rPr lang="zh-CN" sz="18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文化走出去可以通过讲好中国故事来实现，且要用得当的讲述方式；</a:t>
            </a:r>
            <a:endParaRPr lang="zh-CN" sz="18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lvl="0" algn="l" fontAlgn="auto">
              <a:lnSpc>
                <a:spcPct val="120000"/>
              </a:lnSpc>
              <a:spcBef>
                <a:spcPct val="0"/>
              </a:spcBef>
              <a:spcAft>
                <a:spcPts val="800"/>
              </a:spcAft>
            </a:pPr>
            <a:r>
              <a:rPr lang="zh-CN" sz="1800" b="1" spc="160">
                <a:ln w="3175">
                  <a:noFill/>
                  <a:prstDash val="dash"/>
                </a:ln>
                <a:solidFill>
                  <a:schemeClr val="accent6">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文化走出去应重视传统与当代文化，且要把精神标识提炼出来、展示出来；</a:t>
            </a:r>
            <a:endParaRPr lang="zh-CN" sz="1800" b="1" spc="160">
              <a:ln w="3175">
                <a:noFill/>
                <a:prstDash val="dash"/>
              </a:ln>
              <a:solidFill>
                <a:schemeClr val="accent6">
                  <a:lumMod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lvl="0" algn="l" fontAlgn="auto">
              <a:lnSpc>
                <a:spcPct val="120000"/>
              </a:lnSpc>
              <a:spcBef>
                <a:spcPct val="0"/>
              </a:spcBef>
              <a:spcAft>
                <a:spcPts val="800"/>
              </a:spcAft>
            </a:pPr>
            <a:r>
              <a:rPr lang="zh-CN" sz="1800" b="1" spc="160">
                <a:ln w="3175">
                  <a:noFill/>
                  <a:prstDash val="dash"/>
                </a:ln>
                <a:solidFill>
                  <a:srgbClr val="00B0F0"/>
                </a:solidFill>
                <a:latin typeface="微软雅黑" panose="020b0503020204020204" pitchFamily="34" charset="-122"/>
                <a:ea typeface="微软雅黑" panose="020b0503020204020204" pitchFamily="34" charset="-122"/>
                <a:cs typeface="微软雅黑" panose="020b0503020204020204" pitchFamily="34" charset="-122"/>
                <a:sym typeface="+mn-ea"/>
              </a:rPr>
              <a:t>文化走出去既要入乡随俗又要入情入理，努力进入主流市场，影响主流人群。</a:t>
            </a:r>
          </a:p>
        </p:txBody>
      </p:sp>
    </p:spTree>
    <p:custDataLst>
      <p:tags r:id="rId6"/>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circle(in)">
                                      <p:cBhvr>
                                        <p:cTn id="7" dur="2000"/>
                                        <p:tgtEl>
                                          <p:spTgt spid="11"/>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diamond(in)">
                                      <p:cBhvr>
                                        <p:cTn id="12" dur="2000"/>
                                        <p:tgtEl>
                                          <p:spTgt spid="16"/>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afterGroup">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21" fill="hold" nodeType="clickPar">
                      <p:stCondLst>
                        <p:cond delay="indefinite"/>
                      </p:stCondLst>
                      <p:childTnLst>
                        <p:par>
                          <p:cTn id="22" fill="hold" nodeType="afterGroup">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25" fill="hold" nodeType="clickPar">
                      <p:stCondLst>
                        <p:cond delay="indefinite"/>
                      </p:stCondLst>
                      <p:childTnLst>
                        <p:par>
                          <p:cTn id="26" fill="hold" nodeType="afterGroup">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1" grpId="0"/>
      <p:bldP spid="2" grpId="0" uiExpand="1" build="p"/>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框 3"/>
          <p:cNvSpPr txBox="1"/>
          <p:nvPr/>
        </p:nvSpPr>
        <p:spPr>
          <a:xfrm>
            <a:off x="2819400" y="1815465"/>
            <a:ext cx="3657600" cy="1107440"/>
          </a:xfrm>
          <a:prstGeom prst="rect">
            <a:avLst/>
          </a:prstGeom>
          <a:noFill/>
        </p:spPr>
        <p:txBody>
          <a:bodyPr wrap="none" lIns="0" tIns="0" rIns="0" bIns="0" rtlCol="0">
            <a:spAutoFit/>
          </a:bodyPr>
          <a:lstStyle/>
          <a:p>
            <a:pPr algn="ctr"/>
            <a:r>
              <a:rPr lang="zh-CN" altLang="zh-HK" sz="7200" b="1">
                <a:solidFill>
                  <a:srgbClr val="FF0000"/>
                </a:solidFill>
                <a:latin typeface="微软雅黑" panose="020b0503020204020204" pitchFamily="34" charset="-122"/>
                <a:ea typeface="微软雅黑" panose="020b0503020204020204" pitchFamily="34" charset="-122"/>
                <a:sym typeface="+mn-ea"/>
              </a:rPr>
              <a:t>研讨技法</a:t>
            </a:r>
          </a:p>
        </p:txBody>
      </p:sp>
      <p:sp>
        <p:nvSpPr>
          <p:cNvPr id="3" name="文本框 2"/>
          <p:cNvSpPr txBox="1"/>
          <p:nvPr/>
        </p:nvSpPr>
        <p:spPr>
          <a:xfrm>
            <a:off x="1106170" y="1713230"/>
            <a:ext cx="1299832" cy="1425373"/>
          </a:xfrm>
          <a:prstGeom prst="ellipse">
            <a:avLst/>
          </a:prstGeom>
          <a:solidFill>
            <a:srgbClr val="00B0F0"/>
          </a:solidFill>
        </p:spPr>
        <p:txBody>
          <a:bodyPr wrap="none" lIns="0" tIns="0" rIns="0" bIns="0" rtlCol="0">
            <a:spAutoFit/>
          </a:bodyPr>
          <a:lstStyle/>
          <a:p>
            <a:r>
              <a:rPr lang="en-US" altLang="zh-CN" sz="6600" b="1" smtClean="0">
                <a:solidFill>
                  <a:schemeClr val="accent6"/>
                </a:solidFill>
                <a:latin typeface="微软雅黑" panose="020b0503020204020204" pitchFamily="34" charset="-122"/>
                <a:ea typeface="微软雅黑" panose="020b0503020204020204" pitchFamily="34" charset="-122"/>
              </a:rPr>
              <a:t>02</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80">
                                          <p:stCondLst>
                                            <p:cond delay="0"/>
                                          </p:stCondLst>
                                        </p:cTn>
                                        <p:tgtEl>
                                          <p:spTgt spid="3"/>
                                        </p:tgtEl>
                                      </p:cBhvr>
                                    </p:animEffect>
                                    <p:anim calcmode="lin" valueType="num">
                                      <p:cBhvr>
                                        <p:cTn id="8"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gtEl>
                                      </p:cBhvr>
                                      <p:to x="100000" y="60000"/>
                                    </p:animScale>
                                    <p:animScale>
                                      <p:cBhvr>
                                        <p:cTn id="14" dur="166" decel="50000">
                                          <p:stCondLst>
                                            <p:cond delay="676"/>
                                          </p:stCondLst>
                                        </p:cTn>
                                        <p:tgtEl>
                                          <p:spTgt spid="3"/>
                                        </p:tgtEl>
                                      </p:cBhvr>
                                      <p:to x="100000" y="100000"/>
                                    </p:animScale>
                                    <p:animScale>
                                      <p:cBhvr>
                                        <p:cTn id="15" dur="26">
                                          <p:stCondLst>
                                            <p:cond delay="1312"/>
                                          </p:stCondLst>
                                        </p:cTn>
                                        <p:tgtEl>
                                          <p:spTgt spid="3"/>
                                        </p:tgtEl>
                                      </p:cBhvr>
                                      <p:to x="100000" y="80000"/>
                                    </p:animScale>
                                    <p:animScale>
                                      <p:cBhvr>
                                        <p:cTn id="16" dur="166" decel="50000">
                                          <p:stCondLst>
                                            <p:cond delay="1338"/>
                                          </p:stCondLst>
                                        </p:cTn>
                                        <p:tgtEl>
                                          <p:spTgt spid="3"/>
                                        </p:tgtEl>
                                      </p:cBhvr>
                                      <p:to x="100000" y="100000"/>
                                    </p:animScale>
                                    <p:animScale>
                                      <p:cBhvr>
                                        <p:cTn id="17" dur="26">
                                          <p:stCondLst>
                                            <p:cond delay="1642"/>
                                          </p:stCondLst>
                                        </p:cTn>
                                        <p:tgtEl>
                                          <p:spTgt spid="3"/>
                                        </p:tgtEl>
                                      </p:cBhvr>
                                      <p:to x="100000" y="90000"/>
                                    </p:animScale>
                                    <p:animScale>
                                      <p:cBhvr>
                                        <p:cTn id="18" dur="166" decel="50000">
                                          <p:stCondLst>
                                            <p:cond delay="1668"/>
                                          </p:stCondLst>
                                        </p:cTn>
                                        <p:tgtEl>
                                          <p:spTgt spid="3"/>
                                        </p:tgtEl>
                                      </p:cBhvr>
                                      <p:to x="100000" y="100000"/>
                                    </p:animScale>
                                    <p:animScale>
                                      <p:cBhvr>
                                        <p:cTn id="19" dur="26">
                                          <p:stCondLst>
                                            <p:cond delay="1808"/>
                                          </p:stCondLst>
                                        </p:cTn>
                                        <p:tgtEl>
                                          <p:spTgt spid="3"/>
                                        </p:tgtEl>
                                      </p:cBhvr>
                                      <p:to x="100000" y="95000"/>
                                    </p:animScale>
                                    <p:animScale>
                                      <p:cBhvr>
                                        <p:cTn id="20" dur="166" decel="50000">
                                          <p:stCondLst>
                                            <p:cond delay="1834"/>
                                          </p:stCondLst>
                                        </p:cTn>
                                        <p:tgtEl>
                                          <p:spTgt spid="3"/>
                                        </p:tgtEl>
                                      </p:cBhvr>
                                      <p:to x="100000" y="100000"/>
                                    </p:animScale>
                                  </p:childTnLst>
                                </p:cTn>
                              </p:par>
                            </p:childTnLst>
                          </p:cTn>
                        </p:par>
                      </p:childTnLst>
                    </p:cTn>
                  </p:par>
                  <p:par>
                    <p:cTn id="21" fill="hold" nodeType="clickPar">
                      <p:stCondLst>
                        <p:cond delay="indefinite"/>
                      </p:stCondLst>
                      <p:childTnLst>
                        <p:par>
                          <p:cTn id="22" fill="hold" nodeType="afterGroup">
                            <p:stCondLst>
                              <p:cond delay="0"/>
                            </p:stCondLst>
                            <p:childTnLst>
                              <p:par>
                                <p:cTn id="23" presetID="6" presetClass="entr" presetSubtype="16"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circle(in)">
                                      <p:cBhvr>
                                        <p:cTn id="25"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矩形 3"/>
          <p:cNvSpPr/>
          <p:nvPr>
            <p:custDataLst>
              <p:tags r:id="rId3"/>
            </p:custDataLst>
          </p:nvPr>
        </p:nvSpPr>
        <p:spPr>
          <a:xfrm>
            <a:off x="0" y="0"/>
            <a:ext cx="9144000" cy="684086"/>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350">
              <a:solidFill>
                <a:schemeClr val="lt1"/>
              </a:solidFill>
              <a:latin typeface="微软雅黑" panose="020b0503020204020204" pitchFamily="34" charset="-122"/>
              <a:ea typeface="微软雅黑" panose="020b0503020204020204" pitchFamily="34" charset="-122"/>
              <a:sym typeface="+mn-ea"/>
            </a:endParaRPr>
          </a:p>
        </p:txBody>
      </p:sp>
      <p:sp>
        <p:nvSpPr>
          <p:cNvPr id="3" name="文本框 2"/>
          <p:cNvSpPr txBox="1"/>
          <p:nvPr>
            <p:custDataLst>
              <p:tags r:id="rId4"/>
            </p:custDataLst>
          </p:nvPr>
        </p:nvSpPr>
        <p:spPr>
          <a:xfrm>
            <a:off x="342867" y="114301"/>
            <a:ext cx="8458267" cy="457200"/>
          </a:xfrm>
          <a:prstGeom prst="rect">
            <a:avLst/>
          </a:prstGeom>
          <a:noFill/>
        </p:spPr>
        <p:txBody>
          <a:bodyPr wrap="square" lIns="47625" tIns="19050" rIns="47625" bIns="19050" rtlCol="0" anchor="ctr" anchorCtr="0">
            <a:normAutofit fontScale="92500" lnSpcReduction="10000"/>
          </a:bodyPr>
          <a:lstStyle/>
          <a:p>
            <a:pPr marL="0" indent="0" algn="l">
              <a:lnSpc>
                <a:spcPct val="100000"/>
              </a:lnSpc>
              <a:spcBef>
                <a:spcPct val="0"/>
              </a:spcBef>
              <a:spcAft>
                <a:spcPct val="0"/>
              </a:spcAft>
              <a:buSzTx/>
              <a:buNone/>
            </a:pPr>
            <a:r>
              <a:rPr altLang="zh-CN" sz="3200" b="1" spc="160">
                <a:solidFill>
                  <a:schemeClr val="accent1"/>
                </a:solidFill>
                <a:latin typeface="微软雅黑" panose="020b0503020204020204" pitchFamily="34" charset="-122"/>
                <a:ea typeface="微软雅黑" panose="020b0503020204020204" pitchFamily="34" charset="-122"/>
                <a:sym typeface="+mn-ea"/>
              </a:rPr>
              <a:t>明确申论的写作要求</a:t>
            </a:r>
          </a:p>
        </p:txBody>
      </p:sp>
      <p:sp>
        <p:nvSpPr>
          <p:cNvPr id="5" name="文本框 4"/>
          <p:cNvSpPr txBox="1"/>
          <p:nvPr/>
        </p:nvSpPr>
        <p:spPr>
          <a:xfrm>
            <a:off x="263525" y="2350770"/>
            <a:ext cx="8724265" cy="1180465"/>
          </a:xfrm>
          <a:prstGeom prst="rect">
            <a:avLst/>
          </a:prstGeom>
          <a:noFill/>
          <a:ln w="3175">
            <a:noFill/>
            <a:prstDash val="dash"/>
          </a:ln>
        </p:spPr>
        <p:txBody>
          <a:bodyPr wrap="square" lIns="47625" tIns="19050" rIns="47625" bIns="19050" rtlCol="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1" indent="-304800" algn="l" defTabSz="914400" fontAlgn="ctr">
              <a:lnSpc>
                <a:spcPct val="120000"/>
              </a:lnSpc>
              <a:spcBef>
                <a:spcPct val="0"/>
              </a:spcBef>
              <a:spcAft>
                <a:spcPts val="800"/>
              </a:spcAft>
              <a:buFont typeface="+mj-lt"/>
            </a:pPr>
            <a:r>
              <a:rPr lang="zh-CN" sz="18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“申”是申述，“论”是议论，“申论”，就是要求作者就特定的材料、事件或者问题进行陈述、说明、概括，并据以发表见解，阐述理由，推断逻辑关系。简而言之，就是：</a:t>
            </a:r>
            <a:endParaRPr lang="zh-CN" sz="18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1" indent="-304800" algn="l" defTabSz="914400" fontAlgn="ctr">
              <a:lnSpc>
                <a:spcPct val="120000"/>
              </a:lnSpc>
              <a:spcBef>
                <a:spcPct val="0"/>
              </a:spcBef>
              <a:spcAft>
                <a:spcPts val="800"/>
              </a:spcAft>
              <a:buFont typeface="+mj-lt"/>
            </a:pPr>
            <a:r>
              <a:rPr sz="18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讲道理"。中论一般用于考查观察社会现象、分析和解决社会问题的能力。写作申论时，要针对给定的背景材料，归纳其观点，分析其中反映的问题，然后自选角度，自拟题目写文章。一般来说，文章应当在分析、整理、概括材料反映的主要问题的基础上，提出对策，列出可行的解决方案并进行论证，要做到观点明确，客观中肯</a:t>
            </a:r>
            <a:r>
              <a:rPr lang="zh-CN" sz="18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sz="18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1" indent="-304800" algn="l" defTabSz="914400" fontAlgn="ctr">
              <a:lnSpc>
                <a:spcPct val="120000"/>
              </a:lnSpc>
              <a:spcBef>
                <a:spcPct val="0"/>
              </a:spcBef>
              <a:spcAft>
                <a:spcPts val="800"/>
              </a:spcAft>
              <a:buFont typeface="+mj-lt"/>
            </a:pPr>
            <a:r>
              <a:rPr sz="18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逻辑性强。学写申论，应树立正确的写作观。在现实生活中，难题和困境是对人的挑战，人们正是在思考难题，化解因境的过程中发展了智慧。所以，从琐碎的日常生活现象以及纷繁的社会信息中发现、思考并解决问题，是一个高中生应该具备的基本素质。</a:t>
            </a:r>
            <a:endParaRPr>
              <a:sym typeface="+mn-ea"/>
            </a:endParaRPr>
          </a:p>
        </p:txBody>
      </p:sp>
    </p:spTree>
    <p:custDataLst>
      <p:tags r:id="rId5"/>
    </p:custDataLst>
  </p:cSld>
  <p:clrMapOvr>
    <a:masterClrMapping/>
  </p:clrMapOvr>
  <mc:AlternateContent>
    <mc:Choice xmlns:p14="http://schemas.microsoft.com/office/powerpoint/2010/main" Requires="p14">
      <p:transition spd="slow" advTm="3087" p14:dur="1400">
        <p14:doors dir="vert"/>
      </p:transition>
    </mc:Choice>
    <mc:Fallback>
      <p:transition spd="slow" advTm="3087">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2000"/>
                                        <p:tgtEl>
                                          <p:spTgt spid="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12" fill="hold" nodeType="clickPar">
                      <p:stCondLst>
                        <p:cond delay="indefinite"/>
                      </p:stCondLst>
                      <p:childTnLst>
                        <p:par>
                          <p:cTn id="13" fill="hold" nodeType="afterGroup">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6" fill="hold" nodeType="clickPar">
                      <p:stCondLst>
                        <p:cond delay="indefinite"/>
                      </p:stCondLst>
                      <p:childTnLst>
                        <p:par>
                          <p:cTn id="17" fill="hold" nodeType="afterGroup">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uiExpand="1" build="p"/>
    </p:bldLst>
  </p:timing>
</p:sld>
</file>

<file path=ppt/tags/tag1.xml><?xml version="1.0" encoding="utf-8"?>
<p:tagLst xmlns:p="http://schemas.openxmlformats.org/presentationml/2006/main">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custom20205081_1*a*1"/>
  <p:tag name="KSO_WM_UNIT_INDEX" val="1"/>
  <p:tag name="KSO_WM_UNIT_ISCONTENTSTITLE" val="0"/>
  <p:tag name="KSO_WM_UNIT_ISNUMDGMTITLE" val="0"/>
  <p:tag name="KSO_WM_UNIT_LAYERLEVEL" val="1"/>
  <p:tag name="KSO_WM_UNIT_NOCLEAR" val="0"/>
  <p:tag name="KSO_WM_UNIT_PRESET_TEXT" val="空白演示"/>
  <p:tag name="KSO_WM_UNIT_SHOW_EDIT_AREA_INDICATION" val="1"/>
  <p:tag name="KSO_WM_UNIT_TYPE" val="a"/>
  <p:tag name="KSO_WM_UNIT_VALUE" val="28"/>
</p:tagLst>
</file>

<file path=ppt/tags/tag10.xml><?xml version="1.0" encoding="utf-8"?>
<p:tagLst xmlns:p="http://schemas.openxmlformats.org/presentationml/2006/main">
  <p:tag name="KSO_WM_BEAUTIFY_FLAG" val="#wm#"/>
  <p:tag name="KSO_WM_SLIDE_ID" val="diagram20205100_1"/>
  <p:tag name="KSO_WM_SLIDE_INDEX" val="1"/>
  <p:tag name="KSO_WM_SLIDE_ITEM_CNT" val="0"/>
  <p:tag name="KSO_WM_SLIDE_LAYOUT" val="a_f"/>
  <p:tag name="KSO_WM_SLIDE_LAYOUT_CNT" val="1_2"/>
  <p:tag name="KSO_WM_SLIDE_POSITION" val="33*55"/>
  <p:tag name="KSO_WM_SLIDE_SIZE" val="893*472"/>
  <p:tag name="KSO_WM_SLIDE_SUBTYPE" val="pureTxt"/>
  <p:tag name="KSO_WM_SLIDE_TYPE" val="text"/>
  <p:tag name="KSO_WM_TAG_VERSION" val="1.0"/>
  <p:tag name="KSO_WM_TEMPLATE_CATEGORY" val="diagram"/>
  <p:tag name="KSO_WM_TEMPLATE_COLOR_TYPE" val="0"/>
  <p:tag name="KSO_WM_TEMPLATE_INDEX" val="20205100"/>
  <p:tag name="KSO_WM_TEMPLATE_MASTER_TYPE" val="0"/>
  <p:tag name="KSO_WM_TEMPLATE_SUBCATEGORY" val="0"/>
  <p:tag name="KSO_WM_TEMPLATE_THUMBS_INDEX" val="1"/>
</p:tagLst>
</file>

<file path=ppt/tags/tag11.xml><?xml version="1.0" encoding="utf-8"?>
<p:tagLst xmlns:p="http://schemas.openxmlformats.org/presentationml/2006/main">
  <p:tag name="KSO_WM_BEAUTIFY_FLAG" val="#wm#"/>
  <p:tag name="KSO_WM_SLIDE_BACKGROUND_TYPE" val="navigation"/>
  <p:tag name="KSO_WM_SLIDE_BK_DARK_LIGHT" val="2"/>
  <p:tag name="KSO_WM_TAG_VERSION" val="1.0"/>
  <p:tag name="KSO_WM_TEMPLATE_ASSEMBLE_GROUPID" val="60656eac4054ed1e2fb7fd99"/>
  <p:tag name="KSO_WM_TEMPLATE_ASSEMBLE_XID" val="60656eac4054ed1e2fb7fd99"/>
  <p:tag name="KSO_WM_TEMPLATE_CATEGORY" val="diagram"/>
  <p:tag name="KSO_WM_TEMPLATE_INDEX" val="20211175"/>
  <p:tag name="KSO_WM_UNIT_BK_DARK_LIGHT" val="2"/>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diagram20211175_1*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 name="KSO_WM_UNIT_VALUE" val="159"/>
</p:tagLst>
</file>

<file path=ppt/tags/tag12.xml><?xml version="1.0" encoding="utf-8"?>
<p:tagLst xmlns:p="http://schemas.openxmlformats.org/presentationml/2006/main">
  <p:tag name="KSO_WM_BEAUTIFY_FLAG" val="#wm#"/>
  <p:tag name="KSO_WM_CHIP_GROUPID" val="5f5ee1ca4d6848d78f644aeb"/>
  <p:tag name="KSO_WM_CHIP_XID" val="5f5f3b9f8e478fb0c58a946b"/>
  <p:tag name="KSO_WM_TAG_VERSION" val="1.0"/>
  <p:tag name="KSO_WM_TEMPLATE_ASSEMBLE_GROUPID" val="60656eac4054ed1e2fb7fd99"/>
  <p:tag name="KSO_WM_TEMPLATE_ASSEMBLE_XID" val="60656eac4054ed1e2fb7fd99"/>
  <p:tag name="KSO_WM_TEMPLATE_CATEGORY" val="diagram"/>
  <p:tag name="KSO_WM_TEMPLATE_INDEX" val="20211175"/>
  <p:tag name="KSO_WM_UNIT_BLOCK" val="0"/>
  <p:tag name="KSO_WM_UNIT_COMPATIBLE" val="0"/>
  <p:tag name="KSO_WM_UNIT_DEC_AREA_ID" val="51b3dd33cc3d4ae29b8ee893dc249079"/>
  <p:tag name="KSO_WM_UNIT_DECORATE_INFO" val="{&quot;ReferentInfo&quot;:{&quot;Id&quot;:&quot;slide&quot;,&quot;X&quot;:{&quot;Pos&quot;:1},&quot;Y&quot;:{&quot;Pos&quot;:1}},&quot;DecorateInfoX&quot;:{&quot;Pos&quot;:1,&quot;IsAbs&quot;:false},&quot;DecorateInfoY&quot;:{&quot;Pos&quot;:1,&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11175_1*i*3"/>
  <p:tag name="KSO_WM_UNIT_INDEX" val="3"/>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270"/>
</p:tagLst>
</file>

<file path=ppt/tags/tag13.xml><?xml version="1.0" encoding="utf-8"?>
<p:tagLst xmlns:p="http://schemas.openxmlformats.org/presentationml/2006/main">
  <p:tag name="KSO_WM_BEAUTIFY_FLAG" val="#wm#"/>
  <p:tag name="KSO_WM_CHIP_GROUPID" val="5f5ee1ca4d6848d78f644aeb"/>
  <p:tag name="KSO_WM_CHIP_XID" val="5f5f3b9f8e478fb0c58a946b"/>
  <p:tag name="KSO_WM_TAG_VERSION" val="1.0"/>
  <p:tag name="KSO_WM_TEMPLATE_ASSEMBLE_GROUPID" val="60656eac4054ed1e2fb7fd99"/>
  <p:tag name="KSO_WM_TEMPLATE_ASSEMBLE_XID" val="60656eac4054ed1e2fb7fd99"/>
  <p:tag name="KSO_WM_TEMPLATE_CATEGORY" val="diagram"/>
  <p:tag name="KSO_WM_TEMPLATE_INDEX" val="20211175"/>
  <p:tag name="KSO_WM_UNIT_BLOCK" val="0"/>
  <p:tag name="KSO_WM_UNIT_COMPATIBLE" val="0"/>
  <p:tag name="KSO_WM_UNIT_DEC_AREA_ID" val="de23b87cd4034199b5df80585adaf91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11175_1*i*4"/>
  <p:tag name="KSO_WM_UNIT_INDEX" val="4"/>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270"/>
</p:tagLst>
</file>

<file path=ppt/tags/tag14.xml><?xml version="1.0" encoding="utf-8"?>
<p:tagLst xmlns:p="http://schemas.openxmlformats.org/presentationml/2006/main">
  <p:tag name="KSO_WM_ASSEMBLE_CHIP_INDEX" val="6d8a7fa83df64ec3b6db599025f2ad44"/>
  <p:tag name="KSO_WM_BEAUTIFY_FLAG" val="#wm#"/>
  <p:tag name="KSO_WM_CHIP_FILLAREA_FILL_RULE" val="{&quot;fill_align&quot;:&quot;lm&quot;,&quot;fill_mode&quot;:&quot;full&quot;,&quot;sacle_strategy&quot;:&quot;smart&quot;}"/>
  <p:tag name="KSO_WM_CHIP_GROUPID" val="5e7881253197e252a37019b5"/>
  <p:tag name="KSO_WM_CHIP_XID" val="5e7881253197e252a37019b6"/>
  <p:tag name="KSO_WM_TAG_VERSION" val="1.0"/>
  <p:tag name="KSO_WM_TEMPLATE_ASSEMBLE_GROUPID" val="60656eac4054ed1e2fb7fd99"/>
  <p:tag name="KSO_WM_TEMPLATE_ASSEMBLE_XID" val="60656eac4054ed1e2fb7fd99"/>
  <p:tag name="KSO_WM_TEMPLATE_CATEGORY" val="diagram"/>
  <p:tag name="KSO_WM_TEMPLATE_INDEX" val="20211175"/>
  <p:tag name="KSO_WM_UNIT_BLOCK" val="0"/>
  <p:tag name="KSO_WM_UNIT_COMPATIBLE" val="0"/>
  <p:tag name="KSO_WM_UNIT_DEC_AREA_ID" val="20e9b104d30946219a4dcc43a0e6a50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1175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31"/>
</p:tagLst>
</file>

<file path=ppt/tags/tag15.xml><?xml version="1.0" encoding="utf-8"?>
<p:tagLst xmlns:p="http://schemas.openxmlformats.org/presentationml/2006/main">
  <p:tag name="KSO_WM_ASSEMBLE_CHIP_INDEX" val="79c5328d9d0d4b39bbaae83850bf43f5"/>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VERSION" val="1.0"/>
  <p:tag name="KSO_WM_TEMPLATE_ASSEMBLE_GROUPID" val="60656eac4054ed1e2fb7fd99"/>
  <p:tag name="KSO_WM_TEMPLATE_ASSEMBLE_XID" val="60656eac4054ed1e2fb7fd99"/>
  <p:tag name="KSO_WM_TEMPLATE_CATEGORY" val="diagram"/>
  <p:tag name="KSO_WM_TEMPLATE_INDEX" val="20211175"/>
  <p:tag name="KSO_WM_UNIT_BLOCK" val="0"/>
  <p:tag name="KSO_WM_UNIT_COMPATIBLE" val="0"/>
  <p:tag name="KSO_WM_UNIT_DEC_AREA_ID" val="f43fb44ff03844b0b223087cb3db4a4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1175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
  <p:tag name="KSO_WM_UNIT_SHOW_EDIT_AREA_INDICATION" val="1"/>
  <p:tag name="KSO_WM_UNIT_SM_LIMIT_TYPE" val="2"/>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72"/>
</p:tagLst>
</file>

<file path=ppt/tags/tag16.xml><?xml version="1.0" encoding="utf-8"?>
<p:tagLst xmlns:p="http://schemas.openxmlformats.org/presentationml/2006/main">
  <p:tag name="KSO_WM_ASSEMBLE_CHIP_INDEX" val="e99f14632c1d448e81c2d8f7fc609cc3"/>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VERSION" val="1.0"/>
  <p:tag name="KSO_WM_TEMPLATE_ASSEMBLE_GROUPID" val="60656eac4054ed1e2fb7fd99"/>
  <p:tag name="KSO_WM_TEMPLATE_ASSEMBLE_XID" val="60656eac4054ed1e2fb7fd99"/>
  <p:tag name="KSO_WM_TEMPLATE_CATEGORY" val="diagram"/>
  <p:tag name="KSO_WM_TEMPLATE_INDEX" val="20211175"/>
  <p:tag name="KSO_WM_UNIT_BLOCK" val="0"/>
  <p:tag name="KSO_WM_UNIT_COMPATIBLE" val="0"/>
  <p:tag name="KSO_WM_UNIT_DEC_AREA_ID" val="d63d853a0d8543379c831f3191f44f1f"/>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1175_1*f*2"/>
  <p:tag name="KSO_WM_UNIT_INDEX" val="2"/>
  <p:tag name="KSO_WM_UNIT_LAYERLEVEL" val="1"/>
  <p:tag name="KSO_WM_UNIT_NOCLEAR" val="0"/>
  <p:tag name="KSO_WM_UNIT_PRESET_TEXT" val="单击此处添加正文，文字是您思想的提炼，为了演示发布的良好效果，请言简意赅的阐述您的观点。您的内容已经简明扼要，字字珠玑。"/>
  <p:tag name="KSO_WM_UNIT_SHOW_EDIT_AREA_INDICATION" val="1"/>
  <p:tag name="KSO_WM_UNIT_SM_LIMIT_TYPE" val="2"/>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72"/>
</p:tagLst>
</file>

<file path=ppt/tags/tag17.xml><?xml version="1.0" encoding="utf-8"?>
<p:tagLst xmlns:p="http://schemas.openxmlformats.org/presentationml/2006/main">
  <p:tag name="FIXED_XID_TMP" val="5f5ee1ca4d6848d78f644aeb"/>
  <p:tag name="KSO_WM_BEAUTIFY_FLAG" val="#wm#"/>
  <p:tag name="KSO_WM_CHIP_DECFILLPROP" val="[]"/>
  <p:tag name="KSO_WM_CHIP_FILLPROP" val="[[{&quot;text_align&quot;:&quot;lm&quot;,&quot;text_direction&quot;:&quot;horizontal&quot;,&quot;support_big_font&quot;:false,&quot;fill_id&quot;:&quot;c934b58042b44607bfcc30469ccc57d1&quot;,&quot;fill_align&quot;:&quot;lm&quot;,&quot;chip_types&quot;:[&quot;header&quot;]},{&quot;text_align&quot;:&quot;lm&quot;,&quot;text_direction&quot;:&quot;horizontal&quot;,&quot;support_big_font&quot;:false,&quot;fill_id&quot;:&quot;e317b3bbdd4d435c8813121fd1390a24&quot;,&quot;fill_align&quot;:&quot;cm&quot;,&quot;chip_types&quot;:[&quot;text&quot;]},{&quot;text_align&quot;:&quot;lm&quot;,&quot;text_direction&quot;:&quot;horizontal&quot;,&quot;support_big_font&quot;:false,&quot;fill_id&quot;:&quot;5072cf295aa548b892af0f6d4a3dd3a3&quot;,&quot;fill_align&quot;:&quot;cm&quot;,&quot;chip_types&quot;:[&quot;text&quot;]}]]"/>
  <p:tag name="KSO_WM_CHIP_GROUPID" val="5f5ee1ca4d6848d78f644aeb"/>
  <p:tag name="KSO_WM_CHIP_INFOS" val="{&quot;type&quot;:0,&quot;layout_type&quot;:&quot;navigation&quot;,&quot;layout_feature&quot;:1,&quot;aspect_ratio&quot;:&quot;16:9&quot;,&quot;same_font_size&quot;:tru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5f3b9f8e478fb0c58a946b"/>
  <p:tag name="KSO_WM_SLIDE_BACKGROUND" val="[&quot;navigation&quot;]"/>
  <p:tag name="KSO_WM_SLIDE_BACKGROUND_TYPE" val="navigation"/>
  <p:tag name="KSO_WM_SLIDE_BK_DARK_LIGHT" val="2"/>
  <p:tag name="KSO_WM_SLIDE_CAN_ADD_NAVIGATION" val="1"/>
  <p:tag name="KSO_WM_SLIDE_ID" val="diagram20211175_1"/>
  <p:tag name="KSO_WM_SLIDE_INDEX" val="1"/>
  <p:tag name="KSO_WM_SLIDE_ITEM_CNT" val="0"/>
  <p:tag name="KSO_WM_SLIDE_LAYOUT" val="a_f"/>
  <p:tag name="KSO_WM_SLIDE_LAYOUT_CNT" val="1_2"/>
  <p:tag name="KSO_WM_SLIDE_LAYOUT_INFO" val="{&quot;id&quot;:&quot;2021-04-01T15:12:15&quot;,&quot;maxSize&quot;:{&quot;size1&quot;:13.5},&quot;minSize&quot;:{&quot;size1&quot;:13.5},&quot;normalSize&quot;:{&quot;size1&quot;:13.5},&quot;subLayout&quot;:[{&quot;backgroundInfo&quot;:[{&quot;bottom&quot;:0,&quot;bottomAbs&quot;:false,&quot;left&quot;:0,&quot;leftAbs&quot;:false,&quot;right&quot;:0,&quot;rightAbs&quot;:false,&quot;top&quot;:0,&quot;topAbs&quot;:false,&quot;type&quot;:&quot;navigation&quot;}],&quot;id&quot;:&quot;2021-04-01T15:12:15&quot;,&quot;margin&quot;:{&quot;bottom&quot;:0.44999998807907104,&quot;left&quot;:1.2699999809265137,&quot;right&quot;:1.2699999809265137,&quot;top&quot;:0.42300000786781311},&quot;type&quot;:0},{&quot;id&quot;:&quot;2021-04-01T15:12:15&quot;,&quot;maxSize&quot;:{&quot;size1&quot;:48.799999999999997},&quot;minSize&quot;:{&quot;size1&quot;:48.799999999999997},&quot;normalSize&quot;:{&quot;size1&quot;:48.799999999999997},&quot;subLayout&quot;:[{&quot;id&quot;:&quot;2021-04-01T15:12:15&quot;,&quot;margin&quot;:{&quot;bottom&quot;:0.84700000286102295,&quot;left&quot;:4.2329998016357422,&quot;right&quot;:4.2329998016357422,&quot;top&quot;:3.809999942779541},&quot;type&quot;:0},{&quot;id&quot;:&quot;2021-04-01T15:12:15&quot;,&quot;margin&quot;:{&quot;bottom&quot;:3.809999942779541,&quot;left&quot;:4.2329998016357422,&quot;right&quot;:4.2329998016357422,&quot;top&quot;:1.2699999809265137},&quot;type&quot;:0}],&quot;type&quot;:0}],&quot;type&quot;:0}"/>
  <p:tag name="KSO_WM_SLIDE_POSITION" val="0*0"/>
  <p:tag name="KSO_WM_SLIDE_RATIO" val="1.777778"/>
  <p:tag name="KSO_WM_SLIDE_SAME_FONT_SIZE" val="1"/>
  <p:tag name="KSO_WM_SLIDE_SIZE" val="960*456"/>
  <p:tag name="KSO_WM_SLIDE_SUBTYPE" val="pureTxt"/>
  <p:tag name="KSO_WM_SLIDE_SUPPORT_FEATURE_TYPE" val="0"/>
  <p:tag name="KSO_WM_SLIDE_TYPE" val="text"/>
  <p:tag name="KSO_WM_TAG_VERSION" val="1.0"/>
  <p:tag name="KSO_WM_TEMPLATE_ASSEMBLE_GROUPID" val="60656eac4054ed1e2fb7fd99"/>
  <p:tag name="KSO_WM_TEMPLATE_ASSEMBLE_XID" val="60656eac4054ed1e2fb7fd99"/>
  <p:tag name="KSO_WM_TEMPLATE_CATEGORY" val="diagram"/>
  <p:tag name="KSO_WM_TEMPLATE_COLOR_TYPE" val="1"/>
  <p:tag name="KSO_WM_TEMPLATE_INDEX" val="20211175"/>
  <p:tag name="KSO_WM_TEMPLATE_MASTER_TYPE" val="0"/>
  <p:tag name="KSO_WM_TEMPLATE_SUBCATEGORY" val="21"/>
  <p:tag name="KSO_WM_TEMPLATE_THUMBS_INDEX" val="1、4、7、12、13、14、15、16、17、18、20、24、25、28、33、36、40、43、44"/>
</p:tagLst>
</file>

<file path=ppt/tags/tag18.xml><?xml version="1.0" encoding="utf-8"?>
<p:tagLst xmlns:p="http://schemas.openxmlformats.org/presentationml/2006/main">
  <p:tag name="KSO_WM_BEAUTIFY_FLAG" val="#wm#"/>
  <p:tag name="KSO_WM_SLIDE_BACKGROUND_TYPE" val="navigation"/>
  <p:tag name="KSO_WM_SLIDE_BK_DARK_LIGHT" val="2"/>
  <p:tag name="KSO_WM_TAG_VERSION" val="1.0"/>
  <p:tag name="KSO_WM_TEMPLATE_ASSEMBLE_GROUPID" val="60656eac4054ed1e2fb7fd99"/>
  <p:tag name="KSO_WM_TEMPLATE_ASSEMBLE_XID" val="60656eac4054ed1e2fb7fd99"/>
  <p:tag name="KSO_WM_TEMPLATE_CATEGORY" val="diagram"/>
  <p:tag name="KSO_WM_TEMPLATE_INDEX" val="20211175"/>
  <p:tag name="KSO_WM_UNIT_BK_DARK_LIGHT" val="2"/>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diagram20211175_1*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 name="KSO_WM_UNIT_VALUE" val="159"/>
</p:tagLst>
</file>

<file path=ppt/tags/tag19.xml><?xml version="1.0" encoding="utf-8"?>
<p:tagLst xmlns:p="http://schemas.openxmlformats.org/presentationml/2006/main">
  <p:tag name="KSO_WM_BEAUTIFY_FLAG" val="#wm#"/>
  <p:tag name="KSO_WM_CHIP_GROUPID" val="5f5ee1ca4d6848d78f644aeb"/>
  <p:tag name="KSO_WM_CHIP_XID" val="5f5f3b9f8e478fb0c58a946b"/>
  <p:tag name="KSO_WM_TAG_VERSION" val="1.0"/>
  <p:tag name="KSO_WM_TEMPLATE_ASSEMBLE_GROUPID" val="60656eac4054ed1e2fb7fd99"/>
  <p:tag name="KSO_WM_TEMPLATE_ASSEMBLE_XID" val="60656eac4054ed1e2fb7fd99"/>
  <p:tag name="KSO_WM_TEMPLATE_CATEGORY" val="diagram"/>
  <p:tag name="KSO_WM_TEMPLATE_INDEX" val="20211175"/>
  <p:tag name="KSO_WM_UNIT_BLOCK" val="0"/>
  <p:tag name="KSO_WM_UNIT_COMPATIBLE" val="0"/>
  <p:tag name="KSO_WM_UNIT_DEC_AREA_ID" val="51b3dd33cc3d4ae29b8ee893dc249079"/>
  <p:tag name="KSO_WM_UNIT_DECORATE_INFO" val="{&quot;ReferentInfo&quot;:{&quot;Id&quot;:&quot;slide&quot;,&quot;X&quot;:{&quot;Pos&quot;:1},&quot;Y&quot;:{&quot;Pos&quot;:1}},&quot;DecorateInfoX&quot;:{&quot;Pos&quot;:1,&quot;IsAbs&quot;:false},&quot;DecorateInfoY&quot;:{&quot;Pos&quot;:1,&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11175_1*i*3"/>
  <p:tag name="KSO_WM_UNIT_INDEX" val="3"/>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270"/>
</p:tagLst>
</file>

<file path=ppt/tags/tag2.xml><?xml version="1.0" encoding="utf-8"?>
<p:tagLst xmlns:p="http://schemas.openxmlformats.org/presentationml/2006/main">
  <p:tag name="KSO_WM_BEAUTIFY_FLAG" val="#wm#"/>
  <p:tag name="KSO_WM_SLIDE_ID" val="custom20205081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20.xml><?xml version="1.0" encoding="utf-8"?>
<p:tagLst xmlns:p="http://schemas.openxmlformats.org/presentationml/2006/main">
  <p:tag name="KSO_WM_ASSEMBLE_CHIP_INDEX" val="6d8a7fa83df64ec3b6db599025f2ad44"/>
  <p:tag name="KSO_WM_BEAUTIFY_FLAG" val="#wm#"/>
  <p:tag name="KSO_WM_CHIP_FILLAREA_FILL_RULE" val="{&quot;fill_align&quot;:&quot;lm&quot;,&quot;fill_mode&quot;:&quot;full&quot;,&quot;sacle_strategy&quot;:&quot;smart&quot;}"/>
  <p:tag name="KSO_WM_CHIP_GROUPID" val="5e7881253197e252a37019b5"/>
  <p:tag name="KSO_WM_CHIP_XID" val="5e7881253197e252a37019b6"/>
  <p:tag name="KSO_WM_TAG_VERSION" val="1.0"/>
  <p:tag name="KSO_WM_TEMPLATE_ASSEMBLE_GROUPID" val="60656eac4054ed1e2fb7fd99"/>
  <p:tag name="KSO_WM_TEMPLATE_ASSEMBLE_XID" val="60656eac4054ed1e2fb7fd99"/>
  <p:tag name="KSO_WM_TEMPLATE_CATEGORY" val="diagram"/>
  <p:tag name="KSO_WM_TEMPLATE_INDEX" val="20211175"/>
  <p:tag name="KSO_WM_UNIT_BLOCK" val="0"/>
  <p:tag name="KSO_WM_UNIT_COMPATIBLE" val="0"/>
  <p:tag name="KSO_WM_UNIT_DEC_AREA_ID" val="20e9b104d30946219a4dcc43a0e6a50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1175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31"/>
</p:tagLst>
</file>

<file path=ppt/tags/tag21.xml><?xml version="1.0" encoding="utf-8"?>
<p:tagLst xmlns:p="http://schemas.openxmlformats.org/presentationml/2006/main">
  <p:tag name="KSO_WM_ASSEMBLE_CHIP_INDEX" val="79c5328d9d0d4b39bbaae83850bf43f5"/>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VERSION" val="1.0"/>
  <p:tag name="KSO_WM_TEMPLATE_ASSEMBLE_GROUPID" val="60656eac4054ed1e2fb7fd99"/>
  <p:tag name="KSO_WM_TEMPLATE_ASSEMBLE_XID" val="60656eac4054ed1e2fb7fd99"/>
  <p:tag name="KSO_WM_TEMPLATE_CATEGORY" val="diagram"/>
  <p:tag name="KSO_WM_TEMPLATE_INDEX" val="20211175"/>
  <p:tag name="KSO_WM_UNIT_BLOCK" val="0"/>
  <p:tag name="KSO_WM_UNIT_COMPATIBLE" val="0"/>
  <p:tag name="KSO_WM_UNIT_DEC_AREA_ID" val="f43fb44ff03844b0b223087cb3db4a4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1175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
  <p:tag name="KSO_WM_UNIT_SHOW_EDIT_AREA_INDICATION" val="1"/>
  <p:tag name="KSO_WM_UNIT_SM_LIMIT_TYPE" val="2"/>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72"/>
</p:tagLst>
</file>

<file path=ppt/tags/tag22.xml><?xml version="1.0" encoding="utf-8"?>
<p:tagLst xmlns:p="http://schemas.openxmlformats.org/presentationml/2006/main">
  <p:tag name="FIXED_XID_TMP" val="5f5ee1ca4d6848d78f644aeb"/>
  <p:tag name="KSO_WM_BEAUTIFY_FLAG" val="#wm#"/>
  <p:tag name="KSO_WM_CHIP_DECFILLPROP" val="[]"/>
  <p:tag name="KSO_WM_CHIP_FILLPROP" val="[[{&quot;text_align&quot;:&quot;lm&quot;,&quot;text_direction&quot;:&quot;horizontal&quot;,&quot;support_big_font&quot;:false,&quot;fill_id&quot;:&quot;c934b58042b44607bfcc30469ccc57d1&quot;,&quot;fill_align&quot;:&quot;lm&quot;,&quot;chip_types&quot;:[&quot;header&quot;]},{&quot;text_align&quot;:&quot;lm&quot;,&quot;text_direction&quot;:&quot;horizontal&quot;,&quot;support_big_font&quot;:false,&quot;fill_id&quot;:&quot;e317b3bbdd4d435c8813121fd1390a24&quot;,&quot;fill_align&quot;:&quot;cm&quot;,&quot;chip_types&quot;:[&quot;text&quot;]},{&quot;text_align&quot;:&quot;lm&quot;,&quot;text_direction&quot;:&quot;horizontal&quot;,&quot;support_big_font&quot;:false,&quot;fill_id&quot;:&quot;5072cf295aa548b892af0f6d4a3dd3a3&quot;,&quot;fill_align&quot;:&quot;cm&quot;,&quot;chip_types&quot;:[&quot;text&quot;]}]]"/>
  <p:tag name="KSO_WM_CHIP_GROUPID" val="5f5ee1ca4d6848d78f644aeb"/>
  <p:tag name="KSO_WM_CHIP_INFOS" val="{&quot;type&quot;:0,&quot;layout_type&quot;:&quot;navigation&quot;,&quot;layout_feature&quot;:1,&quot;aspect_ratio&quot;:&quot;16:9&quot;,&quot;same_font_size&quot;:tru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5f3b9f8e478fb0c58a946b"/>
  <p:tag name="KSO_WM_SLIDE_BACKGROUND" val="[&quot;navigation&quot;]"/>
  <p:tag name="KSO_WM_SLIDE_BACKGROUND_TYPE" val="navigation"/>
  <p:tag name="KSO_WM_SLIDE_BK_DARK_LIGHT" val="2"/>
  <p:tag name="KSO_WM_SLIDE_CAN_ADD_NAVIGATION" val="1"/>
  <p:tag name="KSO_WM_SLIDE_ID" val="diagram20211175_1"/>
  <p:tag name="KSO_WM_SLIDE_INDEX" val="1"/>
  <p:tag name="KSO_WM_SLIDE_ITEM_CNT" val="0"/>
  <p:tag name="KSO_WM_SLIDE_LAYOUT" val="a_f"/>
  <p:tag name="KSO_WM_SLIDE_LAYOUT_CNT" val="1_2"/>
  <p:tag name="KSO_WM_SLIDE_LAYOUT_INFO" val="{&quot;id&quot;:&quot;2021-04-01T15:12:15&quot;,&quot;maxSize&quot;:{&quot;size1&quot;:13.5},&quot;minSize&quot;:{&quot;size1&quot;:13.5},&quot;normalSize&quot;:{&quot;size1&quot;:13.5},&quot;subLayout&quot;:[{&quot;backgroundInfo&quot;:[{&quot;bottom&quot;:0,&quot;bottomAbs&quot;:false,&quot;left&quot;:0,&quot;leftAbs&quot;:false,&quot;right&quot;:0,&quot;rightAbs&quot;:false,&quot;top&quot;:0,&quot;topAbs&quot;:false,&quot;type&quot;:&quot;navigation&quot;}],&quot;id&quot;:&quot;2021-04-01T15:12:15&quot;,&quot;margin&quot;:{&quot;bottom&quot;:0.44999998807907104,&quot;left&quot;:1.2699999809265137,&quot;right&quot;:1.2699999809265137,&quot;top&quot;:0.42300000786781311},&quot;type&quot;:0},{&quot;id&quot;:&quot;2021-04-01T15:12:15&quot;,&quot;maxSize&quot;:{&quot;size1&quot;:48.799999999999997},&quot;minSize&quot;:{&quot;size1&quot;:48.799999999999997},&quot;normalSize&quot;:{&quot;size1&quot;:48.799999999999997},&quot;subLayout&quot;:[{&quot;id&quot;:&quot;2021-04-01T15:12:15&quot;,&quot;margin&quot;:{&quot;bottom&quot;:0.84700000286102295,&quot;left&quot;:4.2329998016357422,&quot;right&quot;:4.2329998016357422,&quot;top&quot;:3.809999942779541},&quot;type&quot;:0},{&quot;id&quot;:&quot;2021-04-01T15:12:15&quot;,&quot;margin&quot;:{&quot;bottom&quot;:3.809999942779541,&quot;left&quot;:4.2329998016357422,&quot;right&quot;:4.2329998016357422,&quot;top&quot;:1.2699999809265137},&quot;type&quot;:0}],&quot;type&quot;:0}],&quot;type&quot;:0}"/>
  <p:tag name="KSO_WM_SLIDE_POSITION" val="0*0"/>
  <p:tag name="KSO_WM_SLIDE_RATIO" val="1.777778"/>
  <p:tag name="KSO_WM_SLIDE_SAME_FONT_SIZE" val="1"/>
  <p:tag name="KSO_WM_SLIDE_SIZE" val="960*456"/>
  <p:tag name="KSO_WM_SLIDE_SUBTYPE" val="pureTxt"/>
  <p:tag name="KSO_WM_SLIDE_SUPPORT_FEATURE_TYPE" val="0"/>
  <p:tag name="KSO_WM_SLIDE_TYPE" val="text"/>
  <p:tag name="KSO_WM_TAG_VERSION" val="1.0"/>
  <p:tag name="KSO_WM_TEMPLATE_ASSEMBLE_GROUPID" val="60656eac4054ed1e2fb7fd99"/>
  <p:tag name="KSO_WM_TEMPLATE_ASSEMBLE_XID" val="60656eac4054ed1e2fb7fd99"/>
  <p:tag name="KSO_WM_TEMPLATE_CATEGORY" val="diagram"/>
  <p:tag name="KSO_WM_TEMPLATE_COLOR_TYPE" val="1"/>
  <p:tag name="KSO_WM_TEMPLATE_INDEX" val="20211175"/>
  <p:tag name="KSO_WM_TEMPLATE_MASTER_TYPE" val="0"/>
  <p:tag name="KSO_WM_TEMPLATE_SUBCATEGORY" val="21"/>
  <p:tag name="KSO_WM_TEMPLATE_THUMBS_INDEX" val="1、4、7、12、13、14、15、16、17、18、20、24、25、28、33、36、40、43、44"/>
</p:tagLst>
</file>

<file path=ppt/tags/tag23.xml><?xml version="1.0" encoding="utf-8"?>
<p:tagLst xmlns:p="http://schemas.openxmlformats.org/presentationml/2006/main">
  <p:tag name="KSO_WM_BEAUTIFY_FLAG" val="#wm#"/>
  <p:tag name="KSO_WM_SLIDE_BACKGROUND_TYPE" val="navigation"/>
  <p:tag name="KSO_WM_SLIDE_BK_DARK_LIGHT" val="2"/>
  <p:tag name="KSO_WM_TAG_VERSION" val="1.0"/>
  <p:tag name="KSO_WM_TEMPLATE_ASSEMBLE_GROUPID" val="60656eac4054ed1e2fb7fd99"/>
  <p:tag name="KSO_WM_TEMPLATE_ASSEMBLE_XID" val="60656eac4054ed1e2fb7fd99"/>
  <p:tag name="KSO_WM_TEMPLATE_CATEGORY" val="diagram"/>
  <p:tag name="KSO_WM_TEMPLATE_INDEX" val="20211175"/>
  <p:tag name="KSO_WM_UNIT_BK_DARK_LIGHT" val="2"/>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diagram20211175_1*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 name="KSO_WM_UNIT_VALUE" val="159"/>
</p:tagLst>
</file>

<file path=ppt/tags/tag24.xml><?xml version="1.0" encoding="utf-8"?>
<p:tagLst xmlns:p="http://schemas.openxmlformats.org/presentationml/2006/main">
  <p:tag name="KSO_WM_BEAUTIFY_FLAG" val="#wm#"/>
  <p:tag name="KSO_WM_CHIP_GROUPID" val="5f5ee1ca4d6848d78f644aeb"/>
  <p:tag name="KSO_WM_CHIP_XID" val="5f5f3b9f8e478fb0c58a946b"/>
  <p:tag name="KSO_WM_TAG_VERSION" val="1.0"/>
  <p:tag name="KSO_WM_TEMPLATE_ASSEMBLE_GROUPID" val="60656eac4054ed1e2fb7fd99"/>
  <p:tag name="KSO_WM_TEMPLATE_ASSEMBLE_XID" val="60656eac4054ed1e2fb7fd99"/>
  <p:tag name="KSO_WM_TEMPLATE_CATEGORY" val="diagram"/>
  <p:tag name="KSO_WM_TEMPLATE_INDEX" val="20211175"/>
  <p:tag name="KSO_WM_UNIT_BLOCK" val="0"/>
  <p:tag name="KSO_WM_UNIT_COMPATIBLE" val="0"/>
  <p:tag name="KSO_WM_UNIT_DEC_AREA_ID" val="de23b87cd4034199b5df80585adaf91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11175_1*i*4"/>
  <p:tag name="KSO_WM_UNIT_INDEX" val="4"/>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270"/>
</p:tagLst>
</file>

<file path=ppt/tags/tag25.xml><?xml version="1.0" encoding="utf-8"?>
<p:tagLst xmlns:p="http://schemas.openxmlformats.org/presentationml/2006/main">
  <p:tag name="KSO_WM_ASSEMBLE_CHIP_INDEX" val="6d8a7fa83df64ec3b6db599025f2ad44"/>
  <p:tag name="KSO_WM_BEAUTIFY_FLAG" val="#wm#"/>
  <p:tag name="KSO_WM_CHIP_FILLAREA_FILL_RULE" val="{&quot;fill_align&quot;:&quot;lm&quot;,&quot;fill_mode&quot;:&quot;full&quot;,&quot;sacle_strategy&quot;:&quot;smart&quot;}"/>
  <p:tag name="KSO_WM_CHIP_GROUPID" val="5e7881253197e252a37019b5"/>
  <p:tag name="KSO_WM_CHIP_XID" val="5e7881253197e252a37019b6"/>
  <p:tag name="KSO_WM_TAG_VERSION" val="1.0"/>
  <p:tag name="KSO_WM_TEMPLATE_ASSEMBLE_GROUPID" val="60656eac4054ed1e2fb7fd99"/>
  <p:tag name="KSO_WM_TEMPLATE_ASSEMBLE_XID" val="60656eac4054ed1e2fb7fd99"/>
  <p:tag name="KSO_WM_TEMPLATE_CATEGORY" val="diagram"/>
  <p:tag name="KSO_WM_TEMPLATE_INDEX" val="20211175"/>
  <p:tag name="KSO_WM_UNIT_BLOCK" val="0"/>
  <p:tag name="KSO_WM_UNIT_COMPATIBLE" val="0"/>
  <p:tag name="KSO_WM_UNIT_DEC_AREA_ID" val="20e9b104d30946219a4dcc43a0e6a50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1175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31"/>
</p:tagLst>
</file>

<file path=ppt/tags/tag26.xml><?xml version="1.0" encoding="utf-8"?>
<p:tagLst xmlns:p="http://schemas.openxmlformats.org/presentationml/2006/main">
  <p:tag name="KSO_WM_ASSEMBLE_CHIP_INDEX" val="79c5328d9d0d4b39bbaae83850bf43f5"/>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VERSION" val="1.0"/>
  <p:tag name="KSO_WM_TEMPLATE_ASSEMBLE_GROUPID" val="60656eac4054ed1e2fb7fd99"/>
  <p:tag name="KSO_WM_TEMPLATE_ASSEMBLE_XID" val="60656eac4054ed1e2fb7fd99"/>
  <p:tag name="KSO_WM_TEMPLATE_CATEGORY" val="diagram"/>
  <p:tag name="KSO_WM_TEMPLATE_INDEX" val="20211175"/>
  <p:tag name="KSO_WM_UNIT_BLOCK" val="0"/>
  <p:tag name="KSO_WM_UNIT_COMPATIBLE" val="0"/>
  <p:tag name="KSO_WM_UNIT_DEC_AREA_ID" val="f43fb44ff03844b0b223087cb3db4a4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1175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
  <p:tag name="KSO_WM_UNIT_SHOW_EDIT_AREA_INDICATION" val="1"/>
  <p:tag name="KSO_WM_UNIT_SM_LIMIT_TYPE" val="2"/>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72"/>
</p:tagLst>
</file>

<file path=ppt/tags/tag27.xml><?xml version="1.0" encoding="utf-8"?>
<p:tagLst xmlns:p="http://schemas.openxmlformats.org/presentationml/2006/main">
  <p:tag name="FIXED_XID_TMP" val="5f5ee1ca4d6848d78f644aeb"/>
  <p:tag name="KSO_WM_BEAUTIFY_FLAG" val="#wm#"/>
  <p:tag name="KSO_WM_CHIP_DECFILLPROP" val="[]"/>
  <p:tag name="KSO_WM_CHIP_FILLPROP" val="[[{&quot;text_align&quot;:&quot;lm&quot;,&quot;text_direction&quot;:&quot;horizontal&quot;,&quot;support_big_font&quot;:false,&quot;fill_id&quot;:&quot;c934b58042b44607bfcc30469ccc57d1&quot;,&quot;fill_align&quot;:&quot;lm&quot;,&quot;chip_types&quot;:[&quot;header&quot;]},{&quot;text_align&quot;:&quot;lm&quot;,&quot;text_direction&quot;:&quot;horizontal&quot;,&quot;support_big_font&quot;:false,&quot;fill_id&quot;:&quot;e317b3bbdd4d435c8813121fd1390a24&quot;,&quot;fill_align&quot;:&quot;cm&quot;,&quot;chip_types&quot;:[&quot;text&quot;]},{&quot;text_align&quot;:&quot;lm&quot;,&quot;text_direction&quot;:&quot;horizontal&quot;,&quot;support_big_font&quot;:false,&quot;fill_id&quot;:&quot;5072cf295aa548b892af0f6d4a3dd3a3&quot;,&quot;fill_align&quot;:&quot;cm&quot;,&quot;chip_types&quot;:[&quot;text&quot;]}]]"/>
  <p:tag name="KSO_WM_CHIP_GROUPID" val="5f5ee1ca4d6848d78f644aeb"/>
  <p:tag name="KSO_WM_CHIP_INFOS" val="{&quot;type&quot;:0,&quot;layout_type&quot;:&quot;navigation&quot;,&quot;layout_feature&quot;:1,&quot;aspect_ratio&quot;:&quot;16:9&quot;,&quot;same_font_size&quot;:tru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5f3b9f8e478fb0c58a946b"/>
  <p:tag name="KSO_WM_SLIDE_BACKGROUND" val="[&quot;navigation&quot;]"/>
  <p:tag name="KSO_WM_SLIDE_BACKGROUND_TYPE" val="navigation"/>
  <p:tag name="KSO_WM_SLIDE_BK_DARK_LIGHT" val="2"/>
  <p:tag name="KSO_WM_SLIDE_CAN_ADD_NAVIGATION" val="1"/>
  <p:tag name="KSO_WM_SLIDE_ID" val="diagram20211175_1"/>
  <p:tag name="KSO_WM_SLIDE_INDEX" val="1"/>
  <p:tag name="KSO_WM_SLIDE_ITEM_CNT" val="0"/>
  <p:tag name="KSO_WM_SLIDE_LAYOUT" val="a_f"/>
  <p:tag name="KSO_WM_SLIDE_LAYOUT_CNT" val="1_2"/>
  <p:tag name="KSO_WM_SLIDE_LAYOUT_INFO" val="{&quot;id&quot;:&quot;2021-04-01T15:12:15&quot;,&quot;maxSize&quot;:{&quot;size1&quot;:13.5},&quot;minSize&quot;:{&quot;size1&quot;:13.5},&quot;normalSize&quot;:{&quot;size1&quot;:13.5},&quot;subLayout&quot;:[{&quot;backgroundInfo&quot;:[{&quot;bottom&quot;:0,&quot;bottomAbs&quot;:false,&quot;left&quot;:0,&quot;leftAbs&quot;:false,&quot;right&quot;:0,&quot;rightAbs&quot;:false,&quot;top&quot;:0,&quot;topAbs&quot;:false,&quot;type&quot;:&quot;navigation&quot;}],&quot;id&quot;:&quot;2021-04-01T15:12:15&quot;,&quot;margin&quot;:{&quot;bottom&quot;:0.44999998807907104,&quot;left&quot;:1.2699999809265137,&quot;right&quot;:1.2699999809265137,&quot;top&quot;:0.42300000786781311},&quot;type&quot;:0},{&quot;id&quot;:&quot;2021-04-01T15:12:15&quot;,&quot;maxSize&quot;:{&quot;size1&quot;:48.799999999999997},&quot;minSize&quot;:{&quot;size1&quot;:48.799999999999997},&quot;normalSize&quot;:{&quot;size1&quot;:48.799999999999997},&quot;subLayout&quot;:[{&quot;id&quot;:&quot;2021-04-01T15:12:15&quot;,&quot;margin&quot;:{&quot;bottom&quot;:0.84700000286102295,&quot;left&quot;:4.2329998016357422,&quot;right&quot;:4.2329998016357422,&quot;top&quot;:3.809999942779541},&quot;type&quot;:0},{&quot;id&quot;:&quot;2021-04-01T15:12:15&quot;,&quot;margin&quot;:{&quot;bottom&quot;:3.809999942779541,&quot;left&quot;:4.2329998016357422,&quot;right&quot;:4.2329998016357422,&quot;top&quot;:1.2699999809265137},&quot;type&quot;:0}],&quot;type&quot;:0}],&quot;type&quot;:0}"/>
  <p:tag name="KSO_WM_SLIDE_POSITION" val="0*0"/>
  <p:tag name="KSO_WM_SLIDE_RATIO" val="1.777778"/>
  <p:tag name="KSO_WM_SLIDE_SAME_FONT_SIZE" val="1"/>
  <p:tag name="KSO_WM_SLIDE_SIZE" val="960*456"/>
  <p:tag name="KSO_WM_SLIDE_SUBTYPE" val="pureTxt"/>
  <p:tag name="KSO_WM_SLIDE_SUPPORT_FEATURE_TYPE" val="0"/>
  <p:tag name="KSO_WM_SLIDE_TYPE" val="text"/>
  <p:tag name="KSO_WM_TAG_VERSION" val="1.0"/>
  <p:tag name="KSO_WM_TEMPLATE_ASSEMBLE_GROUPID" val="60656eac4054ed1e2fb7fd99"/>
  <p:tag name="KSO_WM_TEMPLATE_ASSEMBLE_XID" val="60656eac4054ed1e2fb7fd99"/>
  <p:tag name="KSO_WM_TEMPLATE_CATEGORY" val="diagram"/>
  <p:tag name="KSO_WM_TEMPLATE_COLOR_TYPE" val="1"/>
  <p:tag name="KSO_WM_TEMPLATE_INDEX" val="20211175"/>
  <p:tag name="KSO_WM_TEMPLATE_MASTER_TYPE" val="0"/>
  <p:tag name="KSO_WM_TEMPLATE_SUBCATEGORY" val="21"/>
  <p:tag name="KSO_WM_TEMPLATE_THUMBS_INDEX" val="1、4、7、12、13、14、15、16、17、18、20、24、25、28、33、36、40、43、44"/>
</p:tagLst>
</file>

<file path=ppt/tags/tag28.xml><?xml version="1.0" encoding="utf-8"?>
<p:tagLst xmlns:p="http://schemas.openxmlformats.org/presentationml/2006/main">
  <p:tag name="KSO_WM_BEAUTIFY_FLAG" val="#wm#"/>
  <p:tag name="KSO_WM_SLIDE_BACKGROUND_TYPE" val="navigation"/>
  <p:tag name="KSO_WM_SLIDE_BK_DARK_LIGHT" val="2"/>
  <p:tag name="KSO_WM_TAG_VERSION" val="1.0"/>
  <p:tag name="KSO_WM_TEMPLATE_ASSEMBLE_GROUPID" val="60656ea94054ed1e2fb7fd45"/>
  <p:tag name="KSO_WM_TEMPLATE_ASSEMBLE_XID" val="60656ea94054ed1e2fb7fd45"/>
  <p:tag name="KSO_WM_TEMPLATE_CATEGORY" val="diagram"/>
  <p:tag name="KSO_WM_TEMPLATE_INDEX" val="20215802"/>
  <p:tag name="KSO_WM_UNIT_BK_DARK_LIGHT" val="2"/>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diagram20215802_1*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 name="KSO_WM_UNIT_VALUE" val="159"/>
</p:tagLst>
</file>

<file path=ppt/tags/tag29.xml><?xml version="1.0" encoding="utf-8"?>
<p:tagLst xmlns:p="http://schemas.openxmlformats.org/presentationml/2006/main">
  <p:tag name="KSO_WM_ASSEMBLE_CHIP_INDEX" val="10992860551d4d4eb792c36bc28c26be"/>
  <p:tag name="KSO_WM_BEAUTIFY_FLAG" val="#wm#"/>
  <p:tag name="KSO_WM_CHIP_FILLAREA_FILL_RULE" val="{&quot;fill_align&quot;:&quot;lm&quot;,&quot;fill_mode&quot;:&quot;full&quot;,&quot;sacle_strategy&quot;:&quot;smart&quot;}"/>
  <p:tag name="KSO_WM_CHIP_GROUPID" val="5e7881253197e252a37019b5"/>
  <p:tag name="KSO_WM_CHIP_XID" val="5e7881253197e252a37019b6"/>
  <p:tag name="KSO_WM_TAG_VERSION" val="1.0"/>
  <p:tag name="KSO_WM_TEMPLATE_ASSEMBLE_GROUPID" val="60656ea94054ed1e2fb7fd45"/>
  <p:tag name="KSO_WM_TEMPLATE_ASSEMBLE_XID" val="60656ea94054ed1e2fb7fd45"/>
  <p:tag name="KSO_WM_TEMPLATE_CATEGORY" val="diagram"/>
  <p:tag name="KSO_WM_TEMPLATE_INDEX" val="20215802"/>
  <p:tag name="KSO_WM_UNIT_BLOCK" val="0"/>
  <p:tag name="KSO_WM_UNIT_COMPATIBLE" val="0"/>
  <p:tag name="KSO_WM_UNIT_DEC_AREA_ID" val="35545cd6b5ce4dae9dccf4eab288bc6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5802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31"/>
</p:tagLst>
</file>

<file path=ppt/tags/tag3.xml><?xml version="1.0" encoding="utf-8"?>
<p:tagLst xmlns:p="http://schemas.openxmlformats.org/presentationml/2006/main">
  <p:tag name="KSO_WM_BEAUTIFY_FLAG" val="#wm#"/>
  <p:tag name="KSO_WM_TAG_VERSION" val="1.0"/>
  <p:tag name="KSO_WM_TEMPLATE_CATEGORY" val="diagram"/>
  <p:tag name="KSO_WM_TEMPLATE_INDEX" val="20205100"/>
  <p:tag name="KSO_WM_UNIT_COMPATIBLE" val="0"/>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diagram20205100_1*i*3"/>
  <p:tag name="KSO_WM_UNIT_INDEX" val="3"/>
  <p:tag name="KSO_WM_UNIT_LAYERLEVEL" val="1"/>
  <p:tag name="KSO_WM_UNIT_LINE_FILL_TYPE" val="2"/>
  <p:tag name="KSO_WM_UNIT_LINE_FORE_SCHEMECOLOR_INDEX" val="5"/>
  <p:tag name="KSO_WM_UNIT_LINE_FORE_SCHEMECOLOR_INDEX_BRIGHTNESS" val="0"/>
  <p:tag name="KSO_WM_UNIT_TEXT_FILL_FORE_SCHEMECOLOR_INDEX" val="2"/>
  <p:tag name="KSO_WM_UNIT_TEXT_FILL_FORE_SCHEMECOLOR_INDEX_BRIGHTNESS" val="0"/>
  <p:tag name="KSO_WM_UNIT_TEXT_FILL_TYPE" val="1"/>
  <p:tag name="KSO_WM_UNIT_TYPE" val="i"/>
</p:tagLst>
</file>

<file path=ppt/tags/tag30.xml><?xml version="1.0" encoding="utf-8"?>
<p:tagLst xmlns:p="http://schemas.openxmlformats.org/presentationml/2006/main">
  <p:tag name="FIXED_XID_TMP" val="5f5ee1ca4d6848d78f644aeb"/>
  <p:tag name="KSO_WM_BEAUTIFY_FLAG" val="#wm#"/>
  <p:tag name="KSO_WM_CHIP_DECFILLPROP" val="[]"/>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features&quot;:[&quot;collage&quot;],&quot;support_big_font&quot;:false,&quot;picture_toward&quot;:0,&quot;picture_dockside&quot;:[],&quot;fill_id&quot;:&quot;aae3729e0a0d44488f1a088171be5691&quot;,&quot;fill_align&quot;:&quot;cm&quot;,&quot;chip_types&quot;:[&quot;text&quot;,&quot;picture&quot;]}]]"/>
  <p:tag name="KSO_WM_CHIP_GROUPID" val="5f5ee1ca4d6848d78f644aeb"/>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5f3b678e478fb0c58a940c"/>
  <p:tag name="KSO_WM_SLIDE_BACKGROUND" val="[&quot;navigation&quot;]"/>
  <p:tag name="KSO_WM_SLIDE_BACKGROUND_TYPE" val="navigation"/>
  <p:tag name="KSO_WM_SLIDE_BK_DARK_LIGHT" val="2"/>
  <p:tag name="KSO_WM_SLIDE_CAN_ADD_NAVIGATION" val="1"/>
  <p:tag name="KSO_WM_SLIDE_ID" val="diagram20215802_1"/>
  <p:tag name="KSO_WM_SLIDE_INDEX" val="1"/>
  <p:tag name="KSO_WM_SLIDE_ITEM_CNT" val="0"/>
  <p:tag name="KSO_WM_SLIDE_LAYOUT" val="a_f"/>
  <p:tag name="KSO_WM_SLIDE_LAYOUT_CNT" val="1_1"/>
  <p:tag name="KSO_WM_SLIDE_LAYOUT_INFO" val="{&quot;id&quot;:&quot;2021-04-01T15:11:24&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1-04-01T15:11:24&quot;,&quot;margin&quot;:{&quot;bottom&quot;:0.42300000786781311,&quot;left&quot;:1.2699999809265137,&quot;right&quot;:1.2699999809265137,&quot;top&quot;:0.42300000786781311},&quot;type&quot;:0},{&quot;id&quot;:&quot;2021-04-01T15:11:24&quot;,&quot;margin&quot;:{&quot;bottom&quot;:1.6940000057220459,&quot;left&quot;:1.6929999589920044,&quot;right&quot;:1.6929999589920044,&quot;top&quot;:1.6929999589920044},&quot;type&quot;:0}],&quot;type&quot;:0}"/>
  <p:tag name="KSO_WM_SLIDE_POSITION" val="0*0"/>
  <p:tag name="KSO_WM_SLIDE_RATIO" val="1.777778"/>
  <p:tag name="KSO_WM_SLIDE_SIZE" val="960*384"/>
  <p:tag name="KSO_WM_SLIDE_SUBTYPE" val="pureTxt"/>
  <p:tag name="KSO_WM_SLIDE_SUPPORT_FEATURE_TYPE" val="0"/>
  <p:tag name="KSO_WM_SLIDE_TYPE" val="text"/>
  <p:tag name="KSO_WM_TAG_VERSION" val="1.0"/>
  <p:tag name="KSO_WM_TEMPLATE_ASSEMBLE_GROUPID" val="60656ea94054ed1e2fb7fd45"/>
  <p:tag name="KSO_WM_TEMPLATE_ASSEMBLE_XID" val="60656ea94054ed1e2fb7fd45"/>
  <p:tag name="KSO_WM_TEMPLATE_CATEGORY" val="diagram"/>
  <p:tag name="KSO_WM_TEMPLATE_COLOR_TYPE" val="1"/>
  <p:tag name="KSO_WM_TEMPLATE_INDEX" val="20215802"/>
  <p:tag name="KSO_WM_TEMPLATE_MASTER_TYPE" val="0"/>
  <p:tag name="KSO_WM_TEMPLATE_SUBCATEGORY" val="21"/>
  <p:tag name="TIMING" val="|0.8|0.8|0.4|0.5"/>
</p:tagLst>
</file>

<file path=ppt/tags/tag31.xml><?xml version="1.0" encoding="utf-8"?>
<p:tagLst xmlns:p="http://schemas.openxmlformats.org/presentationml/2006/main">
  <p:tag name="KSO_WM_BEAUTIFY_FLAG" val="#wm#"/>
  <p:tag name="KSO_WM_SLIDE_BACKGROUND_TYPE" val="navigation"/>
  <p:tag name="KSO_WM_SLIDE_BK_DARK_LIGHT" val="2"/>
  <p:tag name="KSO_WM_TAG_VERSION" val="1.0"/>
  <p:tag name="KSO_WM_TEMPLATE_ASSEMBLE_GROUPID" val="60656ea94054ed1e2fb7fd45"/>
  <p:tag name="KSO_WM_TEMPLATE_ASSEMBLE_XID" val="60656ea94054ed1e2fb7fd45"/>
  <p:tag name="KSO_WM_TEMPLATE_CATEGORY" val="diagram"/>
  <p:tag name="KSO_WM_TEMPLATE_INDEX" val="20215802"/>
  <p:tag name="KSO_WM_UNIT_BK_DARK_LIGHT" val="2"/>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diagram20215802_1*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 name="KSO_WM_UNIT_VALUE" val="159"/>
</p:tagLst>
</file>

<file path=ppt/tags/tag32.xml><?xml version="1.0" encoding="utf-8"?>
<p:tagLst xmlns:p="http://schemas.openxmlformats.org/presentationml/2006/main">
  <p:tag name="KSO_WM_ASSEMBLE_CHIP_INDEX" val="10992860551d4d4eb792c36bc28c26be"/>
  <p:tag name="KSO_WM_BEAUTIFY_FLAG" val="#wm#"/>
  <p:tag name="KSO_WM_CHIP_FILLAREA_FILL_RULE" val="{&quot;fill_align&quot;:&quot;lm&quot;,&quot;fill_mode&quot;:&quot;full&quot;,&quot;sacle_strategy&quot;:&quot;smart&quot;}"/>
  <p:tag name="KSO_WM_CHIP_GROUPID" val="5e7881253197e252a37019b5"/>
  <p:tag name="KSO_WM_CHIP_XID" val="5e7881253197e252a37019b6"/>
  <p:tag name="KSO_WM_TAG_VERSION" val="1.0"/>
  <p:tag name="KSO_WM_TEMPLATE_ASSEMBLE_GROUPID" val="60656ea94054ed1e2fb7fd45"/>
  <p:tag name="KSO_WM_TEMPLATE_ASSEMBLE_XID" val="60656ea94054ed1e2fb7fd45"/>
  <p:tag name="KSO_WM_TEMPLATE_CATEGORY" val="diagram"/>
  <p:tag name="KSO_WM_TEMPLATE_INDEX" val="20215802"/>
  <p:tag name="KSO_WM_UNIT_BLOCK" val="0"/>
  <p:tag name="KSO_WM_UNIT_COMPATIBLE" val="0"/>
  <p:tag name="KSO_WM_UNIT_DEC_AREA_ID" val="35545cd6b5ce4dae9dccf4eab288bc6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5802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31"/>
</p:tagLst>
</file>

<file path=ppt/tags/tag33.xml><?xml version="1.0" encoding="utf-8"?>
<p:tagLst xmlns:p="http://schemas.openxmlformats.org/presentationml/2006/main">
  <p:tag name="FIXED_XID_TMP" val="5f5ee1ca4d6848d78f644aeb"/>
  <p:tag name="KSO_WM_BEAUTIFY_FLAG" val="#wm#"/>
  <p:tag name="KSO_WM_CHIP_DECFILLPROP" val="[]"/>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features&quot;:[&quot;collage&quot;],&quot;support_big_font&quot;:false,&quot;picture_toward&quot;:0,&quot;picture_dockside&quot;:[],&quot;fill_id&quot;:&quot;aae3729e0a0d44488f1a088171be5691&quot;,&quot;fill_align&quot;:&quot;cm&quot;,&quot;chip_types&quot;:[&quot;text&quot;,&quot;picture&quot;]}]]"/>
  <p:tag name="KSO_WM_CHIP_GROUPID" val="5f5ee1ca4d6848d78f644aeb"/>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5f3b678e478fb0c58a940c"/>
  <p:tag name="KSO_WM_SLIDE_BACKGROUND" val="[&quot;navigation&quot;]"/>
  <p:tag name="KSO_WM_SLIDE_BACKGROUND_TYPE" val="navigation"/>
  <p:tag name="KSO_WM_SLIDE_BK_DARK_LIGHT" val="2"/>
  <p:tag name="KSO_WM_SLIDE_CAN_ADD_NAVIGATION" val="1"/>
  <p:tag name="KSO_WM_SLIDE_ID" val="diagram20215802_1"/>
  <p:tag name="KSO_WM_SLIDE_INDEX" val="1"/>
  <p:tag name="KSO_WM_SLIDE_ITEM_CNT" val="0"/>
  <p:tag name="KSO_WM_SLIDE_LAYOUT" val="a_f"/>
  <p:tag name="KSO_WM_SLIDE_LAYOUT_CNT" val="1_1"/>
  <p:tag name="KSO_WM_SLIDE_LAYOUT_INFO" val="{&quot;id&quot;:&quot;2021-04-01T15:11:24&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1-04-01T15:11:24&quot;,&quot;margin&quot;:{&quot;bottom&quot;:0.42300000786781311,&quot;left&quot;:1.2699999809265137,&quot;right&quot;:1.2699999809265137,&quot;top&quot;:0.42300000786781311},&quot;type&quot;:0},{&quot;id&quot;:&quot;2021-04-01T15:11:24&quot;,&quot;margin&quot;:{&quot;bottom&quot;:1.6940000057220459,&quot;left&quot;:1.6929999589920044,&quot;right&quot;:1.6929999589920044,&quot;top&quot;:1.6929999589920044},&quot;type&quot;:0}],&quot;type&quot;:0}"/>
  <p:tag name="KSO_WM_SLIDE_POSITION" val="0*0"/>
  <p:tag name="KSO_WM_SLIDE_RATIO" val="1.777778"/>
  <p:tag name="KSO_WM_SLIDE_SIZE" val="960*384"/>
  <p:tag name="KSO_WM_SLIDE_SUBTYPE" val="pureTxt"/>
  <p:tag name="KSO_WM_SLIDE_SUPPORT_FEATURE_TYPE" val="0"/>
  <p:tag name="KSO_WM_SLIDE_TYPE" val="text"/>
  <p:tag name="KSO_WM_TAG_VERSION" val="1.0"/>
  <p:tag name="KSO_WM_TEMPLATE_ASSEMBLE_GROUPID" val="60656ea94054ed1e2fb7fd45"/>
  <p:tag name="KSO_WM_TEMPLATE_ASSEMBLE_XID" val="60656ea94054ed1e2fb7fd45"/>
  <p:tag name="KSO_WM_TEMPLATE_CATEGORY" val="diagram"/>
  <p:tag name="KSO_WM_TEMPLATE_COLOR_TYPE" val="1"/>
  <p:tag name="KSO_WM_TEMPLATE_INDEX" val="20215802"/>
  <p:tag name="KSO_WM_TEMPLATE_MASTER_TYPE" val="0"/>
  <p:tag name="KSO_WM_TEMPLATE_SUBCATEGORY" val="21"/>
  <p:tag name="TIMING" val="|0.8|0.8|0.4|0.5"/>
</p:tagLst>
</file>

<file path=ppt/tags/tag34.xml><?xml version="1.0" encoding="utf-8"?>
<p:tagLst xmlns:p="http://schemas.openxmlformats.org/presentationml/2006/main">
  <p:tag name="KSO_WM_BEAUTIFY_FLAG" val="#wm#"/>
  <p:tag name="KSO_WM_SLIDE_BACKGROUND_TYPE" val="navigation"/>
  <p:tag name="KSO_WM_SLIDE_BK_DARK_LIGHT" val="2"/>
  <p:tag name="KSO_WM_TAG_VERSION" val="1.0"/>
  <p:tag name="KSO_WM_TEMPLATE_ASSEMBLE_GROUPID" val="60656ea94054ed1e2fb7fd45"/>
  <p:tag name="KSO_WM_TEMPLATE_ASSEMBLE_XID" val="60656ea94054ed1e2fb7fd45"/>
  <p:tag name="KSO_WM_TEMPLATE_CATEGORY" val="diagram"/>
  <p:tag name="KSO_WM_TEMPLATE_INDEX" val="20215802"/>
  <p:tag name="KSO_WM_UNIT_BK_DARK_LIGHT" val="2"/>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diagram20215802_1*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 name="KSO_WM_UNIT_VALUE" val="159"/>
</p:tagLst>
</file>

<file path=ppt/tags/tag35.xml><?xml version="1.0" encoding="utf-8"?>
<p:tagLst xmlns:p="http://schemas.openxmlformats.org/presentationml/2006/main">
  <p:tag name="KSO_WM_ASSEMBLE_CHIP_INDEX" val="10992860551d4d4eb792c36bc28c26be"/>
  <p:tag name="KSO_WM_BEAUTIFY_FLAG" val="#wm#"/>
  <p:tag name="KSO_WM_CHIP_FILLAREA_FILL_RULE" val="{&quot;fill_align&quot;:&quot;lm&quot;,&quot;fill_mode&quot;:&quot;full&quot;,&quot;sacle_strategy&quot;:&quot;smart&quot;}"/>
  <p:tag name="KSO_WM_CHIP_GROUPID" val="5e7881253197e252a37019b5"/>
  <p:tag name="KSO_WM_CHIP_XID" val="5e7881253197e252a37019b6"/>
  <p:tag name="KSO_WM_TAG_VERSION" val="1.0"/>
  <p:tag name="KSO_WM_TEMPLATE_ASSEMBLE_GROUPID" val="60656ea94054ed1e2fb7fd45"/>
  <p:tag name="KSO_WM_TEMPLATE_ASSEMBLE_XID" val="60656ea94054ed1e2fb7fd45"/>
  <p:tag name="KSO_WM_TEMPLATE_CATEGORY" val="diagram"/>
  <p:tag name="KSO_WM_TEMPLATE_INDEX" val="20215802"/>
  <p:tag name="KSO_WM_UNIT_BLOCK" val="0"/>
  <p:tag name="KSO_WM_UNIT_COMPATIBLE" val="0"/>
  <p:tag name="KSO_WM_UNIT_DEC_AREA_ID" val="35545cd6b5ce4dae9dccf4eab288bc6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5802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31"/>
</p:tagLst>
</file>

<file path=ppt/tags/tag36.xml><?xml version="1.0" encoding="utf-8"?>
<p:tagLst xmlns:p="http://schemas.openxmlformats.org/presentationml/2006/main">
  <p:tag name="FIXED_XID_TMP" val="5f5ee1ca4d6848d78f644aeb"/>
  <p:tag name="KSO_WM_BEAUTIFY_FLAG" val="#wm#"/>
  <p:tag name="KSO_WM_CHIP_DECFILLPROP" val="[]"/>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features&quot;:[&quot;collage&quot;],&quot;support_big_font&quot;:false,&quot;picture_toward&quot;:0,&quot;picture_dockside&quot;:[],&quot;fill_id&quot;:&quot;aae3729e0a0d44488f1a088171be5691&quot;,&quot;fill_align&quot;:&quot;cm&quot;,&quot;chip_types&quot;:[&quot;text&quot;,&quot;picture&quot;]}]]"/>
  <p:tag name="KSO_WM_CHIP_GROUPID" val="5f5ee1ca4d6848d78f644aeb"/>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5f3b678e478fb0c58a940c"/>
  <p:tag name="KSO_WM_SLIDE_BACKGROUND" val="[&quot;navigation&quot;]"/>
  <p:tag name="KSO_WM_SLIDE_BACKGROUND_TYPE" val="navigation"/>
  <p:tag name="KSO_WM_SLIDE_BK_DARK_LIGHT" val="2"/>
  <p:tag name="KSO_WM_SLIDE_CAN_ADD_NAVIGATION" val="1"/>
  <p:tag name="KSO_WM_SLIDE_ID" val="diagram20215802_1"/>
  <p:tag name="KSO_WM_SLIDE_INDEX" val="1"/>
  <p:tag name="KSO_WM_SLIDE_ITEM_CNT" val="0"/>
  <p:tag name="KSO_WM_SLIDE_LAYOUT" val="a_f"/>
  <p:tag name="KSO_WM_SLIDE_LAYOUT_CNT" val="1_1"/>
  <p:tag name="KSO_WM_SLIDE_LAYOUT_INFO" val="{&quot;id&quot;:&quot;2021-04-01T15:11:24&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1-04-01T15:11:24&quot;,&quot;margin&quot;:{&quot;bottom&quot;:0.42300000786781311,&quot;left&quot;:1.2699999809265137,&quot;right&quot;:1.2699999809265137,&quot;top&quot;:0.42300000786781311},&quot;type&quot;:0},{&quot;id&quot;:&quot;2021-04-01T15:11:24&quot;,&quot;margin&quot;:{&quot;bottom&quot;:1.6940000057220459,&quot;left&quot;:1.6929999589920044,&quot;right&quot;:1.6929999589920044,&quot;top&quot;:1.6929999589920044},&quot;type&quot;:0}],&quot;type&quot;:0}"/>
  <p:tag name="KSO_WM_SLIDE_POSITION" val="0*0"/>
  <p:tag name="KSO_WM_SLIDE_RATIO" val="1.777778"/>
  <p:tag name="KSO_WM_SLIDE_SIZE" val="960*384"/>
  <p:tag name="KSO_WM_SLIDE_SUBTYPE" val="pureTxt"/>
  <p:tag name="KSO_WM_SLIDE_SUPPORT_FEATURE_TYPE" val="0"/>
  <p:tag name="KSO_WM_SLIDE_TYPE" val="text"/>
  <p:tag name="KSO_WM_TAG_VERSION" val="1.0"/>
  <p:tag name="KSO_WM_TEMPLATE_ASSEMBLE_GROUPID" val="60656ea94054ed1e2fb7fd45"/>
  <p:tag name="KSO_WM_TEMPLATE_ASSEMBLE_XID" val="60656ea94054ed1e2fb7fd45"/>
  <p:tag name="KSO_WM_TEMPLATE_CATEGORY" val="diagram"/>
  <p:tag name="KSO_WM_TEMPLATE_COLOR_TYPE" val="1"/>
  <p:tag name="KSO_WM_TEMPLATE_INDEX" val="20215802"/>
  <p:tag name="KSO_WM_TEMPLATE_MASTER_TYPE" val="0"/>
  <p:tag name="KSO_WM_TEMPLATE_SUBCATEGORY" val="21"/>
  <p:tag name="TIMING" val="|0.8|0.8|0.4|0.5"/>
</p:tagLst>
</file>

<file path=ppt/tags/tag37.xml><?xml version="1.0" encoding="utf-8"?>
<p:tagLst xmlns:p="http://schemas.openxmlformats.org/presentationml/2006/main">
  <p:tag name="KSO_WM_BEAUTIFY_FLAG" val="#wm#"/>
  <p:tag name="KSO_WM_SLIDE_BACKGROUND_TYPE" val="navigation"/>
  <p:tag name="KSO_WM_SLIDE_BK_DARK_LIGHT" val="2"/>
  <p:tag name="KSO_WM_TAG_VERSION" val="1.0"/>
  <p:tag name="KSO_WM_TEMPLATE_ASSEMBLE_GROUPID" val="60656ea94054ed1e2fb7fd45"/>
  <p:tag name="KSO_WM_TEMPLATE_ASSEMBLE_XID" val="60656ea94054ed1e2fb7fd45"/>
  <p:tag name="KSO_WM_TEMPLATE_CATEGORY" val="diagram"/>
  <p:tag name="KSO_WM_TEMPLATE_INDEX" val="20215802"/>
  <p:tag name="KSO_WM_UNIT_BK_DARK_LIGHT" val="2"/>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diagram20215802_1*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 name="KSO_WM_UNIT_VALUE" val="159"/>
</p:tagLst>
</file>

<file path=ppt/tags/tag38.xml><?xml version="1.0" encoding="utf-8"?>
<p:tagLst xmlns:p="http://schemas.openxmlformats.org/presentationml/2006/main">
  <p:tag name="KSO_WM_ASSEMBLE_CHIP_INDEX" val="10992860551d4d4eb792c36bc28c26be"/>
  <p:tag name="KSO_WM_BEAUTIFY_FLAG" val="#wm#"/>
  <p:tag name="KSO_WM_CHIP_FILLAREA_FILL_RULE" val="{&quot;fill_align&quot;:&quot;lm&quot;,&quot;fill_mode&quot;:&quot;full&quot;,&quot;sacle_strategy&quot;:&quot;smart&quot;}"/>
  <p:tag name="KSO_WM_CHIP_GROUPID" val="5e7881253197e252a37019b5"/>
  <p:tag name="KSO_WM_CHIP_XID" val="5e7881253197e252a37019b6"/>
  <p:tag name="KSO_WM_TAG_VERSION" val="1.0"/>
  <p:tag name="KSO_WM_TEMPLATE_ASSEMBLE_GROUPID" val="60656ea94054ed1e2fb7fd45"/>
  <p:tag name="KSO_WM_TEMPLATE_ASSEMBLE_XID" val="60656ea94054ed1e2fb7fd45"/>
  <p:tag name="KSO_WM_TEMPLATE_CATEGORY" val="diagram"/>
  <p:tag name="KSO_WM_TEMPLATE_INDEX" val="20215802"/>
  <p:tag name="KSO_WM_UNIT_BLOCK" val="0"/>
  <p:tag name="KSO_WM_UNIT_COMPATIBLE" val="0"/>
  <p:tag name="KSO_WM_UNIT_DEC_AREA_ID" val="35545cd6b5ce4dae9dccf4eab288bc6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5802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31"/>
</p:tagLst>
</file>

<file path=ppt/tags/tag39.xml><?xml version="1.0" encoding="utf-8"?>
<p:tagLst xmlns:p="http://schemas.openxmlformats.org/presentationml/2006/main">
  <p:tag name="FIXED_XID_TMP" val="5f5ee1ca4d6848d78f644aeb"/>
  <p:tag name="KSO_WM_BEAUTIFY_FLAG" val="#wm#"/>
  <p:tag name="KSO_WM_CHIP_DECFILLPROP" val="[]"/>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features&quot;:[&quot;collage&quot;],&quot;support_big_font&quot;:false,&quot;picture_toward&quot;:0,&quot;picture_dockside&quot;:[],&quot;fill_id&quot;:&quot;aae3729e0a0d44488f1a088171be5691&quot;,&quot;fill_align&quot;:&quot;cm&quot;,&quot;chip_types&quot;:[&quot;text&quot;,&quot;picture&quot;]}]]"/>
  <p:tag name="KSO_WM_CHIP_GROUPID" val="5f5ee1ca4d6848d78f644aeb"/>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5f3b678e478fb0c58a940c"/>
  <p:tag name="KSO_WM_SLIDE_BACKGROUND" val="[&quot;navigation&quot;]"/>
  <p:tag name="KSO_WM_SLIDE_BACKGROUND_TYPE" val="navigation"/>
  <p:tag name="KSO_WM_SLIDE_BK_DARK_LIGHT" val="2"/>
  <p:tag name="KSO_WM_SLIDE_CAN_ADD_NAVIGATION" val="1"/>
  <p:tag name="KSO_WM_SLIDE_ID" val="diagram20215802_1"/>
  <p:tag name="KSO_WM_SLIDE_INDEX" val="1"/>
  <p:tag name="KSO_WM_SLIDE_ITEM_CNT" val="0"/>
  <p:tag name="KSO_WM_SLIDE_LAYOUT" val="a_f"/>
  <p:tag name="KSO_WM_SLIDE_LAYOUT_CNT" val="1_1"/>
  <p:tag name="KSO_WM_SLIDE_LAYOUT_INFO" val="{&quot;id&quot;:&quot;2021-04-01T15:11:24&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1-04-01T15:11:24&quot;,&quot;margin&quot;:{&quot;bottom&quot;:0.42300000786781311,&quot;left&quot;:1.2699999809265137,&quot;right&quot;:1.2699999809265137,&quot;top&quot;:0.42300000786781311},&quot;type&quot;:0},{&quot;id&quot;:&quot;2021-04-01T15:11:24&quot;,&quot;margin&quot;:{&quot;bottom&quot;:1.6940000057220459,&quot;left&quot;:1.6929999589920044,&quot;right&quot;:1.6929999589920044,&quot;top&quot;:1.6929999589920044},&quot;type&quot;:0}],&quot;type&quot;:0}"/>
  <p:tag name="KSO_WM_SLIDE_POSITION" val="0*0"/>
  <p:tag name="KSO_WM_SLIDE_RATIO" val="1.777778"/>
  <p:tag name="KSO_WM_SLIDE_SIZE" val="960*384"/>
  <p:tag name="KSO_WM_SLIDE_SUBTYPE" val="pureTxt"/>
  <p:tag name="KSO_WM_SLIDE_SUPPORT_FEATURE_TYPE" val="0"/>
  <p:tag name="KSO_WM_SLIDE_TYPE" val="text"/>
  <p:tag name="KSO_WM_TAG_VERSION" val="1.0"/>
  <p:tag name="KSO_WM_TEMPLATE_ASSEMBLE_GROUPID" val="60656ea94054ed1e2fb7fd45"/>
  <p:tag name="KSO_WM_TEMPLATE_ASSEMBLE_XID" val="60656ea94054ed1e2fb7fd45"/>
  <p:tag name="KSO_WM_TEMPLATE_CATEGORY" val="diagram"/>
  <p:tag name="KSO_WM_TEMPLATE_COLOR_TYPE" val="1"/>
  <p:tag name="KSO_WM_TEMPLATE_INDEX" val="20215802"/>
  <p:tag name="KSO_WM_TEMPLATE_MASTER_TYPE" val="0"/>
  <p:tag name="KSO_WM_TEMPLATE_SUBCATEGORY" val="21"/>
  <p:tag name="TIMING" val="|0.8|0.8|0.4|0.5"/>
</p:tagLst>
</file>

<file path=ppt/tags/tag4.xml><?xml version="1.0" encoding="utf-8"?>
<p:tagLst xmlns:p="http://schemas.openxmlformats.org/presentationml/2006/main">
  <p:tag name="KSO_WM_BEAUTIFY_FLAG" val="#wm#"/>
  <p:tag name="KSO_WM_TAG_VERSION" val="1.0"/>
  <p:tag name="KSO_WM_TEMPLATE_CATEGORY" val="diagram"/>
  <p:tag name="KSO_WM_TEMPLATE_INDEX" val="20205100"/>
  <p:tag name="KSO_WM_UNIT_COMPATIBLE" val="0"/>
  <p:tag name="KSO_WM_UNIT_DIAGRAM_ISNUMVISUAL" val="0"/>
  <p:tag name="KSO_WM_UNIT_DIAGRAM_ISREFERUNIT" val="0"/>
  <p:tag name="KSO_WM_UNIT_HIGHLIGHT" val="0"/>
  <p:tag name="KSO_WM_UNIT_ID" val="diagram20205100_1*f*1"/>
  <p:tag name="KSO_WM_UNIT_INDEX" val="1"/>
  <p:tag name="KSO_WM_UNIT_LAYERLEVEL" val="1"/>
  <p:tag name="KSO_WM_UNIT_NOCLEAR" val="0"/>
  <p:tag name="KSO_WM_UNIT_PRESET_TEXT" val="点击此处添加正文，文字是您思想的提炼，为了最终呈现发布的良好效果，请尽量言简意赅的阐述观点；根据需要可酌情增减文字，以便观者可以准确理解您所传达的信息。"/>
  <p:tag name="KSO_WM_UNIT_TEXT_FILL_FORE_SCHEMECOLOR_INDEX" val="13"/>
  <p:tag name="KSO_WM_UNIT_TEXT_FILL_FORE_SCHEMECOLOR_INDEX_BRIGHTNESS" val="0.25"/>
  <p:tag name="KSO_WM_UNIT_TEXT_FILL_TYPE" val="1"/>
  <p:tag name="KSO_WM_UNIT_TYPE" val="f"/>
  <p:tag name="KSO_WM_UNIT_VALUE" val="104"/>
</p:tagLst>
</file>

<file path=ppt/tags/tag40.xml><?xml version="1.0" encoding="utf-8"?>
<p:tagLst xmlns:p="http://schemas.openxmlformats.org/presentationml/2006/main">
  <p:tag name="KSO_WM_BEAUTIFY_FLAG" val="#wm#"/>
  <p:tag name="KSO_WM_SLIDE_BACKGROUND_TYPE" val="navigation"/>
  <p:tag name="KSO_WM_SLIDE_BK_DARK_LIGHT" val="2"/>
  <p:tag name="KSO_WM_TAG_VERSION" val="1.0"/>
  <p:tag name="KSO_WM_TEMPLATE_ASSEMBLE_GROUPID" val="60656ea94054ed1e2fb7fd45"/>
  <p:tag name="KSO_WM_TEMPLATE_ASSEMBLE_XID" val="60656ea94054ed1e2fb7fd45"/>
  <p:tag name="KSO_WM_TEMPLATE_CATEGORY" val="diagram"/>
  <p:tag name="KSO_WM_TEMPLATE_INDEX" val="20215802"/>
  <p:tag name="KSO_WM_UNIT_BK_DARK_LIGHT" val="2"/>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diagram20215802_1*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 name="KSO_WM_UNIT_VALUE" val="159"/>
</p:tagLst>
</file>

<file path=ppt/tags/tag41.xml><?xml version="1.0" encoding="utf-8"?>
<p:tagLst xmlns:p="http://schemas.openxmlformats.org/presentationml/2006/main">
  <p:tag name="KSO_WM_ASSEMBLE_CHIP_INDEX" val="10992860551d4d4eb792c36bc28c26be"/>
  <p:tag name="KSO_WM_BEAUTIFY_FLAG" val="#wm#"/>
  <p:tag name="KSO_WM_CHIP_FILLAREA_FILL_RULE" val="{&quot;fill_align&quot;:&quot;lm&quot;,&quot;fill_mode&quot;:&quot;full&quot;,&quot;sacle_strategy&quot;:&quot;smart&quot;}"/>
  <p:tag name="KSO_WM_CHIP_GROUPID" val="5e7881253197e252a37019b5"/>
  <p:tag name="KSO_WM_CHIP_XID" val="5e7881253197e252a37019b6"/>
  <p:tag name="KSO_WM_TAG_VERSION" val="1.0"/>
  <p:tag name="KSO_WM_TEMPLATE_ASSEMBLE_GROUPID" val="60656ea94054ed1e2fb7fd45"/>
  <p:tag name="KSO_WM_TEMPLATE_ASSEMBLE_XID" val="60656ea94054ed1e2fb7fd45"/>
  <p:tag name="KSO_WM_TEMPLATE_CATEGORY" val="diagram"/>
  <p:tag name="KSO_WM_TEMPLATE_INDEX" val="20215802"/>
  <p:tag name="KSO_WM_UNIT_BLOCK" val="0"/>
  <p:tag name="KSO_WM_UNIT_COMPATIBLE" val="0"/>
  <p:tag name="KSO_WM_UNIT_DEC_AREA_ID" val="35545cd6b5ce4dae9dccf4eab288bc6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5802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31"/>
</p:tagLst>
</file>

<file path=ppt/tags/tag42.xml><?xml version="1.0" encoding="utf-8"?>
<p:tagLst xmlns:p="http://schemas.openxmlformats.org/presentationml/2006/main">
  <p:tag name="FIXED_XID_TMP" val="5f5ee1ca4d6848d78f644aeb"/>
  <p:tag name="KSO_WM_BEAUTIFY_FLAG" val="#wm#"/>
  <p:tag name="KSO_WM_CHIP_DECFILLPROP" val="[]"/>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features&quot;:[&quot;collage&quot;],&quot;support_big_font&quot;:false,&quot;picture_toward&quot;:0,&quot;picture_dockside&quot;:[],&quot;fill_id&quot;:&quot;aae3729e0a0d44488f1a088171be5691&quot;,&quot;fill_align&quot;:&quot;cm&quot;,&quot;chip_types&quot;:[&quot;text&quot;,&quot;picture&quot;]}]]"/>
  <p:tag name="KSO_WM_CHIP_GROUPID" val="5f5ee1ca4d6848d78f644aeb"/>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5f3b678e478fb0c58a940c"/>
  <p:tag name="KSO_WM_SLIDE_BACKGROUND" val="[&quot;navigation&quot;]"/>
  <p:tag name="KSO_WM_SLIDE_BACKGROUND_TYPE" val="navigation"/>
  <p:tag name="KSO_WM_SLIDE_BK_DARK_LIGHT" val="2"/>
  <p:tag name="KSO_WM_SLIDE_CAN_ADD_NAVIGATION" val="1"/>
  <p:tag name="KSO_WM_SLIDE_ID" val="diagram20215802_1"/>
  <p:tag name="KSO_WM_SLIDE_INDEX" val="1"/>
  <p:tag name="KSO_WM_SLIDE_ITEM_CNT" val="0"/>
  <p:tag name="KSO_WM_SLIDE_LAYOUT" val="a_f"/>
  <p:tag name="KSO_WM_SLIDE_LAYOUT_CNT" val="1_1"/>
  <p:tag name="KSO_WM_SLIDE_LAYOUT_INFO" val="{&quot;id&quot;:&quot;2021-04-01T15:11:24&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1-04-01T15:11:24&quot;,&quot;margin&quot;:{&quot;bottom&quot;:0.42300000786781311,&quot;left&quot;:1.2699999809265137,&quot;right&quot;:1.2699999809265137,&quot;top&quot;:0.42300000786781311},&quot;type&quot;:0},{&quot;id&quot;:&quot;2021-04-01T15:11:24&quot;,&quot;margin&quot;:{&quot;bottom&quot;:1.6940000057220459,&quot;left&quot;:1.6929999589920044,&quot;right&quot;:1.6929999589920044,&quot;top&quot;:1.6929999589920044},&quot;type&quot;:0}],&quot;type&quot;:0}"/>
  <p:tag name="KSO_WM_SLIDE_POSITION" val="0*0"/>
  <p:tag name="KSO_WM_SLIDE_RATIO" val="1.777778"/>
  <p:tag name="KSO_WM_SLIDE_SIZE" val="960*384"/>
  <p:tag name="KSO_WM_SLIDE_SUBTYPE" val="pureTxt"/>
  <p:tag name="KSO_WM_SLIDE_SUPPORT_FEATURE_TYPE" val="0"/>
  <p:tag name="KSO_WM_SLIDE_TYPE" val="text"/>
  <p:tag name="KSO_WM_TAG_VERSION" val="1.0"/>
  <p:tag name="KSO_WM_TEMPLATE_ASSEMBLE_GROUPID" val="60656ea94054ed1e2fb7fd45"/>
  <p:tag name="KSO_WM_TEMPLATE_ASSEMBLE_XID" val="60656ea94054ed1e2fb7fd45"/>
  <p:tag name="KSO_WM_TEMPLATE_CATEGORY" val="diagram"/>
  <p:tag name="KSO_WM_TEMPLATE_COLOR_TYPE" val="1"/>
  <p:tag name="KSO_WM_TEMPLATE_INDEX" val="20215802"/>
  <p:tag name="KSO_WM_TEMPLATE_MASTER_TYPE" val="0"/>
  <p:tag name="KSO_WM_TEMPLATE_SUBCATEGORY" val="21"/>
  <p:tag name="TIMING" val="|0.8|0.8|0.4|0.5"/>
</p:tagLst>
</file>

<file path=ppt/tags/tag43.xml><?xml version="1.0" encoding="utf-8"?>
<p:tagLst xmlns:p="http://schemas.openxmlformats.org/presentationml/2006/main">
  <p:tag name="KSO_WM_BEAUTIFY_FLAG" val="#wm#"/>
  <p:tag name="KSO_WM_SLIDE_BACKGROUND_TYPE" val="navigation"/>
  <p:tag name="KSO_WM_SLIDE_BK_DARK_LIGHT" val="2"/>
  <p:tag name="KSO_WM_TAG_VERSION" val="1.0"/>
  <p:tag name="KSO_WM_TEMPLATE_ASSEMBLE_GROUPID" val="60656ea94054ed1e2fb7fd45"/>
  <p:tag name="KSO_WM_TEMPLATE_ASSEMBLE_XID" val="60656ea94054ed1e2fb7fd45"/>
  <p:tag name="KSO_WM_TEMPLATE_CATEGORY" val="diagram"/>
  <p:tag name="KSO_WM_TEMPLATE_INDEX" val="20215802"/>
  <p:tag name="KSO_WM_UNIT_BK_DARK_LIGHT" val="2"/>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diagram20215802_1*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 name="KSO_WM_UNIT_VALUE" val="159"/>
</p:tagLst>
</file>

<file path=ppt/tags/tag44.xml><?xml version="1.0" encoding="utf-8"?>
<p:tagLst xmlns:p="http://schemas.openxmlformats.org/presentationml/2006/main">
  <p:tag name="KSO_WM_ASSEMBLE_CHIP_INDEX" val="10992860551d4d4eb792c36bc28c26be"/>
  <p:tag name="KSO_WM_BEAUTIFY_FLAG" val="#wm#"/>
  <p:tag name="KSO_WM_CHIP_FILLAREA_FILL_RULE" val="{&quot;fill_align&quot;:&quot;lm&quot;,&quot;fill_mode&quot;:&quot;full&quot;,&quot;sacle_strategy&quot;:&quot;smart&quot;}"/>
  <p:tag name="KSO_WM_CHIP_GROUPID" val="5e7881253197e252a37019b5"/>
  <p:tag name="KSO_WM_CHIP_XID" val="5e7881253197e252a37019b6"/>
  <p:tag name="KSO_WM_TAG_VERSION" val="1.0"/>
  <p:tag name="KSO_WM_TEMPLATE_ASSEMBLE_GROUPID" val="60656ea94054ed1e2fb7fd45"/>
  <p:tag name="KSO_WM_TEMPLATE_ASSEMBLE_XID" val="60656ea94054ed1e2fb7fd45"/>
  <p:tag name="KSO_WM_TEMPLATE_CATEGORY" val="diagram"/>
  <p:tag name="KSO_WM_TEMPLATE_INDEX" val="20215802"/>
  <p:tag name="KSO_WM_UNIT_BLOCK" val="0"/>
  <p:tag name="KSO_WM_UNIT_COMPATIBLE" val="0"/>
  <p:tag name="KSO_WM_UNIT_DEC_AREA_ID" val="35545cd6b5ce4dae9dccf4eab288bc6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5802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31"/>
</p:tagLst>
</file>

<file path=ppt/tags/tag45.xml><?xml version="1.0" encoding="utf-8"?>
<p:tagLst xmlns:p="http://schemas.openxmlformats.org/presentationml/2006/main">
  <p:tag name="FIXED_XID_TMP" val="5f5ee1ca4d6848d78f644aeb"/>
  <p:tag name="KSO_WM_BEAUTIFY_FLAG" val="#wm#"/>
  <p:tag name="KSO_WM_CHIP_DECFILLPROP" val="[]"/>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features&quot;:[&quot;collage&quot;],&quot;support_big_font&quot;:false,&quot;picture_toward&quot;:0,&quot;picture_dockside&quot;:[],&quot;fill_id&quot;:&quot;aae3729e0a0d44488f1a088171be5691&quot;,&quot;fill_align&quot;:&quot;cm&quot;,&quot;chip_types&quot;:[&quot;text&quot;,&quot;picture&quot;]}]]"/>
  <p:tag name="KSO_WM_CHIP_GROUPID" val="5f5ee1ca4d6848d78f644aeb"/>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5f3b678e478fb0c58a940c"/>
  <p:tag name="KSO_WM_SLIDE_BACKGROUND" val="[&quot;navigation&quot;]"/>
  <p:tag name="KSO_WM_SLIDE_BACKGROUND_TYPE" val="navigation"/>
  <p:tag name="KSO_WM_SLIDE_BK_DARK_LIGHT" val="2"/>
  <p:tag name="KSO_WM_SLIDE_CAN_ADD_NAVIGATION" val="1"/>
  <p:tag name="KSO_WM_SLIDE_ID" val="diagram20215802_1"/>
  <p:tag name="KSO_WM_SLIDE_INDEX" val="1"/>
  <p:tag name="KSO_WM_SLIDE_ITEM_CNT" val="0"/>
  <p:tag name="KSO_WM_SLIDE_LAYOUT" val="a_f"/>
  <p:tag name="KSO_WM_SLIDE_LAYOUT_CNT" val="1_1"/>
  <p:tag name="KSO_WM_SLIDE_LAYOUT_INFO" val="{&quot;id&quot;:&quot;2021-04-01T15:11:24&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1-04-01T15:11:24&quot;,&quot;margin&quot;:{&quot;bottom&quot;:0.42300000786781311,&quot;left&quot;:1.2699999809265137,&quot;right&quot;:1.2699999809265137,&quot;top&quot;:0.42300000786781311},&quot;type&quot;:0},{&quot;id&quot;:&quot;2021-04-01T15:11:24&quot;,&quot;margin&quot;:{&quot;bottom&quot;:1.6940000057220459,&quot;left&quot;:1.6929999589920044,&quot;right&quot;:1.6929999589920044,&quot;top&quot;:1.6929999589920044},&quot;type&quot;:0}],&quot;type&quot;:0}"/>
  <p:tag name="KSO_WM_SLIDE_POSITION" val="0*0"/>
  <p:tag name="KSO_WM_SLIDE_RATIO" val="1.777778"/>
  <p:tag name="KSO_WM_SLIDE_SIZE" val="960*384"/>
  <p:tag name="KSO_WM_SLIDE_SUBTYPE" val="pureTxt"/>
  <p:tag name="KSO_WM_SLIDE_SUPPORT_FEATURE_TYPE" val="0"/>
  <p:tag name="KSO_WM_SLIDE_TYPE" val="text"/>
  <p:tag name="KSO_WM_TAG_VERSION" val="1.0"/>
  <p:tag name="KSO_WM_TEMPLATE_ASSEMBLE_GROUPID" val="60656ea94054ed1e2fb7fd45"/>
  <p:tag name="KSO_WM_TEMPLATE_ASSEMBLE_XID" val="60656ea94054ed1e2fb7fd45"/>
  <p:tag name="KSO_WM_TEMPLATE_CATEGORY" val="diagram"/>
  <p:tag name="KSO_WM_TEMPLATE_COLOR_TYPE" val="1"/>
  <p:tag name="KSO_WM_TEMPLATE_INDEX" val="20215802"/>
  <p:tag name="KSO_WM_TEMPLATE_MASTER_TYPE" val="0"/>
  <p:tag name="KSO_WM_TEMPLATE_SUBCATEGORY" val="21"/>
  <p:tag name="TIMING" val="|0.8|0.8|0.4|0.5"/>
</p:tagLst>
</file>

<file path=ppt/tags/tag46.xml><?xml version="1.0" encoding="utf-8"?>
<p:tagLst xmlns:p="http://schemas.openxmlformats.org/presentationml/2006/main">
  <p:tag name="KSO_WM_BEAUTIFY_FLAG" val="#wm#"/>
  <p:tag name="KSO_WM_SLIDE_BACKGROUND_TYPE" val="navigation"/>
  <p:tag name="KSO_WM_SLIDE_BK_DARK_LIGHT" val="2"/>
  <p:tag name="KSO_WM_TAG_VERSION" val="1.0"/>
  <p:tag name="KSO_WM_TEMPLATE_ASSEMBLE_GROUPID" val="60656ea94054ed1e2fb7fd45"/>
  <p:tag name="KSO_WM_TEMPLATE_ASSEMBLE_XID" val="60656ea94054ed1e2fb7fd45"/>
  <p:tag name="KSO_WM_TEMPLATE_CATEGORY" val="diagram"/>
  <p:tag name="KSO_WM_TEMPLATE_INDEX" val="20215802"/>
  <p:tag name="KSO_WM_UNIT_BK_DARK_LIGHT" val="2"/>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diagram20215802_1*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 name="KSO_WM_UNIT_VALUE" val="159"/>
</p:tagLst>
</file>

<file path=ppt/tags/tag47.xml><?xml version="1.0" encoding="utf-8"?>
<p:tagLst xmlns:p="http://schemas.openxmlformats.org/presentationml/2006/main">
  <p:tag name="KSO_WM_ASSEMBLE_CHIP_INDEX" val="10992860551d4d4eb792c36bc28c26be"/>
  <p:tag name="KSO_WM_BEAUTIFY_FLAG" val="#wm#"/>
  <p:tag name="KSO_WM_CHIP_FILLAREA_FILL_RULE" val="{&quot;fill_align&quot;:&quot;lm&quot;,&quot;fill_mode&quot;:&quot;full&quot;,&quot;sacle_strategy&quot;:&quot;smart&quot;}"/>
  <p:tag name="KSO_WM_CHIP_GROUPID" val="5e7881253197e252a37019b5"/>
  <p:tag name="KSO_WM_CHIP_XID" val="5e7881253197e252a37019b6"/>
  <p:tag name="KSO_WM_TAG_VERSION" val="1.0"/>
  <p:tag name="KSO_WM_TEMPLATE_ASSEMBLE_GROUPID" val="60656ea94054ed1e2fb7fd45"/>
  <p:tag name="KSO_WM_TEMPLATE_ASSEMBLE_XID" val="60656ea94054ed1e2fb7fd45"/>
  <p:tag name="KSO_WM_TEMPLATE_CATEGORY" val="diagram"/>
  <p:tag name="KSO_WM_TEMPLATE_INDEX" val="20215802"/>
  <p:tag name="KSO_WM_UNIT_BLOCK" val="0"/>
  <p:tag name="KSO_WM_UNIT_COMPATIBLE" val="0"/>
  <p:tag name="KSO_WM_UNIT_DEC_AREA_ID" val="35545cd6b5ce4dae9dccf4eab288bc6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5802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31"/>
</p:tagLst>
</file>

<file path=ppt/tags/tag48.xml><?xml version="1.0" encoding="utf-8"?>
<p:tagLst xmlns:p="http://schemas.openxmlformats.org/presentationml/2006/main">
  <p:tag name="FIXED_XID_TMP" val="5f5ee1ca4d6848d78f644aeb"/>
  <p:tag name="KSO_WM_BEAUTIFY_FLAG" val="#wm#"/>
  <p:tag name="KSO_WM_CHIP_DECFILLPROP" val="[]"/>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features&quot;:[&quot;collage&quot;],&quot;support_big_font&quot;:false,&quot;picture_toward&quot;:0,&quot;picture_dockside&quot;:[],&quot;fill_id&quot;:&quot;aae3729e0a0d44488f1a088171be5691&quot;,&quot;fill_align&quot;:&quot;cm&quot;,&quot;chip_types&quot;:[&quot;text&quot;,&quot;picture&quot;]}]]"/>
  <p:tag name="KSO_WM_CHIP_GROUPID" val="5f5ee1ca4d6848d78f644aeb"/>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5f3b678e478fb0c58a940c"/>
  <p:tag name="KSO_WM_SLIDE_BACKGROUND" val="[&quot;navigation&quot;]"/>
  <p:tag name="KSO_WM_SLIDE_BACKGROUND_TYPE" val="navigation"/>
  <p:tag name="KSO_WM_SLIDE_BK_DARK_LIGHT" val="2"/>
  <p:tag name="KSO_WM_SLIDE_CAN_ADD_NAVIGATION" val="1"/>
  <p:tag name="KSO_WM_SLIDE_ID" val="diagram20215802_1"/>
  <p:tag name="KSO_WM_SLIDE_INDEX" val="1"/>
  <p:tag name="KSO_WM_SLIDE_ITEM_CNT" val="0"/>
  <p:tag name="KSO_WM_SLIDE_LAYOUT" val="a_f"/>
  <p:tag name="KSO_WM_SLIDE_LAYOUT_CNT" val="1_1"/>
  <p:tag name="KSO_WM_SLIDE_LAYOUT_INFO" val="{&quot;id&quot;:&quot;2021-04-01T15:11:24&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1-04-01T15:11:24&quot;,&quot;margin&quot;:{&quot;bottom&quot;:0.42300000786781311,&quot;left&quot;:1.2699999809265137,&quot;right&quot;:1.2699999809265137,&quot;top&quot;:0.42300000786781311},&quot;type&quot;:0},{&quot;id&quot;:&quot;2021-04-01T15:11:24&quot;,&quot;margin&quot;:{&quot;bottom&quot;:1.6940000057220459,&quot;left&quot;:1.6929999589920044,&quot;right&quot;:1.6929999589920044,&quot;top&quot;:1.6929999589920044},&quot;type&quot;:0}],&quot;type&quot;:0}"/>
  <p:tag name="KSO_WM_SLIDE_POSITION" val="0*0"/>
  <p:tag name="KSO_WM_SLIDE_RATIO" val="1.777778"/>
  <p:tag name="KSO_WM_SLIDE_SIZE" val="960*384"/>
  <p:tag name="KSO_WM_SLIDE_SUBTYPE" val="pureTxt"/>
  <p:tag name="KSO_WM_SLIDE_SUPPORT_FEATURE_TYPE" val="0"/>
  <p:tag name="KSO_WM_SLIDE_TYPE" val="text"/>
  <p:tag name="KSO_WM_TAG_VERSION" val="1.0"/>
  <p:tag name="KSO_WM_TEMPLATE_ASSEMBLE_GROUPID" val="60656ea94054ed1e2fb7fd45"/>
  <p:tag name="KSO_WM_TEMPLATE_ASSEMBLE_XID" val="60656ea94054ed1e2fb7fd45"/>
  <p:tag name="KSO_WM_TEMPLATE_CATEGORY" val="diagram"/>
  <p:tag name="KSO_WM_TEMPLATE_COLOR_TYPE" val="1"/>
  <p:tag name="KSO_WM_TEMPLATE_INDEX" val="20215802"/>
  <p:tag name="KSO_WM_TEMPLATE_MASTER_TYPE" val="0"/>
  <p:tag name="KSO_WM_TEMPLATE_SUBCATEGORY" val="21"/>
  <p:tag name="TIMING" val="|0.8|0.8|0.4|0.5"/>
</p:tagLst>
</file>

<file path=ppt/tags/tag49.xml><?xml version="1.0" encoding="utf-8"?>
<p:tagLst xmlns:p="http://schemas.openxmlformats.org/presentationml/2006/main">
  <p:tag name="KSO_WM_BEAUTIFY_FLAG" val="#wm#"/>
  <p:tag name="KSO_WM_SLIDE_BACKGROUND_TYPE" val="navigation"/>
  <p:tag name="KSO_WM_SLIDE_BK_DARK_LIGHT" val="2"/>
  <p:tag name="KSO_WM_TAG_VERSION" val="1.0"/>
  <p:tag name="KSO_WM_TEMPLATE_ASSEMBLE_GROUPID" val="60656ea94054ed1e2fb7fd45"/>
  <p:tag name="KSO_WM_TEMPLATE_ASSEMBLE_XID" val="60656ea94054ed1e2fb7fd45"/>
  <p:tag name="KSO_WM_TEMPLATE_CATEGORY" val="diagram"/>
  <p:tag name="KSO_WM_TEMPLATE_INDEX" val="20215802"/>
  <p:tag name="KSO_WM_UNIT_BK_DARK_LIGHT" val="2"/>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diagram20215802_1*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 name="KSO_WM_UNIT_VALUE" val="159"/>
</p:tagLst>
</file>

<file path=ppt/tags/tag5.xml><?xml version="1.0" encoding="utf-8"?>
<p:tagLst xmlns:p="http://schemas.openxmlformats.org/presentationml/2006/main">
  <p:tag name="KSO_WM_BEAUTIFY_FLAG" val="#wm#"/>
  <p:tag name="KSO_WM_TAG_VERSION" val="1.0"/>
  <p:tag name="KSO_WM_TEMPLATE_CATEGORY" val="diagram"/>
  <p:tag name="KSO_WM_TEMPLATE_INDEX" val="20205100"/>
  <p:tag name="KSO_WM_UNIT_COMPATIBLE" val="0"/>
  <p:tag name="KSO_WM_UNIT_DIAGRAM_ISNUMVISUAL" val="0"/>
  <p:tag name="KSO_WM_UNIT_DIAGRAM_ISREFERUNIT" val="0"/>
  <p:tag name="KSO_WM_UNIT_HIGHLIGHT" val="0"/>
  <p:tag name="KSO_WM_UNIT_ID" val="diagram20205100_1*f*2"/>
  <p:tag name="KSO_WM_UNIT_INDEX" val="2"/>
  <p:tag name="KSO_WM_UNIT_LAYERLEVEL" val="1"/>
  <p:tag name="KSO_WM_UNIT_NOCLEAR" val="0"/>
  <p:tag name="KSO_WM_UNIT_PRESET_TEXT" val="单击此处输入你的正文，文字是您思想的提炼，为了最终演示发布的良好效果，请尽量言简意赅的阐述观点；根据需要可酌情增减文字，以便观者可以准确理解您所传达的信息。&#10;您的正文已经简明扼要，但信息却错综复杂，需要用更多的文字来表述；但请您尽可能提炼思想的精髓，否则容易造成观者的阅读压力，适得其反。&#10;正如我们都希望改变世界，希望给人带去光明，但更多时候只需播下一颗种子，自然有微光照拂，雨露滋养。恰如其分的表达观点，往往可以事半功倍。&#10;单击此处输入你的正文，文字是您思想的提炼，为了最终演示发布的良好效果，请尽量言简意赅的阐述观点；根据需要可酌情增减文字，以便观者可以准确理解您所传达的信息。&#10;您的正文已经简明扼要，但信息却错综复杂，需要用更多的文字来表述；但请您尽可能提炼思想的精髓，否则容易造成观者的阅读压力，适得其反。&#10;正如我们都希望改变世界，希望给人带去光明，但更多时候只需播下一颗种子，自然有微光照拂，雨露滋养。恰如其分的表达观点，往往可以事半功倍。&#10;单击此处输入你的正文，文字是您思想的提炼，为了最终演示发布的良好效果，请尽量言简意赅的阐述观点；根据需要可酌情增减文字，以便观者可以准确理解您所传达的信息。&#10;您的正文已经简明扼要，但信息却错综复杂，需要用更多的文字来表述；但请您尽可能提炼思想的精髓，否则容易造成观者的阅读压力，适得其反。"/>
  <p:tag name="KSO_WM_UNIT_TEXT_FILL_FORE_SCHEMECOLOR_INDEX" val="13"/>
  <p:tag name="KSO_WM_UNIT_TEXT_FILL_FORE_SCHEMECOLOR_INDEX_BRIGHTNESS" val="0.25"/>
  <p:tag name="KSO_WM_UNIT_TEXT_FILL_TYPE" val="1"/>
  <p:tag name="KSO_WM_UNIT_TYPE" val="f"/>
  <p:tag name="KSO_WM_UNIT_VALUE" val="1260"/>
</p:tagLst>
</file>

<file path=ppt/tags/tag50.xml><?xml version="1.0" encoding="utf-8"?>
<p:tagLst xmlns:p="http://schemas.openxmlformats.org/presentationml/2006/main">
  <p:tag name="KSO_WM_ASSEMBLE_CHIP_INDEX" val="10992860551d4d4eb792c36bc28c26be"/>
  <p:tag name="KSO_WM_BEAUTIFY_FLAG" val="#wm#"/>
  <p:tag name="KSO_WM_CHIP_FILLAREA_FILL_RULE" val="{&quot;fill_align&quot;:&quot;lm&quot;,&quot;fill_mode&quot;:&quot;full&quot;,&quot;sacle_strategy&quot;:&quot;smart&quot;}"/>
  <p:tag name="KSO_WM_CHIP_GROUPID" val="5e7881253197e252a37019b5"/>
  <p:tag name="KSO_WM_CHIP_XID" val="5e7881253197e252a37019b6"/>
  <p:tag name="KSO_WM_TAG_VERSION" val="1.0"/>
  <p:tag name="KSO_WM_TEMPLATE_ASSEMBLE_GROUPID" val="60656ea94054ed1e2fb7fd45"/>
  <p:tag name="KSO_WM_TEMPLATE_ASSEMBLE_XID" val="60656ea94054ed1e2fb7fd45"/>
  <p:tag name="KSO_WM_TEMPLATE_CATEGORY" val="diagram"/>
  <p:tag name="KSO_WM_TEMPLATE_INDEX" val="20215802"/>
  <p:tag name="KSO_WM_UNIT_BLOCK" val="0"/>
  <p:tag name="KSO_WM_UNIT_COMPATIBLE" val="0"/>
  <p:tag name="KSO_WM_UNIT_DEC_AREA_ID" val="35545cd6b5ce4dae9dccf4eab288bc6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5802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31"/>
</p:tagLst>
</file>

<file path=ppt/tags/tag51.xml><?xml version="1.0" encoding="utf-8"?>
<p:tagLst xmlns:p="http://schemas.openxmlformats.org/presentationml/2006/main">
  <p:tag name="FIXED_XID_TMP" val="5f5ee1ca4d6848d78f644aeb"/>
  <p:tag name="KSO_WM_BEAUTIFY_FLAG" val="#wm#"/>
  <p:tag name="KSO_WM_CHIP_DECFILLPROP" val="[]"/>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features&quot;:[&quot;collage&quot;],&quot;support_big_font&quot;:false,&quot;picture_toward&quot;:0,&quot;picture_dockside&quot;:[],&quot;fill_id&quot;:&quot;aae3729e0a0d44488f1a088171be5691&quot;,&quot;fill_align&quot;:&quot;cm&quot;,&quot;chip_types&quot;:[&quot;text&quot;,&quot;picture&quot;]}]]"/>
  <p:tag name="KSO_WM_CHIP_GROUPID" val="5f5ee1ca4d6848d78f644aeb"/>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5f3b678e478fb0c58a940c"/>
  <p:tag name="KSO_WM_SLIDE_BACKGROUND" val="[&quot;navigation&quot;]"/>
  <p:tag name="KSO_WM_SLIDE_BACKGROUND_TYPE" val="navigation"/>
  <p:tag name="KSO_WM_SLIDE_BK_DARK_LIGHT" val="2"/>
  <p:tag name="KSO_WM_SLIDE_CAN_ADD_NAVIGATION" val="1"/>
  <p:tag name="KSO_WM_SLIDE_ID" val="diagram20215802_1"/>
  <p:tag name="KSO_WM_SLIDE_INDEX" val="1"/>
  <p:tag name="KSO_WM_SLIDE_ITEM_CNT" val="0"/>
  <p:tag name="KSO_WM_SLIDE_LAYOUT" val="a_f"/>
  <p:tag name="KSO_WM_SLIDE_LAYOUT_CNT" val="1_1"/>
  <p:tag name="KSO_WM_SLIDE_LAYOUT_INFO" val="{&quot;id&quot;:&quot;2021-04-01T15:11:24&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1-04-01T15:11:24&quot;,&quot;margin&quot;:{&quot;bottom&quot;:0.42300000786781311,&quot;left&quot;:1.2699999809265137,&quot;right&quot;:1.2699999809265137,&quot;top&quot;:0.42300000786781311},&quot;type&quot;:0},{&quot;id&quot;:&quot;2021-04-01T15:11:24&quot;,&quot;margin&quot;:{&quot;bottom&quot;:1.6940000057220459,&quot;left&quot;:1.6929999589920044,&quot;right&quot;:1.6929999589920044,&quot;top&quot;:1.6929999589920044},&quot;type&quot;:0}],&quot;type&quot;:0}"/>
  <p:tag name="KSO_WM_SLIDE_POSITION" val="0*0"/>
  <p:tag name="KSO_WM_SLIDE_RATIO" val="1.777778"/>
  <p:tag name="KSO_WM_SLIDE_SIZE" val="960*384"/>
  <p:tag name="KSO_WM_SLIDE_SUBTYPE" val="pureTxt"/>
  <p:tag name="KSO_WM_SLIDE_SUPPORT_FEATURE_TYPE" val="0"/>
  <p:tag name="KSO_WM_SLIDE_TYPE" val="text"/>
  <p:tag name="KSO_WM_TAG_VERSION" val="1.0"/>
  <p:tag name="KSO_WM_TEMPLATE_ASSEMBLE_GROUPID" val="60656ea94054ed1e2fb7fd45"/>
  <p:tag name="KSO_WM_TEMPLATE_ASSEMBLE_XID" val="60656ea94054ed1e2fb7fd45"/>
  <p:tag name="KSO_WM_TEMPLATE_CATEGORY" val="diagram"/>
  <p:tag name="KSO_WM_TEMPLATE_COLOR_TYPE" val="1"/>
  <p:tag name="KSO_WM_TEMPLATE_INDEX" val="20215802"/>
  <p:tag name="KSO_WM_TEMPLATE_MASTER_TYPE" val="0"/>
  <p:tag name="KSO_WM_TEMPLATE_SUBCATEGORY" val="21"/>
  <p:tag name="TIMING" val="|0.8|0.8|0.4|0.5"/>
</p:tagLst>
</file>

<file path=ppt/tags/tag52.xml><?xml version="1.0" encoding="utf-8"?>
<p:tagLst xmlns:p="http://schemas.openxmlformats.org/presentationml/2006/main">
  <p:tag name="KSO_WM_BEAUTIFY_FLAG" val="#wm#"/>
  <p:tag name="KSO_WM_SLIDE_BACKGROUND_TYPE" val="navigation"/>
  <p:tag name="KSO_WM_SLIDE_BK_DARK_LIGHT" val="2"/>
  <p:tag name="KSO_WM_TAG_VERSION" val="1.0"/>
  <p:tag name="KSO_WM_TEMPLATE_ASSEMBLE_GROUPID" val="60656ea94054ed1e2fb7fd45"/>
  <p:tag name="KSO_WM_TEMPLATE_ASSEMBLE_XID" val="60656ea94054ed1e2fb7fd45"/>
  <p:tag name="KSO_WM_TEMPLATE_CATEGORY" val="diagram"/>
  <p:tag name="KSO_WM_TEMPLATE_INDEX" val="20215802"/>
  <p:tag name="KSO_WM_UNIT_BK_DARK_LIGHT" val="2"/>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diagram20215802_1*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 name="KSO_WM_UNIT_VALUE" val="159"/>
</p:tagLst>
</file>

<file path=ppt/tags/tag53.xml><?xml version="1.0" encoding="utf-8"?>
<p:tagLst xmlns:p="http://schemas.openxmlformats.org/presentationml/2006/main">
  <p:tag name="KSO_WM_ASSEMBLE_CHIP_INDEX" val="10992860551d4d4eb792c36bc28c26be"/>
  <p:tag name="KSO_WM_BEAUTIFY_FLAG" val="#wm#"/>
  <p:tag name="KSO_WM_CHIP_FILLAREA_FILL_RULE" val="{&quot;fill_align&quot;:&quot;lm&quot;,&quot;fill_mode&quot;:&quot;full&quot;,&quot;sacle_strategy&quot;:&quot;smart&quot;}"/>
  <p:tag name="KSO_WM_CHIP_GROUPID" val="5e7881253197e252a37019b5"/>
  <p:tag name="KSO_WM_CHIP_XID" val="5e7881253197e252a37019b6"/>
  <p:tag name="KSO_WM_TAG_VERSION" val="1.0"/>
  <p:tag name="KSO_WM_TEMPLATE_ASSEMBLE_GROUPID" val="60656ea94054ed1e2fb7fd45"/>
  <p:tag name="KSO_WM_TEMPLATE_ASSEMBLE_XID" val="60656ea94054ed1e2fb7fd45"/>
  <p:tag name="KSO_WM_TEMPLATE_CATEGORY" val="diagram"/>
  <p:tag name="KSO_WM_TEMPLATE_INDEX" val="20215802"/>
  <p:tag name="KSO_WM_UNIT_BLOCK" val="0"/>
  <p:tag name="KSO_WM_UNIT_COMPATIBLE" val="0"/>
  <p:tag name="KSO_WM_UNIT_DEC_AREA_ID" val="35545cd6b5ce4dae9dccf4eab288bc6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5802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31"/>
</p:tagLst>
</file>

<file path=ppt/tags/tag54.xml><?xml version="1.0" encoding="utf-8"?>
<p:tagLst xmlns:p="http://schemas.openxmlformats.org/presentationml/2006/main">
  <p:tag name="FIXED_XID_TMP" val="5f5ee1ca4d6848d78f644aeb"/>
  <p:tag name="KSO_WM_BEAUTIFY_FLAG" val="#wm#"/>
  <p:tag name="KSO_WM_CHIP_DECFILLPROP" val="[]"/>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features&quot;:[&quot;collage&quot;],&quot;support_big_font&quot;:false,&quot;picture_toward&quot;:0,&quot;picture_dockside&quot;:[],&quot;fill_id&quot;:&quot;aae3729e0a0d44488f1a088171be5691&quot;,&quot;fill_align&quot;:&quot;cm&quot;,&quot;chip_types&quot;:[&quot;text&quot;,&quot;picture&quot;]}]]"/>
  <p:tag name="KSO_WM_CHIP_GROUPID" val="5f5ee1ca4d6848d78f644aeb"/>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5f3b678e478fb0c58a940c"/>
  <p:tag name="KSO_WM_SLIDE_BACKGROUND" val="[&quot;navigation&quot;]"/>
  <p:tag name="KSO_WM_SLIDE_BACKGROUND_TYPE" val="navigation"/>
  <p:tag name="KSO_WM_SLIDE_BK_DARK_LIGHT" val="2"/>
  <p:tag name="KSO_WM_SLIDE_CAN_ADD_NAVIGATION" val="1"/>
  <p:tag name="KSO_WM_SLIDE_ID" val="diagram20215802_1"/>
  <p:tag name="KSO_WM_SLIDE_INDEX" val="1"/>
  <p:tag name="KSO_WM_SLIDE_ITEM_CNT" val="0"/>
  <p:tag name="KSO_WM_SLIDE_LAYOUT" val="a_f"/>
  <p:tag name="KSO_WM_SLIDE_LAYOUT_CNT" val="1_1"/>
  <p:tag name="KSO_WM_SLIDE_LAYOUT_INFO" val="{&quot;id&quot;:&quot;2021-04-01T15:11:24&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1-04-01T15:11:24&quot;,&quot;margin&quot;:{&quot;bottom&quot;:0.42300000786781311,&quot;left&quot;:1.2699999809265137,&quot;right&quot;:1.2699999809265137,&quot;top&quot;:0.42300000786781311},&quot;type&quot;:0},{&quot;id&quot;:&quot;2021-04-01T15:11:24&quot;,&quot;margin&quot;:{&quot;bottom&quot;:1.6940000057220459,&quot;left&quot;:1.6929999589920044,&quot;right&quot;:1.6929999589920044,&quot;top&quot;:1.6929999589920044},&quot;type&quot;:0}],&quot;type&quot;:0}"/>
  <p:tag name="KSO_WM_SLIDE_POSITION" val="0*0"/>
  <p:tag name="KSO_WM_SLIDE_RATIO" val="1.777778"/>
  <p:tag name="KSO_WM_SLIDE_SIZE" val="960*384"/>
  <p:tag name="KSO_WM_SLIDE_SUBTYPE" val="pureTxt"/>
  <p:tag name="KSO_WM_SLIDE_SUPPORT_FEATURE_TYPE" val="0"/>
  <p:tag name="KSO_WM_SLIDE_TYPE" val="text"/>
  <p:tag name="KSO_WM_TAG_VERSION" val="1.0"/>
  <p:tag name="KSO_WM_TEMPLATE_ASSEMBLE_GROUPID" val="60656ea94054ed1e2fb7fd45"/>
  <p:tag name="KSO_WM_TEMPLATE_ASSEMBLE_XID" val="60656ea94054ed1e2fb7fd45"/>
  <p:tag name="KSO_WM_TEMPLATE_CATEGORY" val="diagram"/>
  <p:tag name="KSO_WM_TEMPLATE_COLOR_TYPE" val="1"/>
  <p:tag name="KSO_WM_TEMPLATE_INDEX" val="20215802"/>
  <p:tag name="KSO_WM_TEMPLATE_MASTER_TYPE" val="0"/>
  <p:tag name="KSO_WM_TEMPLATE_SUBCATEGORY" val="21"/>
  <p:tag name="TIMING" val="|0.8|0.8|0.4|0.5"/>
</p:tagLst>
</file>

<file path=ppt/tags/tag55.xml><?xml version="1.0" encoding="utf-8"?>
<p:tagLst xmlns:p="http://schemas.openxmlformats.org/presentationml/2006/main">
  <p:tag name="KSO_WM_BEAUTIFY_FLAG" val="#wm#"/>
  <p:tag name="KSO_WM_SLIDE_BACKGROUND_TYPE" val="navigation"/>
  <p:tag name="KSO_WM_SLIDE_BK_DARK_LIGHT" val="2"/>
  <p:tag name="KSO_WM_TAG_VERSION" val="1.0"/>
  <p:tag name="KSO_WM_TEMPLATE_ASSEMBLE_GROUPID" val="60656ea94054ed1e2fb7fd45"/>
  <p:tag name="KSO_WM_TEMPLATE_ASSEMBLE_XID" val="60656ea94054ed1e2fb7fd45"/>
  <p:tag name="KSO_WM_TEMPLATE_CATEGORY" val="diagram"/>
  <p:tag name="KSO_WM_TEMPLATE_INDEX" val="20215802"/>
  <p:tag name="KSO_WM_UNIT_BK_DARK_LIGHT" val="2"/>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diagram20215802_1*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 name="KSO_WM_UNIT_VALUE" val="159"/>
</p:tagLst>
</file>

<file path=ppt/tags/tag56.xml><?xml version="1.0" encoding="utf-8"?>
<p:tagLst xmlns:p="http://schemas.openxmlformats.org/presentationml/2006/main">
  <p:tag name="KSO_WM_ASSEMBLE_CHIP_INDEX" val="10992860551d4d4eb792c36bc28c26be"/>
  <p:tag name="KSO_WM_BEAUTIFY_FLAG" val="#wm#"/>
  <p:tag name="KSO_WM_CHIP_FILLAREA_FILL_RULE" val="{&quot;fill_align&quot;:&quot;lm&quot;,&quot;fill_mode&quot;:&quot;full&quot;,&quot;sacle_strategy&quot;:&quot;smart&quot;}"/>
  <p:tag name="KSO_WM_CHIP_GROUPID" val="5e7881253197e252a37019b5"/>
  <p:tag name="KSO_WM_CHIP_XID" val="5e7881253197e252a37019b6"/>
  <p:tag name="KSO_WM_TAG_VERSION" val="1.0"/>
  <p:tag name="KSO_WM_TEMPLATE_ASSEMBLE_GROUPID" val="60656ea94054ed1e2fb7fd45"/>
  <p:tag name="KSO_WM_TEMPLATE_ASSEMBLE_XID" val="60656ea94054ed1e2fb7fd45"/>
  <p:tag name="KSO_WM_TEMPLATE_CATEGORY" val="diagram"/>
  <p:tag name="KSO_WM_TEMPLATE_INDEX" val="20215802"/>
  <p:tag name="KSO_WM_UNIT_BLOCK" val="0"/>
  <p:tag name="KSO_WM_UNIT_COMPATIBLE" val="0"/>
  <p:tag name="KSO_WM_UNIT_DEC_AREA_ID" val="35545cd6b5ce4dae9dccf4eab288bc6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5802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31"/>
</p:tagLst>
</file>

<file path=ppt/tags/tag57.xml><?xml version="1.0" encoding="utf-8"?>
<p:tagLst xmlns:p="http://schemas.openxmlformats.org/presentationml/2006/main">
  <p:tag name="FIXED_XID_TMP" val="5f5ee1ca4d6848d78f644aeb"/>
  <p:tag name="KSO_WM_BEAUTIFY_FLAG" val="#wm#"/>
  <p:tag name="KSO_WM_CHIP_DECFILLPROP" val="[]"/>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features&quot;:[&quot;collage&quot;],&quot;support_big_font&quot;:false,&quot;picture_toward&quot;:0,&quot;picture_dockside&quot;:[],&quot;fill_id&quot;:&quot;aae3729e0a0d44488f1a088171be5691&quot;,&quot;fill_align&quot;:&quot;cm&quot;,&quot;chip_types&quot;:[&quot;text&quot;,&quot;picture&quot;]}]]"/>
  <p:tag name="KSO_WM_CHIP_GROUPID" val="5f5ee1ca4d6848d78f644aeb"/>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5f3b678e478fb0c58a940c"/>
  <p:tag name="KSO_WM_SLIDE_BACKGROUND" val="[&quot;navigation&quot;]"/>
  <p:tag name="KSO_WM_SLIDE_BACKGROUND_TYPE" val="navigation"/>
  <p:tag name="KSO_WM_SLIDE_BK_DARK_LIGHT" val="2"/>
  <p:tag name="KSO_WM_SLIDE_CAN_ADD_NAVIGATION" val="1"/>
  <p:tag name="KSO_WM_SLIDE_ID" val="diagram20215802_1"/>
  <p:tag name="KSO_WM_SLIDE_INDEX" val="1"/>
  <p:tag name="KSO_WM_SLIDE_ITEM_CNT" val="0"/>
  <p:tag name="KSO_WM_SLIDE_LAYOUT" val="a_f"/>
  <p:tag name="KSO_WM_SLIDE_LAYOUT_CNT" val="1_1"/>
  <p:tag name="KSO_WM_SLIDE_LAYOUT_INFO" val="{&quot;id&quot;:&quot;2021-04-01T15:11:24&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1-04-01T15:11:24&quot;,&quot;margin&quot;:{&quot;bottom&quot;:0.42300000786781311,&quot;left&quot;:1.2699999809265137,&quot;right&quot;:1.2699999809265137,&quot;top&quot;:0.42300000786781311},&quot;type&quot;:0},{&quot;id&quot;:&quot;2021-04-01T15:11:24&quot;,&quot;margin&quot;:{&quot;bottom&quot;:1.6940000057220459,&quot;left&quot;:1.6929999589920044,&quot;right&quot;:1.6929999589920044,&quot;top&quot;:1.6929999589920044},&quot;type&quot;:0}],&quot;type&quot;:0}"/>
  <p:tag name="KSO_WM_SLIDE_POSITION" val="0*0"/>
  <p:tag name="KSO_WM_SLIDE_RATIO" val="1.777778"/>
  <p:tag name="KSO_WM_SLIDE_SIZE" val="960*384"/>
  <p:tag name="KSO_WM_SLIDE_SUBTYPE" val="pureTxt"/>
  <p:tag name="KSO_WM_SLIDE_SUPPORT_FEATURE_TYPE" val="0"/>
  <p:tag name="KSO_WM_SLIDE_TYPE" val="text"/>
  <p:tag name="KSO_WM_TAG_VERSION" val="1.0"/>
  <p:tag name="KSO_WM_TEMPLATE_ASSEMBLE_GROUPID" val="60656ea94054ed1e2fb7fd45"/>
  <p:tag name="KSO_WM_TEMPLATE_ASSEMBLE_XID" val="60656ea94054ed1e2fb7fd45"/>
  <p:tag name="KSO_WM_TEMPLATE_CATEGORY" val="diagram"/>
  <p:tag name="KSO_WM_TEMPLATE_COLOR_TYPE" val="1"/>
  <p:tag name="KSO_WM_TEMPLATE_INDEX" val="20215802"/>
  <p:tag name="KSO_WM_TEMPLATE_MASTER_TYPE" val="0"/>
  <p:tag name="KSO_WM_TEMPLATE_SUBCATEGORY" val="21"/>
  <p:tag name="TIMING" val="|0.8|0.8|0.4|0.5"/>
</p:tagLst>
</file>

<file path=ppt/tags/tag58.xml><?xml version="1.0" encoding="utf-8"?>
<p:tagLst xmlns:p="http://schemas.openxmlformats.org/presentationml/2006/main">
  <p:tag name="KSO_WM_BEAUTIFY_FLAG" val="#wm#"/>
  <p:tag name="KSO_WM_SLIDE_BACKGROUND_TYPE" val="navigation"/>
  <p:tag name="KSO_WM_SLIDE_BK_DARK_LIGHT" val="2"/>
  <p:tag name="KSO_WM_TAG_VERSION" val="1.0"/>
  <p:tag name="KSO_WM_TEMPLATE_ASSEMBLE_GROUPID" val="60656ea94054ed1e2fb7fd45"/>
  <p:tag name="KSO_WM_TEMPLATE_ASSEMBLE_XID" val="60656ea94054ed1e2fb7fd45"/>
  <p:tag name="KSO_WM_TEMPLATE_CATEGORY" val="diagram"/>
  <p:tag name="KSO_WM_TEMPLATE_INDEX" val="20215802"/>
  <p:tag name="KSO_WM_UNIT_BK_DARK_LIGHT" val="2"/>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diagram20215802_1*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 name="KSO_WM_UNIT_VALUE" val="159"/>
</p:tagLst>
</file>

<file path=ppt/tags/tag59.xml><?xml version="1.0" encoding="utf-8"?>
<p:tagLst xmlns:p="http://schemas.openxmlformats.org/presentationml/2006/main">
  <p:tag name="KSO_WM_ASSEMBLE_CHIP_INDEX" val="10992860551d4d4eb792c36bc28c26be"/>
  <p:tag name="KSO_WM_BEAUTIFY_FLAG" val="#wm#"/>
  <p:tag name="KSO_WM_CHIP_FILLAREA_FILL_RULE" val="{&quot;fill_align&quot;:&quot;lm&quot;,&quot;fill_mode&quot;:&quot;full&quot;,&quot;sacle_strategy&quot;:&quot;smart&quot;}"/>
  <p:tag name="KSO_WM_CHIP_GROUPID" val="5e7881253197e252a37019b5"/>
  <p:tag name="KSO_WM_CHIP_XID" val="5e7881253197e252a37019b6"/>
  <p:tag name="KSO_WM_TAG_VERSION" val="1.0"/>
  <p:tag name="KSO_WM_TEMPLATE_ASSEMBLE_GROUPID" val="60656ea94054ed1e2fb7fd45"/>
  <p:tag name="KSO_WM_TEMPLATE_ASSEMBLE_XID" val="60656ea94054ed1e2fb7fd45"/>
  <p:tag name="KSO_WM_TEMPLATE_CATEGORY" val="diagram"/>
  <p:tag name="KSO_WM_TEMPLATE_INDEX" val="20215802"/>
  <p:tag name="KSO_WM_UNIT_BLOCK" val="0"/>
  <p:tag name="KSO_WM_UNIT_COMPATIBLE" val="0"/>
  <p:tag name="KSO_WM_UNIT_DEC_AREA_ID" val="35545cd6b5ce4dae9dccf4eab288bc6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5802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31"/>
</p:tagLst>
</file>

<file path=ppt/tags/tag6.xml><?xml version="1.0" encoding="utf-8"?>
<p:tagLst xmlns:p="http://schemas.openxmlformats.org/presentationml/2006/main">
  <p:tag name="KSO_WM_BEAUTIFY_FLAG" val="#wm#"/>
  <p:tag name="KSO_WM_SLIDE_ID" val="diagram20205100_1"/>
  <p:tag name="KSO_WM_SLIDE_INDEX" val="1"/>
  <p:tag name="KSO_WM_SLIDE_ITEM_CNT" val="0"/>
  <p:tag name="KSO_WM_SLIDE_LAYOUT" val="a_f"/>
  <p:tag name="KSO_WM_SLIDE_LAYOUT_CNT" val="1_2"/>
  <p:tag name="KSO_WM_SLIDE_POSITION" val="33*55"/>
  <p:tag name="KSO_WM_SLIDE_SIZE" val="893*472"/>
  <p:tag name="KSO_WM_SLIDE_SUBTYPE" val="pureTxt"/>
  <p:tag name="KSO_WM_SLIDE_TYPE" val="text"/>
  <p:tag name="KSO_WM_TAG_VERSION" val="1.0"/>
  <p:tag name="KSO_WM_TEMPLATE_CATEGORY" val="diagram"/>
  <p:tag name="KSO_WM_TEMPLATE_COLOR_TYPE" val="0"/>
  <p:tag name="KSO_WM_TEMPLATE_INDEX" val="20205100"/>
  <p:tag name="KSO_WM_TEMPLATE_MASTER_TYPE" val="0"/>
  <p:tag name="KSO_WM_TEMPLATE_SUBCATEGORY" val="0"/>
  <p:tag name="KSO_WM_TEMPLATE_THUMBS_INDEX" val="1"/>
</p:tagLst>
</file>

<file path=ppt/tags/tag60.xml><?xml version="1.0" encoding="utf-8"?>
<p:tagLst xmlns:p="http://schemas.openxmlformats.org/presentationml/2006/main">
  <p:tag name="FIXED_XID_TMP" val="5f5ee1ca4d6848d78f644aeb"/>
  <p:tag name="KSO_WM_BEAUTIFY_FLAG" val="#wm#"/>
  <p:tag name="KSO_WM_CHIP_DECFILLPROP" val="[]"/>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features&quot;:[&quot;collage&quot;],&quot;support_big_font&quot;:false,&quot;picture_toward&quot;:0,&quot;picture_dockside&quot;:[],&quot;fill_id&quot;:&quot;aae3729e0a0d44488f1a088171be5691&quot;,&quot;fill_align&quot;:&quot;cm&quot;,&quot;chip_types&quot;:[&quot;text&quot;,&quot;picture&quot;]}]]"/>
  <p:tag name="KSO_WM_CHIP_GROUPID" val="5f5ee1ca4d6848d78f644aeb"/>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5f3b678e478fb0c58a940c"/>
  <p:tag name="KSO_WM_SLIDE_BACKGROUND" val="[&quot;navigation&quot;]"/>
  <p:tag name="KSO_WM_SLIDE_BACKGROUND_TYPE" val="navigation"/>
  <p:tag name="KSO_WM_SLIDE_BK_DARK_LIGHT" val="2"/>
  <p:tag name="KSO_WM_SLIDE_CAN_ADD_NAVIGATION" val="1"/>
  <p:tag name="KSO_WM_SLIDE_ID" val="diagram20215802_1"/>
  <p:tag name="KSO_WM_SLIDE_INDEX" val="1"/>
  <p:tag name="KSO_WM_SLIDE_ITEM_CNT" val="0"/>
  <p:tag name="KSO_WM_SLIDE_LAYOUT" val="a_f"/>
  <p:tag name="KSO_WM_SLIDE_LAYOUT_CNT" val="1_1"/>
  <p:tag name="KSO_WM_SLIDE_LAYOUT_INFO" val="{&quot;id&quot;:&quot;2021-04-01T15:11:24&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1-04-01T15:11:24&quot;,&quot;margin&quot;:{&quot;bottom&quot;:0.42300000786781311,&quot;left&quot;:1.2699999809265137,&quot;right&quot;:1.2699999809265137,&quot;top&quot;:0.42300000786781311},&quot;type&quot;:0},{&quot;id&quot;:&quot;2021-04-01T15:11:24&quot;,&quot;margin&quot;:{&quot;bottom&quot;:1.6940000057220459,&quot;left&quot;:1.6929999589920044,&quot;right&quot;:1.6929999589920044,&quot;top&quot;:1.6929999589920044},&quot;type&quot;:0}],&quot;type&quot;:0}"/>
  <p:tag name="KSO_WM_SLIDE_POSITION" val="0*0"/>
  <p:tag name="KSO_WM_SLIDE_RATIO" val="1.777778"/>
  <p:tag name="KSO_WM_SLIDE_SIZE" val="960*384"/>
  <p:tag name="KSO_WM_SLIDE_SUBTYPE" val="pureTxt"/>
  <p:tag name="KSO_WM_SLIDE_SUPPORT_FEATURE_TYPE" val="0"/>
  <p:tag name="KSO_WM_SLIDE_TYPE" val="text"/>
  <p:tag name="KSO_WM_TAG_VERSION" val="1.0"/>
  <p:tag name="KSO_WM_TEMPLATE_ASSEMBLE_GROUPID" val="60656ea94054ed1e2fb7fd45"/>
  <p:tag name="KSO_WM_TEMPLATE_ASSEMBLE_XID" val="60656ea94054ed1e2fb7fd45"/>
  <p:tag name="KSO_WM_TEMPLATE_CATEGORY" val="diagram"/>
  <p:tag name="KSO_WM_TEMPLATE_COLOR_TYPE" val="1"/>
  <p:tag name="KSO_WM_TEMPLATE_INDEX" val="20215802"/>
  <p:tag name="KSO_WM_TEMPLATE_MASTER_TYPE" val="0"/>
  <p:tag name="KSO_WM_TEMPLATE_SUBCATEGORY" val="21"/>
  <p:tag name="TIMING" val="|0.8|0.8|0.4|0.5"/>
</p:tagLst>
</file>

<file path=ppt/tags/tag61.xml><?xml version="1.0" encoding="utf-8"?>
<p:tagLst xmlns:p="http://schemas.openxmlformats.org/presentationml/2006/main">
  <p:tag name="KSO_WM_BEAUTIFY_FLAG" val="#wm#"/>
  <p:tag name="KSO_WM_SLIDE_BACKGROUND_TYPE" val="navigation"/>
  <p:tag name="KSO_WM_SLIDE_BK_DARK_LIGHT" val="2"/>
  <p:tag name="KSO_WM_TAG_VERSION" val="1.0"/>
  <p:tag name="KSO_WM_TEMPLATE_ASSEMBLE_GROUPID" val="60656ea94054ed1e2fb7fd45"/>
  <p:tag name="KSO_WM_TEMPLATE_ASSEMBLE_XID" val="60656ea94054ed1e2fb7fd45"/>
  <p:tag name="KSO_WM_TEMPLATE_CATEGORY" val="diagram"/>
  <p:tag name="KSO_WM_TEMPLATE_INDEX" val="20215802"/>
  <p:tag name="KSO_WM_UNIT_BK_DARK_LIGHT" val="2"/>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diagram20215802_1*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 name="KSO_WM_UNIT_VALUE" val="159"/>
</p:tagLst>
</file>

<file path=ppt/tags/tag62.xml><?xml version="1.0" encoding="utf-8"?>
<p:tagLst xmlns:p="http://schemas.openxmlformats.org/presentationml/2006/main">
  <p:tag name="KSO_WM_ASSEMBLE_CHIP_INDEX" val="10992860551d4d4eb792c36bc28c26be"/>
  <p:tag name="KSO_WM_BEAUTIFY_FLAG" val="#wm#"/>
  <p:tag name="KSO_WM_CHIP_FILLAREA_FILL_RULE" val="{&quot;fill_align&quot;:&quot;lm&quot;,&quot;fill_mode&quot;:&quot;full&quot;,&quot;sacle_strategy&quot;:&quot;smart&quot;}"/>
  <p:tag name="KSO_WM_CHIP_GROUPID" val="5e7881253197e252a37019b5"/>
  <p:tag name="KSO_WM_CHIP_XID" val="5e7881253197e252a37019b6"/>
  <p:tag name="KSO_WM_TAG_VERSION" val="1.0"/>
  <p:tag name="KSO_WM_TEMPLATE_ASSEMBLE_GROUPID" val="60656ea94054ed1e2fb7fd45"/>
  <p:tag name="KSO_WM_TEMPLATE_ASSEMBLE_XID" val="60656ea94054ed1e2fb7fd45"/>
  <p:tag name="KSO_WM_TEMPLATE_CATEGORY" val="diagram"/>
  <p:tag name="KSO_WM_TEMPLATE_INDEX" val="20215802"/>
  <p:tag name="KSO_WM_UNIT_BLOCK" val="0"/>
  <p:tag name="KSO_WM_UNIT_COMPATIBLE" val="0"/>
  <p:tag name="KSO_WM_UNIT_DEC_AREA_ID" val="35545cd6b5ce4dae9dccf4eab288bc6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5802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31"/>
</p:tagLst>
</file>

<file path=ppt/tags/tag63.xml><?xml version="1.0" encoding="utf-8"?>
<p:tagLst xmlns:p="http://schemas.openxmlformats.org/presentationml/2006/main">
  <p:tag name="FIXED_XID_TMP" val="5f5ee1ca4d6848d78f644aeb"/>
  <p:tag name="KSO_WM_BEAUTIFY_FLAG" val="#wm#"/>
  <p:tag name="KSO_WM_CHIP_DECFILLPROP" val="[]"/>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features&quot;:[&quot;collage&quot;],&quot;support_big_font&quot;:false,&quot;picture_toward&quot;:0,&quot;picture_dockside&quot;:[],&quot;fill_id&quot;:&quot;aae3729e0a0d44488f1a088171be5691&quot;,&quot;fill_align&quot;:&quot;cm&quot;,&quot;chip_types&quot;:[&quot;text&quot;,&quot;picture&quot;]}]]"/>
  <p:tag name="KSO_WM_CHIP_GROUPID" val="5f5ee1ca4d6848d78f644aeb"/>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5f3b678e478fb0c58a940c"/>
  <p:tag name="KSO_WM_SLIDE_BACKGROUND" val="[&quot;navigation&quot;]"/>
  <p:tag name="KSO_WM_SLIDE_BACKGROUND_TYPE" val="navigation"/>
  <p:tag name="KSO_WM_SLIDE_BK_DARK_LIGHT" val="2"/>
  <p:tag name="KSO_WM_SLIDE_CAN_ADD_NAVIGATION" val="1"/>
  <p:tag name="KSO_WM_SLIDE_ID" val="diagram20215802_1"/>
  <p:tag name="KSO_WM_SLIDE_INDEX" val="1"/>
  <p:tag name="KSO_WM_SLIDE_ITEM_CNT" val="0"/>
  <p:tag name="KSO_WM_SLIDE_LAYOUT" val="a_f"/>
  <p:tag name="KSO_WM_SLIDE_LAYOUT_CNT" val="1_1"/>
  <p:tag name="KSO_WM_SLIDE_LAYOUT_INFO" val="{&quot;id&quot;:&quot;2021-04-01T15:11:24&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1-04-01T15:11:24&quot;,&quot;margin&quot;:{&quot;bottom&quot;:0.42300000786781311,&quot;left&quot;:1.2699999809265137,&quot;right&quot;:1.2699999809265137,&quot;top&quot;:0.42300000786781311},&quot;type&quot;:0},{&quot;id&quot;:&quot;2021-04-01T15:11:24&quot;,&quot;margin&quot;:{&quot;bottom&quot;:1.6940000057220459,&quot;left&quot;:1.6929999589920044,&quot;right&quot;:1.6929999589920044,&quot;top&quot;:1.6929999589920044},&quot;type&quot;:0}],&quot;type&quot;:0}"/>
  <p:tag name="KSO_WM_SLIDE_POSITION" val="0*0"/>
  <p:tag name="KSO_WM_SLIDE_RATIO" val="1.777778"/>
  <p:tag name="KSO_WM_SLIDE_SIZE" val="960*384"/>
  <p:tag name="KSO_WM_SLIDE_SUBTYPE" val="pureTxt"/>
  <p:tag name="KSO_WM_SLIDE_SUPPORT_FEATURE_TYPE" val="0"/>
  <p:tag name="KSO_WM_SLIDE_TYPE" val="text"/>
  <p:tag name="KSO_WM_TAG_VERSION" val="1.0"/>
  <p:tag name="KSO_WM_TEMPLATE_ASSEMBLE_GROUPID" val="60656ea94054ed1e2fb7fd45"/>
  <p:tag name="KSO_WM_TEMPLATE_ASSEMBLE_XID" val="60656ea94054ed1e2fb7fd45"/>
  <p:tag name="KSO_WM_TEMPLATE_CATEGORY" val="diagram"/>
  <p:tag name="KSO_WM_TEMPLATE_COLOR_TYPE" val="1"/>
  <p:tag name="KSO_WM_TEMPLATE_INDEX" val="20215802"/>
  <p:tag name="KSO_WM_TEMPLATE_MASTER_TYPE" val="0"/>
  <p:tag name="KSO_WM_TEMPLATE_SUBCATEGORY" val="21"/>
  <p:tag name="TIMING" val="|0.8|0.8|0.4|0.5"/>
</p:tagLst>
</file>

<file path=ppt/tags/tag64.xml><?xml version="1.0" encoding="utf-8"?>
<p:tagLst xmlns:p="http://schemas.openxmlformats.org/presentationml/2006/main">
  <p:tag name="KSO_WM_BEAUTIFY_FLAG" val="#wm#"/>
  <p:tag name="KSO_WM_SLIDE_BACKGROUND_TYPE" val="navigation"/>
  <p:tag name="KSO_WM_SLIDE_BK_DARK_LIGHT" val="2"/>
  <p:tag name="KSO_WM_TAG_VERSION" val="1.0"/>
  <p:tag name="KSO_WM_TEMPLATE_ASSEMBLE_GROUPID" val="60656ea94054ed1e2fb7fd45"/>
  <p:tag name="KSO_WM_TEMPLATE_ASSEMBLE_XID" val="60656ea94054ed1e2fb7fd45"/>
  <p:tag name="KSO_WM_TEMPLATE_CATEGORY" val="diagram"/>
  <p:tag name="KSO_WM_TEMPLATE_INDEX" val="20215802"/>
  <p:tag name="KSO_WM_UNIT_BK_DARK_LIGHT" val="2"/>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diagram20215802_1*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 name="KSO_WM_UNIT_VALUE" val="159"/>
</p:tagLst>
</file>

<file path=ppt/tags/tag65.xml><?xml version="1.0" encoding="utf-8"?>
<p:tagLst xmlns:p="http://schemas.openxmlformats.org/presentationml/2006/main">
  <p:tag name="KSO_WM_BEAUTIFY_FLAG" val="#wm#"/>
  <p:tag name="KSO_WM_SLIDE_BACKGROUND_TYPE" val="navigation"/>
  <p:tag name="KSO_WM_SLIDE_BK_DARK_LIGHT" val="2"/>
  <p:tag name="KSO_WM_TAG_VERSION" val="1.0"/>
  <p:tag name="KSO_WM_TEMPLATE_ASSEMBLE_GROUPID" val="60656ea94054ed1e2fb7fd45"/>
  <p:tag name="KSO_WM_TEMPLATE_ASSEMBLE_XID" val="60656ea94054ed1e2fb7fd45"/>
  <p:tag name="KSO_WM_TEMPLATE_CATEGORY" val="diagram"/>
  <p:tag name="KSO_WM_TEMPLATE_INDEX" val="20215802"/>
  <p:tag name="KSO_WM_UNIT_BK_DARK_LIGHT" val="2"/>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diagram20215802_1*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 name="KSO_WM_UNIT_VALUE" val="159"/>
</p:tagLst>
</file>

<file path=ppt/tags/tag66.xml><?xml version="1.0" encoding="utf-8"?>
<p:tagLst xmlns:p="http://schemas.openxmlformats.org/presentationml/2006/main">
  <p:tag name="KSO_WM_BEAUTIFY_FLAG" val="#wm#"/>
  <p:tag name="KSO_WM_SLIDE_BACKGROUND_TYPE" val="navigation"/>
  <p:tag name="KSO_WM_SLIDE_BK_DARK_LIGHT" val="2"/>
  <p:tag name="KSO_WM_TAG_VERSION" val="1.0"/>
  <p:tag name="KSO_WM_TEMPLATE_ASSEMBLE_GROUPID" val="60656ea94054ed1e2fb7fd45"/>
  <p:tag name="KSO_WM_TEMPLATE_ASSEMBLE_XID" val="60656ea94054ed1e2fb7fd45"/>
  <p:tag name="KSO_WM_TEMPLATE_CATEGORY" val="diagram"/>
  <p:tag name="KSO_WM_TEMPLATE_INDEX" val="20215802"/>
  <p:tag name="KSO_WM_UNIT_BK_DARK_LIGHT" val="2"/>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diagram20215802_1*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 name="KSO_WM_UNIT_VALUE" val="159"/>
</p:tagLst>
</file>

<file path=ppt/tags/tag67.xml><?xml version="1.0" encoding="utf-8"?>
<p:tagLst xmlns:p="http://schemas.openxmlformats.org/presentationml/2006/main">
  <p:tag name="AS_OS" val="Unix 3.10 unknown"/>
  <p:tag name="AS_RELEASE_DATE" val="2020.11.30"/>
  <p:tag name="AS_TITLE" val="Aspose.Slides for Java"/>
  <p:tag name="AS_VERSION" val="20.11"/>
  <p:tag name="ISPRING_PRESENTATION_TITLE" val="2222222"/>
</p:tagLst>
</file>

<file path=ppt/tags/tag7.xml><?xml version="1.0" encoding="utf-8"?>
<p:tagLst xmlns:p="http://schemas.openxmlformats.org/presentationml/2006/main">
  <p:tag name="KSO_WM_BEAUTIFY_FLAG" val="#wm#"/>
  <p:tag name="KSO_WM_TAG_VERSION" val="1.0"/>
  <p:tag name="KSO_WM_TEMPLATE_CATEGORY" val="diagram"/>
  <p:tag name="KSO_WM_TEMPLATE_INDEX" val="20205100"/>
  <p:tag name="KSO_WM_UNIT_COMPATIBLE" val="0"/>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diagram20205100_1*i*3"/>
  <p:tag name="KSO_WM_UNIT_INDEX" val="3"/>
  <p:tag name="KSO_WM_UNIT_LAYERLEVEL" val="1"/>
  <p:tag name="KSO_WM_UNIT_LINE_FILL_TYPE" val="2"/>
  <p:tag name="KSO_WM_UNIT_LINE_FORE_SCHEMECOLOR_INDEX" val="5"/>
  <p:tag name="KSO_WM_UNIT_LINE_FORE_SCHEMECOLOR_INDEX_BRIGHTNESS" val="0"/>
  <p:tag name="KSO_WM_UNIT_TEXT_FILL_FORE_SCHEMECOLOR_INDEX" val="2"/>
  <p:tag name="KSO_WM_UNIT_TEXT_FILL_FORE_SCHEMECOLOR_INDEX_BRIGHTNESS" val="0"/>
  <p:tag name="KSO_WM_UNIT_TEXT_FILL_TYPE" val="1"/>
  <p:tag name="KSO_WM_UNIT_TYPE" val="i"/>
</p:tagLst>
</file>

<file path=ppt/tags/tag8.xml><?xml version="1.0" encoding="utf-8"?>
<p:tagLst xmlns:p="http://schemas.openxmlformats.org/presentationml/2006/main">
  <p:tag name="KSO_WM_BEAUTIFY_FLAG" val="#wm#"/>
  <p:tag name="KSO_WM_TAG_VERSION" val="1.0"/>
  <p:tag name="KSO_WM_TEMPLATE_CATEGORY" val="diagram"/>
  <p:tag name="KSO_WM_TEMPLATE_INDEX" val="20205100"/>
  <p:tag name="KSO_WM_UNIT_COMPATIBLE" val="0"/>
  <p:tag name="KSO_WM_UNIT_DIAGRAM_ISNUMVISUAL" val="0"/>
  <p:tag name="KSO_WM_UNIT_DIAGRAM_ISREFERUNIT" val="0"/>
  <p:tag name="KSO_WM_UNIT_HIGHLIGHT" val="0"/>
  <p:tag name="KSO_WM_UNIT_ID" val="diagram20205100_1*f*1"/>
  <p:tag name="KSO_WM_UNIT_INDEX" val="1"/>
  <p:tag name="KSO_WM_UNIT_LAYERLEVEL" val="1"/>
  <p:tag name="KSO_WM_UNIT_NOCLEAR" val="0"/>
  <p:tag name="KSO_WM_UNIT_PRESET_TEXT" val="点击此处添加正文，文字是您思想的提炼，为了最终呈现发布的良好效果，请尽量言简意赅的阐述观点；根据需要可酌情增减文字，以便观者可以准确理解您所传达的信息。"/>
  <p:tag name="KSO_WM_UNIT_TEXT_FILL_FORE_SCHEMECOLOR_INDEX" val="13"/>
  <p:tag name="KSO_WM_UNIT_TEXT_FILL_FORE_SCHEMECOLOR_INDEX_BRIGHTNESS" val="0.25"/>
  <p:tag name="KSO_WM_UNIT_TEXT_FILL_TYPE" val="1"/>
  <p:tag name="KSO_WM_UNIT_TYPE" val="f"/>
  <p:tag name="KSO_WM_UNIT_VALUE" val="104"/>
</p:tagLst>
</file>

<file path=ppt/tags/tag9.xml><?xml version="1.0" encoding="utf-8"?>
<p:tagLst xmlns:p="http://schemas.openxmlformats.org/presentationml/2006/main">
  <p:tag name="KSO_WM_BEAUTIFY_FLAG" val="#wm#"/>
  <p:tag name="KSO_WM_TAG_VERSION" val="1.0"/>
  <p:tag name="KSO_WM_TEMPLATE_CATEGORY" val="diagram"/>
  <p:tag name="KSO_WM_TEMPLATE_INDEX" val="20205100"/>
  <p:tag name="KSO_WM_UNIT_COMPATIBLE" val="0"/>
  <p:tag name="KSO_WM_UNIT_DIAGRAM_ISNUMVISUAL" val="0"/>
  <p:tag name="KSO_WM_UNIT_DIAGRAM_ISREFERUNIT" val="0"/>
  <p:tag name="KSO_WM_UNIT_HIGHLIGHT" val="0"/>
  <p:tag name="KSO_WM_UNIT_ID" val="diagram20205100_1*f*2"/>
  <p:tag name="KSO_WM_UNIT_INDEX" val="2"/>
  <p:tag name="KSO_WM_UNIT_LAYERLEVEL" val="1"/>
  <p:tag name="KSO_WM_UNIT_NOCLEAR" val="0"/>
  <p:tag name="KSO_WM_UNIT_PRESET_TEXT" val="单击此处输入你的正文，文字是您思想的提炼，为了最终演示发布的良好效果，请尽量言简意赅的阐述观点；根据需要可酌情增减文字，以便观者可以准确理解您所传达的信息。&#10;您的正文已经简明扼要，但信息却错综复杂，需要用更多的文字来表述；但请您尽可能提炼思想的精髓，否则容易造成观者的阅读压力，适得其反。&#10;正如我们都希望改变世界，希望给人带去光明，但更多时候只需播下一颗种子，自然有微光照拂，雨露滋养。恰如其分的表达观点，往往可以事半功倍。&#10;单击此处输入你的正文，文字是您思想的提炼，为了最终演示发布的良好效果，请尽量言简意赅的阐述观点；根据需要可酌情增减文字，以便观者可以准确理解您所传达的信息。&#10;您的正文已经简明扼要，但信息却错综复杂，需要用更多的文字来表述；但请您尽可能提炼思想的精髓，否则容易造成观者的阅读压力，适得其反。&#10;正如我们都希望改变世界，希望给人带去光明，但更多时候只需播下一颗种子，自然有微光照拂，雨露滋养。恰如其分的表达观点，往往可以事半功倍。&#10;单击此处输入你的正文，文字是您思想的提炼，为了最终演示发布的良好效果，请尽量言简意赅的阐述观点；根据需要可酌情增减文字，以便观者可以准确理解您所传达的信息。&#10;您的正文已经简明扼要，但信息却错综复杂，需要用更多的文字来表述；但请您尽可能提炼思想的精髓，否则容易造成观者的阅读压力，适得其反。"/>
  <p:tag name="KSO_WM_UNIT_TEXT_FILL_FORE_SCHEMECOLOR_INDEX" val="13"/>
  <p:tag name="KSO_WM_UNIT_TEXT_FILL_FORE_SCHEMECOLOR_INDEX_BRIGHTNESS" val="0.25"/>
  <p:tag name="KSO_WM_UNIT_TEXT_FILL_TYPE" val="1"/>
  <p:tag name="KSO_WM_UNIT_TYPE" val="f"/>
  <p:tag name="KSO_WM_UNIT_VALUE" val="1260"/>
</p:tagLst>
</file>

<file path=ppt/theme/theme1.xml><?xml version="1.0" encoding="utf-8"?>
<a:theme xmlns:r="http://schemas.openxmlformats.org/officeDocument/2006/relationships" xmlns:a="http://schemas.openxmlformats.org/drawingml/2006/main" name="Office 主题​​">
  <a:themeElements>
    <a:clrScheme name="自定义 2">
      <a:dk1>
        <a:sysClr val="windowText" lastClr="000000"/>
      </a:dk1>
      <a:lt1>
        <a:sysClr val="window" lastClr="FFFFFF"/>
      </a:lt1>
      <a:dk2>
        <a:srgbClr val="FFFFFF"/>
      </a:dk2>
      <a:lt2>
        <a:srgbClr val="FFFFFF"/>
      </a:lt2>
      <a:accent1>
        <a:srgbClr val="0E647C"/>
      </a:accent1>
      <a:accent2>
        <a:srgbClr val="2DB2A4"/>
      </a:accent2>
      <a:accent3>
        <a:srgbClr val="74AF47"/>
      </a:accent3>
      <a:accent4>
        <a:srgbClr val="755DA1"/>
      </a:accent4>
      <a:accent5>
        <a:srgbClr val="4BACC6"/>
      </a:accent5>
      <a:accent6>
        <a:srgbClr val="F87A08"/>
      </a:accent6>
      <a:hlink>
        <a:srgbClr val="FFFFFF"/>
      </a:hlink>
      <a:folHlink>
        <a:srgbClr val="FFFFFF"/>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none" lIns="0" tIns="0" rIns="0" bIns="0" rtlCol="0">
        <a:spAutoFit/>
      </a:bodyPr>
      <a:lstStyle>
        <a:defPPr>
          <a:defRPr sz="1600" b="1" dirty="0" smtClean="0">
            <a:solidFill>
              <a:schemeClr val="accent6"/>
            </a:solidFill>
            <a:latin typeface="微软雅黑" panose="020B0503020204020204" pitchFamily="34" charset="-122"/>
            <a:ea typeface="微软雅黑" panose="020B0503020204020204" pitchFamily="34" charset="-122"/>
          </a:defRPr>
        </a:defPPr>
      </a:lstStyle>
    </a:txDef>
  </a:objectDefaults>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resentationFormat>On-screen Show (16:9)</PresentationFormat>
  <Paragraphs>89</Paragraphs>
  <Slides>27</Slides>
  <Notes>12</Notes>
  <TotalTime>0</TotalTime>
  <HiddenSlides>0</HiddenSlides>
  <MMClips>0</MMClips>
  <ScaleCrop>0</ScaleCrop>
  <HeadingPairs>
    <vt:vector baseType="variant" size="6">
      <vt:variant>
        <vt:lpstr>Fonts used</vt:lpstr>
      </vt:variant>
      <vt:variant>
        <vt:i4>9</vt:i4>
      </vt:variant>
      <vt:variant>
        <vt:lpstr>Theme</vt:lpstr>
      </vt:variant>
      <vt:variant>
        <vt:i4>1</vt:i4>
      </vt:variant>
      <vt:variant>
        <vt:lpstr>Slide Titles</vt:lpstr>
      </vt:variant>
      <vt:variant>
        <vt:i4>27</vt:i4>
      </vt:variant>
    </vt:vector>
  </HeadingPairs>
  <TitlesOfParts>
    <vt:vector baseType="lpstr" size="37">
      <vt:lpstr>Arial</vt:lpstr>
      <vt:lpstr>Calibri</vt:lpstr>
      <vt:lpstr>宋体</vt:lpstr>
      <vt:lpstr>微软雅黑</vt:lpstr>
      <vt:lpstr>Wingdings</vt:lpstr>
      <vt:lpstr>黑体</vt:lpstr>
      <vt:lpstr>Segoe UI</vt:lpstr>
      <vt:lpstr>新宋体</vt:lpstr>
      <vt:lpstr>仿宋</vt:lpstr>
      <vt:lpstr>Office 主题​​</vt:lpstr>
      <vt:lpstr>学写申论</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范文欣赏</vt:lpstr>
      <vt:lpstr>PowerPoint Presentation</vt:lpstr>
      <vt:lpstr>PowerPoint Presentation</vt:lpstr>
      <vt:lpstr>范文点评</vt:lpstr>
      <vt:lpstr>PowerPoint Presentation</vt:lpstr>
      <vt:lpstr>写作实践</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2022-03-25T11:45:15.608</cp:lastPrinted>
  <dcterms:created xsi:type="dcterms:W3CDTF">2022-03-25T11:45:15Z</dcterms:created>
  <dcterms:modified xsi:type="dcterms:W3CDTF">2022-03-25T03:45:15Z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