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mf" ContentType="image/x-w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bookmarkIdSeed="2">
  <p:sldMasterIdLst>
    <p:sldMasterId id="2147483648" r:id="rId2"/>
    <p:sldMasterId id="2147483660" r:id="rId3"/>
    <p:sldMasterId id="2147483667" r:id="rId4"/>
  </p:sldMasterIdLst>
  <p:notesMasterIdLst>
    <p:notesMasterId r:id="rId5"/>
  </p:notesMasterIdLst>
  <p:sldIdLst>
    <p:sldId id="807" r:id="rId6"/>
    <p:sldId id="368" r:id="rId7"/>
    <p:sldId id="902" r:id="rId8"/>
    <p:sldId id="905" r:id="rId9"/>
    <p:sldId id="904" r:id="rId10"/>
    <p:sldId id="906" r:id="rId11"/>
    <p:sldId id="907" r:id="rId12"/>
    <p:sldId id="908" r:id="rId13"/>
    <p:sldId id="909" r:id="rId14"/>
    <p:sldId id="911" r:id="rId15"/>
    <p:sldId id="910" r:id="rId16"/>
    <p:sldId id="815" r:id="rId17"/>
    <p:sldId id="912" r:id="rId18"/>
    <p:sldId id="914" r:id="rId19"/>
    <p:sldId id="869" r:id="rId20"/>
    <p:sldId id="917" r:id="rId21"/>
    <p:sldId id="586" r:id="rId22"/>
    <p:sldId id="915" r:id="rId23"/>
    <p:sldId id="918" r:id="rId24"/>
    <p:sldId id="919" r:id="rId25"/>
    <p:sldId id="920" r:id="rId26"/>
    <p:sldId id="921" r:id="rId27"/>
    <p:sldId id="945" r:id="rId28"/>
    <p:sldId id="946" r:id="rId29"/>
    <p:sldId id="947" r:id="rId30"/>
  </p:sldIdLst>
  <p:sldSz cx="9144000" cy="5143500" type="screen16x9"/>
  <p:notesSz cx="6858000" cy="9144000"/>
  <p:custDataLst>
    <p:tags r:id="rId31"/>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05">
          <p15:clr>
            <a:srgbClr val="A4A3A4"/>
          </p15:clr>
        </p15:guide>
        <p15:guide id="2" pos="2832">
          <p15:clr>
            <a:srgbClr val="A4A3A4"/>
          </p15:clr>
        </p15:guide>
      </p15:sldGuideLst>
    </p:ext>
  </p:extLst>
</p:presentation>
</file>

<file path=ppt/commentAuthors.xml><?xml version="1.0" encoding="utf-8"?>
<p:cmAuthorLst xmlns:p="http://schemas.openxmlformats.org/presentationml/2006/main">
  <p:cmAuthor id="1" name="Administrator" initials="A"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006" autoAdjust="0"/>
    <p:restoredTop sz="94660"/>
  </p:normalViewPr>
  <p:slideViewPr>
    <p:cSldViewPr>
      <p:cViewPr varScale="1">
        <p:scale>
          <a:sx n="145" d="100"/>
          <a:sy n="145" d="100"/>
        </p:scale>
        <p:origin x="834" y="108"/>
      </p:cViewPr>
      <p:guideLst>
        <p:guide orient="horz" pos="1605"/>
        <p:guide pos="2832"/>
      </p:guideLst>
    </p:cSldViewPr>
  </p:slideViewPr>
  <p:notesTextViewPr>
    <p:cViewPr>
      <p:scale>
        <a:sx n="125" d="100"/>
        <a:sy n="125" d="100"/>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5.xml" /><Relationship Id="rId11" Type="http://schemas.openxmlformats.org/officeDocument/2006/relationships/slide" Target="slides/slide6.xml" /><Relationship Id="rId12" Type="http://schemas.openxmlformats.org/officeDocument/2006/relationships/slide" Target="slides/slide7.xml" /><Relationship Id="rId13" Type="http://schemas.openxmlformats.org/officeDocument/2006/relationships/slide" Target="slides/slide8.xml" /><Relationship Id="rId14" Type="http://schemas.openxmlformats.org/officeDocument/2006/relationships/slide" Target="slides/slide9.xml" /><Relationship Id="rId15" Type="http://schemas.openxmlformats.org/officeDocument/2006/relationships/slide" Target="slides/slide10.xml" /><Relationship Id="rId16" Type="http://schemas.openxmlformats.org/officeDocument/2006/relationships/slide" Target="slides/slide11.xml" /><Relationship Id="rId17" Type="http://schemas.openxmlformats.org/officeDocument/2006/relationships/slide" Target="slides/slide12.xml" /><Relationship Id="rId18" Type="http://schemas.openxmlformats.org/officeDocument/2006/relationships/slide" Target="slides/slide13.xml" /><Relationship Id="rId19" Type="http://schemas.openxmlformats.org/officeDocument/2006/relationships/slide" Target="slides/slide14.xml" /><Relationship Id="rId2" Type="http://schemas.openxmlformats.org/officeDocument/2006/relationships/slideMaster" Target="slideMasters/slideMaster1.xml" /><Relationship Id="rId20" Type="http://schemas.openxmlformats.org/officeDocument/2006/relationships/slide" Target="slides/slide15.xml" /><Relationship Id="rId21" Type="http://schemas.openxmlformats.org/officeDocument/2006/relationships/slide" Target="slides/slide16.xml" /><Relationship Id="rId22" Type="http://schemas.openxmlformats.org/officeDocument/2006/relationships/slide" Target="slides/slide17.xml" /><Relationship Id="rId23" Type="http://schemas.openxmlformats.org/officeDocument/2006/relationships/slide" Target="slides/slide18.xml" /><Relationship Id="rId24" Type="http://schemas.openxmlformats.org/officeDocument/2006/relationships/slide" Target="slides/slide19.xml" /><Relationship Id="rId25" Type="http://schemas.openxmlformats.org/officeDocument/2006/relationships/slide" Target="slides/slide20.xml" /><Relationship Id="rId26" Type="http://schemas.openxmlformats.org/officeDocument/2006/relationships/slide" Target="slides/slide21.xml" /><Relationship Id="rId27" Type="http://schemas.openxmlformats.org/officeDocument/2006/relationships/slide" Target="slides/slide22.xml" /><Relationship Id="rId28" Type="http://schemas.openxmlformats.org/officeDocument/2006/relationships/slide" Target="slides/slide23.xml" /><Relationship Id="rId29" Type="http://schemas.openxmlformats.org/officeDocument/2006/relationships/slide" Target="slides/slide24.xml" /><Relationship Id="rId3" Type="http://schemas.openxmlformats.org/officeDocument/2006/relationships/slideMaster" Target="slideMasters/slideMaster2.xml" /><Relationship Id="rId30" Type="http://schemas.openxmlformats.org/officeDocument/2006/relationships/slide" Target="slides/slide25.xml" /><Relationship Id="rId31" Type="http://schemas.openxmlformats.org/officeDocument/2006/relationships/tags" Target="tags/tag19.xml" /><Relationship Id="rId32" Type="http://schemas.openxmlformats.org/officeDocument/2006/relationships/presProps" Target="presProps.xml" /><Relationship Id="rId33" Type="http://schemas.openxmlformats.org/officeDocument/2006/relationships/viewProps" Target="viewProps.xml" /><Relationship Id="rId34" Type="http://schemas.openxmlformats.org/officeDocument/2006/relationships/theme" Target="theme/theme1.xml" /><Relationship Id="rId35" Type="http://schemas.openxmlformats.org/officeDocument/2006/relationships/tableStyles" Target="tableStyles.xml" /><Relationship Id="rId4" Type="http://schemas.openxmlformats.org/officeDocument/2006/relationships/slideMaster" Target="slideMasters/slideMaster3.xml" /><Relationship Id="rId5" Type="http://schemas.openxmlformats.org/officeDocument/2006/relationships/notesMaster" Target="notesMasters/notesMaster1.xml" /><Relationship Id="rId6" Type="http://schemas.openxmlformats.org/officeDocument/2006/relationships/slide" Target="slides/slide1.xml" /><Relationship Id="rId7" Type="http://schemas.openxmlformats.org/officeDocument/2006/relationships/slide" Target="slides/slide2.xml" /><Relationship Id="rId8" Type="http://schemas.openxmlformats.org/officeDocument/2006/relationships/slide" Target="slides/slide3.xml" /><Relationship Id="rId9" Type="http://schemas.openxmlformats.org/officeDocument/2006/relationships/slide" Target="slides/slide4.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4.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73B58EF-4ABD-40F4-ACA4-FE81D742E6DD}" type="datetimeFigureOut">
              <a:rPr lang="zh-CN" altLang="en-US" smtClean="0"/>
              <a:t>2021/4/19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11FC198-2D83-4DFC-8CDD-7D23AF44D411}" type="slidenum">
              <a:rPr lang="zh-CN" altLang="en-US" smtClean="0"/>
              <a:t>‹#›</a:t>
            </a:fld>
            <a:endParaRPr lang="zh-CN" altLang="en-US"/>
          </a:p>
        </p:txBody>
      </p:sp>
    </p:spTree>
    <p:extLst>
      <p:ext uri="{BB962C8B-B14F-4D97-AF65-F5344CB8AC3E}">
        <p14:creationId xmlns:p14="http://schemas.microsoft.com/office/powerpoint/2010/main" val="17719087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3</a:t>
            </a:fld>
            <a:endParaRPr lang="zh-CN" altLang="en-US"/>
          </a:p>
        </p:txBody>
      </p:sp>
    </p:spTree>
    <p:extLst>
      <p:ext uri="{BB962C8B-B14F-4D97-AF65-F5344CB8AC3E}">
        <p14:creationId xmlns:p14="http://schemas.microsoft.com/office/powerpoint/2010/main" val="3005914744"/>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13</a:t>
            </a:fld>
            <a:endParaRPr lang="zh-CN" altLang="en-US"/>
          </a:p>
        </p:txBody>
      </p:sp>
    </p:spTree>
    <p:extLst>
      <p:ext uri="{BB962C8B-B14F-4D97-AF65-F5344CB8AC3E}">
        <p14:creationId xmlns:p14="http://schemas.microsoft.com/office/powerpoint/2010/main" val="977532029"/>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14</a:t>
            </a:fld>
            <a:endParaRPr lang="zh-CN" altLang="en-US"/>
          </a:p>
        </p:txBody>
      </p:sp>
    </p:spTree>
    <p:extLst>
      <p:ext uri="{BB962C8B-B14F-4D97-AF65-F5344CB8AC3E}">
        <p14:creationId xmlns:p14="http://schemas.microsoft.com/office/powerpoint/2010/main" val="495977048"/>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15</a:t>
            </a:fld>
            <a:endParaRPr lang="zh-CN" altLang="en-US"/>
          </a:p>
        </p:txBody>
      </p:sp>
    </p:spTree>
    <p:extLst>
      <p:ext uri="{BB962C8B-B14F-4D97-AF65-F5344CB8AC3E}">
        <p14:creationId xmlns:p14="http://schemas.microsoft.com/office/powerpoint/2010/main" val="3580443900"/>
      </p:ext>
    </p:extLst>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16</a:t>
            </a:fld>
            <a:endParaRPr lang="zh-CN" altLang="en-US"/>
          </a:p>
        </p:txBody>
      </p:sp>
    </p:spTree>
    <p:extLst>
      <p:ext uri="{BB962C8B-B14F-4D97-AF65-F5344CB8AC3E}">
        <p14:creationId xmlns:p14="http://schemas.microsoft.com/office/powerpoint/2010/main" val="1778224321"/>
      </p:ext>
    </p:extLst>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17</a:t>
            </a:fld>
            <a:endParaRPr lang="zh-CN" altLang="en-US"/>
          </a:p>
        </p:txBody>
      </p:sp>
    </p:spTree>
    <p:extLst>
      <p:ext uri="{BB962C8B-B14F-4D97-AF65-F5344CB8AC3E}">
        <p14:creationId xmlns:p14="http://schemas.microsoft.com/office/powerpoint/2010/main" val="1874396034"/>
      </p:ext>
    </p:extLst>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18</a:t>
            </a:fld>
            <a:endParaRPr lang="zh-CN" altLang="en-US"/>
          </a:p>
        </p:txBody>
      </p:sp>
    </p:spTree>
    <p:extLst>
      <p:ext uri="{BB962C8B-B14F-4D97-AF65-F5344CB8AC3E}">
        <p14:creationId xmlns:p14="http://schemas.microsoft.com/office/powerpoint/2010/main" val="1511207478"/>
      </p:ext>
    </p:extLst>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19</a:t>
            </a:fld>
            <a:endParaRPr lang="zh-CN" altLang="en-US"/>
          </a:p>
        </p:txBody>
      </p:sp>
    </p:spTree>
    <p:extLst>
      <p:ext uri="{BB962C8B-B14F-4D97-AF65-F5344CB8AC3E}">
        <p14:creationId xmlns:p14="http://schemas.microsoft.com/office/powerpoint/2010/main" val="1048720862"/>
      </p:ext>
    </p:extLst>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20</a:t>
            </a:fld>
            <a:endParaRPr lang="zh-CN" altLang="en-US"/>
          </a:p>
        </p:txBody>
      </p:sp>
    </p:spTree>
    <p:extLst>
      <p:ext uri="{BB962C8B-B14F-4D97-AF65-F5344CB8AC3E}">
        <p14:creationId xmlns:p14="http://schemas.microsoft.com/office/powerpoint/2010/main" val="3508530014"/>
      </p:ext>
    </p:extLst>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21</a:t>
            </a:fld>
            <a:endParaRPr lang="zh-CN" altLang="en-US"/>
          </a:p>
        </p:txBody>
      </p:sp>
    </p:spTree>
    <p:extLst>
      <p:ext uri="{BB962C8B-B14F-4D97-AF65-F5344CB8AC3E}">
        <p14:creationId xmlns:p14="http://schemas.microsoft.com/office/powerpoint/2010/main" val="3362025410"/>
      </p:ext>
    </p:extLst>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22</a:t>
            </a:fld>
            <a:endParaRPr lang="zh-CN" altLang="en-US"/>
          </a:p>
        </p:txBody>
      </p:sp>
    </p:spTree>
    <p:extLst>
      <p:ext uri="{BB962C8B-B14F-4D97-AF65-F5344CB8AC3E}">
        <p14:creationId xmlns:p14="http://schemas.microsoft.com/office/powerpoint/2010/main" val="3467807860"/>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4</a:t>
            </a:fld>
            <a:endParaRPr lang="zh-CN" altLang="en-US"/>
          </a:p>
        </p:txBody>
      </p:sp>
    </p:spTree>
    <p:extLst>
      <p:ext uri="{BB962C8B-B14F-4D97-AF65-F5344CB8AC3E}">
        <p14:creationId xmlns:p14="http://schemas.microsoft.com/office/powerpoint/2010/main" val="268295101"/>
      </p:ext>
    </p:extLst>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23</a:t>
            </a:fld>
            <a:endParaRPr lang="zh-CN" altLang="en-US"/>
          </a:p>
        </p:txBody>
      </p:sp>
    </p:spTree>
    <p:extLst>
      <p:ext uri="{BB962C8B-B14F-4D97-AF65-F5344CB8AC3E}">
        <p14:creationId xmlns:p14="http://schemas.microsoft.com/office/powerpoint/2010/main" val="1325293927"/>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5</a:t>
            </a:fld>
            <a:endParaRPr lang="zh-CN" altLang="en-US"/>
          </a:p>
        </p:txBody>
      </p:sp>
    </p:spTree>
    <p:extLst>
      <p:ext uri="{BB962C8B-B14F-4D97-AF65-F5344CB8AC3E}">
        <p14:creationId xmlns:p14="http://schemas.microsoft.com/office/powerpoint/2010/main" val="571765820"/>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6</a:t>
            </a:fld>
            <a:endParaRPr lang="zh-CN" altLang="en-US"/>
          </a:p>
        </p:txBody>
      </p:sp>
    </p:spTree>
    <p:extLst>
      <p:ext uri="{BB962C8B-B14F-4D97-AF65-F5344CB8AC3E}">
        <p14:creationId xmlns:p14="http://schemas.microsoft.com/office/powerpoint/2010/main" val="3675167739"/>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7</a:t>
            </a:fld>
            <a:endParaRPr lang="zh-CN" altLang="en-US"/>
          </a:p>
        </p:txBody>
      </p:sp>
    </p:spTree>
    <p:extLst>
      <p:ext uri="{BB962C8B-B14F-4D97-AF65-F5344CB8AC3E}">
        <p14:creationId xmlns:p14="http://schemas.microsoft.com/office/powerpoint/2010/main" val="1439981345"/>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8</a:t>
            </a:fld>
            <a:endParaRPr lang="zh-CN" altLang="en-US"/>
          </a:p>
        </p:txBody>
      </p:sp>
    </p:spTree>
    <p:extLst>
      <p:ext uri="{BB962C8B-B14F-4D97-AF65-F5344CB8AC3E}">
        <p14:creationId xmlns:p14="http://schemas.microsoft.com/office/powerpoint/2010/main" val="1127176484"/>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9</a:t>
            </a:fld>
            <a:endParaRPr lang="zh-CN" altLang="en-US"/>
          </a:p>
        </p:txBody>
      </p:sp>
    </p:spTree>
    <p:extLst>
      <p:ext uri="{BB962C8B-B14F-4D97-AF65-F5344CB8AC3E}">
        <p14:creationId xmlns:p14="http://schemas.microsoft.com/office/powerpoint/2010/main" val="3925268070"/>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10</a:t>
            </a:fld>
            <a:endParaRPr lang="zh-CN" altLang="en-US"/>
          </a:p>
        </p:txBody>
      </p:sp>
    </p:spTree>
    <p:extLst>
      <p:ext uri="{BB962C8B-B14F-4D97-AF65-F5344CB8AC3E}">
        <p14:creationId xmlns:p14="http://schemas.microsoft.com/office/powerpoint/2010/main" val="148634778"/>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11</a:t>
            </a:fld>
            <a:endParaRPr lang="zh-CN" altLang="en-US"/>
          </a:p>
        </p:txBody>
      </p:sp>
    </p:spTree>
    <p:extLst>
      <p:ext uri="{BB962C8B-B14F-4D97-AF65-F5344CB8AC3E}">
        <p14:creationId xmlns:p14="http://schemas.microsoft.com/office/powerpoint/2010/main" val="57233503"/>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F1DF8838-2596-481A-81BD-BA549497E720}" type="datetimeFigureOut">
              <a:rPr lang="zh-CN" altLang="en-US"/>
              <a:pPr>
                <a:defRPr/>
              </a:pPr>
              <a:t>2021/4/19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F7507C5-9851-4EF6-82C9-5647805156C3}" type="slidenum">
              <a:rPr lang="zh-CN" altLang="en-US"/>
              <a:pPr>
                <a:defRPr/>
              </a:pPr>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ADDB09A5-729D-4B62-9A05-E166FB412201}" type="datetimeFigureOut">
              <a:rPr lang="zh-CN" altLang="en-US"/>
              <a:pPr>
                <a:defRPr/>
              </a:pPr>
              <a:t>2021/4/19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2A21541-2C8E-4FE7-AD01-6AECC40AD2EC}" type="slidenum">
              <a:rPr lang="zh-CN" altLang="en-US"/>
              <a:pPr>
                <a:defRPr/>
              </a:pPr>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2FF2E821-025F-4B15-A27C-65B12F3A2CA3}" type="datetimeFigureOut">
              <a:rPr lang="zh-CN" altLang="en-US" smtClean="0"/>
              <a:t>2021/4/19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FEDD757-FC75-4840-AABC-5FEC07B4A531}" type="slidenum">
              <a:rPr lang="zh-CN" altLang="en-US" smtClean="0"/>
              <a:t>‹#›</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cSld name="空白">
    <p:bg>
      <p:bgRef idx="1001">
        <a:schemeClr val="bg1"/>
      </p:bgRef>
    </p:bg>
    <p:spTree>
      <p:nvGrpSpPr>
        <p:cNvPr id="1" name=""/>
        <p:cNvGrpSpPr/>
        <p:nvPr/>
      </p:nvGrpSpPr>
      <p:grpSpPr>
        <a:xfrm>
          <a:off x="0" y="0"/>
          <a:ext cx="0" cy="0"/>
        </a:xfrm>
      </p:grpSpPr>
      <p:sp>
        <p:nvSpPr>
          <p:cNvPr id="2" name="日期占位符 3"/>
          <p:cNvSpPr>
            <a:spLocks noGrp="1"/>
          </p:cNvSpPr>
          <p:nvPr>
            <p:ph type="dt" sz="half" idx="10"/>
          </p:nvPr>
        </p:nvSpPr>
        <p:spPr>
          <a:xfrm>
            <a:off x="457258" y="4767560"/>
            <a:ext cx="2133863" cy="274335"/>
          </a:xfrm>
          <a:prstGeom prst="rect">
            <a:avLst/>
          </a:prstGeom>
        </p:spPr>
        <p:txBody>
          <a:bodyPr/>
          <a:lstStyle>
            <a:lvl1pPr>
              <a:defRPr/>
            </a:lvl1pPr>
          </a:lstStyle>
          <a:p>
            <a:pPr>
              <a:defRPr/>
            </a:pPr>
            <a:fld id="{ECE45C20-9DC3-4C93-855F-0906F529D9E0}" type="datetimeFigureOut">
              <a:rPr lang="zh-CN" altLang="en-US">
                <a:solidFill>
                  <a:prstClr val="black"/>
                </a:solidFill>
              </a:rPr>
              <a:pPr>
                <a:defRPr/>
              </a:pPr>
              <a:t>2021/4/19</a:t>
            </a:fld>
            <a:endParaRPr lang="zh-CN" altLang="en-US">
              <a:solidFill>
                <a:prstClr val="black"/>
              </a:solidFill>
            </a:endParaRPr>
          </a:p>
        </p:txBody>
      </p:sp>
      <p:sp>
        <p:nvSpPr>
          <p:cNvPr id="3" name="页脚占位符 4"/>
          <p:cNvSpPr>
            <a:spLocks noGrp="1"/>
          </p:cNvSpPr>
          <p:nvPr>
            <p:ph type="ftr" sz="quarter" idx="11"/>
          </p:nvPr>
        </p:nvSpPr>
        <p:spPr>
          <a:xfrm>
            <a:off x="3124022" y="4767560"/>
            <a:ext cx="2895957" cy="274335"/>
          </a:xfrm>
          <a:prstGeom prst="rect">
            <a:avLst/>
          </a:prstGeom>
        </p:spPr>
        <p:txBody>
          <a:bodyPr/>
          <a:lstStyle>
            <a:lvl1pPr>
              <a:defRPr/>
            </a:lvl1pPr>
          </a:lstStyle>
          <a:p>
            <a:pPr>
              <a:defRPr/>
            </a:pPr>
            <a:endParaRPr lang="zh-CN" altLang="en-US">
              <a:solidFill>
                <a:prstClr val="black"/>
              </a:solidFill>
            </a:endParaRPr>
          </a:p>
        </p:txBody>
      </p:sp>
      <p:sp>
        <p:nvSpPr>
          <p:cNvPr id="4" name="灯片编号占位符 5"/>
          <p:cNvSpPr>
            <a:spLocks noGrp="1"/>
          </p:cNvSpPr>
          <p:nvPr>
            <p:ph type="sldNum" sz="quarter" idx="12"/>
          </p:nvPr>
        </p:nvSpPr>
        <p:spPr>
          <a:xfrm>
            <a:off x="6552881" y="4767560"/>
            <a:ext cx="2133863" cy="274335"/>
          </a:xfrm>
          <a:prstGeom prst="rect">
            <a:avLst/>
          </a:prstGeom>
        </p:spPr>
        <p:txBody>
          <a:bodyPr/>
          <a:lstStyle>
            <a:lvl1pPr>
              <a:defRPr/>
            </a:lvl1pPr>
          </a:lstStyle>
          <a:p>
            <a:fld id="{438595A7-F137-4A1C-94F3-17BF434764D1}" type="slidenum">
              <a:rPr lang="zh-CN" altLang="en-US">
                <a:solidFill>
                  <a:prstClr val="black"/>
                </a:solidFill>
              </a:rPr>
              <a:t>‹#›</a:t>
            </a:fld>
            <a:endParaRPr lang="zh-CN" altLang="en-US">
              <a:solidFill>
                <a:prstClr val="black"/>
              </a:solidFill>
            </a:endParaRPr>
          </a:p>
        </p:txBody>
      </p:sp>
    </p:spTree>
  </p:cSld>
  <p:clrMapOvr>
    <a:overrideClrMapping bg1="lt1" tx1="dk1" bg2="lt2" tx2="dk2" accent1="accent1" accent2="accent2" accent3="accent3" accent4="accent4" accent5="accent5" accent6="accent6" hlink="hlink" folHlink="folHlink"/>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a:xfrm>
            <a:off x="132764" y="115583"/>
            <a:ext cx="7886700" cy="369753"/>
          </a:xfrm>
        </p:spPr>
        <p:txBody>
          <a:bodyPr>
            <a:noAutofit/>
          </a:bodyPr>
          <a:lstStyle>
            <a:lvl1pPr>
              <a:defRPr sz="2100" b="1">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gra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28650" y="4767262"/>
            <a:ext cx="2057400" cy="273844"/>
          </a:xfrm>
        </p:spPr>
        <p:txBody>
          <a:bodyPr/>
          <a:lstStyle/>
          <a:p>
            <a:fld id="{D997B5FA-0921-464F-AAE1-844C04324D75}" type="datetimeFigureOut">
              <a:rPr lang="zh-CN" altLang="en-US" smtClean="0">
                <a:solidFill>
                  <a:prstClr val="black"/>
                </a:solidFill>
              </a:rPr>
              <a:t>2021/4/19</a:t>
            </a:fld>
            <a:endParaRPr lang="zh-CN" altLang="en-US">
              <a:solidFill>
                <a:prstClr val="black"/>
              </a:solidFill>
            </a:endParaRPr>
          </a:p>
        </p:txBody>
      </p:sp>
      <p:sp>
        <p:nvSpPr>
          <p:cNvPr id="4" name="页脚占位符 3"/>
          <p:cNvSpPr>
            <a:spLocks noGrp="1"/>
          </p:cNvSpPr>
          <p:nvPr>
            <p:ph type="ftr" sz="quarter" idx="11"/>
          </p:nvPr>
        </p:nvSpPr>
        <p:spPr>
          <a:xfrm>
            <a:off x="3028950" y="4767262"/>
            <a:ext cx="3086100" cy="273844"/>
          </a:xfrm>
        </p:spPr>
        <p:txBody>
          <a:bodyPr/>
          <a:lstStyle/>
          <a:p>
            <a:endParaRPr lang="zh-CN" altLang="en-US">
              <a:solidFill>
                <a:prstClr val="black"/>
              </a:solidFill>
            </a:endParaRPr>
          </a:p>
        </p:txBody>
      </p:sp>
      <p:sp>
        <p:nvSpPr>
          <p:cNvPr id="5" name="灯片编号占位符 4"/>
          <p:cNvSpPr>
            <a:spLocks noGrp="1"/>
          </p:cNvSpPr>
          <p:nvPr>
            <p:ph type="sldNum" sz="quarter" idx="12"/>
          </p:nvPr>
        </p:nvSpPr>
        <p:spPr>
          <a:xfrm>
            <a:off x="6457950" y="4767262"/>
            <a:ext cx="2057400" cy="273844"/>
          </a:xfrm>
        </p:spPr>
        <p:txBody>
          <a:bodyPr/>
          <a:lstStyle/>
          <a:p>
            <a:fld id="{565CE74E-AB26-4998-AD42-012C4C1AD076}" type="slidenum">
              <a:rPr lang="zh-CN" altLang="en-US" smtClean="0">
                <a:solidFill>
                  <a:prstClr val="black"/>
                </a:solidFill>
              </a:rPr>
              <a:t>‹#›</a:t>
            </a:fld>
            <a:endParaRPr lang="zh-CN" altLang="en-US">
              <a:solidFill>
                <a:prstClr val="black"/>
              </a:solidFill>
            </a:endParaRPr>
          </a:p>
        </p:txBody>
      </p:sp>
      <p:sp>
        <p:nvSpPr>
          <p:cNvPr id="6" name="矩形 5"/>
          <p:cNvSpPr/>
          <p:nvPr userDrawn="1"/>
        </p:nvSpPr>
        <p:spPr>
          <a:xfrm>
            <a:off x="0" y="485336"/>
            <a:ext cx="9144000" cy="46581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prstClr val="white"/>
              </a:solidFill>
            </a:endParaRPr>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628650" y="273844"/>
            <a:ext cx="7886700" cy="994172"/>
          </a:xfrm>
        </p:spPr>
        <p:txBody>
          <a:bodyPr/>
          <a:lstStyle/>
          <a:p>
            <a:r>
              <a:rPr lang="zh-CN" altLang="en-US"/>
              <a:t>单击此处编辑母版标题样式</a:t>
            </a:r>
          </a:p>
        </p:txBody>
      </p:sp>
      <p:sp>
        <p:nvSpPr>
          <p:cNvPr id="3" name="内容占位符 2"/>
          <p:cNvSpPr>
            <a:spLocks noGrp="1"/>
          </p:cNvSpPr>
          <p:nvPr>
            <p:ph idx="1" hasCustomPrompt="1"/>
          </p:nvPr>
        </p:nvSpPr>
        <p:spPr>
          <a:xfrm>
            <a:off x="628650" y="1369218"/>
            <a:ext cx="78867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28650" y="4767262"/>
            <a:ext cx="2057400" cy="273844"/>
          </a:xfrm>
        </p:spPr>
        <p:txBody>
          <a:bodyPr/>
          <a:lstStyle/>
          <a:p>
            <a:fld id="{904633C7-0C01-4672-8BF1-E8A9B0B93446}" type="datetimeFigureOut">
              <a:rPr lang="zh-CN" altLang="en-US" smtClean="0">
                <a:solidFill>
                  <a:prstClr val="black"/>
                </a:solidFill>
              </a:rPr>
              <a:t>2021/4/19</a:t>
            </a:fld>
            <a:endParaRPr lang="zh-CN" altLang="en-US">
              <a:solidFill>
                <a:prstClr val="black"/>
              </a:solidFill>
            </a:endParaRPr>
          </a:p>
        </p:txBody>
      </p:sp>
      <p:sp>
        <p:nvSpPr>
          <p:cNvPr id="5" name="页脚占位符 4"/>
          <p:cNvSpPr>
            <a:spLocks noGrp="1"/>
          </p:cNvSpPr>
          <p:nvPr>
            <p:ph type="ftr" sz="quarter" idx="11"/>
          </p:nvPr>
        </p:nvSpPr>
        <p:spPr>
          <a:xfrm>
            <a:off x="3028950" y="4767262"/>
            <a:ext cx="3086100" cy="273844"/>
          </a:xfr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6457950" y="4767262"/>
            <a:ext cx="2057400" cy="273844"/>
          </a:xfrm>
        </p:spPr>
        <p:txBody>
          <a:bodyPr/>
          <a:lstStyle/>
          <a:p>
            <a:fld id="{87587C7A-3ECE-48A3-822A-386751A1E136}" type="slidenum">
              <a:rPr lang="zh-CN" altLang="en-US" smtClean="0">
                <a:solidFill>
                  <a:prstClr val="black"/>
                </a:solidFill>
              </a:rPr>
              <a:t>‹#›</a:t>
            </a:fld>
            <a:endParaRPr lang="zh-CN" altLang="en-US">
              <a:solidFill>
                <a:prstClr val="black"/>
              </a:solidFill>
            </a:endParaRP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自定义版式">
    <p:spTree>
      <p:nvGrpSpPr>
        <p:cNvPr id="1" name=""/>
        <p:cNvGrpSpPr/>
        <p:nvPr/>
      </p:nvGrpSpPr>
      <p:grpSpPr>
        <a:xfrm>
          <a:off x="0" y="0"/>
          <a:ext cx="0" cy="0"/>
        </a:xfrm>
      </p:grpSpPr>
      <p:sp>
        <p:nvSpPr>
          <p:cNvPr id="2" name="标题 1"/>
          <p:cNvSpPr>
            <a:spLocks noGrp="1"/>
          </p:cNvSpPr>
          <p:nvPr>
            <p:ph type="title"/>
          </p:nvPr>
        </p:nvSpPr>
        <p:spPr>
          <a:xfrm>
            <a:off x="628650" y="273844"/>
            <a:ext cx="7886700" cy="994172"/>
          </a:xfrm>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xfrm>
            <a:off x="628650" y="4767262"/>
            <a:ext cx="2057400" cy="273844"/>
          </a:xfrm>
        </p:spPr>
        <p:txBody>
          <a:bodyPr/>
          <a:lstStyle>
            <a:lvl1pPr>
              <a:defRPr/>
            </a:lvl1pPr>
          </a:lstStyle>
          <a:p>
            <a:pPr>
              <a:defRPr/>
            </a:pPr>
            <a:fld id="{C8E707FB-9A4B-43C9-BEBC-5527A0815104}" type="datetime1">
              <a:rPr lang="zh-CN" altLang="en-US">
                <a:solidFill>
                  <a:prstClr val="black"/>
                </a:solidFill>
              </a:rPr>
              <a:pPr>
                <a:defRPr/>
              </a:pPr>
              <a:t>2021/4/19</a:t>
            </a:fld>
            <a:endParaRPr lang="zh-CN" altLang="en-US">
              <a:solidFill>
                <a:prstClr val="black"/>
              </a:solidFill>
            </a:endParaRPr>
          </a:p>
        </p:txBody>
      </p:sp>
      <p:sp>
        <p:nvSpPr>
          <p:cNvPr id="4" name="页脚占位符 4"/>
          <p:cNvSpPr>
            <a:spLocks noGrp="1" noChangeArrowheads="1"/>
          </p:cNvSpPr>
          <p:nvPr>
            <p:ph type="ftr" sz="quarter" idx="11"/>
          </p:nvPr>
        </p:nvSpPr>
        <p:spPr>
          <a:xfrm>
            <a:off x="3028950" y="4767262"/>
            <a:ext cx="3086100" cy="273844"/>
          </a:xfrm>
        </p:spPr>
        <p:txBody>
          <a:bodyPr/>
          <a:lstStyle>
            <a:lvl1pPr>
              <a:defRPr/>
            </a:lvl1pPr>
          </a:lstStyle>
          <a:p>
            <a:pPr>
              <a:defRPr/>
            </a:pPr>
            <a:endParaRPr lang="zh-CN" altLang="zh-CN">
              <a:solidFill>
                <a:prstClr val="black"/>
              </a:solidFill>
            </a:endParaRPr>
          </a:p>
        </p:txBody>
      </p:sp>
      <p:sp>
        <p:nvSpPr>
          <p:cNvPr id="5" name="灯片编号占位符 5"/>
          <p:cNvSpPr>
            <a:spLocks noGrp="1" noChangeArrowheads="1"/>
          </p:cNvSpPr>
          <p:nvPr>
            <p:ph type="sldNum" sz="quarter" idx="12"/>
          </p:nvPr>
        </p:nvSpPr>
        <p:spPr>
          <a:xfrm>
            <a:off x="6457950" y="4767262"/>
            <a:ext cx="2057400" cy="273844"/>
          </a:xfrm>
        </p:spPr>
        <p:txBody>
          <a:bodyPr/>
          <a:lstStyle>
            <a:lvl1pPr>
              <a:defRPr/>
            </a:lvl1pPr>
          </a:lstStyle>
          <a:p>
            <a:pPr>
              <a:defRPr/>
            </a:pPr>
            <a:fld id="{D81D8D7C-BAC7-484D-8442-92C965557AA3}" type="slidenum">
              <a:rPr lang="zh-CN" altLang="en-US">
                <a:solidFill>
                  <a:prstClr val="black"/>
                </a:solidFill>
              </a:rPr>
              <a:pPr>
                <a:defRPr/>
              </a:pPr>
              <a:t>‹#›</a:t>
            </a:fld>
            <a:endParaRPr lang="zh-CN" altLang="en-US">
              <a:solidFill>
                <a:prstClr val="black"/>
              </a:solidFill>
            </a:endParaRP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页_3">
    <p:spTree>
      <p:nvGrpSpPr>
        <p:cNvPr id="1" name=""/>
        <p:cNvGrpSpPr/>
        <p:nvPr/>
      </p:nvGrpSpPr>
      <p:grpSpPr>
        <a:xfrm>
          <a:off x="0" y="0"/>
          <a:ext cx="0" cy="0"/>
        </a:xfrm>
      </p:grpSpPr>
      <p:cxnSp>
        <p:nvCxnSpPr>
          <p:cNvPr id="7" name="直接连接符 6"/>
          <p:cNvCxnSpPr/>
          <p:nvPr userDrawn="1"/>
        </p:nvCxnSpPr>
        <p:spPr>
          <a:xfrm flipH="1">
            <a:off x="485775" y="-100013"/>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flipH="1">
            <a:off x="971550" y="-100013"/>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flipH="1">
            <a:off x="1443037" y="-100013"/>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1914525" y="-100013"/>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flipH="1">
            <a:off x="2386012" y="-100013"/>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nvCxnSpPr>
        <p:spPr>
          <a:xfrm flipH="1">
            <a:off x="2857500" y="-100013"/>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flipH="1">
            <a:off x="3343275" y="-100013"/>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flipH="1">
            <a:off x="3857625" y="-100013"/>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userDrawn="1"/>
        </p:nvCxnSpPr>
        <p:spPr>
          <a:xfrm flipH="1">
            <a:off x="4357687" y="-100013"/>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userDrawn="1"/>
        </p:nvCxnSpPr>
        <p:spPr>
          <a:xfrm flipH="1">
            <a:off x="4843462" y="-100013"/>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userDrawn="1"/>
        </p:nvCxnSpPr>
        <p:spPr>
          <a:xfrm flipH="1">
            <a:off x="5314950" y="-100013"/>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userDrawn="1"/>
        </p:nvCxnSpPr>
        <p:spPr>
          <a:xfrm flipH="1">
            <a:off x="5786438" y="-100013"/>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userDrawn="1"/>
        </p:nvCxnSpPr>
        <p:spPr>
          <a:xfrm flipH="1">
            <a:off x="6257925" y="-100013"/>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userDrawn="1"/>
        </p:nvCxnSpPr>
        <p:spPr>
          <a:xfrm flipH="1">
            <a:off x="6729412" y="-100013"/>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flipH="1">
            <a:off x="7215187" y="-100013"/>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flipH="1">
            <a:off x="7729537" y="-100013"/>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flipH="1">
            <a:off x="8229600" y="-100013"/>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flipH="1">
            <a:off x="8701087" y="-100013"/>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userDrawn="1"/>
        </p:nvCxnSpPr>
        <p:spPr>
          <a:xfrm flipH="1" flipV="1">
            <a:off x="-314325" y="4642629"/>
            <a:ext cx="9601200" cy="15097"/>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userDrawn="1"/>
        </p:nvCxnSpPr>
        <p:spPr>
          <a:xfrm flipH="1" flipV="1">
            <a:off x="-314325" y="4084608"/>
            <a:ext cx="9601200" cy="15097"/>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userDrawn="1"/>
        </p:nvCxnSpPr>
        <p:spPr>
          <a:xfrm flipH="1" flipV="1">
            <a:off x="-314325" y="3524970"/>
            <a:ext cx="9601200" cy="15097"/>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userDrawn="1"/>
        </p:nvCxnSpPr>
        <p:spPr>
          <a:xfrm flipH="1" flipV="1">
            <a:off x="-314325" y="2980429"/>
            <a:ext cx="9601200" cy="15097"/>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userDrawn="1"/>
        </p:nvCxnSpPr>
        <p:spPr>
          <a:xfrm flipH="1" flipV="1">
            <a:off x="-314325" y="2422408"/>
            <a:ext cx="9601200" cy="15097"/>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userDrawn="1"/>
        </p:nvCxnSpPr>
        <p:spPr>
          <a:xfrm flipH="1" flipV="1">
            <a:off x="-314325" y="1862770"/>
            <a:ext cx="9601200" cy="15097"/>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userDrawn="1"/>
        </p:nvCxnSpPr>
        <p:spPr>
          <a:xfrm flipH="1" flipV="1">
            <a:off x="-314325" y="1333326"/>
            <a:ext cx="9601200" cy="15097"/>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userDrawn="1"/>
        </p:nvCxnSpPr>
        <p:spPr>
          <a:xfrm flipH="1" flipV="1">
            <a:off x="-314325" y="775305"/>
            <a:ext cx="9601200" cy="15097"/>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userDrawn="1"/>
        </p:nvCxnSpPr>
        <p:spPr>
          <a:xfrm flipH="1" flipV="1">
            <a:off x="-314325" y="215667"/>
            <a:ext cx="9601200" cy="15097"/>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9" name="组合 28"/>
          <p:cNvGrpSpPr/>
          <p:nvPr userDrawn="1"/>
        </p:nvGrpSpPr>
        <p:grpSpPr>
          <a:xfrm>
            <a:off x="7565650" y="4541509"/>
            <a:ext cx="600285" cy="484415"/>
            <a:chOff x="10087532" y="6055345"/>
            <a:chExt cx="800380" cy="645886"/>
          </a:xfrm>
        </p:grpSpPr>
        <p:sp>
          <p:nvSpPr>
            <p:cNvPr id="30" name="椭圆 29"/>
            <p:cNvSpPr/>
            <p:nvPr/>
          </p:nvSpPr>
          <p:spPr>
            <a:xfrm>
              <a:off x="10087532" y="6055345"/>
              <a:ext cx="591536" cy="59153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prstClr val="white"/>
                </a:solidFill>
              </a:endParaRPr>
            </a:p>
          </p:txBody>
        </p:sp>
        <p:sp>
          <p:nvSpPr>
            <p:cNvPr id="31" name="椭圆 30"/>
            <p:cNvSpPr/>
            <p:nvPr/>
          </p:nvSpPr>
          <p:spPr>
            <a:xfrm>
              <a:off x="10470224" y="6283543"/>
              <a:ext cx="417688" cy="417688"/>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prstClr val="white"/>
                </a:solidFill>
              </a:endParaRPr>
            </a:p>
          </p:txBody>
        </p:sp>
        <p:sp>
          <p:nvSpPr>
            <p:cNvPr id="40" name="文本框 39"/>
            <p:cNvSpPr txBox="1"/>
            <p:nvPr/>
          </p:nvSpPr>
          <p:spPr>
            <a:xfrm>
              <a:off x="10145315" y="6166446"/>
              <a:ext cx="533753" cy="143629"/>
            </a:xfrm>
            <a:prstGeom prst="rect">
              <a:avLst/>
            </a:prstGeom>
            <a:noFill/>
          </p:spPr>
          <p:txBody>
            <a:bodyPr wrap="square" rtlCol="0">
              <a:spAutoFit/>
            </a:bodyPr>
            <a:lstStyle/>
            <a:p>
              <a:endParaRPr lang="zh-CN" altLang="en-US" sz="100">
                <a:solidFill>
                  <a:prstClr val="black"/>
                </a:solidFill>
              </a:endParaRPr>
            </a:p>
          </p:txBody>
        </p:sp>
      </p:gr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1"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1"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399665"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628650" y="4767262"/>
            <a:ext cx="2057400" cy="273844"/>
          </a:xfrm>
        </p:spPr>
        <p:txBody>
          <a:bodyPr/>
          <a:lstStyle/>
          <a:p>
            <a:fld id="{82F288E0-7875-42C4-84C8-98DBBD3BF4D2}" type="datetimeFigureOut">
              <a:rPr lang="zh-CN" altLang="en-US" smtClean="0">
                <a:solidFill>
                  <a:prstClr val="black"/>
                </a:solidFill>
              </a:rPr>
              <a:t>2021/4/19</a:t>
            </a:fld>
            <a:endParaRPr lang="zh-CN" altLang="en-US">
              <a:solidFill>
                <a:prstClr val="black"/>
              </a:solidFill>
            </a:endParaRPr>
          </a:p>
        </p:txBody>
      </p:sp>
      <p:sp>
        <p:nvSpPr>
          <p:cNvPr id="5" name="页脚占位符 4"/>
          <p:cNvSpPr>
            <a:spLocks noGrp="1"/>
          </p:cNvSpPr>
          <p:nvPr>
            <p:ph type="ftr" sz="quarter" idx="11"/>
          </p:nvPr>
        </p:nvSpPr>
        <p:spPr>
          <a:xfrm>
            <a:off x="3028950" y="4767262"/>
            <a:ext cx="3086100" cy="273844"/>
          </a:xfr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6457950" y="4767262"/>
            <a:ext cx="2057400" cy="273844"/>
          </a:xfrm>
        </p:spPr>
        <p:txBody>
          <a:bodyPr/>
          <a:lstStyle/>
          <a:p>
            <a:fld id="{7D9BB5D0-35E4-459D-AEF3-FE4D7C45CC19}" type="slidenum">
              <a:rPr lang="zh-CN" altLang="en-US" smtClean="0">
                <a:solidFill>
                  <a:prstClr val="black"/>
                </a:solidFill>
              </a:rPr>
              <a:t>‹#›</a:t>
            </a:fld>
            <a:endParaRPr lang="zh-CN" altLang="en-US">
              <a:solidFill>
                <a:prstClr val="black"/>
              </a:solidFill>
            </a:endParaRPr>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cSld name="空白">
    <p:bg>
      <p:bgRef idx="1001">
        <a:schemeClr val="bg1"/>
      </p:bgRef>
    </p:bg>
    <p:spTree>
      <p:nvGrpSpPr>
        <p:cNvPr id="1" name=""/>
        <p:cNvGrpSpPr/>
        <p:nvPr/>
      </p:nvGrpSpPr>
      <p:grpSpPr>
        <a:xfrm>
          <a:off x="0" y="0"/>
          <a:ext cx="0" cy="0"/>
        </a:xfrm>
      </p:grpSpPr>
      <p:sp>
        <p:nvSpPr>
          <p:cNvPr id="2" name="日期占位符 3"/>
          <p:cNvSpPr>
            <a:spLocks noGrp="1"/>
          </p:cNvSpPr>
          <p:nvPr>
            <p:ph type="dt" sz="half" idx="10"/>
          </p:nvPr>
        </p:nvSpPr>
        <p:spPr>
          <a:xfrm>
            <a:off x="457258" y="4767560"/>
            <a:ext cx="2133863" cy="274335"/>
          </a:xfrm>
          <a:prstGeom prst="rect">
            <a:avLst/>
          </a:prstGeom>
        </p:spPr>
        <p:txBody>
          <a:bodyPr/>
          <a:lstStyle>
            <a:lvl1pPr>
              <a:defRPr/>
            </a:lvl1pPr>
          </a:lstStyle>
          <a:p>
            <a:pPr>
              <a:defRPr/>
            </a:pPr>
            <a:fld id="{ECE45C20-9DC3-4C93-855F-0906F529D9E0}" type="datetimeFigureOut">
              <a:rPr lang="zh-CN" altLang="en-US">
                <a:solidFill>
                  <a:prstClr val="black"/>
                </a:solidFill>
              </a:rPr>
              <a:pPr>
                <a:defRPr/>
              </a:pPr>
              <a:t>2021/4/19</a:t>
            </a:fld>
            <a:endParaRPr lang="zh-CN" altLang="en-US">
              <a:solidFill>
                <a:prstClr val="black"/>
              </a:solidFill>
            </a:endParaRPr>
          </a:p>
        </p:txBody>
      </p:sp>
      <p:sp>
        <p:nvSpPr>
          <p:cNvPr id="3" name="页脚占位符 4"/>
          <p:cNvSpPr>
            <a:spLocks noGrp="1"/>
          </p:cNvSpPr>
          <p:nvPr>
            <p:ph type="ftr" sz="quarter" idx="11"/>
          </p:nvPr>
        </p:nvSpPr>
        <p:spPr>
          <a:xfrm>
            <a:off x="3124022" y="4767560"/>
            <a:ext cx="2895957" cy="274335"/>
          </a:xfrm>
          <a:prstGeom prst="rect">
            <a:avLst/>
          </a:prstGeom>
        </p:spPr>
        <p:txBody>
          <a:bodyPr/>
          <a:lstStyle>
            <a:lvl1pPr>
              <a:defRPr/>
            </a:lvl1pPr>
          </a:lstStyle>
          <a:p>
            <a:pPr>
              <a:defRPr/>
            </a:pPr>
            <a:endParaRPr lang="zh-CN" altLang="en-US">
              <a:solidFill>
                <a:prstClr val="black"/>
              </a:solidFill>
            </a:endParaRPr>
          </a:p>
        </p:txBody>
      </p:sp>
      <p:sp>
        <p:nvSpPr>
          <p:cNvPr id="4" name="灯片编号占位符 5"/>
          <p:cNvSpPr>
            <a:spLocks noGrp="1"/>
          </p:cNvSpPr>
          <p:nvPr>
            <p:ph type="sldNum" sz="quarter" idx="12"/>
          </p:nvPr>
        </p:nvSpPr>
        <p:spPr>
          <a:xfrm>
            <a:off x="6552881" y="4767560"/>
            <a:ext cx="2133863" cy="274335"/>
          </a:xfrm>
          <a:prstGeom prst="rect">
            <a:avLst/>
          </a:prstGeom>
        </p:spPr>
        <p:txBody>
          <a:bodyPr/>
          <a:lstStyle>
            <a:lvl1pPr>
              <a:defRPr/>
            </a:lvl1pPr>
          </a:lstStyle>
          <a:p>
            <a:fld id="{438595A7-F137-4A1C-94F3-17BF434764D1}" type="slidenum">
              <a:rPr lang="zh-CN" altLang="en-US">
                <a:solidFill>
                  <a:prstClr val="black"/>
                </a:solidFill>
              </a:rPr>
              <a:t>‹#›</a:t>
            </a:fld>
            <a:endParaRPr lang="zh-CN" altLang="en-US">
              <a:solidFill>
                <a:prstClr val="black"/>
              </a:solidFill>
            </a:endParaRPr>
          </a:p>
        </p:txBody>
      </p:sp>
    </p:spTree>
  </p:cSld>
  <p:clrMapOvr>
    <a:overrideClrMapping bg1="lt1" tx1="dk1" bg2="lt2" tx2="dk2" accent1="accent1" accent2="accent2" accent3="accent3" accent4="accent4" accent5="accent5" accent6="accent6" hlink="hlink" folHlink="folHlink"/>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a:xfrm>
            <a:off x="132764" y="115583"/>
            <a:ext cx="7886700" cy="369753"/>
          </a:xfrm>
        </p:spPr>
        <p:txBody>
          <a:bodyPr>
            <a:noAutofit/>
          </a:bodyPr>
          <a:lstStyle>
            <a:lvl1pPr>
              <a:defRPr sz="2100" b="1">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gra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28650" y="4767262"/>
            <a:ext cx="2057400" cy="273844"/>
          </a:xfrm>
        </p:spPr>
        <p:txBody>
          <a:bodyPr/>
          <a:lstStyle/>
          <a:p>
            <a:fld id="{D997B5FA-0921-464F-AAE1-844C04324D75}" type="datetimeFigureOut">
              <a:rPr lang="zh-CN" altLang="en-US" smtClean="0">
                <a:solidFill>
                  <a:prstClr val="black"/>
                </a:solidFill>
              </a:rPr>
              <a:t>2021/4/19</a:t>
            </a:fld>
            <a:endParaRPr lang="zh-CN" altLang="en-US">
              <a:solidFill>
                <a:prstClr val="black"/>
              </a:solidFill>
            </a:endParaRPr>
          </a:p>
        </p:txBody>
      </p:sp>
      <p:sp>
        <p:nvSpPr>
          <p:cNvPr id="4" name="页脚占位符 3"/>
          <p:cNvSpPr>
            <a:spLocks noGrp="1"/>
          </p:cNvSpPr>
          <p:nvPr>
            <p:ph type="ftr" sz="quarter" idx="11"/>
          </p:nvPr>
        </p:nvSpPr>
        <p:spPr>
          <a:xfrm>
            <a:off x="3028950" y="4767262"/>
            <a:ext cx="3086100" cy="273844"/>
          </a:xfrm>
        </p:spPr>
        <p:txBody>
          <a:bodyPr/>
          <a:lstStyle/>
          <a:p>
            <a:endParaRPr lang="zh-CN" altLang="en-US">
              <a:solidFill>
                <a:prstClr val="black"/>
              </a:solidFill>
            </a:endParaRPr>
          </a:p>
        </p:txBody>
      </p:sp>
      <p:sp>
        <p:nvSpPr>
          <p:cNvPr id="5" name="灯片编号占位符 4"/>
          <p:cNvSpPr>
            <a:spLocks noGrp="1"/>
          </p:cNvSpPr>
          <p:nvPr>
            <p:ph type="sldNum" sz="quarter" idx="12"/>
          </p:nvPr>
        </p:nvSpPr>
        <p:spPr>
          <a:xfrm>
            <a:off x="6457950" y="4767262"/>
            <a:ext cx="2057400" cy="273844"/>
          </a:xfrm>
        </p:spPr>
        <p:txBody>
          <a:bodyPr/>
          <a:lstStyle/>
          <a:p>
            <a:fld id="{565CE74E-AB26-4998-AD42-012C4C1AD076}" type="slidenum">
              <a:rPr lang="zh-CN" altLang="en-US" smtClean="0">
                <a:solidFill>
                  <a:prstClr val="black"/>
                </a:solidFill>
              </a:rPr>
              <a:t>‹#›</a:t>
            </a:fld>
            <a:endParaRPr lang="zh-CN" altLang="en-US">
              <a:solidFill>
                <a:prstClr val="black"/>
              </a:solidFill>
            </a:endParaRPr>
          </a:p>
        </p:txBody>
      </p:sp>
      <p:sp>
        <p:nvSpPr>
          <p:cNvPr id="6" name="矩形 5"/>
          <p:cNvSpPr/>
          <p:nvPr userDrawn="1"/>
        </p:nvSpPr>
        <p:spPr>
          <a:xfrm>
            <a:off x="0" y="485336"/>
            <a:ext cx="9144000" cy="46581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prstClr val="white"/>
              </a:solidFill>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标题和内容">
    <p:spTree>
      <p:nvGrpSpPr>
        <p:cNvPr id="1" name=""/>
        <p:cNvGrpSpPr/>
        <p:nvPr/>
      </p:nvGrpSpPr>
      <p:grpSpPr>
        <a:xfrm>
          <a:off x="0" y="0"/>
          <a:ext cx="0" cy="0"/>
        </a:xfrm>
      </p:grpSpPr>
      <p:sp>
        <p:nvSpPr>
          <p:cNvPr id="2" name="标题 1"/>
          <p:cNvSpPr>
            <a:spLocks noGrp="1"/>
          </p:cNvSpPr>
          <p:nvPr>
            <p:ph type="title"/>
          </p:nvPr>
        </p:nvSpPr>
        <p:spPr>
          <a:xfrm>
            <a:off x="606008" y="123478"/>
            <a:ext cx="2741856" cy="277143"/>
          </a:xfrm>
        </p:spPr>
        <p:txBody>
          <a:bodyPr/>
          <a:lstStyle>
            <a:lvl1pPr algn="l">
              <a:defRPr sz="1600" b="0">
                <a:solidFill>
                  <a:schemeClr val="bg1"/>
                </a:solidFill>
                <a:latin typeface="微软雅黑" panose="020b0503020204020204" pitchFamily="34" charset="-122"/>
                <a:ea typeface="微软雅黑" panose="020b0503020204020204" pitchFamily="34" charset="-122"/>
              </a:defRPr>
            </a:lvl1pPr>
          </a:lstStyle>
          <a:p>
            <a:r>
              <a:rPr lang="zh-CN" altLang="en-US" smtClean="0"/>
              <a:t>单击此处编辑母版标题样式</a:t>
            </a:r>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628650" y="273844"/>
            <a:ext cx="7886700" cy="994172"/>
          </a:xfrm>
        </p:spPr>
        <p:txBody>
          <a:bodyPr/>
          <a:lstStyle/>
          <a:p>
            <a:r>
              <a:rPr lang="zh-CN" altLang="en-US"/>
              <a:t>单击此处编辑母版标题样式</a:t>
            </a:r>
          </a:p>
        </p:txBody>
      </p:sp>
      <p:sp>
        <p:nvSpPr>
          <p:cNvPr id="3" name="内容占位符 2"/>
          <p:cNvSpPr>
            <a:spLocks noGrp="1"/>
          </p:cNvSpPr>
          <p:nvPr>
            <p:ph idx="1" hasCustomPrompt="1"/>
          </p:nvPr>
        </p:nvSpPr>
        <p:spPr>
          <a:xfrm>
            <a:off x="628650" y="1369218"/>
            <a:ext cx="78867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28650" y="4767262"/>
            <a:ext cx="2057400" cy="273844"/>
          </a:xfrm>
        </p:spPr>
        <p:txBody>
          <a:bodyPr/>
          <a:lstStyle/>
          <a:p>
            <a:fld id="{904633C7-0C01-4672-8BF1-E8A9B0B93446}" type="datetimeFigureOut">
              <a:rPr lang="zh-CN" altLang="en-US" smtClean="0">
                <a:solidFill>
                  <a:prstClr val="black"/>
                </a:solidFill>
              </a:rPr>
              <a:t>2021/4/19</a:t>
            </a:fld>
            <a:endParaRPr lang="zh-CN" altLang="en-US">
              <a:solidFill>
                <a:prstClr val="black"/>
              </a:solidFill>
            </a:endParaRPr>
          </a:p>
        </p:txBody>
      </p:sp>
      <p:sp>
        <p:nvSpPr>
          <p:cNvPr id="5" name="页脚占位符 4"/>
          <p:cNvSpPr>
            <a:spLocks noGrp="1"/>
          </p:cNvSpPr>
          <p:nvPr>
            <p:ph type="ftr" sz="quarter" idx="11"/>
          </p:nvPr>
        </p:nvSpPr>
        <p:spPr>
          <a:xfrm>
            <a:off x="3028950" y="4767262"/>
            <a:ext cx="3086100" cy="273844"/>
          </a:xfr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6457950" y="4767262"/>
            <a:ext cx="2057400" cy="273844"/>
          </a:xfrm>
        </p:spPr>
        <p:txBody>
          <a:bodyPr/>
          <a:lstStyle/>
          <a:p>
            <a:fld id="{87587C7A-3ECE-48A3-822A-386751A1E136}" type="slidenum">
              <a:rPr lang="zh-CN" altLang="en-US" smtClean="0">
                <a:solidFill>
                  <a:prstClr val="black"/>
                </a:solidFill>
              </a:rPr>
              <a:t>‹#›</a:t>
            </a:fld>
            <a:endParaRPr lang="zh-CN" altLang="en-US">
              <a:solidFill>
                <a:prstClr val="black"/>
              </a:solidFill>
            </a:endParaRPr>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自定义版式">
    <p:spTree>
      <p:nvGrpSpPr>
        <p:cNvPr id="1" name=""/>
        <p:cNvGrpSpPr/>
        <p:nvPr/>
      </p:nvGrpSpPr>
      <p:grpSpPr>
        <a:xfrm>
          <a:off x="0" y="0"/>
          <a:ext cx="0" cy="0"/>
        </a:xfrm>
      </p:grpSpPr>
      <p:sp>
        <p:nvSpPr>
          <p:cNvPr id="2" name="标题 1"/>
          <p:cNvSpPr>
            <a:spLocks noGrp="1"/>
          </p:cNvSpPr>
          <p:nvPr>
            <p:ph type="title"/>
          </p:nvPr>
        </p:nvSpPr>
        <p:spPr>
          <a:xfrm>
            <a:off x="628650" y="273844"/>
            <a:ext cx="7886700" cy="994172"/>
          </a:xfrm>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xfrm>
            <a:off x="628650" y="4767262"/>
            <a:ext cx="2057400" cy="273844"/>
          </a:xfrm>
        </p:spPr>
        <p:txBody>
          <a:bodyPr/>
          <a:lstStyle>
            <a:lvl1pPr>
              <a:defRPr/>
            </a:lvl1pPr>
          </a:lstStyle>
          <a:p>
            <a:pPr>
              <a:defRPr/>
            </a:pPr>
            <a:fld id="{C8E707FB-9A4B-43C9-BEBC-5527A0815104}" type="datetime1">
              <a:rPr lang="zh-CN" altLang="en-US">
                <a:solidFill>
                  <a:prstClr val="black"/>
                </a:solidFill>
              </a:rPr>
              <a:pPr>
                <a:defRPr/>
              </a:pPr>
              <a:t>2021/4/19</a:t>
            </a:fld>
            <a:endParaRPr lang="zh-CN" altLang="en-US">
              <a:solidFill>
                <a:prstClr val="black"/>
              </a:solidFill>
            </a:endParaRPr>
          </a:p>
        </p:txBody>
      </p:sp>
      <p:sp>
        <p:nvSpPr>
          <p:cNvPr id="4" name="页脚占位符 4"/>
          <p:cNvSpPr>
            <a:spLocks noGrp="1" noChangeArrowheads="1"/>
          </p:cNvSpPr>
          <p:nvPr>
            <p:ph type="ftr" sz="quarter" idx="11"/>
          </p:nvPr>
        </p:nvSpPr>
        <p:spPr>
          <a:xfrm>
            <a:off x="3028950" y="4767262"/>
            <a:ext cx="3086100" cy="273844"/>
          </a:xfrm>
        </p:spPr>
        <p:txBody>
          <a:bodyPr/>
          <a:lstStyle>
            <a:lvl1pPr>
              <a:defRPr/>
            </a:lvl1pPr>
          </a:lstStyle>
          <a:p>
            <a:pPr>
              <a:defRPr/>
            </a:pPr>
            <a:endParaRPr lang="zh-CN" altLang="zh-CN">
              <a:solidFill>
                <a:prstClr val="black"/>
              </a:solidFill>
            </a:endParaRPr>
          </a:p>
        </p:txBody>
      </p:sp>
      <p:sp>
        <p:nvSpPr>
          <p:cNvPr id="5" name="灯片编号占位符 5"/>
          <p:cNvSpPr>
            <a:spLocks noGrp="1" noChangeArrowheads="1"/>
          </p:cNvSpPr>
          <p:nvPr>
            <p:ph type="sldNum" sz="quarter" idx="12"/>
          </p:nvPr>
        </p:nvSpPr>
        <p:spPr>
          <a:xfrm>
            <a:off x="6457950" y="4767262"/>
            <a:ext cx="2057400" cy="273844"/>
          </a:xfrm>
        </p:spPr>
        <p:txBody>
          <a:bodyPr/>
          <a:lstStyle>
            <a:lvl1pPr>
              <a:defRPr/>
            </a:lvl1pPr>
          </a:lstStyle>
          <a:p>
            <a:pPr>
              <a:defRPr/>
            </a:pPr>
            <a:fld id="{D81D8D7C-BAC7-484D-8442-92C965557AA3}" type="slidenum">
              <a:rPr lang="zh-CN" altLang="en-US">
                <a:solidFill>
                  <a:prstClr val="black"/>
                </a:solidFill>
              </a:rPr>
              <a:pPr>
                <a:defRPr/>
              </a:pPr>
              <a:t>‹#›</a:t>
            </a:fld>
            <a:endParaRPr lang="zh-CN" altLang="en-US">
              <a:solidFill>
                <a:prstClr val="black"/>
              </a:solidFill>
            </a:endParaRP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页_3">
    <p:spTree>
      <p:nvGrpSpPr>
        <p:cNvPr id="1" name=""/>
        <p:cNvGrpSpPr/>
        <p:nvPr/>
      </p:nvGrpSpPr>
      <p:grpSpPr>
        <a:xfrm>
          <a:off x="0" y="0"/>
          <a:ext cx="0" cy="0"/>
        </a:xfrm>
      </p:grpSpPr>
      <p:cxnSp>
        <p:nvCxnSpPr>
          <p:cNvPr id="7" name="直接连接符 6"/>
          <p:cNvCxnSpPr/>
          <p:nvPr userDrawn="1"/>
        </p:nvCxnSpPr>
        <p:spPr>
          <a:xfrm flipH="1">
            <a:off x="485775" y="-100013"/>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flipH="1">
            <a:off x="971550" y="-100013"/>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flipH="1">
            <a:off x="1443037" y="-100013"/>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1914525" y="-100013"/>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flipH="1">
            <a:off x="2386012" y="-100013"/>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nvCxnSpPr>
        <p:spPr>
          <a:xfrm flipH="1">
            <a:off x="2857500" y="-100013"/>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flipH="1">
            <a:off x="3343275" y="-100013"/>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flipH="1">
            <a:off x="3857625" y="-100013"/>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userDrawn="1"/>
        </p:nvCxnSpPr>
        <p:spPr>
          <a:xfrm flipH="1">
            <a:off x="4357687" y="-100013"/>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userDrawn="1"/>
        </p:nvCxnSpPr>
        <p:spPr>
          <a:xfrm flipH="1">
            <a:off x="4843462" y="-100013"/>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userDrawn="1"/>
        </p:nvCxnSpPr>
        <p:spPr>
          <a:xfrm flipH="1">
            <a:off x="5314950" y="-100013"/>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userDrawn="1"/>
        </p:nvCxnSpPr>
        <p:spPr>
          <a:xfrm flipH="1">
            <a:off x="5786438" y="-100013"/>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userDrawn="1"/>
        </p:nvCxnSpPr>
        <p:spPr>
          <a:xfrm flipH="1">
            <a:off x="6257925" y="-100013"/>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userDrawn="1"/>
        </p:nvCxnSpPr>
        <p:spPr>
          <a:xfrm flipH="1">
            <a:off x="6729412" y="-100013"/>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flipH="1">
            <a:off x="7215187" y="-100013"/>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flipH="1">
            <a:off x="7729537" y="-100013"/>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flipH="1">
            <a:off x="8229600" y="-100013"/>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flipH="1">
            <a:off x="8701087" y="-100013"/>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userDrawn="1"/>
        </p:nvCxnSpPr>
        <p:spPr>
          <a:xfrm flipH="1" flipV="1">
            <a:off x="-314325" y="4642629"/>
            <a:ext cx="9601200" cy="15097"/>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userDrawn="1"/>
        </p:nvCxnSpPr>
        <p:spPr>
          <a:xfrm flipH="1" flipV="1">
            <a:off x="-314325" y="4084608"/>
            <a:ext cx="9601200" cy="15097"/>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userDrawn="1"/>
        </p:nvCxnSpPr>
        <p:spPr>
          <a:xfrm flipH="1" flipV="1">
            <a:off x="-314325" y="3524970"/>
            <a:ext cx="9601200" cy="15097"/>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userDrawn="1"/>
        </p:nvCxnSpPr>
        <p:spPr>
          <a:xfrm flipH="1" flipV="1">
            <a:off x="-314325" y="2980429"/>
            <a:ext cx="9601200" cy="15097"/>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userDrawn="1"/>
        </p:nvCxnSpPr>
        <p:spPr>
          <a:xfrm flipH="1" flipV="1">
            <a:off x="-314325" y="2422408"/>
            <a:ext cx="9601200" cy="15097"/>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userDrawn="1"/>
        </p:nvCxnSpPr>
        <p:spPr>
          <a:xfrm flipH="1" flipV="1">
            <a:off x="-314325" y="1862770"/>
            <a:ext cx="9601200" cy="15097"/>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userDrawn="1"/>
        </p:nvCxnSpPr>
        <p:spPr>
          <a:xfrm flipH="1" flipV="1">
            <a:off x="-314325" y="1333326"/>
            <a:ext cx="9601200" cy="15097"/>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userDrawn="1"/>
        </p:nvCxnSpPr>
        <p:spPr>
          <a:xfrm flipH="1" flipV="1">
            <a:off x="-314325" y="775305"/>
            <a:ext cx="9601200" cy="15097"/>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userDrawn="1"/>
        </p:nvCxnSpPr>
        <p:spPr>
          <a:xfrm flipH="1" flipV="1">
            <a:off x="-314325" y="215667"/>
            <a:ext cx="9601200" cy="15097"/>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9" name="组合 28"/>
          <p:cNvGrpSpPr/>
          <p:nvPr userDrawn="1"/>
        </p:nvGrpSpPr>
        <p:grpSpPr>
          <a:xfrm>
            <a:off x="7565650" y="4541509"/>
            <a:ext cx="600285" cy="484415"/>
            <a:chOff x="10087532" y="6055345"/>
            <a:chExt cx="800380" cy="645886"/>
          </a:xfrm>
        </p:grpSpPr>
        <p:sp>
          <p:nvSpPr>
            <p:cNvPr id="30" name="椭圆 29"/>
            <p:cNvSpPr/>
            <p:nvPr/>
          </p:nvSpPr>
          <p:spPr>
            <a:xfrm>
              <a:off x="10087532" y="6055345"/>
              <a:ext cx="591536" cy="59153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prstClr val="white"/>
                </a:solidFill>
              </a:endParaRPr>
            </a:p>
          </p:txBody>
        </p:sp>
        <p:sp>
          <p:nvSpPr>
            <p:cNvPr id="31" name="椭圆 30"/>
            <p:cNvSpPr/>
            <p:nvPr/>
          </p:nvSpPr>
          <p:spPr>
            <a:xfrm>
              <a:off x="10470224" y="6283543"/>
              <a:ext cx="417688" cy="417688"/>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prstClr val="white"/>
                </a:solidFill>
              </a:endParaRPr>
            </a:p>
          </p:txBody>
        </p:sp>
        <p:sp>
          <p:nvSpPr>
            <p:cNvPr id="40" name="文本框 39"/>
            <p:cNvSpPr txBox="1"/>
            <p:nvPr/>
          </p:nvSpPr>
          <p:spPr>
            <a:xfrm>
              <a:off x="10145315" y="6166446"/>
              <a:ext cx="533753" cy="143629"/>
            </a:xfrm>
            <a:prstGeom prst="rect">
              <a:avLst/>
            </a:prstGeom>
            <a:noFill/>
          </p:spPr>
          <p:txBody>
            <a:bodyPr wrap="square" rtlCol="0">
              <a:spAutoFit/>
            </a:bodyPr>
            <a:lstStyle/>
            <a:p>
              <a:endParaRPr lang="zh-CN" altLang="en-US" sz="100">
                <a:solidFill>
                  <a:prstClr val="black"/>
                </a:solidFill>
              </a:endParaRPr>
            </a:p>
          </p:txBody>
        </p:sp>
      </p:gr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1"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1"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399665"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628650" y="4767262"/>
            <a:ext cx="2057400" cy="273844"/>
          </a:xfrm>
        </p:spPr>
        <p:txBody>
          <a:bodyPr/>
          <a:lstStyle/>
          <a:p>
            <a:fld id="{82F288E0-7875-42C4-84C8-98DBBD3BF4D2}" type="datetimeFigureOut">
              <a:rPr lang="zh-CN" altLang="en-US" smtClean="0">
                <a:solidFill>
                  <a:prstClr val="black"/>
                </a:solidFill>
              </a:rPr>
              <a:t>2021/4/19</a:t>
            </a:fld>
            <a:endParaRPr lang="zh-CN" altLang="en-US">
              <a:solidFill>
                <a:prstClr val="black"/>
              </a:solidFill>
            </a:endParaRPr>
          </a:p>
        </p:txBody>
      </p:sp>
      <p:sp>
        <p:nvSpPr>
          <p:cNvPr id="5" name="页脚占位符 4"/>
          <p:cNvSpPr>
            <a:spLocks noGrp="1"/>
          </p:cNvSpPr>
          <p:nvPr>
            <p:ph type="ftr" sz="quarter" idx="11"/>
          </p:nvPr>
        </p:nvSpPr>
        <p:spPr>
          <a:xfrm>
            <a:off x="3028950" y="4767262"/>
            <a:ext cx="3086100" cy="273844"/>
          </a:xfr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6457950" y="4767262"/>
            <a:ext cx="2057400" cy="273844"/>
          </a:xfrm>
        </p:spPr>
        <p:txBody>
          <a:bodyPr/>
          <a:lstStyle/>
          <a:p>
            <a:fld id="{7D9BB5D0-35E4-459D-AEF3-FE4D7C45CC19}" type="slidenum">
              <a:rPr lang="zh-CN" altLang="en-US" smtClean="0">
                <a:solidFill>
                  <a:prstClr val="black"/>
                </a:solidFill>
              </a:rPr>
              <a:t>‹#›</a:t>
            </a:fld>
            <a:endParaRPr lang="zh-CN" altLang="en-US">
              <a:solidFill>
                <a:prstClr val="black"/>
              </a:solidFill>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AF102D13-023C-493B-946F-6334B1550202}" type="datetimeFigureOut">
              <a:rPr lang="zh-CN" altLang="en-US"/>
              <a:pPr>
                <a:defRPr/>
              </a:pPr>
              <a:t>2021/4/19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B027665-4685-4CFB-A4DF-574C5BBB6387}" type="slidenum">
              <a:rPr lang="zh-CN" altLang="en-US"/>
              <a:pPr>
                <a:defRPr/>
              </a:pPr>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D170EC45-3C31-4C3D-8B77-22FF0C9AAD4A}" type="datetimeFigureOut">
              <a:rPr lang="zh-CN" altLang="en-US"/>
              <a:pPr>
                <a:defRPr/>
              </a:pPr>
              <a:t>2021/4/19</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D4074A8-D729-49BB-A7BC-DB2359C77DB8}" type="slidenum">
              <a:rPr lang="zh-CN" altLang="en-US"/>
              <a:pPr>
                <a:defRPr/>
              </a:pPr>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36DE339D-55A7-444C-B9D1-1957295915E5}" type="datetimeFigureOut">
              <a:rPr lang="zh-CN" altLang="en-US"/>
              <a:pPr>
                <a:defRPr/>
              </a:pPr>
              <a:t>2021/4/19</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FCB3A32D-1FCD-4730-805F-780D3DD87911}" type="slidenum">
              <a:rPr lang="zh-CN" altLang="en-US"/>
              <a:pPr>
                <a:defRPr/>
              </a:pPr>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1942A674-53CD-422B-9892-C4EF0827967E}" type="datetimeFigureOut">
              <a:rPr lang="zh-CN" altLang="en-US"/>
              <a:pPr>
                <a:defRPr/>
              </a:pPr>
              <a:t>2021/4/19</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9AB350D4-CBC2-4A07-BB4A-B4CC231CE9C3}" type="slidenum">
              <a:rPr lang="zh-CN" altLang="en-US"/>
              <a:pPr>
                <a:defRPr/>
              </a:pPr>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173165C5-19AB-4D7E-BF4E-8030D4BC8E07}" type="datetimeFigureOut">
              <a:rPr lang="zh-CN" altLang="en-US"/>
              <a:pPr>
                <a:defRPr/>
              </a:pPr>
              <a:t>2021/4/19</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0C2AC4E-50CB-4334-996F-7EE8464BD267}" type="slidenum">
              <a:rPr lang="zh-CN" altLang="en-US"/>
              <a:pPr>
                <a:defRPr/>
              </a:pPr>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76C6AEFD-D42C-445E-A078-69D256A721CC}" type="datetimeFigureOut">
              <a:rPr lang="zh-CN" altLang="en-US"/>
              <a:pPr>
                <a:defRPr/>
              </a:pPr>
              <a:t>2021/4/19</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63B7A587-D83B-45BF-80B0-EB01029C5564}" type="slidenum">
              <a:rPr lang="zh-CN" altLang="en-US"/>
              <a:pPr>
                <a:defRPr/>
              </a:pPr>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FF3F2B87-989E-4F4D-A3D6-9B10DAD785BB}" type="datetimeFigureOut">
              <a:rPr lang="zh-CN" altLang="en-US"/>
              <a:pPr>
                <a:defRPr/>
              </a:pPr>
              <a:t>2021/4/19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8954EB6-7BED-43FD-8483-DCA0766CC830}" type="slidenum">
              <a:rPr lang="zh-CN" altLang="en-US"/>
              <a:pPr>
                <a:defRPr/>
              </a:pPr>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theme" Target="../theme/theme2.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slideLayout" Target="../slideLayouts/slideLayout19.xml" /><Relationship Id="rId3" Type="http://schemas.openxmlformats.org/officeDocument/2006/relationships/slideLayout" Target="../slideLayouts/slideLayout20.xml" /><Relationship Id="rId4" Type="http://schemas.openxmlformats.org/officeDocument/2006/relationships/slideLayout" Target="../slideLayouts/slideLayout21.xml" /><Relationship Id="rId5" Type="http://schemas.openxmlformats.org/officeDocument/2006/relationships/slideLayout" Target="../slideLayouts/slideLayout22.xml" /><Relationship Id="rId6" Type="http://schemas.openxmlformats.org/officeDocument/2006/relationships/slideLayout" Target="../slideLayouts/slideLayout23.xml" /><Relationship Id="rId7" Type="http://schemas.openxmlformats.org/officeDocument/2006/relationships/theme" Target="../theme/theme3.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1026" name="标题占位符 1"/>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fontAlgn="auto">
              <a:spcBef>
                <a:spcPct val="0"/>
              </a:spcBef>
              <a:spcAft>
                <a:spcPct val="0"/>
              </a:spcAft>
              <a:defRPr sz="1200" smtClean="0">
                <a:solidFill>
                  <a:schemeClr val="tx1">
                    <a:tint val="75000"/>
                  </a:schemeClr>
                </a:solidFill>
                <a:latin typeface="+mn-lt"/>
                <a:ea typeface="+mn-ea"/>
              </a:defRPr>
            </a:lvl1pPr>
          </a:lstStyle>
          <a:p>
            <a:pPr>
              <a:defRPr/>
            </a:pPr>
            <a:fld id="{BCA76A6C-E1BF-41A9-90D8-1F55C472F0D3}" type="datetimeFigureOut">
              <a:rPr lang="zh-CN" altLang="en-US"/>
              <a:pPr>
                <a:defRPr/>
              </a:pPr>
              <a:t>2021/4/19</a:t>
            </a:fld>
            <a:endParaRPr lang="zh-CN" altLang="en-US"/>
          </a:p>
        </p:txBody>
      </p:sp>
      <p:sp>
        <p:nvSpPr>
          <p:cNvPr id="5" name="页脚占位符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fontAlgn="auto">
              <a:spcBef>
                <a:spcPct val="0"/>
              </a:spcBef>
              <a:spcAft>
                <a:spcPct val="0"/>
              </a:spcAft>
              <a:defRPr sz="1200" smtClean="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fontAlgn="auto">
              <a:spcBef>
                <a:spcPct val="0"/>
              </a:spcBef>
              <a:spcAft>
                <a:spcPct val="0"/>
              </a:spcAft>
              <a:defRPr sz="1200" smtClean="0">
                <a:solidFill>
                  <a:schemeClr val="tx1">
                    <a:tint val="75000"/>
                  </a:schemeClr>
                </a:solidFill>
                <a:latin typeface="+mn-lt"/>
                <a:ea typeface="+mn-ea"/>
              </a:defRPr>
            </a:lvl1pPr>
          </a:lstStyle>
          <a:p>
            <a:pPr>
              <a:defRPr/>
            </a:pPr>
            <a:fld id="{4AC6EAE7-8652-497A-B0B9-2516C5BD65FF}"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transition/>
  <p:timing/>
  <p:txStyles>
    <p:titleStyle>
      <a:lvl1pPr algn="l" defTabSz="650240" rtl="0" eaLnBrk="1" latinLnBrk="0" hangingPunct="1">
        <a:lnSpc>
          <a:spcPct val="90000"/>
        </a:lnSpc>
        <a:spcBef>
          <a:spcPct val="0"/>
        </a:spcBef>
        <a:buNone/>
        <a:defRPr sz="3130" kern="1200">
          <a:solidFill>
            <a:schemeClr val="tx1"/>
          </a:solidFill>
          <a:latin typeface="+mj-lt"/>
          <a:ea typeface="+mj-ea"/>
          <a:cs typeface="+mj-cs"/>
        </a:defRPr>
      </a:lvl1pPr>
    </p:titleStyle>
    <p:bodyStyle>
      <a:lvl1pPr marL="162560" indent="-162560" algn="l" defTabSz="650240" rtl="0" eaLnBrk="1" latinLnBrk="0" hangingPunct="1">
        <a:lnSpc>
          <a:spcPct val="90000"/>
        </a:lnSpc>
        <a:spcBef>
          <a:spcPts val="710"/>
        </a:spcBef>
        <a:buFont typeface="Arial" panose="020b0604020202020204" pitchFamily="34" charset="0"/>
        <a:buChar char="•"/>
        <a:defRPr sz="1990" kern="1200">
          <a:solidFill>
            <a:schemeClr val="tx1"/>
          </a:solidFill>
          <a:latin typeface="+mn-lt"/>
          <a:ea typeface="+mn-ea"/>
          <a:cs typeface="+mn-cs"/>
        </a:defRPr>
      </a:lvl1pPr>
      <a:lvl2pPr marL="487680" indent="-162560" algn="l" defTabSz="650240" rtl="0" eaLnBrk="1" latinLnBrk="0" hangingPunct="1">
        <a:lnSpc>
          <a:spcPct val="90000"/>
        </a:lnSpc>
        <a:spcBef>
          <a:spcPts val="355"/>
        </a:spcBef>
        <a:buFont typeface="Arial" panose="020b0604020202020204" pitchFamily="34" charset="0"/>
        <a:buChar char="•"/>
        <a:defRPr sz="1705" kern="1200">
          <a:solidFill>
            <a:schemeClr val="tx1"/>
          </a:solidFill>
          <a:latin typeface="+mn-lt"/>
          <a:ea typeface="+mn-ea"/>
          <a:cs typeface="+mn-cs"/>
        </a:defRPr>
      </a:lvl2pPr>
      <a:lvl3pPr marL="812800" indent="-162560" algn="l" defTabSz="650240" rtl="0" eaLnBrk="1" latinLnBrk="0" hangingPunct="1">
        <a:lnSpc>
          <a:spcPct val="90000"/>
        </a:lnSpc>
        <a:spcBef>
          <a:spcPts val="355"/>
        </a:spcBef>
        <a:buFont typeface="Arial" panose="020b0604020202020204" pitchFamily="34" charset="0"/>
        <a:buChar char="•"/>
        <a:defRPr sz="1420" kern="1200">
          <a:solidFill>
            <a:schemeClr val="tx1"/>
          </a:solidFill>
          <a:latin typeface="+mn-lt"/>
          <a:ea typeface="+mn-ea"/>
          <a:cs typeface="+mn-cs"/>
        </a:defRPr>
      </a:lvl3pPr>
      <a:lvl4pPr marL="1137920"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4pPr>
      <a:lvl5pPr marL="1463040"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5pPr>
      <a:lvl6pPr marL="1788160"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6pPr>
      <a:lvl7pPr marL="2113280"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7pPr>
      <a:lvl8pPr marL="2438400"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8pPr>
      <a:lvl9pPr marL="2764155"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9pPr>
    </p:bodyStyle>
    <p:otherStyle>
      <a:defPPr>
        <a:defRPr lang="zh-CN"/>
      </a:defPPr>
      <a:lvl1pPr marL="0" algn="l" defTabSz="650240" rtl="0" eaLnBrk="1" latinLnBrk="0" hangingPunct="1">
        <a:defRPr sz="1280" kern="1200">
          <a:solidFill>
            <a:schemeClr val="tx1"/>
          </a:solidFill>
          <a:latin typeface="+mn-lt"/>
          <a:ea typeface="+mn-ea"/>
          <a:cs typeface="+mn-cs"/>
        </a:defRPr>
      </a:lvl1pPr>
      <a:lvl2pPr marL="325120" algn="l" defTabSz="650240" rtl="0" eaLnBrk="1" latinLnBrk="0" hangingPunct="1">
        <a:defRPr sz="1280" kern="1200">
          <a:solidFill>
            <a:schemeClr val="tx1"/>
          </a:solidFill>
          <a:latin typeface="+mn-lt"/>
          <a:ea typeface="+mn-ea"/>
          <a:cs typeface="+mn-cs"/>
        </a:defRPr>
      </a:lvl2pPr>
      <a:lvl3pPr marL="650240" algn="l" defTabSz="650240" rtl="0" eaLnBrk="1" latinLnBrk="0" hangingPunct="1">
        <a:defRPr sz="1280" kern="1200">
          <a:solidFill>
            <a:schemeClr val="tx1"/>
          </a:solidFill>
          <a:latin typeface="+mn-lt"/>
          <a:ea typeface="+mn-ea"/>
          <a:cs typeface="+mn-cs"/>
        </a:defRPr>
      </a:lvl3pPr>
      <a:lvl4pPr marL="975360" algn="l" defTabSz="650240" rtl="0" eaLnBrk="1" latinLnBrk="0" hangingPunct="1">
        <a:defRPr sz="1280" kern="1200">
          <a:solidFill>
            <a:schemeClr val="tx1"/>
          </a:solidFill>
          <a:latin typeface="+mn-lt"/>
          <a:ea typeface="+mn-ea"/>
          <a:cs typeface="+mn-cs"/>
        </a:defRPr>
      </a:lvl4pPr>
      <a:lvl5pPr marL="1300480" algn="l" defTabSz="650240" rtl="0" eaLnBrk="1" latinLnBrk="0" hangingPunct="1">
        <a:defRPr sz="1280" kern="1200">
          <a:solidFill>
            <a:schemeClr val="tx1"/>
          </a:solidFill>
          <a:latin typeface="+mn-lt"/>
          <a:ea typeface="+mn-ea"/>
          <a:cs typeface="+mn-cs"/>
        </a:defRPr>
      </a:lvl5pPr>
      <a:lvl6pPr marL="1625600" algn="l" defTabSz="650240" rtl="0" eaLnBrk="1" latinLnBrk="0" hangingPunct="1">
        <a:defRPr sz="1280" kern="1200">
          <a:solidFill>
            <a:schemeClr val="tx1"/>
          </a:solidFill>
          <a:latin typeface="+mn-lt"/>
          <a:ea typeface="+mn-ea"/>
          <a:cs typeface="+mn-cs"/>
        </a:defRPr>
      </a:lvl6pPr>
      <a:lvl7pPr marL="1950720" algn="l" defTabSz="650240" rtl="0" eaLnBrk="1" latinLnBrk="0" hangingPunct="1">
        <a:defRPr sz="1280" kern="1200">
          <a:solidFill>
            <a:schemeClr val="tx1"/>
          </a:solidFill>
          <a:latin typeface="+mn-lt"/>
          <a:ea typeface="+mn-ea"/>
          <a:cs typeface="+mn-cs"/>
        </a:defRPr>
      </a:lvl7pPr>
      <a:lvl8pPr marL="2275840" algn="l" defTabSz="650240" rtl="0" eaLnBrk="1" latinLnBrk="0" hangingPunct="1">
        <a:defRPr sz="1280" kern="1200">
          <a:solidFill>
            <a:schemeClr val="tx1"/>
          </a:solidFill>
          <a:latin typeface="+mn-lt"/>
          <a:ea typeface="+mn-ea"/>
          <a:cs typeface="+mn-cs"/>
        </a:defRPr>
      </a:lvl8pPr>
      <a:lvl9pPr marL="2600960" algn="l" defTabSz="650240" rtl="0" eaLnBrk="1" latinLnBrk="0" hangingPunct="1">
        <a:defRPr sz="128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Lst>
  <p:transition/>
  <p:timing/>
  <p:txStyles>
    <p:titleStyle>
      <a:lvl1pPr algn="l" defTabSz="650240" rtl="0" eaLnBrk="1" latinLnBrk="0" hangingPunct="1">
        <a:lnSpc>
          <a:spcPct val="90000"/>
        </a:lnSpc>
        <a:spcBef>
          <a:spcPct val="0"/>
        </a:spcBef>
        <a:buNone/>
        <a:defRPr sz="3130" kern="1200">
          <a:solidFill>
            <a:schemeClr val="tx1"/>
          </a:solidFill>
          <a:latin typeface="+mj-lt"/>
          <a:ea typeface="+mj-ea"/>
          <a:cs typeface="+mj-cs"/>
        </a:defRPr>
      </a:lvl1pPr>
    </p:titleStyle>
    <p:bodyStyle>
      <a:lvl1pPr marL="162560" indent="-162560" algn="l" defTabSz="650240" rtl="0" eaLnBrk="1" latinLnBrk="0" hangingPunct="1">
        <a:lnSpc>
          <a:spcPct val="90000"/>
        </a:lnSpc>
        <a:spcBef>
          <a:spcPts val="710"/>
        </a:spcBef>
        <a:buFont typeface="Arial" panose="020b0604020202020204" pitchFamily="34" charset="0"/>
        <a:buChar char="•"/>
        <a:defRPr sz="1990" kern="1200">
          <a:solidFill>
            <a:schemeClr val="tx1"/>
          </a:solidFill>
          <a:latin typeface="+mn-lt"/>
          <a:ea typeface="+mn-ea"/>
          <a:cs typeface="+mn-cs"/>
        </a:defRPr>
      </a:lvl1pPr>
      <a:lvl2pPr marL="487680" indent="-162560" algn="l" defTabSz="650240" rtl="0" eaLnBrk="1" latinLnBrk="0" hangingPunct="1">
        <a:lnSpc>
          <a:spcPct val="90000"/>
        </a:lnSpc>
        <a:spcBef>
          <a:spcPts val="355"/>
        </a:spcBef>
        <a:buFont typeface="Arial" panose="020b0604020202020204" pitchFamily="34" charset="0"/>
        <a:buChar char="•"/>
        <a:defRPr sz="1705" kern="1200">
          <a:solidFill>
            <a:schemeClr val="tx1"/>
          </a:solidFill>
          <a:latin typeface="+mn-lt"/>
          <a:ea typeface="+mn-ea"/>
          <a:cs typeface="+mn-cs"/>
        </a:defRPr>
      </a:lvl2pPr>
      <a:lvl3pPr marL="812800" indent="-162560" algn="l" defTabSz="650240" rtl="0" eaLnBrk="1" latinLnBrk="0" hangingPunct="1">
        <a:lnSpc>
          <a:spcPct val="90000"/>
        </a:lnSpc>
        <a:spcBef>
          <a:spcPts val="355"/>
        </a:spcBef>
        <a:buFont typeface="Arial" panose="020b0604020202020204" pitchFamily="34" charset="0"/>
        <a:buChar char="•"/>
        <a:defRPr sz="1420" kern="1200">
          <a:solidFill>
            <a:schemeClr val="tx1"/>
          </a:solidFill>
          <a:latin typeface="+mn-lt"/>
          <a:ea typeface="+mn-ea"/>
          <a:cs typeface="+mn-cs"/>
        </a:defRPr>
      </a:lvl3pPr>
      <a:lvl4pPr marL="1137920"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4pPr>
      <a:lvl5pPr marL="1463040"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5pPr>
      <a:lvl6pPr marL="1788160"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6pPr>
      <a:lvl7pPr marL="2113280"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7pPr>
      <a:lvl8pPr marL="2438400"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8pPr>
      <a:lvl9pPr marL="2764155"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9pPr>
    </p:bodyStyle>
    <p:otherStyle>
      <a:defPPr>
        <a:defRPr lang="zh-CN"/>
      </a:defPPr>
      <a:lvl1pPr marL="0" algn="l" defTabSz="650240" rtl="0" eaLnBrk="1" latinLnBrk="0" hangingPunct="1">
        <a:defRPr sz="1280" kern="1200">
          <a:solidFill>
            <a:schemeClr val="tx1"/>
          </a:solidFill>
          <a:latin typeface="+mn-lt"/>
          <a:ea typeface="+mn-ea"/>
          <a:cs typeface="+mn-cs"/>
        </a:defRPr>
      </a:lvl1pPr>
      <a:lvl2pPr marL="325120" algn="l" defTabSz="650240" rtl="0" eaLnBrk="1" latinLnBrk="0" hangingPunct="1">
        <a:defRPr sz="1280" kern="1200">
          <a:solidFill>
            <a:schemeClr val="tx1"/>
          </a:solidFill>
          <a:latin typeface="+mn-lt"/>
          <a:ea typeface="+mn-ea"/>
          <a:cs typeface="+mn-cs"/>
        </a:defRPr>
      </a:lvl2pPr>
      <a:lvl3pPr marL="650240" algn="l" defTabSz="650240" rtl="0" eaLnBrk="1" latinLnBrk="0" hangingPunct="1">
        <a:defRPr sz="1280" kern="1200">
          <a:solidFill>
            <a:schemeClr val="tx1"/>
          </a:solidFill>
          <a:latin typeface="+mn-lt"/>
          <a:ea typeface="+mn-ea"/>
          <a:cs typeface="+mn-cs"/>
        </a:defRPr>
      </a:lvl3pPr>
      <a:lvl4pPr marL="975360" algn="l" defTabSz="650240" rtl="0" eaLnBrk="1" latinLnBrk="0" hangingPunct="1">
        <a:defRPr sz="1280" kern="1200">
          <a:solidFill>
            <a:schemeClr val="tx1"/>
          </a:solidFill>
          <a:latin typeface="+mn-lt"/>
          <a:ea typeface="+mn-ea"/>
          <a:cs typeface="+mn-cs"/>
        </a:defRPr>
      </a:lvl4pPr>
      <a:lvl5pPr marL="1300480" algn="l" defTabSz="650240" rtl="0" eaLnBrk="1" latinLnBrk="0" hangingPunct="1">
        <a:defRPr sz="1280" kern="1200">
          <a:solidFill>
            <a:schemeClr val="tx1"/>
          </a:solidFill>
          <a:latin typeface="+mn-lt"/>
          <a:ea typeface="+mn-ea"/>
          <a:cs typeface="+mn-cs"/>
        </a:defRPr>
      </a:lvl5pPr>
      <a:lvl6pPr marL="1625600" algn="l" defTabSz="650240" rtl="0" eaLnBrk="1" latinLnBrk="0" hangingPunct="1">
        <a:defRPr sz="1280" kern="1200">
          <a:solidFill>
            <a:schemeClr val="tx1"/>
          </a:solidFill>
          <a:latin typeface="+mn-lt"/>
          <a:ea typeface="+mn-ea"/>
          <a:cs typeface="+mn-cs"/>
        </a:defRPr>
      </a:lvl6pPr>
      <a:lvl7pPr marL="1950720" algn="l" defTabSz="650240" rtl="0" eaLnBrk="1" latinLnBrk="0" hangingPunct="1">
        <a:defRPr sz="1280" kern="1200">
          <a:solidFill>
            <a:schemeClr val="tx1"/>
          </a:solidFill>
          <a:latin typeface="+mn-lt"/>
          <a:ea typeface="+mn-ea"/>
          <a:cs typeface="+mn-cs"/>
        </a:defRPr>
      </a:lvl7pPr>
      <a:lvl8pPr marL="2275840" algn="l" defTabSz="650240" rtl="0" eaLnBrk="1" latinLnBrk="0" hangingPunct="1">
        <a:defRPr sz="1280" kern="1200">
          <a:solidFill>
            <a:schemeClr val="tx1"/>
          </a:solidFill>
          <a:latin typeface="+mn-lt"/>
          <a:ea typeface="+mn-ea"/>
          <a:cs typeface="+mn-cs"/>
        </a:defRPr>
      </a:lvl8pPr>
      <a:lvl9pPr marL="2600960" algn="l" defTabSz="650240" rtl="0" eaLnBrk="1" latinLnBrk="0" hangingPunct="1">
        <a:defRPr sz="128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8.xml" /><Relationship Id="rId3" Type="http://schemas.openxmlformats.org/officeDocument/2006/relationships/image" Target="../media/image3.png" /><Relationship Id="rId4" Type="http://schemas.openxmlformats.org/officeDocument/2006/relationships/tags" Target="../tags/tag8.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9.xml" /><Relationship Id="rId3" Type="http://schemas.openxmlformats.org/officeDocument/2006/relationships/image" Target="../media/image3.png" /><Relationship Id="rId4" Type="http://schemas.openxmlformats.org/officeDocument/2006/relationships/tags" Target="../tags/tag9.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image" Target="../media/image2.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0.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1.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2.xml" /><Relationship Id="rId3" Type="http://schemas.openxmlformats.org/officeDocument/2006/relationships/tags" Target="../tags/tag10.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3.xml" /><Relationship Id="rId3" Type="http://schemas.openxmlformats.org/officeDocument/2006/relationships/image" Target="../media/image4.png" /><Relationship Id="rId4" Type="http://schemas.openxmlformats.org/officeDocument/2006/relationships/tags" Target="../tags/tag11.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4.xml" /><Relationship Id="rId3" Type="http://schemas.openxmlformats.org/officeDocument/2006/relationships/image" Target="../media/image5.wmf" /><Relationship Id="rId4" Type="http://schemas.openxmlformats.org/officeDocument/2006/relationships/tags" Target="../tags/tag1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5.xml" /><Relationship Id="rId3" Type="http://schemas.openxmlformats.org/officeDocument/2006/relationships/image" Target="../media/image6.png" /><Relationship Id="rId4" Type="http://schemas.openxmlformats.org/officeDocument/2006/relationships/tags" Target="../tags/tag13.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6.xml" /><Relationship Id="rId3" Type="http://schemas.openxmlformats.org/officeDocument/2006/relationships/image" Target="../media/image6.png" /><Relationship Id="rId4" Type="http://schemas.openxmlformats.org/officeDocument/2006/relationships/tags" Target="../tags/tag14.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image" Target="../media/image2.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7.xml" /><Relationship Id="rId3" Type="http://schemas.openxmlformats.org/officeDocument/2006/relationships/tags" Target="../tags/tag15.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8.xml" /><Relationship Id="rId3" Type="http://schemas.openxmlformats.org/officeDocument/2006/relationships/tags" Target="../tags/tag16.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9.xml" /><Relationship Id="rId3" Type="http://schemas.openxmlformats.org/officeDocument/2006/relationships/tags" Target="../tags/tag17.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0.xml" /><Relationship Id="rId3" Type="http://schemas.openxmlformats.org/officeDocument/2006/relationships/tags" Target="../tags/tag18.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7.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xml" /><Relationship Id="rId3" Type="http://schemas.openxmlformats.org/officeDocument/2006/relationships/tags" Target="../tags/tag1.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xml" /><Relationship Id="rId3" Type="http://schemas.openxmlformats.org/officeDocument/2006/relationships/tags" Target="../tags/tag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3.xml" /><Relationship Id="rId3" Type="http://schemas.openxmlformats.org/officeDocument/2006/relationships/tags" Target="../tags/tag3.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4.xml" /><Relationship Id="rId3" Type="http://schemas.openxmlformats.org/officeDocument/2006/relationships/tags" Target="../tags/tag4.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5.xml" /><Relationship Id="rId3" Type="http://schemas.openxmlformats.org/officeDocument/2006/relationships/tags" Target="../tags/tag5.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6.xml" /><Relationship Id="rId3" Type="http://schemas.openxmlformats.org/officeDocument/2006/relationships/tags" Target="../tags/tag6.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7.xml" /><Relationship Id="rId3" Type="http://schemas.openxmlformats.org/officeDocument/2006/relationships/image" Target="../media/image3.png" /><Relationship Id="rId4" Type="http://schemas.openxmlformats.org/officeDocument/2006/relationships/tags" Target="../tags/tag7.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2"/>
          <a:srcRect r="12183" b="7320"/>
          <a:stretch>
            <a:fillRect/>
          </a:stretch>
        </p:blipFill>
        <p:spPr>
          <a:xfrm>
            <a:off x="0" y="0"/>
            <a:ext cx="9144635" cy="5142865"/>
          </a:xfrm>
          <a:prstGeom prst="rect">
            <a:avLst/>
          </a:prstGeom>
        </p:spPr>
      </p:pic>
      <p:sp>
        <p:nvSpPr>
          <p:cNvPr id="2" name="文本框 1"/>
          <p:cNvSpPr txBox="1"/>
          <p:nvPr/>
        </p:nvSpPr>
        <p:spPr>
          <a:xfrm>
            <a:off x="1433512" y="1910397"/>
            <a:ext cx="6278880" cy="1322070"/>
          </a:xfrm>
          <a:prstGeom prst="rect">
            <a:avLst/>
          </a:prstGeom>
          <a:noFill/>
        </p:spPr>
        <p:txBody>
          <a:bodyPr wrap="none" rtlCol="0">
            <a:spAutoFit/>
          </a:bodyPr>
          <a:lstStyle/>
          <a:p>
            <a:r>
              <a:rPr lang="zh-CN" altLang="en-US" sz="8000" b="1">
                <a:solidFill>
                  <a:srgbClr val="FFFF00"/>
                </a:solidFill>
                <a:latin typeface="微软雅黑" panose="020b0503020204020204" pitchFamily="34" charset="-122"/>
                <a:ea typeface="微软雅黑" panose="020b0503020204020204" pitchFamily="34" charset="-122"/>
              </a:rPr>
              <a:t>辨识媒介信息</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p:cNvSpPr>
            <a:spLocks noChangeArrowheads="1"/>
          </p:cNvSpPr>
          <p:nvPr/>
        </p:nvSpPr>
        <p:spPr bwMode="auto">
          <a:xfrm>
            <a:off x="2896235" y="1021715"/>
            <a:ext cx="6176010" cy="3514090"/>
          </a:xfrm>
          <a:prstGeom prst="rect">
            <a:avLst/>
          </a:prstGeom>
          <a:solidFill>
            <a:srgbClr val="A0C563"/>
          </a:solidFill>
          <a:ln>
            <a:noFill/>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00B0F0"/>
              </a:solidFill>
            </a:endParaRPr>
          </a:p>
        </p:txBody>
      </p:sp>
      <p:sp>
        <p:nvSpPr>
          <p:cNvPr id="9" name="TextBox 8"/>
          <p:cNvSpPr txBox="1"/>
          <p:nvPr/>
        </p:nvSpPr>
        <p:spPr>
          <a:xfrm>
            <a:off x="77195" y="90699"/>
            <a:ext cx="4296410" cy="643890"/>
          </a:xfrm>
          <a:prstGeom prst="rect">
            <a:avLst/>
          </a:prstGeom>
          <a:noFill/>
        </p:spPr>
        <p:txBody>
          <a:bodyPr wrap="none" lIns="91420" tIns="45710" rIns="91420" bIns="45710" rtlCol="0">
            <a:spAutoFit/>
          </a:bodyPr>
          <a:lstStyle/>
          <a:p>
            <a:pPr algn="l"/>
            <a:r>
              <a:rPr lang="zh-CN" altLang="en-US" sz="3600" b="1">
                <a:solidFill>
                  <a:srgbClr val="FF0000"/>
                </a:solidFill>
                <a:latin typeface="微软雅黑" panose="020b0503020204020204" pitchFamily="34" charset="-122"/>
                <a:ea typeface="微软雅黑" panose="020b0503020204020204" pitchFamily="34" charset="-122"/>
              </a:rPr>
              <a:t>虚假信息的具体特点</a:t>
            </a:r>
            <a:r>
              <a:rPr lang="zh-CN" altLang="en-US" sz="3600" b="1">
                <a:solidFill>
                  <a:schemeClr val="tx1">
                    <a:lumMod val="50000"/>
                    <a:lumOff val="50000"/>
                  </a:schemeClr>
                </a:solidFill>
                <a:latin typeface="微软雅黑" panose="020b0503020204020204" pitchFamily="34" charset="-122"/>
                <a:ea typeface="微软雅黑" panose="020b0503020204020204" pitchFamily="34" charset="-122"/>
              </a:rPr>
              <a:t> </a:t>
            </a:r>
          </a:p>
        </p:txBody>
      </p:sp>
      <p:cxnSp>
        <p:nvCxnSpPr>
          <p:cNvPr id="11" name="直接连接符 10"/>
          <p:cNvCxnSpPr/>
          <p:nvPr/>
        </p:nvCxnSpPr>
        <p:spPr>
          <a:xfrm>
            <a:off x="102870" y="734695"/>
            <a:ext cx="878459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a:spLocks noChangeArrowheads="1"/>
          </p:cNvSpPr>
          <p:nvPr/>
        </p:nvSpPr>
        <p:spPr bwMode="auto">
          <a:xfrm>
            <a:off x="2896870" y="1116965"/>
            <a:ext cx="6175375" cy="3323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latinLnBrk="0" hangingPunct="1">
              <a:lnSpc>
                <a:spcPct val="150000"/>
              </a:lnSpc>
            </a:pPr>
            <a:r>
              <a:rPr sz="2400" b="1">
                <a:solidFill>
                  <a:srgbClr val="FF0000"/>
                </a:solidFill>
                <a:latin typeface="黑体" panose="02010609060101010101" charset="-122"/>
                <a:ea typeface="黑体" panose="02010609060101010101" charset="-122"/>
                <a:cs typeface="黑体" panose="02010609060101010101" charset="-122"/>
                <a:sym typeface="Gill Sans" charset="0"/>
              </a:rPr>
              <a:t>②信息内容扩大化。</a:t>
            </a:r>
            <a:r>
              <a:rPr sz="2400" b="1">
                <a:solidFill>
                  <a:schemeClr val="tx1"/>
                </a:solidFill>
                <a:latin typeface="黑体" panose="02010609060101010101" charset="-122"/>
                <a:ea typeface="黑体" panose="02010609060101010101" charset="-122"/>
                <a:cs typeface="黑体" panose="02010609060101010101" charset="-122"/>
                <a:sym typeface="Gill Sans" charset="0"/>
              </a:rPr>
              <a:t>一些用户和网络媒体为了引起社会关注,或为了吸引更多的读者以提高点击率,可以更稀奇，甚至更怪异，更能满足人们的猎奇心理，因而更能为媒介和受众关注。在传播中，这类信息常常被人添油加醋、歪曲夸大，使信息内容失去了真实可靠的本质。</a:t>
            </a:r>
            <a:endParaRPr lang="zh-CN" altLang="en-US" sz="2400" b="1">
              <a:solidFill>
                <a:schemeClr val="tx1"/>
              </a:solidFill>
              <a:latin typeface="黑体" panose="02010609060101010101" charset="-122"/>
              <a:ea typeface="黑体" panose="02010609060101010101" charset="-122"/>
              <a:cs typeface="黑体" panose="02010609060101010101" charset="-122"/>
              <a:sym typeface="Gill Sans" charset="0"/>
            </a:endParaRPr>
          </a:p>
        </p:txBody>
      </p:sp>
      <p:pic>
        <p:nvPicPr>
          <p:cNvPr id="4" name="图片 3"/>
          <p:cNvPicPr>
            <a:picLocks noChangeAspect="1"/>
          </p:cNvPicPr>
          <p:nvPr/>
        </p:nvPicPr>
        <p:blipFill>
          <a:blip r:embed="rId3"/>
          <a:stretch>
            <a:fillRect/>
          </a:stretch>
        </p:blipFill>
        <p:spPr>
          <a:xfrm>
            <a:off x="46355" y="1858645"/>
            <a:ext cx="2770505" cy="2227580"/>
          </a:xfrm>
          <a:prstGeom prst="rect">
            <a:avLst/>
          </a:prstGeom>
        </p:spPr>
      </p:pic>
    </p:spTree>
    <p:custDataLst>
      <p:tags r:id="rId4"/>
    </p:custData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amond(in)">
                                      <p:cBhvr>
                                        <p:cTn id="12" dur="2000"/>
                                        <p:tgtEl>
                                          <p:spTgt spid="1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edge">
                                      <p:cBhvr>
                                        <p:cTn id="17" dur="20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edge">
                                      <p:cBhvr>
                                        <p:cTn id="22" dur="2000"/>
                                        <p:tgtEl>
                                          <p:spTgt spid="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edge">
                                      <p:cBhvr>
                                        <p:cTn id="2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8"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p:cNvSpPr>
            <a:spLocks noChangeArrowheads="1"/>
          </p:cNvSpPr>
          <p:nvPr/>
        </p:nvSpPr>
        <p:spPr bwMode="auto">
          <a:xfrm>
            <a:off x="30480" y="878205"/>
            <a:ext cx="6513195" cy="3529330"/>
          </a:xfrm>
          <a:prstGeom prst="rect">
            <a:avLst/>
          </a:prstGeom>
          <a:solidFill>
            <a:srgbClr val="A0C563"/>
          </a:solidFill>
          <a:ln>
            <a:noFill/>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00B0F0"/>
              </a:solidFill>
            </a:endParaRPr>
          </a:p>
        </p:txBody>
      </p:sp>
      <p:sp>
        <p:nvSpPr>
          <p:cNvPr id="9" name="TextBox 8"/>
          <p:cNvSpPr txBox="1"/>
          <p:nvPr/>
        </p:nvSpPr>
        <p:spPr>
          <a:xfrm>
            <a:off x="77195" y="90699"/>
            <a:ext cx="4296410" cy="643890"/>
          </a:xfrm>
          <a:prstGeom prst="rect">
            <a:avLst/>
          </a:prstGeom>
          <a:noFill/>
        </p:spPr>
        <p:txBody>
          <a:bodyPr wrap="none" lIns="91420" tIns="45710" rIns="91420" bIns="45710" rtlCol="0">
            <a:spAutoFit/>
          </a:bodyPr>
          <a:lstStyle/>
          <a:p>
            <a:pPr algn="l"/>
            <a:r>
              <a:rPr lang="zh-CN" altLang="en-US" sz="3600" b="1">
                <a:solidFill>
                  <a:srgbClr val="FF0000"/>
                </a:solidFill>
                <a:latin typeface="微软雅黑" panose="020b0503020204020204" pitchFamily="34" charset="-122"/>
                <a:ea typeface="微软雅黑" panose="020b0503020204020204" pitchFamily="34" charset="-122"/>
              </a:rPr>
              <a:t>虚假信息的具体特点</a:t>
            </a:r>
            <a:r>
              <a:rPr lang="zh-CN" altLang="en-US" sz="3600" b="1">
                <a:solidFill>
                  <a:schemeClr val="tx1">
                    <a:lumMod val="50000"/>
                    <a:lumOff val="50000"/>
                  </a:schemeClr>
                </a:solidFill>
                <a:latin typeface="微软雅黑" panose="020b0503020204020204" pitchFamily="34" charset="-122"/>
                <a:ea typeface="微软雅黑" panose="020b0503020204020204" pitchFamily="34" charset="-122"/>
              </a:rPr>
              <a:t> </a:t>
            </a:r>
          </a:p>
        </p:txBody>
      </p:sp>
      <p:cxnSp>
        <p:nvCxnSpPr>
          <p:cNvPr id="11" name="直接连接符 10"/>
          <p:cNvCxnSpPr/>
          <p:nvPr/>
        </p:nvCxnSpPr>
        <p:spPr>
          <a:xfrm>
            <a:off x="102870" y="734695"/>
            <a:ext cx="878459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a:spLocks noChangeArrowheads="1"/>
          </p:cNvSpPr>
          <p:nvPr/>
        </p:nvSpPr>
        <p:spPr bwMode="auto">
          <a:xfrm>
            <a:off x="142240" y="909955"/>
            <a:ext cx="6289675" cy="3323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latinLnBrk="0" hangingPunct="1">
              <a:lnSpc>
                <a:spcPct val="150000"/>
              </a:lnSpc>
            </a:pPr>
            <a:r>
              <a:rPr lang="zh-CN" altLang="en-US" sz="2400" b="1">
                <a:solidFill>
                  <a:srgbClr val="FF0000"/>
                </a:solidFill>
                <a:latin typeface="黑体" panose="02010609060101010101" charset="-122"/>
                <a:ea typeface="黑体" panose="02010609060101010101" charset="-122"/>
                <a:cs typeface="微软雅黑" panose="020b0503020204020204" pitchFamily="34" charset="-122"/>
                <a:sym typeface="Gill Sans" charset="0"/>
              </a:rPr>
              <a:t>③信息对象被利用。</a:t>
            </a:r>
            <a:r>
              <a:rPr lang="zh-CN" altLang="en-US" sz="2400" b="1">
                <a:solidFill>
                  <a:schemeClr val="tx1"/>
                </a:solidFill>
                <a:latin typeface="黑体" panose="02010609060101010101" charset="-122"/>
                <a:ea typeface="黑体" panose="02010609060101010101" charset="-122"/>
                <a:cs typeface="微软雅黑" panose="020b0503020204020204" pitchFamily="34" charset="-122"/>
                <a:sym typeface="Gill Sans" charset="0"/>
              </a:rPr>
              <a:t>在当事人的身份涉及“富、官”这类敏感词语的时候,少数网民会先入为主地为当事人添加形象设定,网络舆论则会不断美化受害者一方的形象,以达到加深对施害者仇恨的目的,而仇恨的情感一旦过度膨胀,就会左右人们的理性判断,使人们离真相越来越远。</a:t>
            </a:r>
          </a:p>
        </p:txBody>
      </p:sp>
      <p:pic>
        <p:nvPicPr>
          <p:cNvPr id="4" name="图片 3"/>
          <p:cNvPicPr>
            <a:picLocks noChangeAspect="1"/>
          </p:cNvPicPr>
          <p:nvPr/>
        </p:nvPicPr>
        <p:blipFill>
          <a:blip r:embed="rId3"/>
          <a:stretch>
            <a:fillRect/>
          </a:stretch>
        </p:blipFill>
        <p:spPr>
          <a:xfrm>
            <a:off x="6543675" y="1475740"/>
            <a:ext cx="2542540" cy="2538095"/>
          </a:xfrm>
          <a:prstGeom prst="rect">
            <a:avLst/>
          </a:prstGeom>
        </p:spPr>
      </p:pic>
    </p:spTree>
    <p:custDataLst>
      <p:tags r:id="rId4"/>
    </p:custData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amond(in)">
                                      <p:cBhvr>
                                        <p:cTn id="12" dur="2000"/>
                                        <p:tgtEl>
                                          <p:spTgt spid="1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edge">
                                      <p:cBhvr>
                                        <p:cTn id="17" dur="20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edge">
                                      <p:cBhvr>
                                        <p:cTn id="22" dur="2000"/>
                                        <p:tgtEl>
                                          <p:spTgt spid="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edge">
                                      <p:cBhvr>
                                        <p:cTn id="2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8"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7254875" y="207010"/>
            <a:ext cx="1711960" cy="46609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 name="矩形 5"/>
          <p:cNvSpPr/>
          <p:nvPr/>
        </p:nvSpPr>
        <p:spPr>
          <a:xfrm>
            <a:off x="7448550" y="370840"/>
            <a:ext cx="1217930" cy="4357370"/>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latinLnBrk="0" hangingPunct="1">
              <a:lnSpc>
                <a:spcPct val="100000"/>
              </a:lnSpc>
            </a:pPr>
            <a:r>
              <a:rPr lang="zh-CN" altLang="en-US" sz="3600" b="1">
                <a:latin typeface="微软雅黑" panose="020b0503020204020204" pitchFamily="34" charset="-122"/>
                <a:ea typeface="微软雅黑" panose="020b0503020204020204" pitchFamily="34" charset="-122"/>
              </a:rPr>
              <a:t>学会分辨媒介信息真伪</a:t>
            </a:r>
          </a:p>
        </p:txBody>
      </p:sp>
      <p:sp>
        <p:nvSpPr>
          <p:cNvPr id="8" name="矩形 7"/>
          <p:cNvSpPr/>
          <p:nvPr/>
        </p:nvSpPr>
        <p:spPr>
          <a:xfrm>
            <a:off x="246380" y="207010"/>
            <a:ext cx="1711960" cy="46609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493395" y="393065"/>
            <a:ext cx="1217930" cy="4357370"/>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latinLnBrk="0" hangingPunct="1">
              <a:lnSpc>
                <a:spcPct val="100000"/>
              </a:lnSpc>
            </a:pPr>
            <a:r>
              <a:rPr lang="en-US" altLang="zh-CN" sz="4400" b="1">
                <a:latin typeface="微软雅黑" panose="020b0503020204020204" pitchFamily="34" charset="-122"/>
                <a:ea typeface="微软雅黑" panose="020b0503020204020204" pitchFamily="34" charset="-122"/>
              </a:rPr>
              <a:t>02</a:t>
            </a:r>
          </a:p>
        </p:txBody>
      </p:sp>
      <p:pic>
        <p:nvPicPr>
          <p:cNvPr id="4" name="图片 3"/>
          <p:cNvPicPr>
            <a:picLocks noChangeAspect="1"/>
          </p:cNvPicPr>
          <p:nvPr/>
        </p:nvPicPr>
        <p:blipFill>
          <a:blip r:embed="rId2"/>
          <a:srcRect l="6748" r="10926" b="7347"/>
          <a:stretch>
            <a:fillRect/>
          </a:stretch>
        </p:blipFill>
        <p:spPr>
          <a:xfrm>
            <a:off x="1958975" y="207645"/>
            <a:ext cx="5295265" cy="465963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Rectangle 12"/>
          <p:cNvSpPr/>
          <p:nvPr/>
        </p:nvSpPr>
        <p:spPr bwMode="auto">
          <a:xfrm>
            <a:off x="234950" y="1881505"/>
            <a:ext cx="8685530" cy="2369820"/>
          </a:xfrm>
          <a:prstGeom prst="rect">
            <a:avLst/>
          </a:prstGeom>
          <a:solidFill>
            <a:schemeClr val="accent1"/>
          </a:solidFill>
          <a:ln w="9525" cap="flat" cmpd="sng" algn="ctr">
            <a:noFill/>
            <a:prstDash val="solid"/>
            <a:headEnd type="none" w="med" len="med"/>
            <a:tailEnd type="none" w="med" len="med"/>
          </a:ln>
          <a:effectLst/>
        </p:spPr>
        <p:txBody>
          <a:bodyPr rot="0" spcFirstLastPara="0" vert="horz" wrap="square" lIns="137136" tIns="68568" rIns="34285" bIns="34285" numCol="1" spcCol="0" rtlCol="0" fromWordArt="0" anchor="t" anchorCtr="0" forceAA="0" compatLnSpc="1">
            <a:noAutofit/>
          </a:bodyP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defTabSz="1218565">
              <a:spcAft>
                <a:spcPts val="600"/>
              </a:spcAft>
              <a:defRPr/>
            </a:pPr>
            <a:endParaRPr lang="en-US" sz="2700">
              <a:solidFill>
                <a:srgbClr val="FFFFFF">
                  <a:alpha val="99000"/>
                </a:srgbClr>
              </a:solidFill>
              <a:latin typeface="Segoe UI Light" panose="020b0502040204020203" pitchFamily="34" charset="0"/>
            </a:endParaRPr>
          </a:p>
        </p:txBody>
      </p:sp>
      <p:cxnSp>
        <p:nvCxnSpPr>
          <p:cNvPr id="3" name="直接连接符 2"/>
          <p:cNvCxnSpPr/>
          <p:nvPr/>
        </p:nvCxnSpPr>
        <p:spPr>
          <a:xfrm flipV="1">
            <a:off x="234950" y="771525"/>
            <a:ext cx="8603615" cy="1651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21859" name="内容占位符 121858"/>
          <p:cNvSpPr>
            <a:spLocks noGrp="1"/>
          </p:cNvSpPr>
          <p:nvPr>
            <p:ph idx="1"/>
          </p:nvPr>
        </p:nvSpPr>
        <p:spPr>
          <a:xfrm>
            <a:off x="304800" y="2589530"/>
            <a:ext cx="3297555" cy="920750"/>
          </a:xfrm>
        </p:spPr>
        <p:txBody>
          <a:bodyPr anchor="t"/>
          <a:lstStyle/>
          <a:p>
            <a:pPr>
              <a:lnSpc>
                <a:spcPct val="150000"/>
              </a:lnSpc>
            </a:pPr>
            <a:r>
              <a:rPr lang="zh-CN" altLang="en-US" sz="3200" b="1">
                <a:solidFill>
                  <a:schemeClr val="bg2"/>
                </a:solidFill>
                <a:latin typeface="微软雅黑" panose="020b0503020204020204" pitchFamily="34" charset="-122"/>
                <a:ea typeface="微软雅黑" panose="020b0503020204020204" pitchFamily="34" charset="-122"/>
                <a:sym typeface="Gill Sans" charset="0"/>
              </a:rPr>
              <a:t>三有</a:t>
            </a:r>
          </a:p>
        </p:txBody>
      </p:sp>
      <p:sp>
        <p:nvSpPr>
          <p:cNvPr id="121860" name="文本框 121859"/>
          <p:cNvSpPr txBox="1"/>
          <p:nvPr/>
        </p:nvSpPr>
        <p:spPr>
          <a:xfrm>
            <a:off x="1630680" y="2073910"/>
            <a:ext cx="6964680" cy="521970"/>
          </a:xfrm>
          <a:prstGeom prst="rect">
            <a:avLst/>
          </a:prstGeom>
          <a:noFill/>
          <a:ln w="9525">
            <a:noFill/>
          </a:ln>
        </p:spPr>
        <p:txBody>
          <a:bodyPr wrap="square" anchor="t">
            <a:spAutoFit/>
          </a:bodyPr>
          <a:lstStyle/>
          <a:p>
            <a:pPr algn="l"/>
            <a:r>
              <a:rPr lang="zh-CN" sz="2800" b="1">
                <a:solidFill>
                  <a:srgbClr val="FFFF00"/>
                </a:solidFill>
                <a:latin typeface="黑体" panose="02010609060101010101" charset="-122"/>
                <a:ea typeface="黑体" panose="02010609060101010101" charset="-122"/>
                <a:sym typeface="+mn-ea"/>
              </a:rPr>
              <a:t>具有独立、客观、理性思考问题的能力</a:t>
            </a:r>
          </a:p>
        </p:txBody>
      </p:sp>
      <p:sp>
        <p:nvSpPr>
          <p:cNvPr id="9" name="TextBox 8"/>
          <p:cNvSpPr txBox="1"/>
          <p:nvPr/>
        </p:nvSpPr>
        <p:spPr>
          <a:xfrm>
            <a:off x="234675" y="127529"/>
            <a:ext cx="6125210" cy="643890"/>
          </a:xfrm>
          <a:prstGeom prst="rect">
            <a:avLst/>
          </a:prstGeom>
          <a:noFill/>
        </p:spPr>
        <p:txBody>
          <a:bodyPr wrap="none" lIns="91420" tIns="45710" rIns="91420" bIns="45710" rtlCol="0">
            <a:spAutoFit/>
          </a:bodyPr>
          <a:lstStyle/>
          <a:p>
            <a:pPr algn="l"/>
            <a:r>
              <a:rPr lang="zh-CN" altLang="en-US" sz="3600" b="1">
                <a:solidFill>
                  <a:schemeClr val="tx1">
                    <a:lumMod val="50000"/>
                    <a:lumOff val="50000"/>
                  </a:schemeClr>
                </a:solidFill>
                <a:latin typeface="微软雅黑" panose="020b0503020204020204" pitchFamily="34" charset="-122"/>
                <a:ea typeface="微软雅黑" panose="020b0503020204020204" pitchFamily="34" charset="-122"/>
                <a:sym typeface="+mn-ea"/>
              </a:rPr>
              <a:t>提高关键能力，获取可靠信息</a:t>
            </a:r>
          </a:p>
        </p:txBody>
      </p:sp>
      <p:sp>
        <p:nvSpPr>
          <p:cNvPr id="4" name="文本框 3"/>
          <p:cNvSpPr txBox="1"/>
          <p:nvPr/>
        </p:nvSpPr>
        <p:spPr>
          <a:xfrm>
            <a:off x="1630680" y="2865755"/>
            <a:ext cx="4472940" cy="521970"/>
          </a:xfrm>
          <a:prstGeom prst="rect">
            <a:avLst/>
          </a:prstGeom>
          <a:noFill/>
          <a:ln w="9525">
            <a:noFill/>
          </a:ln>
        </p:spPr>
        <p:txBody>
          <a:bodyPr wrap="none" anchor="t">
            <a:spAutoFit/>
          </a:bodyPr>
          <a:lstStyle/>
          <a:p>
            <a:pPr algn="l"/>
            <a:r>
              <a:rPr lang="zh-CN" sz="2800" b="1">
                <a:solidFill>
                  <a:srgbClr val="FFFF00"/>
                </a:solidFill>
                <a:latin typeface="黑体" panose="02010609060101010101" charset="-122"/>
                <a:ea typeface="黑体" panose="02010609060101010101" charset="-122"/>
                <a:sym typeface="+mn-ea"/>
              </a:rPr>
              <a:t>具有正确的人生观和价值观</a:t>
            </a:r>
          </a:p>
        </p:txBody>
      </p:sp>
      <p:sp>
        <p:nvSpPr>
          <p:cNvPr id="6" name="文本框 5"/>
          <p:cNvSpPr txBox="1"/>
          <p:nvPr/>
        </p:nvSpPr>
        <p:spPr>
          <a:xfrm>
            <a:off x="1630680" y="3574415"/>
            <a:ext cx="4472940" cy="521970"/>
          </a:xfrm>
          <a:prstGeom prst="rect">
            <a:avLst/>
          </a:prstGeom>
          <a:noFill/>
          <a:ln w="9525">
            <a:noFill/>
          </a:ln>
        </p:spPr>
        <p:txBody>
          <a:bodyPr wrap="none" anchor="t">
            <a:spAutoFit/>
          </a:bodyPr>
          <a:lstStyle/>
          <a:p>
            <a:pPr algn="l"/>
            <a:r>
              <a:rPr lang="zh-CN" sz="2800" b="1">
                <a:solidFill>
                  <a:srgbClr val="FFFF00"/>
                </a:solidFill>
                <a:latin typeface="黑体" panose="02010609060101010101" charset="-122"/>
                <a:ea typeface="黑体" panose="02010609060101010101" charset="-122"/>
                <a:sym typeface="+mn-ea"/>
              </a:rPr>
              <a:t>具有一定的科学、文化知识</a:t>
            </a:r>
          </a:p>
        </p:txBody>
      </p:sp>
      <p:sp>
        <p:nvSpPr>
          <p:cNvPr id="2" name="文本框 1"/>
          <p:cNvSpPr txBox="1"/>
          <p:nvPr/>
        </p:nvSpPr>
        <p:spPr>
          <a:xfrm>
            <a:off x="247015" y="1089025"/>
            <a:ext cx="8673465" cy="492125"/>
          </a:xfrm>
          <a:prstGeom prst="rect">
            <a:avLst/>
          </a:prstGeom>
          <a:solidFill>
            <a:schemeClr val="accent1">
              <a:lumMod val="40000"/>
              <a:lumOff val="60000"/>
            </a:schemeClr>
          </a:solidFill>
        </p:spPr>
        <p:txBody>
          <a:bodyPr wrap="square" lIns="0" tIns="0" rIns="0" bIns="0" rtlCol="0">
            <a:spAutoFit/>
          </a:bodyPr>
          <a:lstStyle/>
          <a:p>
            <a:pPr algn="ctr"/>
            <a:r>
              <a:rPr lang="zh-CN" sz="3200" b="1">
                <a:solidFill>
                  <a:srgbClr val="595959"/>
                </a:solidFill>
                <a:latin typeface="微软雅黑" panose="020b0503020204020204" pitchFamily="34" charset="-122"/>
                <a:ea typeface="微软雅黑" panose="020b0503020204020204" pitchFamily="34" charset="-122"/>
                <a:sym typeface="+mn-ea"/>
              </a:rPr>
              <a:t>辨识媒介信息真假技能：“三有”“六注意”</a:t>
            </a:r>
          </a:p>
        </p:txBody>
      </p:sp>
    </p:spTree>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21859">
                                            <p:txEl>
                                              <p:pRg st="0" end="0"/>
                                            </p:txEl>
                                          </p:spTgt>
                                        </p:tgtEl>
                                        <p:attrNameLst>
                                          <p:attrName>style.visibility</p:attrName>
                                        </p:attrNameLst>
                                      </p:cBhvr>
                                      <p:to>
                                        <p:strVal val="visible"/>
                                      </p:to>
                                    </p:set>
                                    <p:animEffect transition="in" filter="circle(in)">
                                      <p:cBhvr>
                                        <p:cTn id="17" dur="2000"/>
                                        <p:tgtEl>
                                          <p:spTgt spid="121859">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121860"/>
                                        </p:tgtEl>
                                        <p:attrNameLst>
                                          <p:attrName>style.visibility</p:attrName>
                                        </p:attrNameLst>
                                      </p:cBhvr>
                                      <p:to>
                                        <p:strVal val="visible"/>
                                      </p:to>
                                    </p:set>
                                    <p:animEffect transition="in" filter="wedge">
                                      <p:cBhvr>
                                        <p:cTn id="22" dur="2000"/>
                                        <p:tgtEl>
                                          <p:spTgt spid="121860"/>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edge">
                                      <p:cBhvr>
                                        <p:cTn id="27" dur="2000"/>
                                        <p:tgtEl>
                                          <p:spTgt spid="4"/>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0" presetClass="entr" presetSubtype="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edge">
                                      <p:cBhvr>
                                        <p:cTn id="3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1859" grpId="0" build="p"/>
      <p:bldP spid="121860" grpId="0"/>
      <p:bldP spid="4" grpId="0"/>
      <p:bldP spid="6" grpId="0"/>
      <p:bldP spid="2"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Rectangle 12"/>
          <p:cNvSpPr/>
          <p:nvPr/>
        </p:nvSpPr>
        <p:spPr bwMode="auto">
          <a:xfrm>
            <a:off x="228600" y="1879600"/>
            <a:ext cx="8685530" cy="2369820"/>
          </a:xfrm>
          <a:prstGeom prst="rect">
            <a:avLst/>
          </a:prstGeom>
          <a:solidFill>
            <a:schemeClr val="accent1"/>
          </a:solidFill>
          <a:ln w="9525" cap="flat" cmpd="sng" algn="ctr">
            <a:noFill/>
            <a:prstDash val="solid"/>
            <a:headEnd type="none" w="med" len="med"/>
            <a:tailEnd type="none" w="med" len="med"/>
          </a:ln>
          <a:effectLst/>
        </p:spPr>
        <p:txBody>
          <a:bodyPr rot="0" spcFirstLastPara="0" vert="horz" wrap="square" lIns="137136" tIns="68568" rIns="34285" bIns="34285" numCol="1" spcCol="0" rtlCol="0" fromWordArt="0" anchor="t" anchorCtr="0" forceAA="0" compatLnSpc="1">
            <a:noAutofit/>
          </a:bodyP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defTabSz="1218565">
              <a:spcAft>
                <a:spcPts val="600"/>
              </a:spcAft>
              <a:defRPr/>
            </a:pPr>
            <a:endParaRPr lang="en-US" sz="2700">
              <a:solidFill>
                <a:srgbClr val="FFFFFF">
                  <a:alpha val="99000"/>
                </a:srgbClr>
              </a:solidFill>
              <a:latin typeface="Segoe UI Light" panose="020b0502040204020203" pitchFamily="34" charset="0"/>
            </a:endParaRPr>
          </a:p>
        </p:txBody>
      </p:sp>
      <p:cxnSp>
        <p:nvCxnSpPr>
          <p:cNvPr id="3" name="直接连接符 2"/>
          <p:cNvCxnSpPr/>
          <p:nvPr/>
        </p:nvCxnSpPr>
        <p:spPr>
          <a:xfrm flipV="1">
            <a:off x="228600" y="1001395"/>
            <a:ext cx="8603615" cy="1651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21859" name="内容占位符 121858"/>
          <p:cNvSpPr>
            <a:spLocks noGrp="1"/>
          </p:cNvSpPr>
          <p:nvPr>
            <p:ph idx="1"/>
          </p:nvPr>
        </p:nvSpPr>
        <p:spPr>
          <a:xfrm>
            <a:off x="304800" y="2604135"/>
            <a:ext cx="3297555" cy="920750"/>
          </a:xfrm>
        </p:spPr>
        <p:txBody>
          <a:bodyPr anchor="t"/>
          <a:lstStyle/>
          <a:p>
            <a:pPr>
              <a:lnSpc>
                <a:spcPct val="150000"/>
              </a:lnSpc>
            </a:pPr>
            <a:r>
              <a:rPr lang="zh-CN" altLang="en-US" sz="3200" b="1">
                <a:solidFill>
                  <a:schemeClr val="bg2"/>
                </a:solidFill>
                <a:latin typeface="微软雅黑" panose="020b0503020204020204" pitchFamily="34" charset="-122"/>
                <a:ea typeface="微软雅黑" panose="020b0503020204020204" pitchFamily="34" charset="-122"/>
                <a:sym typeface="Gill Sans" charset="0"/>
              </a:rPr>
              <a:t>六注意</a:t>
            </a:r>
          </a:p>
        </p:txBody>
      </p:sp>
      <p:sp>
        <p:nvSpPr>
          <p:cNvPr id="121860" name="文本框 121859"/>
          <p:cNvSpPr txBox="1"/>
          <p:nvPr/>
        </p:nvSpPr>
        <p:spPr>
          <a:xfrm>
            <a:off x="1630680" y="2088515"/>
            <a:ext cx="3272155" cy="460375"/>
          </a:xfrm>
          <a:prstGeom prst="rect">
            <a:avLst/>
          </a:prstGeom>
          <a:noFill/>
          <a:ln w="9525">
            <a:noFill/>
          </a:ln>
        </p:spPr>
        <p:txBody>
          <a:bodyPr wrap="square" anchor="t">
            <a:spAutoFit/>
          </a:bodyPr>
          <a:lstStyle/>
          <a:p>
            <a:pPr algn="l"/>
            <a:r>
              <a:rPr lang="zh-CN" sz="2400" b="1">
                <a:solidFill>
                  <a:srgbClr val="FFFF00"/>
                </a:solidFill>
                <a:latin typeface="黑体" panose="02010609060101010101" charset="-122"/>
                <a:ea typeface="黑体" panose="02010609060101010101" charset="-122"/>
                <a:sym typeface="+mn-ea"/>
              </a:rPr>
              <a:t>注意信息来源</a:t>
            </a:r>
          </a:p>
        </p:txBody>
      </p:sp>
      <p:sp>
        <p:nvSpPr>
          <p:cNvPr id="9" name="TextBox 8"/>
          <p:cNvSpPr txBox="1"/>
          <p:nvPr/>
        </p:nvSpPr>
        <p:spPr>
          <a:xfrm>
            <a:off x="228325" y="232304"/>
            <a:ext cx="6125210" cy="643890"/>
          </a:xfrm>
          <a:prstGeom prst="rect">
            <a:avLst/>
          </a:prstGeom>
          <a:noFill/>
        </p:spPr>
        <p:txBody>
          <a:bodyPr wrap="none" lIns="91420" tIns="45710" rIns="91420" bIns="45710" rtlCol="0">
            <a:spAutoFit/>
          </a:bodyPr>
          <a:lstStyle/>
          <a:p>
            <a:pPr algn="l"/>
            <a:r>
              <a:rPr lang="zh-CN" altLang="en-US" sz="3600" b="1">
                <a:solidFill>
                  <a:schemeClr val="tx1">
                    <a:lumMod val="50000"/>
                    <a:lumOff val="50000"/>
                  </a:schemeClr>
                </a:solidFill>
                <a:latin typeface="微软雅黑" panose="020b0503020204020204" pitchFamily="34" charset="-122"/>
                <a:ea typeface="微软雅黑" panose="020b0503020204020204" pitchFamily="34" charset="-122"/>
                <a:sym typeface="+mn-ea"/>
              </a:rPr>
              <a:t>提高关键能力，获取可靠信息</a:t>
            </a:r>
            <a:endParaRPr lang="zh-CN" altLang="en-US" sz="3600" b="1">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630680" y="2880360"/>
            <a:ext cx="2325370" cy="460375"/>
          </a:xfrm>
          <a:prstGeom prst="rect">
            <a:avLst/>
          </a:prstGeom>
          <a:noFill/>
          <a:ln w="9525">
            <a:noFill/>
          </a:ln>
        </p:spPr>
        <p:txBody>
          <a:bodyPr wrap="none" anchor="t">
            <a:spAutoFit/>
          </a:bodyPr>
          <a:lstStyle/>
          <a:p>
            <a:pPr algn="l"/>
            <a:r>
              <a:rPr lang="zh-CN" sz="2400" b="1">
                <a:solidFill>
                  <a:srgbClr val="FFFF00"/>
                </a:solidFill>
                <a:latin typeface="黑体" panose="02010609060101010101" charset="-122"/>
                <a:ea typeface="黑体" panose="02010609060101010101" charset="-122"/>
                <a:sym typeface="+mn-ea"/>
              </a:rPr>
              <a:t>注意信息可信度</a:t>
            </a:r>
          </a:p>
        </p:txBody>
      </p:sp>
      <p:sp>
        <p:nvSpPr>
          <p:cNvPr id="6" name="文本框 5"/>
          <p:cNvSpPr txBox="1"/>
          <p:nvPr/>
        </p:nvSpPr>
        <p:spPr>
          <a:xfrm>
            <a:off x="1630680" y="3589020"/>
            <a:ext cx="2631440" cy="460375"/>
          </a:xfrm>
          <a:prstGeom prst="rect">
            <a:avLst/>
          </a:prstGeom>
          <a:noFill/>
          <a:ln w="9525">
            <a:noFill/>
          </a:ln>
        </p:spPr>
        <p:txBody>
          <a:bodyPr wrap="none" anchor="t">
            <a:spAutoFit/>
          </a:bodyPr>
          <a:lstStyle/>
          <a:p>
            <a:pPr algn="l"/>
            <a:r>
              <a:rPr lang="zh-CN" sz="2400" b="1">
                <a:solidFill>
                  <a:srgbClr val="FFFF00"/>
                </a:solidFill>
                <a:latin typeface="黑体" panose="02010609060101010101" charset="-122"/>
                <a:ea typeface="黑体" panose="02010609060101010101" charset="-122"/>
                <a:sym typeface="+mn-ea"/>
              </a:rPr>
              <a:t>注意信息的实用性</a:t>
            </a:r>
          </a:p>
        </p:txBody>
      </p:sp>
      <p:sp>
        <p:nvSpPr>
          <p:cNvPr id="2" name="文本框 1"/>
          <p:cNvSpPr txBox="1"/>
          <p:nvPr/>
        </p:nvSpPr>
        <p:spPr>
          <a:xfrm>
            <a:off x="228600" y="1202690"/>
            <a:ext cx="8673465" cy="492125"/>
          </a:xfrm>
          <a:prstGeom prst="rect">
            <a:avLst/>
          </a:prstGeom>
          <a:solidFill>
            <a:schemeClr val="accent1">
              <a:lumMod val="40000"/>
              <a:lumOff val="60000"/>
            </a:schemeClr>
          </a:solidFill>
        </p:spPr>
        <p:txBody>
          <a:bodyPr wrap="square" lIns="0" tIns="0" rIns="0" bIns="0" rtlCol="0">
            <a:spAutoFit/>
          </a:bodyPr>
          <a:lstStyle/>
          <a:p>
            <a:pPr algn="ctr"/>
            <a:r>
              <a:rPr lang="zh-CN" sz="3200" b="1">
                <a:solidFill>
                  <a:srgbClr val="595959"/>
                </a:solidFill>
                <a:latin typeface="微软雅黑" panose="020b0503020204020204" pitchFamily="34" charset="-122"/>
                <a:ea typeface="微软雅黑" panose="020b0503020204020204" pitchFamily="34" charset="-122"/>
                <a:sym typeface="+mn-ea"/>
              </a:rPr>
              <a:t>辨识媒介信息真假技能：“三有”“六注意”</a:t>
            </a:r>
          </a:p>
        </p:txBody>
      </p:sp>
      <p:sp>
        <p:nvSpPr>
          <p:cNvPr id="5" name="文本框 4"/>
          <p:cNvSpPr txBox="1"/>
          <p:nvPr/>
        </p:nvSpPr>
        <p:spPr>
          <a:xfrm>
            <a:off x="4438650" y="2088515"/>
            <a:ext cx="4522470" cy="460375"/>
          </a:xfrm>
          <a:prstGeom prst="rect">
            <a:avLst/>
          </a:prstGeom>
          <a:noFill/>
          <a:ln w="9525">
            <a:noFill/>
          </a:ln>
        </p:spPr>
        <p:txBody>
          <a:bodyPr wrap="square" anchor="t">
            <a:spAutoFit/>
          </a:bodyPr>
          <a:lstStyle/>
          <a:p>
            <a:pPr algn="l"/>
            <a:r>
              <a:rPr lang="zh-CN" sz="2400" b="1">
                <a:solidFill>
                  <a:srgbClr val="FFFF00"/>
                </a:solidFill>
                <a:latin typeface="黑体" panose="02010609060101010101" charset="-122"/>
                <a:ea typeface="黑体" panose="02010609060101010101" charset="-122"/>
                <a:sym typeface="+mn-ea"/>
              </a:rPr>
              <a:t>注意对任何新闻信息不要轻信</a:t>
            </a:r>
          </a:p>
        </p:txBody>
      </p:sp>
      <p:sp>
        <p:nvSpPr>
          <p:cNvPr id="8" name="文本框 7"/>
          <p:cNvSpPr txBox="1"/>
          <p:nvPr/>
        </p:nvSpPr>
        <p:spPr>
          <a:xfrm>
            <a:off x="4438650" y="2880360"/>
            <a:ext cx="4140835" cy="460375"/>
          </a:xfrm>
          <a:prstGeom prst="rect">
            <a:avLst/>
          </a:prstGeom>
          <a:noFill/>
          <a:ln w="9525">
            <a:noFill/>
          </a:ln>
        </p:spPr>
        <p:txBody>
          <a:bodyPr wrap="square" anchor="t">
            <a:spAutoFit/>
          </a:bodyPr>
          <a:lstStyle/>
          <a:p>
            <a:pPr algn="l"/>
            <a:r>
              <a:rPr lang="zh-CN" sz="2400" b="1">
                <a:solidFill>
                  <a:srgbClr val="FFFF00"/>
                </a:solidFill>
                <a:latin typeface="黑体" panose="02010609060101010101" charset="-122"/>
                <a:ea typeface="黑体" panose="02010609060101010101" charset="-122"/>
                <a:sym typeface="+mn-ea"/>
              </a:rPr>
              <a:t>注意对所得消息不要偏信</a:t>
            </a:r>
          </a:p>
        </p:txBody>
      </p:sp>
      <p:sp>
        <p:nvSpPr>
          <p:cNvPr id="10" name="文本框 9"/>
          <p:cNvSpPr txBox="1"/>
          <p:nvPr/>
        </p:nvSpPr>
        <p:spPr>
          <a:xfrm>
            <a:off x="4506595" y="3589020"/>
            <a:ext cx="3758565" cy="460375"/>
          </a:xfrm>
          <a:prstGeom prst="rect">
            <a:avLst/>
          </a:prstGeom>
          <a:noFill/>
          <a:ln w="9525">
            <a:noFill/>
          </a:ln>
        </p:spPr>
        <p:txBody>
          <a:bodyPr wrap="square" anchor="t">
            <a:spAutoFit/>
          </a:bodyPr>
          <a:lstStyle/>
          <a:p>
            <a:pPr algn="l"/>
            <a:r>
              <a:rPr lang="zh-CN" sz="2400" b="1">
                <a:solidFill>
                  <a:srgbClr val="FFFF00"/>
                </a:solidFill>
                <a:latin typeface="黑体" panose="02010609060101010101" charset="-122"/>
                <a:ea typeface="黑体" panose="02010609060101010101" charset="-122"/>
                <a:sym typeface="+mn-ea"/>
              </a:rPr>
              <a:t>注意对他人行为不要盲从</a:t>
            </a:r>
          </a:p>
        </p:txBody>
      </p:sp>
    </p:spTree>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21859">
                                            <p:txEl>
                                              <p:pRg st="0" end="0"/>
                                            </p:txEl>
                                          </p:spTgt>
                                        </p:tgtEl>
                                        <p:attrNameLst>
                                          <p:attrName>style.visibility</p:attrName>
                                        </p:attrNameLst>
                                      </p:cBhvr>
                                      <p:to>
                                        <p:strVal val="visible"/>
                                      </p:to>
                                    </p:set>
                                    <p:animEffect transition="in" filter="circle(in)">
                                      <p:cBhvr>
                                        <p:cTn id="12" dur="2000"/>
                                        <p:tgtEl>
                                          <p:spTgt spid="121859">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121860"/>
                                        </p:tgtEl>
                                        <p:attrNameLst>
                                          <p:attrName>style.visibility</p:attrName>
                                        </p:attrNameLst>
                                      </p:cBhvr>
                                      <p:to>
                                        <p:strVal val="visible"/>
                                      </p:to>
                                    </p:set>
                                    <p:animEffect transition="in" filter="wedge">
                                      <p:cBhvr>
                                        <p:cTn id="17" dur="2000"/>
                                        <p:tgtEl>
                                          <p:spTgt spid="12186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edge">
                                      <p:cBhvr>
                                        <p:cTn id="22" dur="2000"/>
                                        <p:tgtEl>
                                          <p:spTgt spid="4"/>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edge">
                                      <p:cBhvr>
                                        <p:cTn id="27" dur="2000"/>
                                        <p:tgtEl>
                                          <p:spTgt spid="6"/>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0" presetClass="entr" presetSubtype="0"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edge">
                                      <p:cBhvr>
                                        <p:cTn id="32" dur="2000"/>
                                        <p:tgtEl>
                                          <p:spTgt spid="5"/>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0" presetClass="entr" presetSubtype="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edge">
                                      <p:cBhvr>
                                        <p:cTn id="37" dur="2000"/>
                                        <p:tgtEl>
                                          <p:spTgt spid="8"/>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0"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edge">
                                      <p:cBhvr>
                                        <p:cTn id="42"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1859" grpId="0" build="p"/>
      <p:bldP spid="121860" grpId="0"/>
      <p:bldP spid="4" grpId="0"/>
      <p:bldP spid="6" grpId="0"/>
      <p:bldP spid="5" grpId="0"/>
      <p:bldP spid="8" grpId="0"/>
      <p:bldP spid="10"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TextBox 8"/>
          <p:cNvSpPr txBox="1"/>
          <p:nvPr/>
        </p:nvSpPr>
        <p:spPr>
          <a:xfrm>
            <a:off x="224515" y="17039"/>
            <a:ext cx="2010410" cy="643890"/>
          </a:xfrm>
          <a:prstGeom prst="rect">
            <a:avLst/>
          </a:prstGeom>
          <a:noFill/>
        </p:spPr>
        <p:txBody>
          <a:bodyPr wrap="none" lIns="91420" tIns="45710" rIns="91420" bIns="45710" rtlCol="0">
            <a:spAutoFit/>
          </a:bodyPr>
          <a:lstStyle/>
          <a:p>
            <a:pPr algn="l"/>
            <a:r>
              <a:rPr lang="zh-CN" altLang="en-US" sz="3600" b="1">
                <a:gradFill>
                  <a:gsLst>
                    <a:gs pos="0">
                      <a:srgbClr val="7B32B2"/>
                    </a:gs>
                    <a:gs pos="100000">
                      <a:srgbClr val="401A5D"/>
                    </a:gs>
                  </a:gsLst>
                  <a:lin scaled="0"/>
                </a:gradFill>
                <a:latin typeface="微软雅黑" panose="020b0503020204020204" pitchFamily="34" charset="-122"/>
                <a:ea typeface="微软雅黑" panose="020b0503020204020204" pitchFamily="34" charset="-122"/>
              </a:rPr>
              <a:t>活动方案</a:t>
            </a:r>
          </a:p>
        </p:txBody>
      </p:sp>
      <p:cxnSp>
        <p:nvCxnSpPr>
          <p:cNvPr id="11" name="直接连接符 10"/>
          <p:cNvCxnSpPr/>
          <p:nvPr/>
        </p:nvCxnSpPr>
        <p:spPr>
          <a:xfrm>
            <a:off x="114300" y="821690"/>
            <a:ext cx="878459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a:spLocks noChangeArrowheads="1"/>
          </p:cNvSpPr>
          <p:nvPr/>
        </p:nvSpPr>
        <p:spPr bwMode="auto">
          <a:xfrm>
            <a:off x="288925" y="1069975"/>
            <a:ext cx="8566150" cy="3496945"/>
          </a:xfrm>
          <a:prstGeom prst="rect">
            <a:avLst/>
          </a:prstGeom>
          <a:solidFill>
            <a:srgbClr val="FFFFFF"/>
          </a:solidFill>
          <a:ln w="12700" cmpd="sng">
            <a:solidFill>
              <a:srgbClr val="ADBACA"/>
            </a:solidFill>
            <a:miter lim="800000"/>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000000"/>
              </a:solidFill>
            </a:endParaRPr>
          </a:p>
        </p:txBody>
      </p:sp>
      <p:sp>
        <p:nvSpPr>
          <p:cNvPr id="13" name="矩形 9"/>
          <p:cNvSpPr>
            <a:spLocks noChangeArrowheads="1"/>
          </p:cNvSpPr>
          <p:nvPr/>
        </p:nvSpPr>
        <p:spPr bwMode="auto">
          <a:xfrm>
            <a:off x="288925" y="982345"/>
            <a:ext cx="8435340"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latinLnBrk="0" hangingPunct="1">
              <a:lnSpc>
                <a:spcPct val="150000"/>
              </a:lnSpc>
              <a:spcBef>
                <a:spcPct val="0"/>
              </a:spcBef>
            </a:pPr>
            <a:r>
              <a:rPr lang="zh-CN" altLang="en-US" sz="2400" b="1">
                <a:solidFill>
                  <a:srgbClr val="445469"/>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为了更好地让学生培养媒介素养，教师组织一个专题研讨会。</a:t>
            </a:r>
          </a:p>
        </p:txBody>
      </p:sp>
      <p:sp>
        <p:nvSpPr>
          <p:cNvPr id="22" name="矩形 21"/>
          <p:cNvSpPr/>
          <p:nvPr/>
        </p:nvSpPr>
        <p:spPr>
          <a:xfrm>
            <a:off x="313055" y="1678940"/>
            <a:ext cx="8387080" cy="2964180"/>
          </a:xfrm>
          <a:prstGeom prst="rect">
            <a:avLst/>
          </a:prstGeom>
          <a:noFill/>
          <a:ln>
            <a:noFill/>
          </a:ln>
        </p:spPr>
        <p:txBody>
          <a:bodyPr wrap="square" lIns="56553" tIns="28276" rIns="56553" bIns="28276">
            <a:spAutoFit/>
          </a:bodyPr>
          <a:lstStyle/>
          <a:p>
            <a:pPr eaLnBrk="1" latinLnBrk="0" hangingPunct="1">
              <a:lnSpc>
                <a:spcPct val="150000"/>
              </a:lnSpc>
              <a:spcBef>
                <a:spcPct val="0"/>
              </a:spcBef>
            </a:pPr>
            <a:r>
              <a:rPr lang="zh-CN" altLang="en-US" sz="2100" b="1">
                <a:solidFill>
                  <a:schemeClr val="tx1"/>
                </a:solidFill>
                <a:latin typeface="黑体" panose="02010609060101010101" charset="-122"/>
                <a:ea typeface="黑体" panose="02010609060101010101" charset="-122"/>
                <a:cs typeface="黑体" panose="02010609060101010101" charset="-122"/>
                <a:sym typeface="Arial" panose="020b0604020202020204" pitchFamily="34" charset="0"/>
              </a:rPr>
              <a:t>⑴研讨主题：文明上网,拒绝谣言。</a:t>
            </a:r>
          </a:p>
          <a:p>
            <a:pPr eaLnBrk="1" latinLnBrk="0" hangingPunct="1">
              <a:lnSpc>
                <a:spcPct val="150000"/>
              </a:lnSpc>
              <a:spcBef>
                <a:spcPct val="0"/>
              </a:spcBef>
            </a:pPr>
            <a:r>
              <a:rPr lang="zh-CN" altLang="en-US" sz="2100" b="1">
                <a:solidFill>
                  <a:schemeClr val="tx1"/>
                </a:solidFill>
                <a:latin typeface="黑体" panose="02010609060101010101" charset="-122"/>
                <a:ea typeface="黑体" panose="02010609060101010101" charset="-122"/>
                <a:cs typeface="黑体" panose="02010609060101010101" charset="-122"/>
                <a:sym typeface="Arial" panose="020b0604020202020204" pitchFamily="34" charset="0"/>
              </a:rPr>
              <a:t>⑵准备工作：①教师把学生分成4个小组，并任命各小组组长。各小组分别从电视、广播、报纸、网络等方面，研讨获得可靠信息的渠道,各小组再列出一张真实信息源的表单，针对媒介信息被扭曲、夸大、隐瞒等情况,从个人与政府两个层面谈谈如何建立网络信息传播规范机制。</a:t>
            </a:r>
          </a:p>
          <a:p>
            <a:pPr eaLnBrk="1" latinLnBrk="0" hangingPunct="1">
              <a:lnSpc>
                <a:spcPct val="150000"/>
              </a:lnSpc>
              <a:spcBef>
                <a:spcPct val="0"/>
              </a:spcBef>
            </a:pPr>
            <a:r>
              <a:rPr lang="zh-CN" altLang="en-US" sz="2100" b="1">
                <a:solidFill>
                  <a:schemeClr val="tx1"/>
                </a:solidFill>
                <a:latin typeface="黑体" panose="02010609060101010101" charset="-122"/>
                <a:ea typeface="黑体" panose="02010609060101010101" charset="-122"/>
                <a:cs typeface="黑体" panose="02010609060101010101" charset="-122"/>
                <a:sym typeface="Arial" panose="020b0604020202020204" pitchFamily="34" charset="0"/>
              </a:rPr>
              <a:t>②各小组有20分钟的研讨时间。</a:t>
            </a:r>
            <a:endParaRPr lang="zh-CN" altLang="en-US" sz="2100" b="1">
              <a:solidFill>
                <a:schemeClr val="tx1"/>
              </a:solidFill>
              <a:latin typeface="微软雅黑" panose="020b0503020204020204" pitchFamily="34" charset="-122"/>
              <a:ea typeface="微软雅黑" panose="020b0503020204020204" pitchFamily="34" charset="-122"/>
              <a:cs typeface="黑体" panose="02010609060101010101" charset="-122"/>
              <a:sym typeface="Gill Sans" charset="0"/>
            </a:endParaRPr>
          </a:p>
        </p:txBody>
      </p:sp>
    </p:spTree>
    <p:custDataLst>
      <p:tags r:id="rId3"/>
    </p:custData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edge">
                                      <p:cBhvr>
                                        <p:cTn id="12" dur="2000"/>
                                        <p:tgtEl>
                                          <p:spTgt spid="1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strips(downLeft)">
                                      <p:cBhvr>
                                        <p:cTn id="1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p:bldP spid="22"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TextBox 8"/>
          <p:cNvSpPr txBox="1"/>
          <p:nvPr/>
        </p:nvSpPr>
        <p:spPr>
          <a:xfrm>
            <a:off x="77195" y="90699"/>
            <a:ext cx="2010410" cy="643890"/>
          </a:xfrm>
          <a:prstGeom prst="rect">
            <a:avLst/>
          </a:prstGeom>
          <a:noFill/>
        </p:spPr>
        <p:txBody>
          <a:bodyPr wrap="none" lIns="91420" tIns="45710" rIns="91420" bIns="45710" rtlCol="0">
            <a:spAutoFit/>
          </a:bodyPr>
          <a:lstStyle/>
          <a:p>
            <a:pPr algn="l"/>
            <a:r>
              <a:rPr lang="zh-CN" altLang="en-US" sz="3600" b="1">
                <a:gradFill>
                  <a:gsLst>
                    <a:gs pos="0">
                      <a:srgbClr val="7B32B2"/>
                    </a:gs>
                    <a:gs pos="100000">
                      <a:srgbClr val="401A5D"/>
                    </a:gs>
                  </a:gsLst>
                  <a:lin scaled="0"/>
                </a:gradFill>
                <a:latin typeface="微软雅黑" panose="020b0503020204020204" pitchFamily="34" charset="-122"/>
                <a:ea typeface="微软雅黑" panose="020b0503020204020204" pitchFamily="34" charset="-122"/>
              </a:rPr>
              <a:t>活动方案</a:t>
            </a:r>
          </a:p>
        </p:txBody>
      </p:sp>
      <p:cxnSp>
        <p:nvCxnSpPr>
          <p:cNvPr id="11" name="直接连接符 10"/>
          <p:cNvCxnSpPr/>
          <p:nvPr/>
        </p:nvCxnSpPr>
        <p:spPr>
          <a:xfrm>
            <a:off x="102870" y="842645"/>
            <a:ext cx="878459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a:spLocks noChangeArrowheads="1"/>
          </p:cNvSpPr>
          <p:nvPr/>
        </p:nvSpPr>
        <p:spPr bwMode="auto">
          <a:xfrm>
            <a:off x="101600" y="1081405"/>
            <a:ext cx="8785860" cy="3496945"/>
          </a:xfrm>
          <a:prstGeom prst="rect">
            <a:avLst/>
          </a:prstGeom>
          <a:solidFill>
            <a:srgbClr val="FFFFFF"/>
          </a:solidFill>
          <a:ln w="12700" cmpd="sng">
            <a:solidFill>
              <a:srgbClr val="ADBACA"/>
            </a:solidFill>
            <a:miter lim="800000"/>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000000"/>
              </a:solidFill>
            </a:endParaRPr>
          </a:p>
        </p:txBody>
      </p:sp>
      <p:sp>
        <p:nvSpPr>
          <p:cNvPr id="22" name="矩形 21"/>
          <p:cNvSpPr/>
          <p:nvPr/>
        </p:nvSpPr>
        <p:spPr>
          <a:xfrm>
            <a:off x="190500" y="1362710"/>
            <a:ext cx="5281930" cy="2640965"/>
          </a:xfrm>
          <a:prstGeom prst="rect">
            <a:avLst/>
          </a:prstGeom>
          <a:noFill/>
          <a:ln>
            <a:noFill/>
          </a:ln>
        </p:spPr>
        <p:txBody>
          <a:bodyPr wrap="square" lIns="56553" tIns="28276" rIns="56553" bIns="28276">
            <a:spAutoFit/>
          </a:bodyPr>
          <a:lstStyle/>
          <a:p>
            <a:pPr eaLnBrk="1" latinLnBrk="0" hangingPunct="1">
              <a:lnSpc>
                <a:spcPct val="150000"/>
              </a:lnSpc>
              <a:spcBef>
                <a:spcPct val="0"/>
              </a:spcBef>
            </a:pPr>
            <a:r>
              <a:rPr lang="zh-CN" altLang="en-US" sz="2800">
                <a:solidFill>
                  <a:schemeClr val="tx1"/>
                </a:solidFill>
                <a:latin typeface="黑体" panose="02010609060101010101" charset="-122"/>
                <a:ea typeface="黑体" panose="02010609060101010101" charset="-122"/>
                <a:cs typeface="黑体" panose="02010609060101010101" charset="-122"/>
                <a:sym typeface="Arial" panose="020b0604020202020204" pitchFamily="34" charset="0"/>
              </a:rPr>
              <a:t>③20分钟后，各小组派一个代表就本组任务做一个精辟而内容丰富的发言，时间不超过10分钟。</a:t>
            </a:r>
          </a:p>
          <a:p>
            <a:pPr eaLnBrk="1" latinLnBrk="0" hangingPunct="1">
              <a:lnSpc>
                <a:spcPct val="150000"/>
              </a:lnSpc>
              <a:spcBef>
                <a:spcPct val="0"/>
              </a:spcBef>
            </a:pPr>
            <a:r>
              <a:rPr lang="zh-CN" altLang="en-US" sz="2800">
                <a:solidFill>
                  <a:schemeClr val="tx1"/>
                </a:solidFill>
                <a:latin typeface="黑体" panose="02010609060101010101" charset="-122"/>
                <a:ea typeface="黑体" panose="02010609060101010101" charset="-122"/>
                <a:cs typeface="黑体" panose="02010609060101010101" charset="-122"/>
                <a:sym typeface="Arial" panose="020b0604020202020204" pitchFamily="34" charset="0"/>
              </a:rPr>
              <a:t>④最后评选最佳选手和最美小组。</a:t>
            </a:r>
          </a:p>
        </p:txBody>
      </p:sp>
      <p:pic>
        <p:nvPicPr>
          <p:cNvPr id="2" name="图片 1"/>
          <p:cNvPicPr>
            <a:picLocks noChangeAspect="1"/>
          </p:cNvPicPr>
          <p:nvPr/>
        </p:nvPicPr>
        <p:blipFill>
          <a:blip r:embed="rId3"/>
          <a:srcRect b="8511"/>
          <a:stretch>
            <a:fillRect/>
          </a:stretch>
        </p:blipFill>
        <p:spPr>
          <a:xfrm>
            <a:off x="5680075" y="1951355"/>
            <a:ext cx="2875280" cy="1757045"/>
          </a:xfrm>
          <a:prstGeom prst="rect">
            <a:avLst/>
          </a:prstGeom>
        </p:spPr>
      </p:pic>
    </p:spTree>
    <p:custDataLst>
      <p:tags r:id="rId4"/>
    </p:custData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strips(downLeft)">
                                      <p:cBhvr>
                                        <p:cTn id="12" dur="500"/>
                                        <p:tgtEl>
                                          <p:spTgt spid="2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ircle(in)">
                                      <p:cBhvr>
                                        <p:cTn id="1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2"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TextBox 8"/>
          <p:cNvSpPr txBox="1"/>
          <p:nvPr/>
        </p:nvSpPr>
        <p:spPr>
          <a:xfrm>
            <a:off x="77195" y="90699"/>
            <a:ext cx="2010410" cy="643890"/>
          </a:xfrm>
          <a:prstGeom prst="rect">
            <a:avLst/>
          </a:prstGeom>
          <a:noFill/>
        </p:spPr>
        <p:txBody>
          <a:bodyPr wrap="none" lIns="91420" tIns="45710" rIns="91420" bIns="45710" rtlCol="0">
            <a:spAutoFit/>
          </a:bodyPr>
          <a:lstStyle/>
          <a:p>
            <a:r>
              <a:rPr lang="zh-CN" altLang="en-US" sz="3600" b="1">
                <a:gradFill>
                  <a:gsLst>
                    <a:gs pos="0">
                      <a:srgbClr val="7B32B2"/>
                    </a:gs>
                    <a:gs pos="100000">
                      <a:srgbClr val="401A5D"/>
                    </a:gs>
                  </a:gsLst>
                  <a:lin scaled="0"/>
                </a:gradFill>
                <a:latin typeface="微软雅黑" panose="020b0503020204020204" pitchFamily="34" charset="-122"/>
                <a:ea typeface="微软雅黑" panose="020b0503020204020204" pitchFamily="34" charset="-122"/>
              </a:rPr>
              <a:t>活动表单</a:t>
            </a:r>
          </a:p>
        </p:txBody>
      </p:sp>
      <p:cxnSp>
        <p:nvCxnSpPr>
          <p:cNvPr id="11" name="直接连接符 10"/>
          <p:cNvCxnSpPr/>
          <p:nvPr/>
        </p:nvCxnSpPr>
        <p:spPr>
          <a:xfrm>
            <a:off x="102870" y="842645"/>
            <a:ext cx="878459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a:spLocks noChangeArrowheads="1"/>
          </p:cNvSpPr>
          <p:nvPr/>
        </p:nvSpPr>
        <p:spPr bwMode="auto">
          <a:xfrm>
            <a:off x="212090" y="1069975"/>
            <a:ext cx="8566150" cy="3997960"/>
          </a:xfrm>
          <a:prstGeom prst="rect">
            <a:avLst/>
          </a:prstGeom>
          <a:solidFill>
            <a:srgbClr val="FFFFFF"/>
          </a:solidFill>
          <a:ln w="12700" cmpd="sng">
            <a:solidFill>
              <a:srgbClr val="ADBACA"/>
            </a:solidFill>
            <a:miter lim="800000"/>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000000"/>
              </a:solidFill>
            </a:endParaRPr>
          </a:p>
        </p:txBody>
      </p:sp>
      <p:sp>
        <p:nvSpPr>
          <p:cNvPr id="8" name="文本框 7"/>
          <p:cNvSpPr txBox="1"/>
          <p:nvPr/>
        </p:nvSpPr>
        <p:spPr>
          <a:xfrm>
            <a:off x="1303655" y="1214755"/>
            <a:ext cx="5689600" cy="492125"/>
          </a:xfrm>
          <a:prstGeom prst="rect">
            <a:avLst/>
          </a:prstGeom>
          <a:noFill/>
        </p:spPr>
        <p:txBody>
          <a:bodyPr wrap="none" lIns="0" tIns="0" rIns="0" bIns="0" rtlCol="0">
            <a:spAutoFit/>
          </a:bodyPr>
          <a:lstStyle/>
          <a:p>
            <a:pPr algn="l"/>
            <a:r>
              <a:rPr lang="zh-CN" altLang="en-US" sz="3200" b="1" smtClean="0">
                <a:solidFill>
                  <a:schemeClr val="accent6"/>
                </a:solidFill>
                <a:latin typeface="微软雅黑" panose="020b0503020204020204" pitchFamily="34" charset="-122"/>
                <a:ea typeface="微软雅黑" panose="020b0503020204020204" pitchFamily="34" charset="-122"/>
              </a:rPr>
              <a:t>各小组拟列的真实信息源的表单</a:t>
            </a:r>
          </a:p>
        </p:txBody>
      </p:sp>
      <p:pic>
        <p:nvPicPr>
          <p:cNvPr id="10" name="图片 9"/>
          <p:cNvPicPr>
            <a:picLocks noChangeAspect="1"/>
          </p:cNvPicPr>
          <p:nvPr/>
        </p:nvPicPr>
        <p:blipFill>
          <a:blip r:embed="rId3"/>
          <a:stretch>
            <a:fillRect/>
          </a:stretch>
        </p:blipFill>
        <p:spPr>
          <a:xfrm>
            <a:off x="0" y="1706880"/>
            <a:ext cx="11461750" cy="3172460"/>
          </a:xfrm>
          <a:prstGeom prst="rect">
            <a:avLst/>
          </a:prstGeom>
        </p:spPr>
      </p:pic>
    </p:spTree>
    <p:custDataLst>
      <p:tags r:id="rId4"/>
    </p:custData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amond(in)">
                                      <p:cBhvr>
                                        <p:cTn id="7" dur="20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edge">
                                      <p:cBhvr>
                                        <p:cTn id="12" dur="20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diamond(in)">
                                      <p:cBhvr>
                                        <p:cTn id="17" dur="20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childTnLst>
                                </p:cTn>
                              </p:par>
                            </p:childTnLst>
                          </p:cTn>
                        </p:par>
                      </p:childTnLst>
                    </p:cTn>
                  </p:par>
                  <p:par>
                    <p:cTn id="22" fill="hold" nodeType="clickPar">
                      <p:stCondLst>
                        <p:cond delay="indefinite"/>
                      </p:stCondLst>
                      <p:childTnLst>
                        <p:par>
                          <p:cTn id="23" fill="hold" nodeType="afterGroup">
                            <p:stCondLst>
                              <p:cond delay="0"/>
                            </p:stCondLst>
                            <p:childTnLst>
                              <p:par>
                                <p:cTn id="24" presetID="6" presetClass="entr" presetSubtype="16" fill="hold"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circle(in)">
                                      <p:cBhvr>
                                        <p:cTn id="26"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7" grpId="0"/>
      <p:bldP spid="8"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TextBox 8"/>
          <p:cNvSpPr txBox="1"/>
          <p:nvPr/>
        </p:nvSpPr>
        <p:spPr>
          <a:xfrm>
            <a:off x="77195" y="90699"/>
            <a:ext cx="3382010" cy="643890"/>
          </a:xfrm>
          <a:prstGeom prst="rect">
            <a:avLst/>
          </a:prstGeom>
          <a:noFill/>
        </p:spPr>
        <p:txBody>
          <a:bodyPr wrap="none" lIns="91420" tIns="45710" rIns="91420" bIns="45710" rtlCol="0">
            <a:spAutoFit/>
          </a:bodyPr>
          <a:lstStyle/>
          <a:p>
            <a:pPr algn="l"/>
            <a:r>
              <a:rPr lang="zh-CN" altLang="en-US" sz="3600" b="1">
                <a:gradFill>
                  <a:gsLst>
                    <a:gs pos="0">
                      <a:srgbClr val="7B32B2"/>
                    </a:gs>
                    <a:gs pos="100000">
                      <a:srgbClr val="401A5D"/>
                    </a:gs>
                  </a:gsLst>
                  <a:lin scaled="0"/>
                </a:gradFill>
                <a:latin typeface="微软雅黑" panose="020b0503020204020204" pitchFamily="34" charset="-122"/>
                <a:ea typeface="微软雅黑" panose="020b0503020204020204" pitchFamily="34" charset="-122"/>
              </a:rPr>
              <a:t>各小组发言示例</a:t>
            </a:r>
          </a:p>
        </p:txBody>
      </p:sp>
      <p:cxnSp>
        <p:nvCxnSpPr>
          <p:cNvPr id="11" name="直接连接符 10"/>
          <p:cNvCxnSpPr/>
          <p:nvPr/>
        </p:nvCxnSpPr>
        <p:spPr>
          <a:xfrm>
            <a:off x="102870" y="842645"/>
            <a:ext cx="878459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a:spLocks noChangeArrowheads="1"/>
          </p:cNvSpPr>
          <p:nvPr/>
        </p:nvSpPr>
        <p:spPr bwMode="auto">
          <a:xfrm>
            <a:off x="167005" y="1069975"/>
            <a:ext cx="6591935" cy="3933825"/>
          </a:xfrm>
          <a:prstGeom prst="rect">
            <a:avLst/>
          </a:prstGeom>
          <a:solidFill>
            <a:srgbClr val="FFFFFF"/>
          </a:solidFill>
          <a:ln w="12700" cmpd="sng">
            <a:solidFill>
              <a:srgbClr val="ADBACA"/>
            </a:solidFill>
            <a:miter lim="800000"/>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000000"/>
              </a:solidFill>
            </a:endParaRPr>
          </a:p>
        </p:txBody>
      </p:sp>
      <p:sp>
        <p:nvSpPr>
          <p:cNvPr id="22" name="矩形 21"/>
          <p:cNvSpPr/>
          <p:nvPr/>
        </p:nvSpPr>
        <p:spPr>
          <a:xfrm>
            <a:off x="300990" y="986790"/>
            <a:ext cx="6323965" cy="3933825"/>
          </a:xfrm>
          <a:prstGeom prst="rect">
            <a:avLst/>
          </a:prstGeom>
          <a:noFill/>
          <a:ln>
            <a:noFill/>
          </a:ln>
        </p:spPr>
        <p:txBody>
          <a:bodyPr wrap="square" lIns="56553" tIns="28276" rIns="56553" bIns="28276">
            <a:spAutoFit/>
          </a:bodyPr>
          <a:lstStyle/>
          <a:p>
            <a:pPr fontAlgn="base">
              <a:lnSpc>
                <a:spcPct val="150000"/>
              </a:lnSpc>
              <a:spcBef>
                <a:spcPct val="0"/>
              </a:spcBef>
              <a:spcAft>
                <a:spcPct val="0"/>
              </a:spcAft>
            </a:pPr>
            <a:r>
              <a:rPr lang="zh-CN" altLang="en-US" sz="2800" b="1">
                <a:solidFill>
                  <a:srgbClr val="FF0000"/>
                </a:solidFill>
                <a:latin typeface="微软雅黑" panose="020b0503020204020204" pitchFamily="34" charset="-122"/>
                <a:ea typeface="微软雅黑" panose="020b0503020204020204" pitchFamily="34" charset="-122"/>
                <a:sym typeface="Gill Sans" charset="0"/>
              </a:rPr>
              <a:t>个人层面:</a:t>
            </a:r>
          </a:p>
          <a:p>
            <a:pPr fontAlgn="base">
              <a:lnSpc>
                <a:spcPct val="150000"/>
              </a:lnSpc>
              <a:spcBef>
                <a:spcPct val="0"/>
              </a:spcBef>
              <a:spcAft>
                <a:spcPct val="0"/>
              </a:spcAft>
            </a:pPr>
            <a:r>
              <a:rPr lang="zh-CN" altLang="en-US" sz="2800">
                <a:solidFill>
                  <a:schemeClr val="tx1"/>
                </a:solidFill>
                <a:latin typeface="微软雅黑" panose="020b0503020204020204" pitchFamily="34" charset="-122"/>
                <a:ea typeface="微软雅黑" panose="020b0503020204020204" pitchFamily="34" charset="-122"/>
                <a:sym typeface="Gill Sans" charset="0"/>
              </a:rPr>
              <a:t>①杜绝谣言，传播事实。谣言捕风捉影，似是而非，带有很强的迷惑性。但谣言之所以成为谣言，就是因为它缺乏事实根据。因此，事实与真相是谣言的天敌，只有用事实才能击破谣言。</a:t>
            </a:r>
          </a:p>
        </p:txBody>
      </p:sp>
      <p:pic>
        <p:nvPicPr>
          <p:cNvPr id="2" name="图片 1"/>
          <p:cNvPicPr>
            <a:picLocks noChangeAspect="1"/>
          </p:cNvPicPr>
          <p:nvPr/>
        </p:nvPicPr>
        <p:blipFill>
          <a:blip r:embed="rId3"/>
          <a:srcRect b="8511"/>
          <a:stretch>
            <a:fillRect/>
          </a:stretch>
        </p:blipFill>
        <p:spPr>
          <a:xfrm>
            <a:off x="6870700" y="2320290"/>
            <a:ext cx="2128520" cy="1433195"/>
          </a:xfrm>
          <a:prstGeom prst="rect">
            <a:avLst/>
          </a:prstGeom>
        </p:spPr>
      </p:pic>
    </p:spTree>
    <p:custDataLst>
      <p:tags r:id="rId4"/>
    </p:custData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strips(downLeft)">
                                      <p:cBhvr>
                                        <p:cTn id="12" dur="500"/>
                                        <p:tgtEl>
                                          <p:spTgt spid="2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ircle(in)">
                                      <p:cBhvr>
                                        <p:cTn id="1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2"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TextBox 8"/>
          <p:cNvSpPr txBox="1"/>
          <p:nvPr/>
        </p:nvSpPr>
        <p:spPr>
          <a:xfrm>
            <a:off x="77195" y="90699"/>
            <a:ext cx="3382010" cy="643890"/>
          </a:xfrm>
          <a:prstGeom prst="rect">
            <a:avLst/>
          </a:prstGeom>
          <a:noFill/>
        </p:spPr>
        <p:txBody>
          <a:bodyPr wrap="none" lIns="91420" tIns="45710" rIns="91420" bIns="45710" rtlCol="0">
            <a:spAutoFit/>
          </a:bodyPr>
          <a:lstStyle/>
          <a:p>
            <a:pPr algn="l"/>
            <a:r>
              <a:rPr lang="zh-CN" altLang="en-US" sz="3600" b="1">
                <a:gradFill>
                  <a:gsLst>
                    <a:gs pos="0">
                      <a:srgbClr val="7B32B2"/>
                    </a:gs>
                    <a:gs pos="100000">
                      <a:srgbClr val="401A5D"/>
                    </a:gs>
                  </a:gsLst>
                  <a:lin scaled="0"/>
                </a:gradFill>
                <a:latin typeface="微软雅黑" panose="020b0503020204020204" pitchFamily="34" charset="-122"/>
                <a:ea typeface="微软雅黑" panose="020b0503020204020204" pitchFamily="34" charset="-122"/>
              </a:rPr>
              <a:t>各小组发言示例</a:t>
            </a:r>
          </a:p>
        </p:txBody>
      </p:sp>
      <p:cxnSp>
        <p:nvCxnSpPr>
          <p:cNvPr id="11" name="直接连接符 10"/>
          <p:cNvCxnSpPr/>
          <p:nvPr/>
        </p:nvCxnSpPr>
        <p:spPr>
          <a:xfrm>
            <a:off x="102870" y="842645"/>
            <a:ext cx="878459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a:spLocks noChangeArrowheads="1"/>
          </p:cNvSpPr>
          <p:nvPr/>
        </p:nvSpPr>
        <p:spPr bwMode="auto">
          <a:xfrm>
            <a:off x="167005" y="1069975"/>
            <a:ext cx="6703695" cy="3933825"/>
          </a:xfrm>
          <a:prstGeom prst="rect">
            <a:avLst/>
          </a:prstGeom>
          <a:solidFill>
            <a:srgbClr val="FFFFFF"/>
          </a:solidFill>
          <a:ln w="12700" cmpd="sng">
            <a:solidFill>
              <a:srgbClr val="ADBACA"/>
            </a:solidFill>
            <a:miter lim="800000"/>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000000"/>
              </a:solidFill>
            </a:endParaRPr>
          </a:p>
        </p:txBody>
      </p:sp>
      <p:sp>
        <p:nvSpPr>
          <p:cNvPr id="22" name="矩形 21"/>
          <p:cNvSpPr/>
          <p:nvPr/>
        </p:nvSpPr>
        <p:spPr>
          <a:xfrm>
            <a:off x="167005" y="842645"/>
            <a:ext cx="6591935" cy="3933825"/>
          </a:xfrm>
          <a:prstGeom prst="rect">
            <a:avLst/>
          </a:prstGeom>
          <a:noFill/>
          <a:ln>
            <a:noFill/>
          </a:ln>
        </p:spPr>
        <p:txBody>
          <a:bodyPr wrap="square" lIns="56553" tIns="28276" rIns="56553" bIns="28276">
            <a:spAutoFit/>
          </a:bodyPr>
          <a:lstStyle/>
          <a:p>
            <a:pPr fontAlgn="base">
              <a:lnSpc>
                <a:spcPct val="150000"/>
              </a:lnSpc>
              <a:spcBef>
                <a:spcPct val="0"/>
              </a:spcBef>
              <a:spcAft>
                <a:spcPct val="0"/>
              </a:spcAft>
            </a:pPr>
            <a:r>
              <a:rPr lang="zh-CN" altLang="en-US" sz="2800" b="1">
                <a:solidFill>
                  <a:srgbClr val="FF0000"/>
                </a:solidFill>
                <a:latin typeface="微软雅黑" panose="020b0503020204020204" pitchFamily="34" charset="-122"/>
                <a:ea typeface="微软雅黑" panose="020b0503020204020204" pitchFamily="34" charset="-122"/>
                <a:sym typeface="Gill Sans" charset="0"/>
              </a:rPr>
              <a:t>个人层面:</a:t>
            </a:r>
          </a:p>
          <a:p>
            <a:pPr fontAlgn="base">
              <a:lnSpc>
                <a:spcPct val="150000"/>
              </a:lnSpc>
              <a:spcBef>
                <a:spcPct val="0"/>
              </a:spcBef>
              <a:spcAft>
                <a:spcPct val="0"/>
              </a:spcAft>
            </a:pPr>
            <a:r>
              <a:rPr lang="zh-CN" altLang="en-US" sz="2800">
                <a:solidFill>
                  <a:schemeClr val="tx1"/>
                </a:solidFill>
                <a:latin typeface="微软雅黑" panose="020b0503020204020204" pitchFamily="34" charset="-122"/>
                <a:ea typeface="微软雅黑" panose="020b0503020204020204" pitchFamily="34" charset="-122"/>
                <a:sym typeface="Gill Sans" charset="0"/>
              </a:rPr>
              <a:t>②做有责任感的守法公民。在发言之前，应首先考虑自己的发言是否有确凿根据，是否会给他人和社会造成不良影响。不捏造事实，不传播缺乏事实根据的流言蜚语，是每一个有责任感的守法公民的应尽义务。</a:t>
            </a:r>
          </a:p>
        </p:txBody>
      </p:sp>
      <p:pic>
        <p:nvPicPr>
          <p:cNvPr id="2" name="图片 1"/>
          <p:cNvPicPr>
            <a:picLocks noChangeAspect="1"/>
          </p:cNvPicPr>
          <p:nvPr/>
        </p:nvPicPr>
        <p:blipFill>
          <a:blip r:embed="rId3"/>
          <a:srcRect b="8511"/>
          <a:stretch>
            <a:fillRect/>
          </a:stretch>
        </p:blipFill>
        <p:spPr>
          <a:xfrm>
            <a:off x="7015480" y="2320290"/>
            <a:ext cx="2128520" cy="1433195"/>
          </a:xfrm>
          <a:prstGeom prst="rect">
            <a:avLst/>
          </a:prstGeom>
        </p:spPr>
      </p:pic>
    </p:spTree>
    <p:custDataLst>
      <p:tags r:id="rId4"/>
    </p:custData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strips(downLeft)">
                                      <p:cBhvr>
                                        <p:cTn id="12" dur="500"/>
                                        <p:tgtEl>
                                          <p:spTgt spid="2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ircle(in)">
                                      <p:cBhvr>
                                        <p:cTn id="1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2"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7254875" y="207010"/>
            <a:ext cx="1711960" cy="46609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 name="矩形 5"/>
          <p:cNvSpPr/>
          <p:nvPr/>
        </p:nvSpPr>
        <p:spPr>
          <a:xfrm>
            <a:off x="7448550" y="370840"/>
            <a:ext cx="1217930" cy="4357370"/>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latinLnBrk="0" hangingPunct="1">
              <a:lnSpc>
                <a:spcPct val="100000"/>
              </a:lnSpc>
            </a:pPr>
            <a:endParaRPr lang="zh-CN" altLang="en-US" sz="3600" b="1">
              <a:solidFill>
                <a:srgbClr val="FF0000"/>
              </a:solidFill>
              <a:latin typeface="微软雅黑" panose="020b0503020204020204" pitchFamily="34" charset="-122"/>
              <a:ea typeface="微软雅黑" panose="020b0503020204020204" pitchFamily="34" charset="-122"/>
              <a:sym typeface="+mn-ea"/>
            </a:endParaRPr>
          </a:p>
          <a:p>
            <a:pPr algn="ctr" eaLnBrk="1" latinLnBrk="0" hangingPunct="1">
              <a:lnSpc>
                <a:spcPct val="100000"/>
              </a:lnSpc>
            </a:pPr>
            <a:r>
              <a:rPr lang="zh-CN" altLang="en-US" sz="3600" b="1">
                <a:latin typeface="微软雅黑" panose="020b0503020204020204" pitchFamily="34" charset="-122"/>
                <a:ea typeface="微软雅黑" panose="020b0503020204020204" pitchFamily="34" charset="-122"/>
                <a:sym typeface="+mn-ea"/>
              </a:rPr>
              <a:t>媒介传播虚假信息案例 </a:t>
            </a:r>
            <a:endParaRPr lang="zh-CN" altLang="en-US" sz="4400" b="1">
              <a:solidFill>
                <a:schemeClr val="tx1">
                  <a:lumMod val="50000"/>
                  <a:lumOff val="50000"/>
                </a:schemeClr>
              </a:solidFill>
              <a:latin typeface="微软雅黑" panose="020b0503020204020204" pitchFamily="34" charset="-122"/>
              <a:ea typeface="微软雅黑" panose="020b0503020204020204" pitchFamily="34" charset="-122"/>
            </a:endParaRPr>
          </a:p>
          <a:p>
            <a:pPr algn="ctr" eaLnBrk="1" latinLnBrk="0" hangingPunct="1">
              <a:lnSpc>
                <a:spcPct val="100000"/>
              </a:lnSpc>
            </a:pPr>
            <a:endParaRPr lang="zh-CN" altLang="en-US" sz="4400" b="1">
              <a:latin typeface="微软雅黑" panose="020b0503020204020204" pitchFamily="34" charset="-122"/>
              <a:ea typeface="微软雅黑" panose="020b0503020204020204" pitchFamily="34" charset="-122"/>
            </a:endParaRPr>
          </a:p>
        </p:txBody>
      </p:sp>
      <p:sp>
        <p:nvSpPr>
          <p:cNvPr id="8" name="矩形 7"/>
          <p:cNvSpPr/>
          <p:nvPr/>
        </p:nvSpPr>
        <p:spPr>
          <a:xfrm>
            <a:off x="246380" y="207010"/>
            <a:ext cx="1711960" cy="46609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493395" y="393065"/>
            <a:ext cx="1217930" cy="4357370"/>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latinLnBrk="0" hangingPunct="1">
              <a:lnSpc>
                <a:spcPct val="100000"/>
              </a:lnSpc>
            </a:pPr>
            <a:r>
              <a:rPr lang="en-US" altLang="zh-CN" sz="4400" b="1">
                <a:latin typeface="微软雅黑" panose="020b0503020204020204" pitchFamily="34" charset="-122"/>
                <a:ea typeface="微软雅黑" panose="020b0503020204020204" pitchFamily="34" charset="-122"/>
              </a:rPr>
              <a:t>01</a:t>
            </a:r>
          </a:p>
        </p:txBody>
      </p:sp>
      <p:pic>
        <p:nvPicPr>
          <p:cNvPr id="4" name="图片 3"/>
          <p:cNvPicPr>
            <a:picLocks noChangeAspect="1"/>
          </p:cNvPicPr>
          <p:nvPr/>
        </p:nvPicPr>
        <p:blipFill>
          <a:blip r:embed="rId2"/>
          <a:srcRect l="6748" r="10926" b="7347"/>
          <a:stretch>
            <a:fillRect/>
          </a:stretch>
        </p:blipFill>
        <p:spPr>
          <a:xfrm>
            <a:off x="1958340" y="208280"/>
            <a:ext cx="5296535" cy="465963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TextBox 8"/>
          <p:cNvSpPr txBox="1"/>
          <p:nvPr/>
        </p:nvSpPr>
        <p:spPr>
          <a:xfrm>
            <a:off x="77195" y="90699"/>
            <a:ext cx="3382010" cy="643890"/>
          </a:xfrm>
          <a:prstGeom prst="rect">
            <a:avLst/>
          </a:prstGeom>
          <a:noFill/>
        </p:spPr>
        <p:txBody>
          <a:bodyPr wrap="none" lIns="91420" tIns="45710" rIns="91420" bIns="45710" rtlCol="0">
            <a:spAutoFit/>
          </a:bodyPr>
          <a:lstStyle/>
          <a:p>
            <a:pPr algn="l"/>
            <a:r>
              <a:rPr lang="zh-CN" altLang="en-US" sz="3600" b="1">
                <a:gradFill>
                  <a:gsLst>
                    <a:gs pos="0">
                      <a:srgbClr val="7B32B2"/>
                    </a:gs>
                    <a:gs pos="100000">
                      <a:srgbClr val="401A5D"/>
                    </a:gs>
                  </a:gsLst>
                  <a:lin scaled="0"/>
                </a:gradFill>
                <a:latin typeface="微软雅黑" panose="020b0503020204020204" pitchFamily="34" charset="-122"/>
                <a:ea typeface="微软雅黑" panose="020b0503020204020204" pitchFamily="34" charset="-122"/>
              </a:rPr>
              <a:t>各小组发言示例</a:t>
            </a:r>
          </a:p>
        </p:txBody>
      </p:sp>
      <p:cxnSp>
        <p:nvCxnSpPr>
          <p:cNvPr id="11" name="直接连接符 10"/>
          <p:cNvCxnSpPr/>
          <p:nvPr/>
        </p:nvCxnSpPr>
        <p:spPr>
          <a:xfrm>
            <a:off x="102870" y="842645"/>
            <a:ext cx="878459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a:spLocks noChangeArrowheads="1"/>
          </p:cNvSpPr>
          <p:nvPr/>
        </p:nvSpPr>
        <p:spPr bwMode="auto">
          <a:xfrm>
            <a:off x="325120" y="1024890"/>
            <a:ext cx="8494395" cy="3933825"/>
          </a:xfrm>
          <a:prstGeom prst="rect">
            <a:avLst/>
          </a:prstGeom>
          <a:solidFill>
            <a:srgbClr val="FFFFFF"/>
          </a:solidFill>
          <a:ln w="12700" cmpd="sng">
            <a:solidFill>
              <a:srgbClr val="ADBACA"/>
            </a:solidFill>
            <a:miter lim="800000"/>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000000"/>
              </a:solidFill>
            </a:endParaRPr>
          </a:p>
        </p:txBody>
      </p:sp>
      <p:sp>
        <p:nvSpPr>
          <p:cNvPr id="22" name="矩形 21"/>
          <p:cNvSpPr/>
          <p:nvPr/>
        </p:nvSpPr>
        <p:spPr>
          <a:xfrm>
            <a:off x="434340" y="842645"/>
            <a:ext cx="8025765" cy="3933825"/>
          </a:xfrm>
          <a:prstGeom prst="rect">
            <a:avLst/>
          </a:prstGeom>
          <a:noFill/>
          <a:ln>
            <a:noFill/>
          </a:ln>
        </p:spPr>
        <p:txBody>
          <a:bodyPr wrap="square" lIns="56553" tIns="28276" rIns="56553" bIns="28276">
            <a:spAutoFit/>
          </a:bodyPr>
          <a:lstStyle/>
          <a:p>
            <a:pPr fontAlgn="base">
              <a:lnSpc>
                <a:spcPct val="150000"/>
              </a:lnSpc>
              <a:spcBef>
                <a:spcPct val="0"/>
              </a:spcBef>
              <a:spcAft>
                <a:spcPct val="0"/>
              </a:spcAft>
            </a:pPr>
            <a:r>
              <a:rPr lang="zh-CN" altLang="en-US" sz="2800" b="1">
                <a:solidFill>
                  <a:srgbClr val="FF0000"/>
                </a:solidFill>
                <a:latin typeface="微软雅黑" panose="020b0503020204020204" pitchFamily="34" charset="-122"/>
                <a:ea typeface="微软雅黑" panose="020b0503020204020204" pitchFamily="34" charset="-122"/>
                <a:sym typeface="Gill Sans" charset="0"/>
              </a:rPr>
              <a:t>政府层面:</a:t>
            </a:r>
          </a:p>
          <a:p>
            <a:pPr fontAlgn="base">
              <a:lnSpc>
                <a:spcPct val="150000"/>
              </a:lnSpc>
              <a:spcBef>
                <a:spcPct val="0"/>
              </a:spcBef>
              <a:spcAft>
                <a:spcPct val="0"/>
              </a:spcAft>
            </a:pPr>
            <a:r>
              <a:rPr lang="zh-CN" altLang="en-US" sz="2800">
                <a:solidFill>
                  <a:schemeClr val="tx1"/>
                </a:solidFill>
                <a:latin typeface="微软雅黑" panose="020b0503020204020204" pitchFamily="34" charset="-122"/>
                <a:ea typeface="微软雅黑" panose="020b0503020204020204" pitchFamily="34" charset="-122"/>
                <a:sym typeface="Gill Sans" charset="0"/>
              </a:rPr>
              <a:t>①建构伦理原则，明确道德底线。在公布信息、发表言论时，要确定信息的真实性，避免信息的碎片化、片面化，不能盲目跟风，随心所欲地转发或评论公共事件，更不能未经他人允许随意公开别人的隐私或诋毁他人的名誉，以免伤及无辜。</a:t>
            </a:r>
          </a:p>
        </p:txBody>
      </p:sp>
    </p:spTree>
    <p:custDataLst>
      <p:tags r:id="rId3"/>
    </p:custData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strips(downLeft)">
                                      <p:cBhvr>
                                        <p:cTn id="1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2"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TextBox 8"/>
          <p:cNvSpPr txBox="1"/>
          <p:nvPr/>
        </p:nvSpPr>
        <p:spPr>
          <a:xfrm>
            <a:off x="102595" y="-106"/>
            <a:ext cx="3382010" cy="643890"/>
          </a:xfrm>
          <a:prstGeom prst="rect">
            <a:avLst/>
          </a:prstGeom>
          <a:noFill/>
        </p:spPr>
        <p:txBody>
          <a:bodyPr wrap="none" lIns="91420" tIns="45710" rIns="91420" bIns="45710" rtlCol="0">
            <a:spAutoFit/>
          </a:bodyPr>
          <a:lstStyle/>
          <a:p>
            <a:pPr algn="l"/>
            <a:r>
              <a:rPr lang="zh-CN" altLang="en-US" sz="3600" b="1">
                <a:gradFill>
                  <a:gsLst>
                    <a:gs pos="0">
                      <a:srgbClr val="7B32B2"/>
                    </a:gs>
                    <a:gs pos="100000">
                      <a:srgbClr val="401A5D"/>
                    </a:gs>
                  </a:gsLst>
                  <a:lin scaled="0"/>
                </a:gradFill>
                <a:latin typeface="微软雅黑" panose="020b0503020204020204" pitchFamily="34" charset="-122"/>
                <a:ea typeface="微软雅黑" panose="020b0503020204020204" pitchFamily="34" charset="-122"/>
              </a:rPr>
              <a:t>各小组发言示例</a:t>
            </a:r>
          </a:p>
        </p:txBody>
      </p:sp>
      <p:cxnSp>
        <p:nvCxnSpPr>
          <p:cNvPr id="11" name="直接连接符 10"/>
          <p:cNvCxnSpPr/>
          <p:nvPr/>
        </p:nvCxnSpPr>
        <p:spPr>
          <a:xfrm>
            <a:off x="102870" y="643890"/>
            <a:ext cx="878459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a:spLocks noChangeArrowheads="1"/>
          </p:cNvSpPr>
          <p:nvPr/>
        </p:nvSpPr>
        <p:spPr bwMode="auto">
          <a:xfrm>
            <a:off x="179070" y="732790"/>
            <a:ext cx="8785860" cy="4330065"/>
          </a:xfrm>
          <a:prstGeom prst="rect">
            <a:avLst/>
          </a:prstGeom>
          <a:solidFill>
            <a:srgbClr val="FFFFFF"/>
          </a:solidFill>
          <a:ln w="12700" cmpd="sng">
            <a:solidFill>
              <a:srgbClr val="ADBACA"/>
            </a:solidFill>
            <a:miter lim="800000"/>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000000"/>
              </a:solidFill>
            </a:endParaRPr>
          </a:p>
        </p:txBody>
      </p:sp>
      <p:sp>
        <p:nvSpPr>
          <p:cNvPr id="22" name="矩形 21"/>
          <p:cNvSpPr/>
          <p:nvPr/>
        </p:nvSpPr>
        <p:spPr>
          <a:xfrm>
            <a:off x="250825" y="554355"/>
            <a:ext cx="8785860" cy="4580255"/>
          </a:xfrm>
          <a:prstGeom prst="rect">
            <a:avLst/>
          </a:prstGeom>
          <a:noFill/>
          <a:ln>
            <a:noFill/>
          </a:ln>
        </p:spPr>
        <p:txBody>
          <a:bodyPr wrap="square" lIns="56553" tIns="28276" rIns="56553" bIns="28276">
            <a:spAutoFit/>
          </a:bodyPr>
          <a:lstStyle/>
          <a:p>
            <a:pPr fontAlgn="base">
              <a:lnSpc>
                <a:spcPct val="150000"/>
              </a:lnSpc>
              <a:spcBef>
                <a:spcPct val="0"/>
              </a:spcBef>
              <a:spcAft>
                <a:spcPct val="0"/>
              </a:spcAft>
            </a:pPr>
            <a:r>
              <a:rPr lang="zh-CN" altLang="en-US" sz="2800" b="1">
                <a:solidFill>
                  <a:srgbClr val="FF0000"/>
                </a:solidFill>
                <a:latin typeface="微软雅黑" panose="020b0503020204020204" pitchFamily="34" charset="-122"/>
                <a:ea typeface="微软雅黑" panose="020b0503020204020204" pitchFamily="34" charset="-122"/>
                <a:sym typeface="Gill Sans" charset="0"/>
              </a:rPr>
              <a:t>政府层面:</a:t>
            </a:r>
          </a:p>
          <a:p>
            <a:pPr fontAlgn="base">
              <a:lnSpc>
                <a:spcPct val="150000"/>
              </a:lnSpc>
              <a:spcBef>
                <a:spcPct val="0"/>
              </a:spcBef>
              <a:spcAft>
                <a:spcPct val="0"/>
              </a:spcAft>
            </a:pPr>
            <a:r>
              <a:rPr lang="zh-CN" altLang="en-US" sz="2800">
                <a:solidFill>
                  <a:schemeClr val="tx1"/>
                </a:solidFill>
                <a:latin typeface="微软雅黑" panose="020b0503020204020204" pitchFamily="34" charset="-122"/>
                <a:ea typeface="微软雅黑" panose="020b0503020204020204" pitchFamily="34" charset="-122"/>
                <a:sym typeface="Gill Sans" charset="0"/>
              </a:rPr>
              <a:t>②加强技术管理，坚持行政立法并行。对网络使用者的言行进行约束，确保信息内容的安全性和无害性，以减少网络信息传播的伦理风险和政治风险。此外，我国已制定了一系列与网络有关的法律法规，对规范网络传播环境有一定的作用，但其法规内容仍有待细化，特别是有关信息传播方面的内容应当完善。</a:t>
            </a:r>
          </a:p>
        </p:txBody>
      </p:sp>
    </p:spTree>
    <p:custDataLst>
      <p:tags r:id="rId3"/>
    </p:custData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strips(downLeft)">
                                      <p:cBhvr>
                                        <p:cTn id="1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2"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TextBox 8"/>
          <p:cNvSpPr txBox="1"/>
          <p:nvPr/>
        </p:nvSpPr>
        <p:spPr>
          <a:xfrm>
            <a:off x="102595" y="-106"/>
            <a:ext cx="3382010" cy="643890"/>
          </a:xfrm>
          <a:prstGeom prst="rect">
            <a:avLst/>
          </a:prstGeom>
          <a:noFill/>
        </p:spPr>
        <p:txBody>
          <a:bodyPr wrap="none" lIns="91420" tIns="45710" rIns="91420" bIns="45710" rtlCol="0">
            <a:spAutoFit/>
          </a:bodyPr>
          <a:lstStyle/>
          <a:p>
            <a:pPr algn="l"/>
            <a:r>
              <a:rPr lang="zh-CN" altLang="en-US" sz="3600" b="1">
                <a:gradFill>
                  <a:gsLst>
                    <a:gs pos="0">
                      <a:srgbClr val="7B32B2"/>
                    </a:gs>
                    <a:gs pos="100000">
                      <a:srgbClr val="401A5D"/>
                    </a:gs>
                  </a:gsLst>
                  <a:lin scaled="0"/>
                </a:gradFill>
                <a:latin typeface="微软雅黑" panose="020b0503020204020204" pitchFamily="34" charset="-122"/>
                <a:ea typeface="微软雅黑" panose="020b0503020204020204" pitchFamily="34" charset="-122"/>
              </a:rPr>
              <a:t>各小组发言示例</a:t>
            </a:r>
          </a:p>
        </p:txBody>
      </p:sp>
      <p:cxnSp>
        <p:nvCxnSpPr>
          <p:cNvPr id="11" name="直接连接符 10"/>
          <p:cNvCxnSpPr/>
          <p:nvPr/>
        </p:nvCxnSpPr>
        <p:spPr>
          <a:xfrm>
            <a:off x="102870" y="643890"/>
            <a:ext cx="878459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a:spLocks noChangeArrowheads="1"/>
          </p:cNvSpPr>
          <p:nvPr/>
        </p:nvSpPr>
        <p:spPr bwMode="auto">
          <a:xfrm>
            <a:off x="179070" y="732790"/>
            <a:ext cx="8785860" cy="4330065"/>
          </a:xfrm>
          <a:prstGeom prst="rect">
            <a:avLst/>
          </a:prstGeom>
          <a:solidFill>
            <a:srgbClr val="FFFFFF"/>
          </a:solidFill>
          <a:ln w="12700" cmpd="sng">
            <a:solidFill>
              <a:srgbClr val="ADBACA"/>
            </a:solidFill>
            <a:miter lim="800000"/>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000000"/>
              </a:solidFill>
            </a:endParaRPr>
          </a:p>
        </p:txBody>
      </p:sp>
      <p:sp>
        <p:nvSpPr>
          <p:cNvPr id="22" name="矩形 21"/>
          <p:cNvSpPr/>
          <p:nvPr/>
        </p:nvSpPr>
        <p:spPr>
          <a:xfrm>
            <a:off x="407035" y="535940"/>
            <a:ext cx="8629650" cy="4580255"/>
          </a:xfrm>
          <a:prstGeom prst="rect">
            <a:avLst/>
          </a:prstGeom>
          <a:noFill/>
          <a:ln>
            <a:noFill/>
          </a:ln>
        </p:spPr>
        <p:txBody>
          <a:bodyPr wrap="square" lIns="56553" tIns="28276" rIns="56553" bIns="28276">
            <a:spAutoFit/>
          </a:bodyPr>
          <a:lstStyle/>
          <a:p>
            <a:pPr fontAlgn="base">
              <a:lnSpc>
                <a:spcPct val="150000"/>
              </a:lnSpc>
              <a:spcBef>
                <a:spcPct val="0"/>
              </a:spcBef>
              <a:spcAft>
                <a:spcPct val="0"/>
              </a:spcAft>
            </a:pPr>
            <a:r>
              <a:rPr lang="zh-CN" altLang="en-US" sz="2800" b="1">
                <a:solidFill>
                  <a:srgbClr val="FF0000"/>
                </a:solidFill>
                <a:latin typeface="微软雅黑" panose="020b0503020204020204" pitchFamily="34" charset="-122"/>
                <a:ea typeface="微软雅黑" panose="020b0503020204020204" pitchFamily="34" charset="-122"/>
                <a:sym typeface="Gill Sans" charset="0"/>
              </a:rPr>
              <a:t>政府层面:</a:t>
            </a:r>
          </a:p>
          <a:p>
            <a:pPr fontAlgn="base">
              <a:lnSpc>
                <a:spcPct val="150000"/>
              </a:lnSpc>
              <a:spcBef>
                <a:spcPct val="0"/>
              </a:spcBef>
              <a:spcAft>
                <a:spcPct val="0"/>
              </a:spcAft>
            </a:pPr>
            <a:r>
              <a:rPr lang="zh-CN" altLang="en-US" sz="2800">
                <a:solidFill>
                  <a:schemeClr val="tx1"/>
                </a:solidFill>
                <a:latin typeface="微软雅黑" panose="020b0503020204020204" pitchFamily="34" charset="-122"/>
                <a:ea typeface="微软雅黑" panose="020b0503020204020204" pitchFamily="34" charset="-122"/>
                <a:sym typeface="Gill Sans" charset="0"/>
              </a:rPr>
              <a:t>③净化社会环境,提高网民素质。通过学校、媒体等开展道德宣传，从青少年开始，引导人们树立正确的价值观，倡导文明的语言行为。从个人、组织、行业入手,加强道德修养，构建符合传媒伦理道德的把关体系，扶正祛邪，使人们在精神和物质财富方面平衡发展,从源头上改变网络信息传播中的伦理失范现象。</a:t>
            </a:r>
          </a:p>
        </p:txBody>
      </p:sp>
    </p:spTree>
    <p:custDataLst>
      <p:tags r:id="rId3"/>
    </p:custData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strips(downLeft)">
                                      <p:cBhvr>
                                        <p:cTn id="1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2"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TextBox 8"/>
          <p:cNvSpPr txBox="1"/>
          <p:nvPr/>
        </p:nvSpPr>
        <p:spPr>
          <a:xfrm>
            <a:off x="102595" y="-106"/>
            <a:ext cx="2010410" cy="643890"/>
          </a:xfrm>
          <a:prstGeom prst="rect">
            <a:avLst/>
          </a:prstGeom>
          <a:noFill/>
        </p:spPr>
        <p:txBody>
          <a:bodyPr wrap="none" lIns="91420" tIns="45710" rIns="91420" bIns="45710" rtlCol="0">
            <a:spAutoFit/>
          </a:bodyPr>
          <a:lstStyle/>
          <a:p>
            <a:pPr algn="l"/>
            <a:r>
              <a:rPr lang="zh-CN" altLang="en-US" sz="3600" b="1">
                <a:gradFill>
                  <a:gsLst>
                    <a:gs pos="0">
                      <a:srgbClr val="7B32B2"/>
                    </a:gs>
                    <a:gs pos="100000">
                      <a:srgbClr val="401A5D"/>
                    </a:gs>
                  </a:gsLst>
                  <a:lin scaled="0"/>
                </a:gradFill>
                <a:latin typeface="微软雅黑" panose="020b0503020204020204" pitchFamily="34" charset="-122"/>
                <a:ea typeface="微软雅黑" panose="020b0503020204020204" pitchFamily="34" charset="-122"/>
              </a:rPr>
              <a:t>发言资料</a:t>
            </a:r>
          </a:p>
        </p:txBody>
      </p:sp>
      <p:cxnSp>
        <p:nvCxnSpPr>
          <p:cNvPr id="11" name="直接连接符 10"/>
          <p:cNvCxnSpPr/>
          <p:nvPr/>
        </p:nvCxnSpPr>
        <p:spPr>
          <a:xfrm>
            <a:off x="102870" y="643890"/>
            <a:ext cx="878459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097" name="Rectangle 1"/>
          <p:cNvSpPr>
            <a:spLocks noChangeArrowheads="1"/>
          </p:cNvSpPr>
          <p:nvPr/>
        </p:nvSpPr>
        <p:spPr bwMode="auto">
          <a:xfrm>
            <a:off x="0" y="555526"/>
            <a:ext cx="9036496" cy="4278094"/>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zh-CN" sz="1600" b="0" i="0" u="none" strike="noStrike" cap="none" normalizeH="0" baseline="0" smtClean="0">
                <a:ln>
                  <a:noFill/>
                </a:ln>
                <a:solidFill>
                  <a:srgbClr val="333333"/>
                </a:solidFill>
                <a:effectLst/>
                <a:latin typeface="Calibri" panose="020f0502020204030204" pitchFamily="34" charset="0"/>
                <a:ea typeface="宋体" panose="02010600030101010101" pitchFamily="2" charset="-122"/>
                <a:cs typeface="仿宋" pitchFamily="49" charset="-122"/>
              </a:rPr>
              <a:t>拒绝网络谣言 营造清正环境</a:t>
            </a:r>
            <a:endParaRPr kumimoji="0" lang="zh-CN" sz="16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itchFamily="2" charset="-122"/>
            </a:endParaRPr>
          </a:p>
          <a:p>
            <a:pPr marL="0" marR="0" lvl="0" indent="304800" algn="l" defTabSz="914400" rtl="0" eaLnBrk="0" fontAlgn="base" latinLnBrk="0" hangingPunct="0">
              <a:lnSpc>
                <a:spcPct val="100000"/>
              </a:lnSpc>
              <a:spcBef>
                <a:spcPct val="0"/>
              </a:spcBef>
              <a:spcAft>
                <a:spcPct val="0"/>
              </a:spcAft>
              <a:buClrTx/>
              <a:buSzTx/>
              <a:buFontTx/>
              <a:buNone/>
            </a:pPr>
            <a:r>
              <a:rPr kumimoji="0" lang="zh-CN" altLang="en-US" sz="1600" b="0" i="0" u="none" strike="noStrike" cap="none" normalizeH="0" baseline="0" smtClean="0">
                <a:ln>
                  <a:noFill/>
                </a:ln>
                <a:solidFill>
                  <a:srgbClr val="333333"/>
                </a:solidFill>
                <a:effectLst/>
                <a:latin typeface="Calibri" panose="020f0502020204030204" pitchFamily="34" charset="0"/>
                <a:ea typeface="宋体" panose="02010600030101010101" pitchFamily="2" charset="-122"/>
                <a:cs typeface="仿宋" pitchFamily="49" charset="-122"/>
              </a:rPr>
              <a:t>    </a:t>
            </a:r>
            <a:r>
              <a:rPr kumimoji="0" lang="en-US" altLang="zh-CN" sz="1600" b="0" i="0" u="none" strike="noStrike" cap="none" normalizeH="0" baseline="0" smtClean="0">
                <a:ln>
                  <a:noFill/>
                </a:ln>
                <a:solidFill>
                  <a:srgbClr val="333333"/>
                </a:solidFill>
                <a:effectLst/>
                <a:latin typeface="Calibri" panose="020f0502020204030204" pitchFamily="34" charset="0"/>
                <a:ea typeface="宋体" panose="02010600030101010101" pitchFamily="2" charset="-122"/>
                <a:cs typeface="仿宋" pitchFamily="49" charset="-122"/>
              </a:rPr>
              <a:t>——</a:t>
            </a:r>
            <a:r>
              <a:rPr kumimoji="0" lang="zh-CN" altLang="en-US" sz="1600" b="0" i="0" u="none" strike="noStrike" cap="none" normalizeH="0" baseline="0" smtClean="0">
                <a:ln>
                  <a:noFill/>
                </a:ln>
                <a:solidFill>
                  <a:srgbClr val="333333"/>
                </a:solidFill>
                <a:effectLst/>
                <a:latin typeface="Calibri" panose="020f0502020204030204" pitchFamily="34" charset="0"/>
                <a:ea typeface="宋体" panose="02010600030101010101" pitchFamily="2" charset="-122"/>
                <a:cs typeface="仿宋" pitchFamily="49" charset="-122"/>
              </a:rPr>
              <a:t>从陈杰人事件说起</a:t>
            </a:r>
            <a:endParaRPr kumimoji="0" lang="zh-CN" altLang="en-US" sz="16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itchFamily="2" charset="-122"/>
            </a:endParaRPr>
          </a:p>
          <a:p>
            <a:pPr marL="0" marR="0" lvl="0" indent="304800" algn="l" defTabSz="914400" rtl="0" eaLnBrk="0" fontAlgn="base" latinLnBrk="0" hangingPunct="0">
              <a:lnSpc>
                <a:spcPct val="100000"/>
              </a:lnSpc>
              <a:spcBef>
                <a:spcPct val="0"/>
              </a:spcBef>
              <a:spcAft>
                <a:spcPct val="0"/>
              </a:spcAft>
              <a:buClrTx/>
              <a:buSzTx/>
              <a:buFontTx/>
              <a:buNone/>
            </a:pPr>
            <a:r>
              <a:rPr kumimoji="0" lang="en-US" altLang="zh-CN" sz="16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仿宋" pitchFamily="49" charset="-122"/>
              </a:rPr>
              <a:t>2018</a:t>
            </a:r>
            <a:r>
              <a:rPr kumimoji="0" lang="zh-CN" altLang="en-US" sz="16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仿宋" pitchFamily="49" charset="-122"/>
              </a:rPr>
              <a:t>年</a:t>
            </a:r>
            <a:r>
              <a:rPr kumimoji="0" lang="en-US" altLang="zh-CN" sz="16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仿宋" pitchFamily="49" charset="-122"/>
              </a:rPr>
              <a:t>7</a:t>
            </a:r>
            <a:r>
              <a:rPr kumimoji="0" lang="zh-CN" altLang="en-US" sz="16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仿宋" pitchFamily="49" charset="-122"/>
              </a:rPr>
              <a:t>月</a:t>
            </a:r>
            <a:r>
              <a:rPr kumimoji="0" lang="en-US" altLang="zh-CN" sz="16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仿宋" pitchFamily="49" charset="-122"/>
              </a:rPr>
              <a:t>7</a:t>
            </a:r>
            <a:r>
              <a:rPr kumimoji="0" lang="zh-CN" altLang="en-US" sz="16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仿宋" pitchFamily="49" charset="-122"/>
              </a:rPr>
              <a:t>日，湖南省委省政府在其官网上公布：日前，陈杰人因涉嫌非法经营、敲诈勒索等犯罪活动被公安机关刑事拘留。作为知名网络自媒体的陈杰人，曾经展示给世人的是高尚正义、视社会丑恶现象如仇敌的正面形象，而如今自己却堕落为社会的“丑”和“恶”，不知道这强烈的人设反差让那些曾经视陈杰人为“正义斗士”的人作何感想。现如今，举着“为了社会的公平正义”的大旗而干着丑陋甚至犯罪勾当的“网络大</a:t>
            </a:r>
            <a:r>
              <a:rPr kumimoji="0" lang="en-US" altLang="zh-CN" sz="16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仿宋" pitchFamily="49" charset="-122"/>
              </a:rPr>
              <a:t>V”</a:t>
            </a:r>
            <a:r>
              <a:rPr kumimoji="0" lang="zh-CN" altLang="en-US" sz="16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仿宋" pitchFamily="49" charset="-122"/>
              </a:rPr>
              <a:t>大有人在，那么，是什么让这样的“网络大</a:t>
            </a:r>
            <a:r>
              <a:rPr kumimoji="0" lang="en-US" altLang="zh-CN" sz="16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仿宋" pitchFamily="49" charset="-122"/>
              </a:rPr>
              <a:t>V”</a:t>
            </a:r>
            <a:r>
              <a:rPr kumimoji="0" lang="zh-CN" altLang="en-US" sz="16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仿宋" pitchFamily="49" charset="-122"/>
              </a:rPr>
              <a:t>堕入犯罪的深渊呢？</a:t>
            </a:r>
            <a:endParaRPr kumimoji="0" lang="zh-CN" altLang="en-US" sz="16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itchFamily="2" charset="-122"/>
            </a:endParaRPr>
          </a:p>
          <a:p>
            <a:pPr marL="0" marR="0" lvl="0" indent="304800" algn="l" defTabSz="914400" rtl="0" eaLnBrk="0" fontAlgn="base" latinLnBrk="0" hangingPunct="0">
              <a:lnSpc>
                <a:spcPct val="100000"/>
              </a:lnSpc>
              <a:spcBef>
                <a:spcPct val="0"/>
              </a:spcBef>
              <a:spcAft>
                <a:spcPct val="0"/>
              </a:spcAft>
              <a:buClrTx/>
              <a:buSzTx/>
              <a:buFontTx/>
              <a:buNone/>
            </a:pPr>
            <a:r>
              <a:rPr kumimoji="0" lang="zh-CN" altLang="en-US" sz="16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仿宋" pitchFamily="49" charset="-122"/>
              </a:rPr>
              <a:t>一、网络时代信息爆炸，自媒体话语权甚巨</a:t>
            </a:r>
            <a:endParaRPr kumimoji="0" lang="zh-CN" altLang="en-US" sz="16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itchFamily="2" charset="-122"/>
            </a:endParaRPr>
          </a:p>
          <a:p>
            <a:pPr marL="0" marR="0" lvl="0" indent="304800" algn="l" defTabSz="914400" rtl="0" eaLnBrk="0" fontAlgn="base" latinLnBrk="0" hangingPunct="0">
              <a:lnSpc>
                <a:spcPct val="100000"/>
              </a:lnSpc>
              <a:spcBef>
                <a:spcPct val="0"/>
              </a:spcBef>
              <a:spcAft>
                <a:spcPct val="0"/>
              </a:spcAft>
              <a:buClrTx/>
              <a:buSzTx/>
              <a:buFontTx/>
              <a:buNone/>
            </a:pPr>
            <a:r>
              <a:rPr kumimoji="0" lang="en-US" altLang="zh-CN" sz="16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仿宋" pitchFamily="49" charset="-122"/>
              </a:rPr>
              <a:t>21</a:t>
            </a:r>
            <a:r>
              <a:rPr kumimoji="0" lang="zh-CN" altLang="en-US" sz="16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仿宋" pitchFamily="49" charset="-122"/>
              </a:rPr>
              <a:t>世纪是信息时代，网络成为人们生活不可或缺的一部分，在高节奏的社会生活背景下，网络是公众主要信息获取的渠道，而网络自媒体便是这自由发言的网络时代下的产物。微博、微信等网络社交平台上的“网络大</a:t>
            </a:r>
            <a:r>
              <a:rPr kumimoji="0" lang="en-US" altLang="zh-CN" sz="16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仿宋" pitchFamily="49" charset="-122"/>
              </a:rPr>
              <a:t>V”</a:t>
            </a:r>
            <a:r>
              <a:rPr kumimoji="0" lang="zh-CN" altLang="en-US" sz="16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仿宋" pitchFamily="49" charset="-122"/>
              </a:rPr>
              <a:t>往往拥有几十万甚至上百万的粉丝，他们所发表的文章、评论能收获上万评论与转发，如此庞大的浏览量所带来的是超乎想象的话语权优势。因为拥有了庞大的受众群体，就拥有了话语的主导权，通过主导舆论走向，就能拿到处置事件的控制权，如果这种权利被别有用心的人加以利用，换来的就是巨额的财富。陈杰人正是这样的“网络大</a:t>
            </a:r>
            <a:r>
              <a:rPr kumimoji="0" lang="en-US" altLang="zh-CN" sz="16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仿宋" pitchFamily="49" charset="-122"/>
              </a:rPr>
              <a:t>V”</a:t>
            </a:r>
            <a:r>
              <a:rPr kumimoji="0" lang="zh-CN" altLang="en-US" sz="16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仿宋" pitchFamily="49" charset="-122"/>
              </a:rPr>
              <a:t>，其所注册的“杰人观察平台”、“杰人观察视角”、“杰人观察”等多个微信公众号有着庞大的粉丝群体，而这也成为了陈杰人迈出罪恶一步的资本。</a:t>
            </a:r>
            <a:endParaRPr kumimoji="0" lang="zh-CN" altLang="en-US" sz="16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itchFamily="2" charset="-122"/>
            </a:endParaRPr>
          </a:p>
        </p:txBody>
      </p:sp>
    </p:spTree>
    <p:custDataLst>
      <p:tags r:id="rId3"/>
    </p:custData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0" y="372963"/>
            <a:ext cx="8964488" cy="4770537"/>
          </a:xfrm>
          <a:prstGeom prst="rect">
            <a:avLst/>
          </a:prstGeom>
        </p:spPr>
        <p:txBody>
          <a:bodyPr wrap="square">
            <a:spAutoFit/>
          </a:bodyPr>
          <a:lstStyle/>
          <a:p>
            <a:pPr lvl="0" indent="304800" eaLnBrk="0" hangingPunct="0"/>
            <a:r>
              <a:rPr lang="zh-CN" altLang="en-US" sz="1600" smtClean="0">
                <a:cs typeface="仿宋" pitchFamily="49" charset="-122"/>
              </a:rPr>
              <a:t>二、网络环境监管不足，造谣容易辟谣艰难</a:t>
            </a:r>
            <a:endParaRPr lang="zh-CN" altLang="en-US" sz="1600" smtClean="0">
              <a:latin typeface="Arial" panose="020b0604020202020204" pitchFamily="34" charset="0"/>
              <a:cs typeface="宋体" pitchFamily="2" charset="-122"/>
            </a:endParaRPr>
          </a:p>
          <a:p>
            <a:pPr lvl="0" indent="304800" eaLnBrk="0" hangingPunct="0"/>
            <a:r>
              <a:rPr lang="zh-CN" altLang="en-US" sz="1600" smtClean="0">
                <a:cs typeface="仿宋" pitchFamily="49" charset="-122"/>
              </a:rPr>
              <a:t>有句话说得很有道理：一个人做了十件好事和一件坏事，人们往往只记得这个人做的一件坏事。是人们喜欢选择性忘记吗？不是的，从心理学上来说是因为人对于悲伤或者愤怒的事情记忆更加深刻。如今，网络信息冗杂，真假往往难以从表面分辨，在海量的网络信息面前，监管成为极大的难题，而公众又更容易对社会阴暗面或者丑闻感兴趣，这就造成了“造谣张张嘴，辟谣跑断腿”的现象。陈杰人就是利用了这个漏洞，他及其多位亲属一边通过其名下公司与事件当事方签订“法律服务”协议，一边通过其自媒体平台发帖炒作施压，一边又收钱删帖平息事态，陈杰人牟取巨额利益也是在这样的背景下屡屡得逞。面对“网络大</a:t>
            </a:r>
            <a:r>
              <a:rPr lang="en-US" altLang="zh-CN" sz="1600" smtClean="0">
                <a:cs typeface="仿宋" pitchFamily="49" charset="-122"/>
              </a:rPr>
              <a:t>V”</a:t>
            </a:r>
            <a:r>
              <a:rPr lang="zh-CN" altLang="en-US" sz="1600" smtClean="0">
                <a:cs typeface="仿宋" pitchFamily="49" charset="-122"/>
              </a:rPr>
              <a:t>的庞大舆论影响力，个人或者团体的反驳往往显得微乎其微，而仅仅靠“网络大</a:t>
            </a:r>
            <a:r>
              <a:rPr lang="en-US" altLang="zh-CN" sz="1600" smtClean="0">
                <a:cs typeface="仿宋" pitchFamily="49" charset="-122"/>
              </a:rPr>
              <a:t>V”</a:t>
            </a:r>
            <a:r>
              <a:rPr lang="zh-CN" altLang="en-US" sz="1600" smtClean="0">
                <a:cs typeface="仿宋" pitchFamily="49" charset="-122"/>
              </a:rPr>
              <a:t>的自律，恐怕任重而道远。</a:t>
            </a:r>
            <a:endParaRPr lang="zh-CN" altLang="en-US" sz="1600" smtClean="0">
              <a:latin typeface="Arial" panose="020b0604020202020204" pitchFamily="34" charset="0"/>
              <a:cs typeface="宋体" pitchFamily="2" charset="-122"/>
            </a:endParaRPr>
          </a:p>
          <a:p>
            <a:pPr lvl="0" indent="304800" eaLnBrk="0" hangingPunct="0"/>
            <a:r>
              <a:rPr lang="zh-CN" altLang="en-US" sz="1600" smtClean="0">
                <a:cs typeface="仿宋" pitchFamily="49" charset="-122"/>
              </a:rPr>
              <a:t>三、营造清正网络环境，自媒体网民齐努力</a:t>
            </a:r>
            <a:endParaRPr lang="zh-CN" altLang="en-US" sz="1600" smtClean="0">
              <a:latin typeface="Arial" panose="020b0604020202020204" pitchFamily="34" charset="0"/>
              <a:cs typeface="宋体" pitchFamily="2" charset="-122"/>
            </a:endParaRPr>
          </a:p>
          <a:p>
            <a:pPr lvl="0" indent="304800" eaLnBrk="0" hangingPunct="0"/>
            <a:r>
              <a:rPr lang="zh-CN" altLang="en-US" sz="1600" smtClean="0">
                <a:cs typeface="仿宋" pitchFamily="49" charset="-122"/>
              </a:rPr>
              <a:t>陈杰人锒铛入狱给广大网络自媒体敲响了警钟，“不以言论作交易”正是网络自媒体在网络发言时的底线与准则，但在复杂的网络环境下，陈杰人事件肯定不是个例，虽然较前几年的恶劣的网络环境，广大网民经历过各种情况反转的谣言大爆炸后，已经学会了辩证地看待各种舆情，但依旧有所不足。为了营造清正的网络环境，除了自媒体需要坚定底线外，广大网民也需要擦亮自己的眼睛，面对非官方的爆料信息时，不要盲目转发或评论，而应静待相关情况的有凭有据的通报。只有通过我们所有网民的共同努力，才能赢得网络世界的一片晴朗天空。</a:t>
            </a:r>
            <a:endParaRPr lang="zh-CN" altLang="en-US" sz="1600" smtClean="0">
              <a:latin typeface="Arial" panose="020b0604020202020204" pitchFamily="34" charset="0"/>
              <a:cs typeface="宋体" pitchFamily="2" charset="-122"/>
            </a:endParaRPr>
          </a:p>
          <a:p>
            <a:pPr lvl="0" indent="304800" eaLnBrk="0" hangingPunct="0"/>
            <a:r>
              <a:rPr lang="zh-CN" altLang="en-US" sz="1600" smtClean="0">
                <a:cs typeface="仿宋" pitchFamily="49" charset="-122"/>
              </a:rPr>
              <a:t>网民的素质提升将是一个缓慢而又漫长的过程，但总体局面是比较乐观的。自媒体在掌握话语权的同时，也要知道自己所承担的责任，言论自由不代表胡编乱造。法律的尊严不容践踏，公众的善良不容欺骗，拒绝网络谣言，营造清正环境，从你我做起。</a:t>
            </a:r>
            <a:endParaRPr lang="zh-CN" altLang="en-US" sz="1600" smtClean="0">
              <a:latin typeface="Arial" panose="020b0604020202020204" pitchFamily="34" charset="0"/>
              <a:cs typeface="宋体" pitchFamily="2" charset="-122"/>
            </a:endParaRP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6801" name="Rectangle 1"/>
          <p:cNvSpPr>
            <a:spLocks noChangeArrowheads="1"/>
          </p:cNvSpPr>
          <p:nvPr/>
        </p:nvSpPr>
        <p:spPr bwMode="auto">
          <a:xfrm>
            <a:off x="107504" y="-32354"/>
            <a:ext cx="9036496" cy="4801314"/>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zh-CN" sz="16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仿宋" pitchFamily="49" charset="-122"/>
              </a:rPr>
              <a:t>拒绝网络暴力</a:t>
            </a:r>
            <a:endParaRPr kumimoji="0" lang="zh-CN" sz="16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itchFamily="2" charset="-122"/>
            </a:endParaRPr>
          </a:p>
          <a:p>
            <a:pPr marL="0" marR="0" lvl="0" indent="304800" algn="l" defTabSz="914400" rtl="0" eaLnBrk="0" fontAlgn="base" latinLnBrk="0" hangingPunct="0">
              <a:lnSpc>
                <a:spcPct val="100000"/>
              </a:lnSpc>
              <a:spcBef>
                <a:spcPct val="0"/>
              </a:spcBef>
              <a:spcAft>
                <a:spcPct val="0"/>
              </a:spcAft>
              <a:buClrTx/>
              <a:buSzTx/>
              <a:buFontTx/>
              <a:buNone/>
            </a:pPr>
            <a:r>
              <a:rPr kumimoji="0" lang="zh-CN" sz="16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仿宋" pitchFamily="49" charset="-122"/>
              </a:rPr>
              <a:t>各位老师，家长、同学们</a:t>
            </a:r>
            <a:r>
              <a:rPr kumimoji="0" lang="en-US" altLang="zh-CN" sz="16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仿宋" pitchFamily="49" charset="-122"/>
              </a:rPr>
              <a:t>:</a:t>
            </a:r>
            <a:endParaRPr kumimoji="0" lang="en-US" altLang="zh-CN" sz="16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itchFamily="2" charset="-122"/>
            </a:endParaRPr>
          </a:p>
          <a:p>
            <a:pPr marL="0" marR="0" lvl="0" indent="304800" algn="l" defTabSz="914400" rtl="0" eaLnBrk="0" fontAlgn="base" latinLnBrk="0" hangingPunct="0">
              <a:lnSpc>
                <a:spcPct val="100000"/>
              </a:lnSpc>
              <a:spcBef>
                <a:spcPct val="0"/>
              </a:spcBef>
              <a:spcAft>
                <a:spcPct val="0"/>
              </a:spcAft>
              <a:buClrTx/>
              <a:buSzTx/>
              <a:buFontTx/>
              <a:buNone/>
            </a:pPr>
            <a:r>
              <a:rPr kumimoji="0" lang="zh-CN" altLang="en-US" sz="16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仿宋" pitchFamily="49" charset="-122"/>
              </a:rPr>
              <a:t>大家好，今天我发言题目是</a:t>
            </a:r>
            <a:r>
              <a:rPr kumimoji="0" lang="en-US" altLang="zh-CN" sz="16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仿宋" pitchFamily="49" charset="-122"/>
              </a:rPr>
              <a:t>《</a:t>
            </a:r>
            <a:r>
              <a:rPr kumimoji="0" lang="zh-CN" altLang="en-US" sz="16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仿宋" pitchFamily="49" charset="-122"/>
              </a:rPr>
              <a:t>拒绝网络暴力</a:t>
            </a:r>
            <a:r>
              <a:rPr kumimoji="0" lang="en-US" altLang="zh-CN" sz="16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仿宋" pitchFamily="49" charset="-122"/>
              </a:rPr>
              <a:t>》</a:t>
            </a:r>
            <a:r>
              <a:rPr kumimoji="0" lang="zh-CN" altLang="en-US" sz="16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仿宋" pitchFamily="49" charset="-122"/>
              </a:rPr>
              <a:t>。现在的生活条件往往离不开手机电脑，每家每户都有，甚至是每个人都有，但也正因为网络上面的评论、揭发、爆料</a:t>
            </a:r>
            <a:r>
              <a:rPr kumimoji="0" lang="en-US" altLang="zh-CN" sz="16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仿宋" pitchFamily="49" charset="-122"/>
              </a:rPr>
              <a:t>……</a:t>
            </a:r>
            <a:r>
              <a:rPr kumimoji="0" lang="zh-CN" altLang="en-US" sz="16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仿宋" pitchFamily="49" charset="-122"/>
              </a:rPr>
              <a:t>造成了不好的结果。就举例来说，近日韩国的两位女明星相继因为抑郁症而去世了，而导致这一切的源头就是因为网络暴力，导致了人的心理防线被摧毁。</a:t>
            </a:r>
            <a:endParaRPr kumimoji="0" lang="zh-CN" altLang="en-US" sz="16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itchFamily="2" charset="-122"/>
            </a:endParaRPr>
          </a:p>
          <a:p>
            <a:pPr marL="0" marR="0" lvl="0" indent="304800" algn="l" defTabSz="914400" rtl="0" eaLnBrk="0" fontAlgn="base" latinLnBrk="0" hangingPunct="0">
              <a:lnSpc>
                <a:spcPct val="100000"/>
              </a:lnSpc>
              <a:spcBef>
                <a:spcPct val="0"/>
              </a:spcBef>
              <a:spcAft>
                <a:spcPct val="0"/>
              </a:spcAft>
              <a:buClrTx/>
              <a:buSzTx/>
              <a:buFontTx/>
              <a:buNone/>
            </a:pPr>
            <a:r>
              <a:rPr kumimoji="0" lang="zh-CN" altLang="en-US" sz="16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仿宋" pitchFamily="49" charset="-122"/>
              </a:rPr>
              <a:t>现在生活中有很多的键盘侠，他们不顾人、事情的原委和真相，就去网络上面随便散播谣言，看见不好的人就会去评论她，辱骂她，这些都是属于网络暴力的行为。很多的女生喜欢在网上发一些自拍，但有一些长得不讨人喜欢，这时就会有键盘侠出来说一些没有素质的话，但他们不知道，这样会伤害发帖人的自尊心，如果有人在网络上一再地说你，你会当做什么事情都没有发生吗，不，这样的人很少有。现在网络这么发达，不是让我们来当键盘侠，不是让我们来评价别人的，而是让我们知道如何用网络传播正能量，用网络做好事，用网络学找走失的人，用网络查找资料</a:t>
            </a:r>
            <a:r>
              <a:rPr kumimoji="0" lang="en-US" altLang="zh-CN" sz="16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仿宋" pitchFamily="49" charset="-122"/>
              </a:rPr>
              <a:t>……</a:t>
            </a:r>
            <a:r>
              <a:rPr kumimoji="0" lang="zh-CN" altLang="en-US" sz="16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仿宋" pitchFamily="49" charset="-122"/>
              </a:rPr>
              <a:t>网络应该用在正处。</a:t>
            </a:r>
            <a:endParaRPr kumimoji="0" lang="zh-CN" altLang="en-US" sz="16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itchFamily="2" charset="-122"/>
            </a:endParaRPr>
          </a:p>
          <a:p>
            <a:pPr marL="0" marR="0" lvl="0" indent="304800" algn="l" defTabSz="914400" rtl="0" eaLnBrk="0" fontAlgn="base" latinLnBrk="0" hangingPunct="0">
              <a:lnSpc>
                <a:spcPct val="100000"/>
              </a:lnSpc>
              <a:spcBef>
                <a:spcPct val="0"/>
              </a:spcBef>
              <a:spcAft>
                <a:spcPct val="0"/>
              </a:spcAft>
              <a:buClrTx/>
              <a:buSzTx/>
              <a:buFontTx/>
              <a:buNone/>
            </a:pPr>
            <a:r>
              <a:rPr kumimoji="0" lang="zh-CN" altLang="en-US" sz="16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仿宋" pitchFamily="49" charset="-122"/>
              </a:rPr>
              <a:t>网络暴力是我们一向拒绝的东西，你可以反过来想一想，如果你被键盘侠攻击了，你会怎么样，你承受得了吗，那样你就会想到当事人的感受了。人家父母把他生下来不是让你们欺负的，他们好不好自会有人管教，何须你们在网络上面去插嘴呢，这样只会害了别人也拉低了你自己的道德。</a:t>
            </a:r>
            <a:endParaRPr kumimoji="0" lang="zh-CN" altLang="en-US" sz="16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itchFamily="2" charset="-122"/>
            </a:endParaRPr>
          </a:p>
          <a:p>
            <a:pPr marL="0" marR="0" lvl="0" indent="304800" algn="l" defTabSz="914400" rtl="0" eaLnBrk="0" fontAlgn="base" latinLnBrk="0" hangingPunct="0">
              <a:lnSpc>
                <a:spcPct val="100000"/>
              </a:lnSpc>
              <a:spcBef>
                <a:spcPct val="0"/>
              </a:spcBef>
              <a:spcAft>
                <a:spcPct val="0"/>
              </a:spcAft>
              <a:buClrTx/>
              <a:buSzTx/>
              <a:buFontTx/>
              <a:buNone/>
            </a:pPr>
            <a:r>
              <a:rPr kumimoji="0" lang="zh-CN" altLang="en-US" sz="16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仿宋" pitchFamily="49" charset="-122"/>
              </a:rPr>
              <a:t>让我们一起来拒绝网络暴力，让网上世界成为一个和谐相处的平台，不再有那些争论与不好的事发生。</a:t>
            </a:r>
            <a:endParaRPr kumimoji="0" lang="zh-CN" altLang="en-US" sz="16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itchFamily="2" charset="-122"/>
            </a:endParaRPr>
          </a:p>
          <a:p>
            <a:pPr marL="0" marR="0" lvl="0" indent="30480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itchFamily="2" charset="-122"/>
            </a:endParaRPr>
          </a:p>
        </p:txBody>
      </p:sp>
      <p:pic>
        <p:nvPicPr>
          <p:cNvPr id="76802" name="New picture"/>
          <p:cNvPicPr/>
          <p:nvPr/>
        </p:nvPicPr>
        <p:blipFill>
          <a:blip r:embed="rId2"/>
          <a:stretch>
            <a:fillRect/>
          </a:stretch>
        </p:blipFill>
        <p:spPr>
          <a:xfrm>
            <a:off x="11607800" y="12649200"/>
            <a:ext cx="304800" cy="215900"/>
          </a:xfrm>
          <a:prstGeom prst="cube">
            <a:avLst/>
          </a:prstGeom>
        </p:spPr>
      </p:pic>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p:cNvSpPr>
            <a:spLocks noChangeArrowheads="1"/>
          </p:cNvSpPr>
          <p:nvPr/>
        </p:nvSpPr>
        <p:spPr bwMode="auto">
          <a:xfrm>
            <a:off x="159385" y="842645"/>
            <a:ext cx="8825865" cy="2615565"/>
          </a:xfrm>
          <a:prstGeom prst="rect">
            <a:avLst/>
          </a:prstGeom>
          <a:solidFill>
            <a:srgbClr val="A0C563"/>
          </a:solidFill>
          <a:ln>
            <a:noFill/>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000000"/>
              </a:solidFill>
            </a:endParaRPr>
          </a:p>
        </p:txBody>
      </p:sp>
      <p:sp>
        <p:nvSpPr>
          <p:cNvPr id="9" name="TextBox 8"/>
          <p:cNvSpPr txBox="1"/>
          <p:nvPr/>
        </p:nvSpPr>
        <p:spPr>
          <a:xfrm>
            <a:off x="159110" y="104669"/>
            <a:ext cx="5210810" cy="643890"/>
          </a:xfrm>
          <a:prstGeom prst="rect">
            <a:avLst/>
          </a:prstGeom>
          <a:noFill/>
        </p:spPr>
        <p:txBody>
          <a:bodyPr wrap="none" lIns="91420" tIns="45710" rIns="91420" bIns="45710" rtlCol="0">
            <a:spAutoFit/>
          </a:bodyPr>
          <a:lstStyle/>
          <a:p>
            <a:pPr algn="l"/>
            <a:r>
              <a:rPr lang="zh-CN" altLang="en-US" sz="3600" b="1">
                <a:solidFill>
                  <a:srgbClr val="FF0000"/>
                </a:solidFill>
                <a:latin typeface="微软雅黑" panose="020b0503020204020204" pitchFamily="34" charset="-122"/>
                <a:ea typeface="微软雅黑" panose="020b0503020204020204" pitchFamily="34" charset="-122"/>
              </a:rPr>
              <a:t>媒介传播虚假信息的案例</a:t>
            </a:r>
            <a:r>
              <a:rPr lang="zh-CN" altLang="en-US" sz="3600" b="1">
                <a:solidFill>
                  <a:schemeClr val="tx1">
                    <a:lumMod val="50000"/>
                    <a:lumOff val="50000"/>
                  </a:schemeClr>
                </a:solidFill>
                <a:latin typeface="微软雅黑" panose="020b0503020204020204" pitchFamily="34" charset="-122"/>
                <a:ea typeface="微软雅黑" panose="020b0503020204020204" pitchFamily="34" charset="-122"/>
              </a:rPr>
              <a:t> </a:t>
            </a:r>
          </a:p>
        </p:txBody>
      </p:sp>
      <p:cxnSp>
        <p:nvCxnSpPr>
          <p:cNvPr id="11" name="直接连接符 10"/>
          <p:cNvCxnSpPr/>
          <p:nvPr/>
        </p:nvCxnSpPr>
        <p:spPr>
          <a:xfrm>
            <a:off x="102870" y="842645"/>
            <a:ext cx="878459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a:spLocks noChangeArrowheads="1"/>
          </p:cNvSpPr>
          <p:nvPr/>
        </p:nvSpPr>
        <p:spPr bwMode="auto">
          <a:xfrm>
            <a:off x="257175" y="842645"/>
            <a:ext cx="8825865" cy="3021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latinLnBrk="0" hangingPunct="1">
              <a:lnSpc>
                <a:spcPct val="150000"/>
              </a:lnSpc>
            </a:pPr>
            <a:r>
              <a:rPr lang="zh-CN" altLang="en-US" sz="2800" b="1">
                <a:solidFill>
                  <a:schemeClr val="bg1"/>
                </a:solidFill>
                <a:latin typeface="黑体" panose="02010609060101010101" charset="-122"/>
                <a:ea typeface="黑体" panose="02010609060101010101" charset="-122"/>
                <a:cs typeface="微软雅黑" panose="020b0503020204020204" pitchFamily="34" charset="-122"/>
                <a:sym typeface="Gill Sans" charset="0"/>
              </a:rPr>
              <a:t>我们每天都会接触各种网络新闻信息，网络新闻信息在生活中无处不在。搜集一个虚假信息被揭穿的例子，与其他同学合作归纳这些信息有哪些共同的特征，总结辨识媒介信息应遵循哪些原则，可以使用哪些方法。</a:t>
            </a:r>
          </a:p>
          <a:p>
            <a:pPr>
              <a:lnSpc>
                <a:spcPts val="3400"/>
              </a:lnSpc>
            </a:pPr>
            <a:endParaRPr lang="zh-CN" altLang="en-US" sz="2800" b="1">
              <a:solidFill>
                <a:schemeClr val="bg1"/>
              </a:solidFill>
              <a:latin typeface="黑体" panose="02010609060101010101" charset="-122"/>
              <a:ea typeface="黑体" panose="02010609060101010101" charset="-122"/>
              <a:cs typeface="微软雅黑" panose="020b0503020204020204" pitchFamily="34" charset="-122"/>
              <a:sym typeface="Gill Sans" charset="0"/>
            </a:endParaRPr>
          </a:p>
        </p:txBody>
      </p:sp>
      <p:sp>
        <p:nvSpPr>
          <p:cNvPr id="2" name="矩形 1"/>
          <p:cNvSpPr/>
          <p:nvPr/>
        </p:nvSpPr>
        <p:spPr>
          <a:xfrm>
            <a:off x="159385" y="3622040"/>
            <a:ext cx="8785225" cy="1383665"/>
          </a:xfrm>
          <a:prstGeom prst="rect">
            <a:avLst/>
          </a:prstGeom>
          <a:ln w="12700">
            <a:solidFill>
              <a:schemeClr val="tx1"/>
            </a:solidFill>
          </a:ln>
        </p:spPr>
        <p:txBody>
          <a:bodyPr wrap="square">
            <a:spAutoFit/>
          </a:bodyPr>
          <a:lstStyle/>
          <a:p>
            <a:pPr eaLnBrk="1" latinLnBrk="0" hangingPunct="1">
              <a:lnSpc>
                <a:spcPct val="150000"/>
              </a:lnSpc>
            </a:pPr>
            <a:r>
              <a:rPr lang="zh-CN" altLang="en-US" sz="2800" b="1">
                <a:solidFill>
                  <a:srgbClr val="FF0000"/>
                </a:solidFill>
                <a:latin typeface="黑体" panose="02010609060101010101" charset="-122"/>
                <a:ea typeface="黑体" panose="02010609060101010101" charset="-122"/>
                <a:cs typeface="黑体" panose="02010609060101010101" charset="-122"/>
                <a:sym typeface="Gill Sans" charset="0"/>
              </a:rPr>
              <a:t>小组合作，6</a:t>
            </a:r>
            <a:r>
              <a:rPr lang="en-US" altLang="zh-CN" sz="2800" b="1">
                <a:solidFill>
                  <a:srgbClr val="FF0000"/>
                </a:solidFill>
                <a:latin typeface="黑体" panose="02010609060101010101" charset="-122"/>
                <a:ea typeface="黑体" panose="02010609060101010101" charset="-122"/>
                <a:cs typeface="黑体" panose="02010609060101010101" charset="-122"/>
                <a:sym typeface="Gill Sans" charset="0"/>
              </a:rPr>
              <a:t>-</a:t>
            </a:r>
            <a:r>
              <a:rPr lang="zh-CN" altLang="en-US" sz="2800" b="1">
                <a:solidFill>
                  <a:srgbClr val="FF0000"/>
                </a:solidFill>
                <a:latin typeface="黑体" panose="02010609060101010101" charset="-122"/>
                <a:ea typeface="黑体" panose="02010609060101010101" charset="-122"/>
                <a:cs typeface="黑体" panose="02010609060101010101" charset="-122"/>
                <a:sym typeface="Gill Sans" charset="0"/>
              </a:rPr>
              <a:t>8人为一小组，从信息来源、逻辑推断、事理常识等方面总结信息失真的具体特征。</a:t>
            </a:r>
          </a:p>
        </p:txBody>
      </p:sp>
    </p:spTree>
    <p:custDataLst>
      <p:tags r:id="rId3"/>
    </p:custData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amond(in)">
                                      <p:cBhvr>
                                        <p:cTn id="12" dur="2000"/>
                                        <p:tgtEl>
                                          <p:spTgt spid="1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edge">
                                      <p:cBhvr>
                                        <p:cTn id="17" dur="20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edge">
                                      <p:cBhvr>
                                        <p:cTn id="22" dur="2000"/>
                                        <p:tgtEl>
                                          <p:spTgt spid="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edge">
                                      <p:cBhvr>
                                        <p:cTn id="2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8" grpId="0"/>
      <p:bldP spid="2"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a:off x="112395" y="641985"/>
            <a:ext cx="878459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a:spLocks noChangeArrowheads="1"/>
          </p:cNvSpPr>
          <p:nvPr/>
        </p:nvSpPr>
        <p:spPr bwMode="auto">
          <a:xfrm>
            <a:off x="307340" y="570230"/>
            <a:ext cx="8629650" cy="4425315"/>
          </a:xfrm>
          <a:prstGeom prst="rect">
            <a:avLst/>
          </a:prstGeom>
          <a:solidFill>
            <a:schemeClr val="accent1">
              <a:lumMod val="20000"/>
              <a:lumOff val="80000"/>
            </a:schemeClr>
          </a:solidFill>
          <a:ln>
            <a:noFill/>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000000"/>
              </a:solidFill>
            </a:endParaRPr>
          </a:p>
        </p:txBody>
      </p:sp>
      <p:sp>
        <p:nvSpPr>
          <p:cNvPr id="8" name="矩形 7"/>
          <p:cNvSpPr>
            <a:spLocks noChangeArrowheads="1"/>
          </p:cNvSpPr>
          <p:nvPr/>
        </p:nvSpPr>
        <p:spPr bwMode="auto">
          <a:xfrm>
            <a:off x="423545" y="498475"/>
            <a:ext cx="8396605"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latinLnBrk="0" hangingPunct="1">
              <a:lnSpc>
                <a:spcPct val="150000"/>
              </a:lnSpc>
              <a:spcBef>
                <a:spcPct val="0"/>
              </a:spcBef>
            </a:pPr>
            <a:r>
              <a:rPr lang="zh-CN" altLang="en-US" sz="2800" b="1">
                <a:solidFill>
                  <a:srgbClr val="0070C0"/>
                </a:solidFill>
                <a:latin typeface="黑体" panose="02010609060101010101" charset="-122"/>
                <a:ea typeface="黑体" panose="02010609060101010101" charset="-122"/>
                <a:cs typeface="黑体" panose="02010609060101010101" charset="-122"/>
                <a:sym typeface="Arial" panose="020b0604020202020204" pitchFamily="34" charset="0"/>
              </a:rPr>
              <a:t>2020年2月20日左右，一则声称是“湖南省暂定开学时间”的截图在湖南人的微信群中疯传。信息里说，湖南暂定开学时间为:高三、初三3月2日，高二、高一、初二、初一3月9日，小学3月16日。公安局调查证实，该事为余某所为。2020年2月19日17时许，余某在其亲友微信群中发现一条无明确地域的所谓某市学校开学和恢复居民生活正常化具体时间的文字信息</a:t>
            </a:r>
          </a:p>
        </p:txBody>
      </p:sp>
      <p:sp>
        <p:nvSpPr>
          <p:cNvPr id="2" name="文本框 1"/>
          <p:cNvSpPr txBox="1"/>
          <p:nvPr/>
        </p:nvSpPr>
        <p:spPr>
          <a:xfrm>
            <a:off x="219075" y="80010"/>
            <a:ext cx="1219200" cy="492125"/>
          </a:xfrm>
          <a:prstGeom prst="rect">
            <a:avLst/>
          </a:prstGeom>
          <a:noFill/>
        </p:spPr>
        <p:txBody>
          <a:bodyPr wrap="none" lIns="0" tIns="0" rIns="0" bIns="0" rtlCol="0">
            <a:spAutoFit/>
          </a:bodyPr>
          <a:lstStyle/>
          <a:p>
            <a:r>
              <a:rPr lang="zh-CN" altLang="en-US" sz="3200" b="1" smtClean="0">
                <a:solidFill>
                  <a:schemeClr val="accent6"/>
                </a:solidFill>
                <a:latin typeface="微软雅黑" panose="020b0503020204020204" pitchFamily="34" charset="-122"/>
                <a:ea typeface="微软雅黑" panose="020b0503020204020204" pitchFamily="34" charset="-122"/>
              </a:rPr>
              <a:t>案例一</a:t>
            </a:r>
          </a:p>
        </p:txBody>
      </p:sp>
    </p:spTree>
    <p:custDataLst>
      <p:tags r:id="rId3"/>
    </p:custData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edge">
                                      <p:cBhvr>
                                        <p:cTn id="1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a:off x="179070" y="772160"/>
            <a:ext cx="878459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a:spLocks noChangeArrowheads="1"/>
          </p:cNvSpPr>
          <p:nvPr/>
        </p:nvSpPr>
        <p:spPr bwMode="auto">
          <a:xfrm>
            <a:off x="257175" y="1017270"/>
            <a:ext cx="8629650" cy="3750945"/>
          </a:xfrm>
          <a:prstGeom prst="rect">
            <a:avLst/>
          </a:prstGeom>
          <a:solidFill>
            <a:schemeClr val="accent1">
              <a:lumMod val="20000"/>
              <a:lumOff val="80000"/>
            </a:schemeClr>
          </a:solidFill>
          <a:ln>
            <a:noFill/>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000000"/>
              </a:solidFill>
            </a:endParaRPr>
          </a:p>
        </p:txBody>
      </p:sp>
      <p:sp>
        <p:nvSpPr>
          <p:cNvPr id="8" name="矩形 7"/>
          <p:cNvSpPr>
            <a:spLocks noChangeArrowheads="1"/>
          </p:cNvSpPr>
          <p:nvPr/>
        </p:nvSpPr>
        <p:spPr bwMode="auto">
          <a:xfrm>
            <a:off x="352425" y="1276985"/>
            <a:ext cx="8437245" cy="3231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latinLnBrk="0" hangingPunct="1">
              <a:lnSpc>
                <a:spcPct val="150000"/>
              </a:lnSpc>
              <a:spcBef>
                <a:spcPct val="0"/>
              </a:spcBef>
            </a:pPr>
            <a:r>
              <a:rPr lang="zh-CN" altLang="en-US" sz="2800" b="1">
                <a:solidFill>
                  <a:srgbClr val="0070C0"/>
                </a:solidFill>
                <a:latin typeface="黑体" panose="02010609060101010101" charset="-122"/>
                <a:ea typeface="黑体" panose="02010609060101010101" charset="-122"/>
                <a:cs typeface="黑体" panose="02010609060101010101" charset="-122"/>
                <a:sym typeface="Arial" panose="020b0604020202020204" pitchFamily="34" charset="0"/>
              </a:rPr>
              <a:t>(有关部门已对此发布辞谣声明)。余某在此基础上加上“湖南省、湖南省政府”等字样，并私自拼接一张“人民日报最新消息图片”，在其头条号“湖南校园事儿”中发布，被多个微信圈转发并造成一定影响。余某被处以行政拘留五日处罚。</a:t>
            </a:r>
          </a:p>
        </p:txBody>
      </p:sp>
      <p:sp>
        <p:nvSpPr>
          <p:cNvPr id="2" name="文本框 1"/>
          <p:cNvSpPr txBox="1"/>
          <p:nvPr/>
        </p:nvSpPr>
        <p:spPr>
          <a:xfrm>
            <a:off x="179070" y="168910"/>
            <a:ext cx="1219200" cy="492125"/>
          </a:xfrm>
          <a:prstGeom prst="rect">
            <a:avLst/>
          </a:prstGeom>
          <a:noFill/>
        </p:spPr>
        <p:txBody>
          <a:bodyPr wrap="none" lIns="0" tIns="0" rIns="0" bIns="0" rtlCol="0">
            <a:spAutoFit/>
          </a:bodyPr>
          <a:lstStyle/>
          <a:p>
            <a:r>
              <a:rPr lang="zh-CN" altLang="en-US" sz="3200" b="1" smtClean="0">
                <a:solidFill>
                  <a:schemeClr val="accent6"/>
                </a:solidFill>
                <a:latin typeface="微软雅黑" panose="020b0503020204020204" pitchFamily="34" charset="-122"/>
                <a:ea typeface="微软雅黑" panose="020b0503020204020204" pitchFamily="34" charset="-122"/>
              </a:rPr>
              <a:t>案例一</a:t>
            </a:r>
          </a:p>
        </p:txBody>
      </p:sp>
    </p:spTree>
    <p:custDataLst>
      <p:tags r:id="rId3"/>
    </p:custData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edge">
                                      <p:cBhvr>
                                        <p:cTn id="1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a:off x="179070" y="772160"/>
            <a:ext cx="878459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a:spLocks noChangeArrowheads="1"/>
          </p:cNvSpPr>
          <p:nvPr/>
        </p:nvSpPr>
        <p:spPr bwMode="auto">
          <a:xfrm>
            <a:off x="179705" y="772160"/>
            <a:ext cx="8873490" cy="4224020"/>
          </a:xfrm>
          <a:prstGeom prst="rect">
            <a:avLst/>
          </a:prstGeom>
          <a:solidFill>
            <a:schemeClr val="accent6">
              <a:lumMod val="20000"/>
              <a:lumOff val="80000"/>
            </a:schemeClr>
          </a:solidFill>
          <a:ln>
            <a:noFill/>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000000"/>
              </a:solidFill>
            </a:endParaRPr>
          </a:p>
        </p:txBody>
      </p:sp>
      <p:sp>
        <p:nvSpPr>
          <p:cNvPr id="8" name="矩形 7"/>
          <p:cNvSpPr>
            <a:spLocks noChangeArrowheads="1"/>
          </p:cNvSpPr>
          <p:nvPr/>
        </p:nvSpPr>
        <p:spPr bwMode="auto">
          <a:xfrm>
            <a:off x="299085" y="589280"/>
            <a:ext cx="8635365"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latinLnBrk="0" hangingPunct="1">
              <a:lnSpc>
                <a:spcPct val="150000"/>
              </a:lnSpc>
              <a:spcBef>
                <a:spcPct val="0"/>
              </a:spcBef>
            </a:pPr>
            <a:r>
              <a:rPr lang="zh-CN" altLang="en-US" sz="2800" b="1">
                <a:solidFill>
                  <a:srgbClr val="0070C0"/>
                </a:solidFill>
                <a:latin typeface="黑体" panose="02010609060101010101" charset="-122"/>
                <a:ea typeface="黑体" panose="02010609060101010101" charset="-122"/>
                <a:cs typeface="黑体" panose="02010609060101010101" charset="-122"/>
                <a:sym typeface="Arial" panose="020b0604020202020204" pitchFamily="34" charset="0"/>
              </a:rPr>
              <a:t>2020年2月15日左右，网传:广州高铁站下车的人全部由政府派车接去宾馆隔离14天，不愿隔离的原路买票回去。广州南站地区管理委员会办公室辟谣称:此信息不实。广东广州南站地区管理委员会办公室称，目前，广州南站对旅客实施体温监测，只对被诊断为疑似病例的发热旅客，转至定点医院隔离治疗，不存在要求所有旅客原路买票返回的情况。</a:t>
            </a:r>
          </a:p>
        </p:txBody>
      </p:sp>
      <p:sp>
        <p:nvSpPr>
          <p:cNvPr id="2" name="文本框 1"/>
          <p:cNvSpPr txBox="1"/>
          <p:nvPr/>
        </p:nvSpPr>
        <p:spPr>
          <a:xfrm>
            <a:off x="179070" y="168910"/>
            <a:ext cx="1224915" cy="492125"/>
          </a:xfrm>
          <a:prstGeom prst="rect">
            <a:avLst/>
          </a:prstGeom>
          <a:noFill/>
        </p:spPr>
        <p:txBody>
          <a:bodyPr wrap="square" lIns="0" tIns="0" rIns="0" bIns="0" rtlCol="0">
            <a:spAutoFit/>
          </a:bodyPr>
          <a:lstStyle/>
          <a:p>
            <a:pPr algn="l"/>
            <a:r>
              <a:rPr lang="zh-CN" altLang="en-US" sz="3200" b="1" smtClean="0">
                <a:solidFill>
                  <a:schemeClr val="accent6"/>
                </a:solidFill>
                <a:latin typeface="微软雅黑" panose="020b0503020204020204" pitchFamily="34" charset="-122"/>
                <a:ea typeface="微软雅黑" panose="020b0503020204020204" pitchFamily="34" charset="-122"/>
                <a:sym typeface="Arial" panose="020b0604020202020204" pitchFamily="34" charset="0"/>
              </a:rPr>
              <a:t>案例二</a:t>
            </a:r>
            <a:endParaRPr lang="zh-CN" altLang="en-US" sz="3200" b="1" smtClean="0">
              <a:solidFill>
                <a:schemeClr val="accent6"/>
              </a:solidFill>
              <a:latin typeface="微软雅黑" panose="020b0503020204020204" pitchFamily="34" charset="-122"/>
              <a:ea typeface="微软雅黑" panose="020b0503020204020204" pitchFamily="34" charset="-122"/>
            </a:endParaRPr>
          </a:p>
        </p:txBody>
      </p:sp>
    </p:spTree>
    <p:custDataLst>
      <p:tags r:id="rId3"/>
    </p:custData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edge">
                                      <p:cBhvr>
                                        <p:cTn id="1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p:cNvSpPr>
            <a:spLocks noChangeArrowheads="1"/>
          </p:cNvSpPr>
          <p:nvPr/>
        </p:nvSpPr>
        <p:spPr bwMode="auto">
          <a:xfrm>
            <a:off x="257175" y="1002030"/>
            <a:ext cx="8629650" cy="3750945"/>
          </a:xfrm>
          <a:prstGeom prst="rect">
            <a:avLst/>
          </a:prstGeom>
          <a:solidFill>
            <a:schemeClr val="accent1">
              <a:lumMod val="20000"/>
              <a:lumOff val="80000"/>
            </a:schemeClr>
          </a:solidFill>
          <a:ln>
            <a:noFill/>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000000"/>
              </a:solidFill>
            </a:endParaRPr>
          </a:p>
        </p:txBody>
      </p:sp>
      <p:cxnSp>
        <p:nvCxnSpPr>
          <p:cNvPr id="11" name="直接连接符 10"/>
          <p:cNvCxnSpPr/>
          <p:nvPr/>
        </p:nvCxnSpPr>
        <p:spPr>
          <a:xfrm>
            <a:off x="179070" y="772160"/>
            <a:ext cx="878459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a:spLocks noChangeArrowheads="1"/>
          </p:cNvSpPr>
          <p:nvPr/>
        </p:nvSpPr>
        <p:spPr bwMode="auto">
          <a:xfrm>
            <a:off x="280670" y="875665"/>
            <a:ext cx="8536940" cy="3877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latinLnBrk="0" hangingPunct="1">
              <a:lnSpc>
                <a:spcPct val="150000"/>
              </a:lnSpc>
              <a:spcBef>
                <a:spcPct val="0"/>
              </a:spcBef>
            </a:pPr>
            <a:r>
              <a:rPr lang="zh-CN" altLang="en-US" sz="2800" b="1">
                <a:solidFill>
                  <a:srgbClr val="0070C0"/>
                </a:solidFill>
                <a:latin typeface="黑体" panose="02010609060101010101" charset="-122"/>
                <a:ea typeface="黑体" panose="02010609060101010101" charset="-122"/>
                <a:cs typeface="黑体" panose="02010609060101010101" charset="-122"/>
                <a:sym typeface="Arial" panose="020b0604020202020204" pitchFamily="34" charset="0"/>
              </a:rPr>
              <a:t>2019年3月,上海流浪汉沈巍受到网友追捧,被称为“流浪大师”。走红后,沈巍在直播平台开通直播。在接受红星新闻记者采访时,沈巍曾表示直播“一个月,被打赏了二三十万元”,引发热议。在沈巍5月7日的直播录屏中,中国青年报记者看到,沈巍说“我把今天在网上收到的所有的收入”,“统统捐出去”。然后有多家自</a:t>
            </a:r>
          </a:p>
        </p:txBody>
      </p:sp>
      <p:sp>
        <p:nvSpPr>
          <p:cNvPr id="2" name="文本框 1"/>
          <p:cNvSpPr txBox="1"/>
          <p:nvPr/>
        </p:nvSpPr>
        <p:spPr>
          <a:xfrm>
            <a:off x="179070" y="168910"/>
            <a:ext cx="1224915" cy="492125"/>
          </a:xfrm>
          <a:prstGeom prst="rect">
            <a:avLst/>
          </a:prstGeom>
          <a:noFill/>
        </p:spPr>
        <p:txBody>
          <a:bodyPr wrap="square" lIns="0" tIns="0" rIns="0" bIns="0" rtlCol="0">
            <a:spAutoFit/>
          </a:bodyPr>
          <a:lstStyle/>
          <a:p>
            <a:pPr algn="l"/>
            <a:r>
              <a:rPr lang="zh-CN" altLang="en-US" sz="3200" b="1" smtClean="0">
                <a:solidFill>
                  <a:schemeClr val="accent6"/>
                </a:solidFill>
                <a:latin typeface="微软雅黑" panose="020b0503020204020204" pitchFamily="34" charset="-122"/>
                <a:ea typeface="微软雅黑" panose="020b0503020204020204" pitchFamily="34" charset="-122"/>
                <a:sym typeface="Arial" panose="020b0604020202020204" pitchFamily="34" charset="0"/>
              </a:rPr>
              <a:t>案例三</a:t>
            </a:r>
            <a:endParaRPr lang="zh-CN" altLang="en-US" sz="3200" b="1" smtClean="0">
              <a:solidFill>
                <a:schemeClr val="accent6"/>
              </a:solidFill>
              <a:latin typeface="微软雅黑" panose="020b0503020204020204" pitchFamily="34" charset="-122"/>
              <a:ea typeface="微软雅黑" panose="020b0503020204020204" pitchFamily="34" charset="-122"/>
            </a:endParaRPr>
          </a:p>
        </p:txBody>
      </p:sp>
    </p:spTree>
    <p:custDataLst>
      <p:tags r:id="rId3"/>
    </p:custData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edge">
                                      <p:cBhvr>
                                        <p:cTn id="1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a:off x="160020" y="831215"/>
            <a:ext cx="878459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a:spLocks noChangeArrowheads="1"/>
          </p:cNvSpPr>
          <p:nvPr/>
        </p:nvSpPr>
        <p:spPr bwMode="auto">
          <a:xfrm>
            <a:off x="280035" y="1076325"/>
            <a:ext cx="8629650" cy="3347720"/>
          </a:xfrm>
          <a:prstGeom prst="rect">
            <a:avLst/>
          </a:prstGeom>
          <a:solidFill>
            <a:schemeClr val="accent1">
              <a:lumMod val="20000"/>
              <a:lumOff val="80000"/>
            </a:schemeClr>
          </a:solidFill>
          <a:ln>
            <a:noFill/>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000000"/>
              </a:solidFill>
            </a:endParaRPr>
          </a:p>
        </p:txBody>
      </p:sp>
      <p:sp>
        <p:nvSpPr>
          <p:cNvPr id="8" name="矩形 7"/>
          <p:cNvSpPr>
            <a:spLocks noChangeArrowheads="1"/>
          </p:cNvSpPr>
          <p:nvPr/>
        </p:nvSpPr>
        <p:spPr bwMode="auto">
          <a:xfrm>
            <a:off x="303530" y="949960"/>
            <a:ext cx="8536940" cy="3877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latinLnBrk="0" hangingPunct="1">
              <a:lnSpc>
                <a:spcPct val="150000"/>
              </a:lnSpc>
              <a:spcBef>
                <a:spcPct val="0"/>
              </a:spcBef>
            </a:pPr>
            <a:r>
              <a:rPr lang="zh-CN" altLang="en-US" sz="2800" b="1">
                <a:solidFill>
                  <a:srgbClr val="0070C0"/>
                </a:solidFill>
                <a:latin typeface="黑体" panose="02010609060101010101" charset="-122"/>
                <a:ea typeface="黑体" panose="02010609060101010101" charset="-122"/>
                <a:cs typeface="黑体" panose="02010609060101010101" charset="-122"/>
                <a:sym typeface="Arial" panose="020b0604020202020204" pitchFamily="34" charset="0"/>
              </a:rPr>
              <a:t>媒体发文称,在网络走红的“流浪大师”沈巍,将直播获赏的30万元全部捐给了福利院。</a:t>
            </a:r>
          </a:p>
          <a:p>
            <a:pPr eaLnBrk="1" latinLnBrk="0" hangingPunct="1">
              <a:lnSpc>
                <a:spcPct val="150000"/>
              </a:lnSpc>
              <a:spcBef>
                <a:spcPct val="0"/>
              </a:spcBef>
            </a:pPr>
            <a:r>
              <a:rPr lang="zh-CN" altLang="en-US" sz="2800" b="1">
                <a:solidFill>
                  <a:srgbClr val="0070C0"/>
                </a:solidFill>
                <a:latin typeface="黑体" panose="02010609060101010101" charset="-122"/>
                <a:ea typeface="黑体" panose="02010609060101010101" charset="-122"/>
                <a:cs typeface="黑体" panose="02010609060101010101" charset="-122"/>
                <a:sym typeface="Arial" panose="020b0604020202020204" pitchFamily="34" charset="0"/>
              </a:rPr>
              <a:t>5月13日,中国青年报记者联系到上海市浦东新区社会福利院,工作人员回应,沈巍到该福利院捐款一事属实,但捐款数额为6800元。</a:t>
            </a:r>
          </a:p>
          <a:p>
            <a:pPr eaLnBrk="1" latinLnBrk="0" hangingPunct="1">
              <a:lnSpc>
                <a:spcPct val="150000"/>
              </a:lnSpc>
              <a:spcBef>
                <a:spcPct val="0"/>
              </a:spcBef>
            </a:pPr>
            <a:endParaRPr lang="zh-CN" altLang="en-US" sz="2800" b="1">
              <a:solidFill>
                <a:srgbClr val="0070C0"/>
              </a:solidFill>
              <a:latin typeface="黑体" panose="02010609060101010101" charset="-122"/>
              <a:ea typeface="黑体" panose="02010609060101010101" charset="-122"/>
              <a:cs typeface="黑体" panose="02010609060101010101" charset="-122"/>
              <a:sym typeface="Arial" panose="020b0604020202020204" pitchFamily="34" charset="0"/>
            </a:endParaRPr>
          </a:p>
        </p:txBody>
      </p:sp>
      <p:sp>
        <p:nvSpPr>
          <p:cNvPr id="2" name="文本框 1"/>
          <p:cNvSpPr txBox="1"/>
          <p:nvPr/>
        </p:nvSpPr>
        <p:spPr>
          <a:xfrm>
            <a:off x="179070" y="168910"/>
            <a:ext cx="1224915" cy="492125"/>
          </a:xfrm>
          <a:prstGeom prst="rect">
            <a:avLst/>
          </a:prstGeom>
          <a:noFill/>
        </p:spPr>
        <p:txBody>
          <a:bodyPr wrap="square" lIns="0" tIns="0" rIns="0" bIns="0" rtlCol="0">
            <a:spAutoFit/>
          </a:bodyPr>
          <a:lstStyle/>
          <a:p>
            <a:pPr algn="l"/>
            <a:r>
              <a:rPr lang="zh-CN" altLang="en-US" sz="3200" b="1" smtClean="0">
                <a:solidFill>
                  <a:schemeClr val="accent6"/>
                </a:solidFill>
                <a:latin typeface="微软雅黑" panose="020b0503020204020204" pitchFamily="34" charset="-122"/>
                <a:ea typeface="微软雅黑" panose="020b0503020204020204" pitchFamily="34" charset="-122"/>
                <a:sym typeface="Arial" panose="020b0604020202020204" pitchFamily="34" charset="0"/>
              </a:rPr>
              <a:t>案例三</a:t>
            </a:r>
            <a:endParaRPr lang="zh-CN" altLang="en-US" sz="3200" b="1" smtClean="0">
              <a:solidFill>
                <a:schemeClr val="accent6"/>
              </a:solidFill>
              <a:latin typeface="微软雅黑" panose="020b0503020204020204" pitchFamily="34" charset="-122"/>
              <a:ea typeface="微软雅黑" panose="020b0503020204020204" pitchFamily="34" charset="-122"/>
            </a:endParaRPr>
          </a:p>
        </p:txBody>
      </p:sp>
    </p:spTree>
    <p:custDataLst>
      <p:tags r:id="rId3"/>
    </p:custData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edge">
                                      <p:cBhvr>
                                        <p:cTn id="1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p:cNvSpPr>
            <a:spLocks noChangeArrowheads="1"/>
          </p:cNvSpPr>
          <p:nvPr/>
        </p:nvSpPr>
        <p:spPr bwMode="auto">
          <a:xfrm>
            <a:off x="99060" y="1105535"/>
            <a:ext cx="6521450" cy="3472815"/>
          </a:xfrm>
          <a:prstGeom prst="rect">
            <a:avLst/>
          </a:prstGeom>
          <a:solidFill>
            <a:srgbClr val="A0C563"/>
          </a:solidFill>
          <a:ln>
            <a:noFill/>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00B0F0"/>
              </a:solidFill>
            </a:endParaRPr>
          </a:p>
        </p:txBody>
      </p:sp>
      <p:sp>
        <p:nvSpPr>
          <p:cNvPr id="9" name="TextBox 8"/>
          <p:cNvSpPr txBox="1"/>
          <p:nvPr/>
        </p:nvSpPr>
        <p:spPr>
          <a:xfrm>
            <a:off x="77195" y="90699"/>
            <a:ext cx="4296410" cy="643890"/>
          </a:xfrm>
          <a:prstGeom prst="rect">
            <a:avLst/>
          </a:prstGeom>
          <a:noFill/>
        </p:spPr>
        <p:txBody>
          <a:bodyPr wrap="none" lIns="91420" tIns="45710" rIns="91420" bIns="45710" rtlCol="0">
            <a:spAutoFit/>
          </a:bodyPr>
          <a:lstStyle/>
          <a:p>
            <a:pPr algn="l"/>
            <a:r>
              <a:rPr lang="zh-CN" altLang="en-US" sz="3600" b="1">
                <a:solidFill>
                  <a:srgbClr val="FF0000"/>
                </a:solidFill>
                <a:latin typeface="微软雅黑" panose="020b0503020204020204" pitchFamily="34" charset="-122"/>
                <a:ea typeface="微软雅黑" panose="020b0503020204020204" pitchFamily="34" charset="-122"/>
              </a:rPr>
              <a:t>虚假信息的具体特点 </a:t>
            </a:r>
          </a:p>
        </p:txBody>
      </p:sp>
      <p:cxnSp>
        <p:nvCxnSpPr>
          <p:cNvPr id="11" name="直接连接符 10"/>
          <p:cNvCxnSpPr/>
          <p:nvPr/>
        </p:nvCxnSpPr>
        <p:spPr>
          <a:xfrm>
            <a:off x="102870" y="734695"/>
            <a:ext cx="878459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a:spLocks noChangeArrowheads="1"/>
          </p:cNvSpPr>
          <p:nvPr/>
        </p:nvSpPr>
        <p:spPr bwMode="auto">
          <a:xfrm>
            <a:off x="267970" y="1255395"/>
            <a:ext cx="6353175" cy="3323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latinLnBrk="0" hangingPunct="1">
              <a:lnSpc>
                <a:spcPct val="150000"/>
              </a:lnSpc>
            </a:pPr>
            <a:r>
              <a:rPr lang="zh-CN" altLang="en-US" sz="2400" b="1">
                <a:solidFill>
                  <a:srgbClr val="FF0000"/>
                </a:solidFill>
                <a:latin typeface="黑体" panose="02010609060101010101" charset="-122"/>
                <a:ea typeface="黑体" panose="02010609060101010101" charset="-122"/>
                <a:cs typeface="微软雅黑" panose="020b0503020204020204" pitchFamily="34" charset="-122"/>
                <a:sym typeface="Gill Sans" charset="0"/>
              </a:rPr>
              <a:t>①信息来源不明确。</a:t>
            </a:r>
            <a:r>
              <a:rPr lang="zh-CN" altLang="en-US" sz="2400" b="1">
                <a:latin typeface="黑体" panose="02010609060101010101" charset="-122"/>
                <a:ea typeface="黑体" panose="02010609060101010101" charset="-122"/>
                <a:cs typeface="微软雅黑" panose="020b0503020204020204" pitchFamily="34" charset="-122"/>
                <a:sym typeface="Gill Sans" charset="0"/>
              </a:rPr>
              <a:t>虚假信息往往没有明确来源。常常脱离客观事实进行虚构，捏造事实、无中生有。信息发布者也不加核实转发、引用。在传播过程中，有的甚至挟带了传播者偏激的情绪和观点,最终可能导致群体性的行为。这类虚假信息具有很强的煽动性、蛊惑性。</a:t>
            </a:r>
            <a:endParaRPr lang="zh-CN" altLang="en-US" sz="2400" b="1">
              <a:solidFill>
                <a:srgbClr val="FF0000"/>
              </a:solidFill>
              <a:latin typeface="黑体" panose="02010609060101010101" charset="-122"/>
              <a:ea typeface="黑体" panose="02010609060101010101" charset="-122"/>
              <a:cs typeface="微软雅黑" panose="020b0503020204020204" pitchFamily="34" charset="-122"/>
              <a:sym typeface="Gill Sans" charset="0"/>
            </a:endParaRPr>
          </a:p>
        </p:txBody>
      </p:sp>
      <p:pic>
        <p:nvPicPr>
          <p:cNvPr id="4" name="图片 3"/>
          <p:cNvPicPr>
            <a:picLocks noChangeAspect="1"/>
          </p:cNvPicPr>
          <p:nvPr/>
        </p:nvPicPr>
        <p:blipFill>
          <a:blip r:embed="rId3"/>
          <a:stretch>
            <a:fillRect/>
          </a:stretch>
        </p:blipFill>
        <p:spPr>
          <a:xfrm>
            <a:off x="6690360" y="2025015"/>
            <a:ext cx="2359025" cy="2064385"/>
          </a:xfrm>
          <a:prstGeom prst="rect">
            <a:avLst/>
          </a:prstGeom>
        </p:spPr>
      </p:pic>
    </p:spTree>
    <p:custDataLst>
      <p:tags r:id="rId4"/>
    </p:custData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amond(in)">
                                      <p:cBhvr>
                                        <p:cTn id="12" dur="2000"/>
                                        <p:tgtEl>
                                          <p:spTgt spid="1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edge">
                                      <p:cBhvr>
                                        <p:cTn id="17" dur="20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edge">
                                      <p:cBhvr>
                                        <p:cTn id="22" dur="2000"/>
                                        <p:tgtEl>
                                          <p:spTgt spid="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edge">
                                      <p:cBhvr>
                                        <p:cTn id="2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8" grpId="0"/>
    </p:bldLst>
  </p:timing>
</p:sld>
</file>

<file path=ppt/tags/tag1.xml><?xml version="1.0" encoding="utf-8"?>
<p:tagLst xmlns:p="http://schemas.openxmlformats.org/presentationml/2006/main">
  <p:tag name="TIMING" val="|0.8|0.8|0.4|0.5"/>
</p:tagLst>
</file>

<file path=ppt/tags/tag10.xml><?xml version="1.0" encoding="utf-8"?>
<p:tagLst xmlns:p="http://schemas.openxmlformats.org/presentationml/2006/main">
  <p:tag name="TIMING" val="|0.8|0.8|0.4|0.5"/>
</p:tagLst>
</file>

<file path=ppt/tags/tag11.xml><?xml version="1.0" encoding="utf-8"?>
<p:tagLst xmlns:p="http://schemas.openxmlformats.org/presentationml/2006/main">
  <p:tag name="TIMING" val="|0.8|0.8|0.4|0.5"/>
</p:tagLst>
</file>

<file path=ppt/tags/tag12.xml><?xml version="1.0" encoding="utf-8"?>
<p:tagLst xmlns:p="http://schemas.openxmlformats.org/presentationml/2006/main">
  <p:tag name="TIMING" val="|0.8|0.8|0.4|0.5"/>
</p:tagLst>
</file>

<file path=ppt/tags/tag13.xml><?xml version="1.0" encoding="utf-8"?>
<p:tagLst xmlns:p="http://schemas.openxmlformats.org/presentationml/2006/main">
  <p:tag name="TIMING" val="|0.8|0.8|0.4|0.5"/>
</p:tagLst>
</file>

<file path=ppt/tags/tag14.xml><?xml version="1.0" encoding="utf-8"?>
<p:tagLst xmlns:p="http://schemas.openxmlformats.org/presentationml/2006/main">
  <p:tag name="TIMING" val="|0.8|0.8|0.4|0.5"/>
</p:tagLst>
</file>

<file path=ppt/tags/tag15.xml><?xml version="1.0" encoding="utf-8"?>
<p:tagLst xmlns:p="http://schemas.openxmlformats.org/presentationml/2006/main">
  <p:tag name="TIMING" val="|0.8|0.8|0.4|0.5"/>
</p:tagLst>
</file>

<file path=ppt/tags/tag16.xml><?xml version="1.0" encoding="utf-8"?>
<p:tagLst xmlns:p="http://schemas.openxmlformats.org/presentationml/2006/main">
  <p:tag name="TIMING" val="|0.8|0.8|0.4|0.5"/>
</p:tagLst>
</file>

<file path=ppt/tags/tag17.xml><?xml version="1.0" encoding="utf-8"?>
<p:tagLst xmlns:p="http://schemas.openxmlformats.org/presentationml/2006/main">
  <p:tag name="TIMING" val="|0.8|0.8|0.4|0.5"/>
</p:tagLst>
</file>

<file path=ppt/tags/tag18.xml><?xml version="1.0" encoding="utf-8"?>
<p:tagLst xmlns:p="http://schemas.openxmlformats.org/presentationml/2006/main">
  <p:tag name="TIMING" val="|0.8|0.8|0.4|0.5"/>
</p:tagLst>
</file>

<file path=ppt/tags/tag19.xml><?xml version="1.0" encoding="utf-8"?>
<p:tagLst xmlns:p="http://schemas.openxmlformats.org/presentationml/2006/main">
  <p:tag name="AS_OS" val="Unix 3.10 unknown"/>
  <p:tag name="AS_RELEASE_DATE" val="2020.11.30"/>
  <p:tag name="AS_TITLE" val="Aspose.Slides for Java"/>
  <p:tag name="AS_VERSION" val="20.11"/>
</p:tagLst>
</file>

<file path=ppt/tags/tag2.xml><?xml version="1.0" encoding="utf-8"?>
<p:tagLst xmlns:p="http://schemas.openxmlformats.org/presentationml/2006/main">
  <p:tag name="TIMING" val="|0.8|0.8|0.4|0.5"/>
</p:tagLst>
</file>

<file path=ppt/tags/tag3.xml><?xml version="1.0" encoding="utf-8"?>
<p:tagLst xmlns:p="http://schemas.openxmlformats.org/presentationml/2006/main">
  <p:tag name="TIMING" val="|0.8|0.8|0.4|0.5"/>
</p:tagLst>
</file>

<file path=ppt/tags/tag4.xml><?xml version="1.0" encoding="utf-8"?>
<p:tagLst xmlns:p="http://schemas.openxmlformats.org/presentationml/2006/main">
  <p:tag name="TIMING" val="|0.8|0.8|0.4|0.5"/>
</p:tagLst>
</file>

<file path=ppt/tags/tag5.xml><?xml version="1.0" encoding="utf-8"?>
<p:tagLst xmlns:p="http://schemas.openxmlformats.org/presentationml/2006/main">
  <p:tag name="TIMING" val="|0.8|0.8|0.4|0.5"/>
</p:tagLst>
</file>

<file path=ppt/tags/tag6.xml><?xml version="1.0" encoding="utf-8"?>
<p:tagLst xmlns:p="http://schemas.openxmlformats.org/presentationml/2006/main">
  <p:tag name="TIMING" val="|0.8|0.8|0.4|0.5"/>
</p:tagLst>
</file>

<file path=ppt/tags/tag7.xml><?xml version="1.0" encoding="utf-8"?>
<p:tagLst xmlns:p="http://schemas.openxmlformats.org/presentationml/2006/main">
  <p:tag name="TIMING" val="|0.8|0.8|0.4|0.5"/>
</p:tagLst>
</file>

<file path=ppt/tags/tag8.xml><?xml version="1.0" encoding="utf-8"?>
<p:tagLst xmlns:p="http://schemas.openxmlformats.org/presentationml/2006/main">
  <p:tag name="TIMING" val="|0.8|0.8|0.4|0.5"/>
</p:tagLst>
</file>

<file path=ppt/tags/tag9.xml><?xml version="1.0" encoding="utf-8"?>
<p:tagLst xmlns:p="http://schemas.openxmlformats.org/presentationml/2006/main">
  <p:tag name="TIMING" val="|0.8|0.8|0.4|0.5"/>
</p:tagLst>
</file>

<file path=ppt/theme/theme1.xml><?xml version="1.0" encoding="utf-8"?>
<a:theme xmlns:r="http://schemas.openxmlformats.org/officeDocument/2006/relationships" xmlns:a="http://schemas.openxmlformats.org/drawingml/2006/main" name="Office 主题​​">
  <a:themeElements>
    <a:clrScheme name="自定义 2">
      <a:dk1>
        <a:sysClr val="windowText" lastClr="000000"/>
      </a:dk1>
      <a:lt1>
        <a:sysClr val="window" lastClr="FFFFFF"/>
      </a:lt1>
      <a:dk2>
        <a:srgbClr val="FFFFFF"/>
      </a:dk2>
      <a:lt2>
        <a:srgbClr val="FFFFFF"/>
      </a:lt2>
      <a:accent1>
        <a:srgbClr val="0E647C"/>
      </a:accent1>
      <a:accent2>
        <a:srgbClr val="2DB2A4"/>
      </a:accent2>
      <a:accent3>
        <a:srgbClr val="74AF47"/>
      </a:accent3>
      <a:accent4>
        <a:srgbClr val="755DA1"/>
      </a:accent4>
      <a:accent5>
        <a:srgbClr val="4BACC6"/>
      </a:accent5>
      <a:accent6>
        <a:srgbClr val="F87A08"/>
      </a:accent6>
      <a:hlink>
        <a:srgbClr val="FFFFFF"/>
      </a:hlink>
      <a:folHlink>
        <a:srgbClr val="FFFFFF"/>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anose="020B0503020204020204" pitchFamily="34" charset="-122"/>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自定义设计方案">
  <a:themeElements>
    <a:clrScheme name="自定义 2">
      <a:dk1>
        <a:sysClr val="windowText" lastClr="000000"/>
      </a:dk1>
      <a:lt1>
        <a:sysClr val="window" lastClr="FFFFFF"/>
      </a:lt1>
      <a:dk2>
        <a:srgbClr val="323232"/>
      </a:dk2>
      <a:lt2>
        <a:srgbClr val="8DC182"/>
      </a:lt2>
      <a:accent1>
        <a:srgbClr val="8DC182"/>
      </a:accent1>
      <a:accent2>
        <a:srgbClr val="B3D5AB"/>
      </a:accent2>
      <a:accent3>
        <a:srgbClr val="A9DB66"/>
      </a:accent3>
      <a:accent4>
        <a:srgbClr val="4E8542"/>
      </a:accent4>
      <a:accent5>
        <a:srgbClr val="3A6331"/>
      </a:accent5>
      <a:accent6>
        <a:srgbClr val="50771B"/>
      </a:accent6>
      <a:hlink>
        <a:srgbClr val="6B9F25"/>
      </a:hlink>
      <a:folHlink>
        <a:srgbClr val="B26B02"/>
      </a:folHlink>
    </a:clrScheme>
    <a:fontScheme name="Temp">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1_自定义设计方案">
  <a:themeElements>
    <a:clrScheme name="自定义 2">
      <a:dk1>
        <a:sysClr val="windowText" lastClr="000000"/>
      </a:dk1>
      <a:lt1>
        <a:sysClr val="window" lastClr="FFFFFF"/>
      </a:lt1>
      <a:dk2>
        <a:srgbClr val="323232"/>
      </a:dk2>
      <a:lt2>
        <a:srgbClr val="8DC182"/>
      </a:lt2>
      <a:accent1>
        <a:srgbClr val="8DC182"/>
      </a:accent1>
      <a:accent2>
        <a:srgbClr val="B3D5AB"/>
      </a:accent2>
      <a:accent3>
        <a:srgbClr val="A9DB66"/>
      </a:accent3>
      <a:accent4>
        <a:srgbClr val="4E8542"/>
      </a:accent4>
      <a:accent5>
        <a:srgbClr val="3A6331"/>
      </a:accent5>
      <a:accent6>
        <a:srgbClr val="50771B"/>
      </a:accent6>
      <a:hlink>
        <a:srgbClr val="6B9F25"/>
      </a:hlink>
      <a:folHlink>
        <a:srgbClr val="B26B02"/>
      </a:folHlink>
    </a:clrScheme>
    <a:fontScheme name="Temp">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(16:9)</PresentationFormat>
  <Paragraphs>82</Paragraphs>
  <Slides>25</Slides>
  <Notes>20</Notes>
  <TotalTime>0</TotalTime>
  <HiddenSlides>0</HiddenSlides>
  <MMClips>0</MMClips>
  <ScaleCrop>0</ScaleCrop>
  <HeadingPairs>
    <vt:vector baseType="variant" size="6">
      <vt:variant>
        <vt:lpstr>Fonts used</vt:lpstr>
      </vt:variant>
      <vt:variant>
        <vt:i4>8</vt:i4>
      </vt:variant>
      <vt:variant>
        <vt:lpstr>Theme</vt:lpstr>
      </vt:variant>
      <vt:variant>
        <vt:i4>1</vt:i4>
      </vt:variant>
      <vt:variant>
        <vt:lpstr>Slide Titles</vt:lpstr>
      </vt:variant>
      <vt:variant>
        <vt:i4>25</vt:i4>
      </vt:variant>
    </vt:vector>
  </HeadingPairs>
  <TitlesOfParts>
    <vt:vector baseType="lpstr" size="34">
      <vt:lpstr>Arial</vt:lpstr>
      <vt:lpstr>Calibri</vt:lpstr>
      <vt:lpstr>宋体</vt:lpstr>
      <vt:lpstr>微软雅黑</vt:lpstr>
      <vt:lpstr>黑体</vt:lpstr>
      <vt:lpstr>Gill Sans</vt:lpstr>
      <vt:lpstr>Segoe UI Light</vt:lpstr>
      <vt:lpstr>仿宋</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2021-04-19T08:54:42.559</cp:lastPrinted>
  <dcterms:created xsi:type="dcterms:W3CDTF">2021-04-19T08:54:42Z</dcterms:created>
  <dcterms:modified xsi:type="dcterms:W3CDTF">2021-04-19T00:54:43Z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