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5" d="100"/>
          <a:sy n="65" d="100"/>
        </p:scale>
        <p:origin x="-1536" y="-13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8.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457200" y="1600200"/>
            <a:ext cx="8229600" cy="4525963"/>
          </a:xfrm>
        </p:spPr>
        <p:txBody>
          <a:bodyPr/>
          <a:lstStyle/>
          <a:p>
            <a:endParaRPr lang="zh-CN" altLang="en-US"/>
          </a:p>
        </p:txBody>
      </p:sp>
      <p:sp>
        <p:nvSpPr>
          <p:cNvPr id="4" name="日期占位符 3"/>
          <p:cNvSpPr>
            <a:spLocks noGrp="1"/>
          </p:cNvSpPr>
          <p:nvPr>
            <p:ph type="dt" sz="half" idx="10"/>
          </p:nvPr>
        </p:nvSpPr>
        <p:spPr>
          <a:xfrm>
            <a:off x="457200" y="6245225"/>
            <a:ext cx="2133600" cy="476250"/>
          </a:xfrm>
        </p:spPr>
        <p:txBody>
          <a:bodyPr/>
          <a:lstStyle>
            <a:lvl1pPr>
              <a:defRPr/>
            </a:lvl1pPr>
          </a:lstStyle>
          <a:p>
            <a:endParaRPr lang="en-US" altLang="zh-CN"/>
          </a:p>
        </p:txBody>
      </p:sp>
      <p:sp>
        <p:nvSpPr>
          <p:cNvPr id="5" name="页脚占位符 4"/>
          <p:cNvSpPr>
            <a:spLocks noGrp="1"/>
          </p:cNvSpPr>
          <p:nvPr>
            <p:ph type="ftr" sz="quarter" idx="11"/>
          </p:nvPr>
        </p:nvSpPr>
        <p:spPr>
          <a:xfrm>
            <a:off x="3124200" y="6245225"/>
            <a:ext cx="2895600" cy="476250"/>
          </a:xfrm>
        </p:spPr>
        <p:txBody>
          <a:bodyPr/>
          <a:lstStyle>
            <a:lvl1pPr>
              <a:defRPr/>
            </a:lvl1pPr>
          </a:lstStyle>
          <a:p>
            <a:endParaRPr lang="en-US" altLang="zh-CN"/>
          </a:p>
        </p:txBody>
      </p:sp>
      <p:sp>
        <p:nvSpPr>
          <p:cNvPr id="6" name="灯片编号占位符 5"/>
          <p:cNvSpPr>
            <a:spLocks noGrp="1"/>
          </p:cNvSpPr>
          <p:nvPr>
            <p:ph type="sldNum" sz="quarter" idx="12"/>
          </p:nvPr>
        </p:nvSpPr>
        <p:spPr>
          <a:xfrm>
            <a:off x="6553200" y="6245225"/>
            <a:ext cx="2133600" cy="476250"/>
          </a:xfrm>
        </p:spPr>
        <p:txBody>
          <a:bodyPr/>
          <a:lstStyle>
            <a:lvl1pPr>
              <a:defRPr/>
            </a:lvl1pPr>
          </a:lstStyle>
          <a:p>
            <a:fld id="{662F09C8-9B0C-41EC-9EEA-B2E875A70351}" type="slidenum">
              <a:rPr lang="en-US" altLang="zh-CN"/>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2017/3/1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2017/3/1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2017/3/1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2017/3/1</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13.jpeg"/><Relationship Id="rId1" Type="http://schemas.openxmlformats.org/officeDocument/2006/relationships/slideLayout" Target="../slideLayouts/slideLayout7.xml"/><Relationship Id="rId4" Type="http://schemas.openxmlformats.org/officeDocument/2006/relationships/slide" Target="slide2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slide" Target="slide24.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slide" Target="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slide" Target="slide12.xml"/><Relationship Id="rId7" Type="http://schemas.openxmlformats.org/officeDocument/2006/relationships/slide" Target="slide17.xml"/><Relationship Id="rId2" Type="http://schemas.openxmlformats.org/officeDocument/2006/relationships/audio" Target="../media/audio1.wav"/><Relationship Id="rId1" Type="http://schemas.openxmlformats.org/officeDocument/2006/relationships/slideLayout" Target="../slideLayouts/slideLayout12.xml"/><Relationship Id="rId6" Type="http://schemas.openxmlformats.org/officeDocument/2006/relationships/slide" Target="slide18.xml"/><Relationship Id="rId5" Type="http://schemas.openxmlformats.org/officeDocument/2006/relationships/slide" Target="slide16.xml"/><Relationship Id="rId4" Type="http://schemas.openxmlformats.org/officeDocument/2006/relationships/slide" Target="slide13.xml"/></Relationships>
</file>

<file path=ppt/slides/_rels/slide29.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2.wav"/><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 Id="rId5" Type="http://schemas.openxmlformats.org/officeDocument/2006/relationships/slide" Target="slide1.xml"/><Relationship Id="rId4" Type="http://schemas.openxmlformats.org/officeDocument/2006/relationships/oleObject" Target="../embeddings/oleObject3.bin"/></Relationships>
</file>

<file path=ppt/slides/_rels/slide3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slide" Target="slide4.xml"/><Relationship Id="rId4" Type="http://schemas.openxmlformats.org/officeDocument/2006/relationships/slide" Target="slide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hyperlink" Target="http://book.joyo.com/book/detail.asp?prodid=zjbk051632&amp;ref=writer-zjbk051632" TargetMode="External"/><Relationship Id="rId2" Type="http://schemas.openxmlformats.org/officeDocument/2006/relationships/image" Target="../media/image6.jpeg"/><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6850" name="Picture 2" descr="046"/>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06851" name="WordArt 3"/>
          <p:cNvSpPr>
            <a:spLocks noChangeArrowheads="1" noChangeShapeType="1" noTextEdit="1"/>
          </p:cNvSpPr>
          <p:nvPr/>
        </p:nvSpPr>
        <p:spPr bwMode="auto">
          <a:xfrm>
            <a:off x="2362200" y="990600"/>
            <a:ext cx="4419600" cy="1981200"/>
          </a:xfrm>
          <a:prstGeom prst="rect">
            <a:avLst/>
          </a:prstGeom>
        </p:spPr>
        <p:txBody>
          <a:bodyPr wrap="none" fromWordArt="1">
            <a:prstTxWarp prst="textPlain">
              <a:avLst>
                <a:gd name="adj" fmla="val 50000"/>
              </a:avLst>
            </a:prstTxWarp>
          </a:bodyPr>
          <a:lstStyle/>
          <a:p>
            <a:pPr algn="ctr"/>
            <a:r>
              <a:rPr lang="zh-CN" altLang="en-US" sz="8000" b="1" kern="1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outerShdw>
                </a:effectLst>
                <a:latin typeface="华文新魏"/>
                <a:ea typeface="华文新魏"/>
              </a:rPr>
              <a:t>口 技</a:t>
            </a:r>
          </a:p>
        </p:txBody>
      </p:sp>
      <p:sp>
        <p:nvSpPr>
          <p:cNvPr id="206852" name="WordArt 4"/>
          <p:cNvSpPr>
            <a:spLocks noChangeArrowheads="1" noChangeShapeType="1" noTextEdit="1"/>
          </p:cNvSpPr>
          <p:nvPr/>
        </p:nvSpPr>
        <p:spPr bwMode="auto">
          <a:xfrm>
            <a:off x="3276600" y="3867150"/>
            <a:ext cx="2209800" cy="1390650"/>
          </a:xfrm>
          <a:prstGeom prst="rect">
            <a:avLst/>
          </a:prstGeom>
        </p:spPr>
        <p:txBody>
          <a:bodyPr wrap="none" fromWordArt="1">
            <a:prstTxWarp prst="textPlain">
              <a:avLst>
                <a:gd name="adj" fmla="val 50000"/>
              </a:avLst>
            </a:prstTxWarp>
          </a:bodyPr>
          <a:lstStyle/>
          <a:p>
            <a:pPr algn="ctr"/>
            <a:r>
              <a:rPr lang="zh-CN" altLang="en-US" sz="4000" b="1" kern="10">
                <a:ln w="12700">
                  <a:pattFill prst="pct90">
                    <a:fgClr>
                      <a:srgbClr val="3333CC"/>
                    </a:fgClr>
                    <a:bgClr>
                      <a:srgbClr val="FFFFFF"/>
                    </a:bgClr>
                  </a:pattFill>
                  <a:round/>
                  <a:headEnd/>
                  <a:tailEnd/>
                </a:ln>
                <a:gradFill rotWithShape="0">
                  <a:gsLst>
                    <a:gs pos="0">
                      <a:srgbClr val="DCEBF5"/>
                    </a:gs>
                    <a:gs pos="4000">
                      <a:srgbClr val="83A7C3"/>
                    </a:gs>
                    <a:gs pos="6500">
                      <a:srgbClr val="768FB9"/>
                    </a:gs>
                    <a:gs pos="10501">
                      <a:srgbClr val="83A7C3"/>
                    </a:gs>
                    <a:gs pos="26000">
                      <a:srgbClr val="FFFFFF"/>
                    </a:gs>
                    <a:gs pos="28000">
                      <a:srgbClr val="9C6563"/>
                    </a:gs>
                    <a:gs pos="29000">
                      <a:srgbClr val="80302D"/>
                    </a:gs>
                    <a:gs pos="35501">
                      <a:srgbClr val="C0524E"/>
                    </a:gs>
                    <a:gs pos="47000">
                      <a:srgbClr val="EBDAD4"/>
                    </a:gs>
                    <a:gs pos="50000">
                      <a:srgbClr val="55261C"/>
                    </a:gs>
                    <a:gs pos="53000">
                      <a:srgbClr val="EBDAD4"/>
                    </a:gs>
                    <a:gs pos="64500">
                      <a:srgbClr val="C0524E"/>
                    </a:gs>
                    <a:gs pos="71000">
                      <a:srgbClr val="80302D"/>
                    </a:gs>
                    <a:gs pos="72000">
                      <a:srgbClr val="9C6563"/>
                    </a:gs>
                    <a:gs pos="74000">
                      <a:srgbClr val="FFFFFF"/>
                    </a:gs>
                    <a:gs pos="89500">
                      <a:srgbClr val="83A7C3"/>
                    </a:gs>
                    <a:gs pos="93500">
                      <a:srgbClr val="768FB9"/>
                    </a:gs>
                    <a:gs pos="96000">
                      <a:srgbClr val="83A7C3"/>
                    </a:gs>
                    <a:gs pos="100000">
                      <a:srgbClr val="DCEBF5"/>
                    </a:gs>
                  </a:gsLst>
                  <a:lin ang="0" scaled="1"/>
                </a:gradFill>
                <a:effectLst>
                  <a:outerShdw dist="45791" dir="2021404" algn="ctr" rotWithShape="0">
                    <a:srgbClr val="9999FF"/>
                  </a:outerShdw>
                </a:effectLst>
                <a:latin typeface="隶书"/>
                <a:ea typeface="隶书"/>
              </a:rPr>
              <a:t>林嗣环</a:t>
            </a:r>
          </a:p>
        </p:txBody>
      </p:sp>
      <p:pic>
        <p:nvPicPr>
          <p:cNvPr id="206853" name="Picture 5" descr="22-01"/>
          <p:cNvPicPr>
            <a:picLocks noChangeAspect="1" noChangeArrowheads="1"/>
          </p:cNvPicPr>
          <p:nvPr/>
        </p:nvPicPr>
        <p:blipFill>
          <a:blip r:embed="rId3"/>
          <a:srcRect/>
          <a:stretch>
            <a:fillRect/>
          </a:stretch>
        </p:blipFill>
        <p:spPr bwMode="auto">
          <a:xfrm>
            <a:off x="0" y="11113"/>
            <a:ext cx="9144000" cy="6835775"/>
          </a:xfrm>
          <a:prstGeom prst="rect">
            <a:avLst/>
          </a:prstGeom>
          <a:noFill/>
        </p:spPr>
      </p:pic>
      <p:sp>
        <p:nvSpPr>
          <p:cNvPr id="206854" name="Text Box 6"/>
          <p:cNvSpPr txBox="1">
            <a:spLocks noChangeArrowheads="1"/>
          </p:cNvSpPr>
          <p:nvPr/>
        </p:nvSpPr>
        <p:spPr bwMode="auto">
          <a:xfrm>
            <a:off x="6084888" y="1773238"/>
            <a:ext cx="1098550" cy="3311525"/>
          </a:xfrm>
          <a:prstGeom prst="rect">
            <a:avLst/>
          </a:prstGeom>
          <a:noFill/>
          <a:ln w="9525">
            <a:noFill/>
            <a:miter lim="800000"/>
            <a:headEnd/>
            <a:tailEnd/>
          </a:ln>
          <a:effectLst/>
        </p:spPr>
        <p:txBody>
          <a:bodyPr vert="eaVert">
            <a:spAutoFit/>
          </a:bodyPr>
          <a:lstStyle/>
          <a:p>
            <a:pPr>
              <a:spcBef>
                <a:spcPct val="50000"/>
              </a:spcBef>
            </a:pPr>
            <a:r>
              <a:rPr kumimoji="1" lang="zh-CN" altLang="en-US" sz="6000" b="1">
                <a:solidFill>
                  <a:srgbClr val="CC00CC"/>
                </a:solidFill>
                <a:latin typeface="Times New Roman" pitchFamily="18" charset="0"/>
                <a:ea typeface="隶书" pitchFamily="49" charset="-122"/>
              </a:rPr>
              <a:t>口   技</a:t>
            </a:r>
          </a:p>
        </p:txBody>
      </p:sp>
      <p:sp>
        <p:nvSpPr>
          <p:cNvPr id="206855" name="Text Box 7"/>
          <p:cNvSpPr txBox="1">
            <a:spLocks noChangeArrowheads="1"/>
          </p:cNvSpPr>
          <p:nvPr/>
        </p:nvSpPr>
        <p:spPr bwMode="auto">
          <a:xfrm>
            <a:off x="5508625" y="2349500"/>
            <a:ext cx="611188" cy="1943100"/>
          </a:xfrm>
          <a:prstGeom prst="rect">
            <a:avLst/>
          </a:prstGeom>
          <a:noFill/>
          <a:ln w="9525">
            <a:noFill/>
            <a:miter lim="800000"/>
            <a:headEnd/>
            <a:tailEnd/>
          </a:ln>
          <a:effectLst/>
        </p:spPr>
        <p:txBody>
          <a:bodyPr vert="eaVert">
            <a:spAutoFit/>
          </a:bodyPr>
          <a:lstStyle/>
          <a:p>
            <a:pPr>
              <a:spcBef>
                <a:spcPct val="50000"/>
              </a:spcBef>
            </a:pPr>
            <a:r>
              <a:rPr kumimoji="1" lang="zh-CN" altLang="en-US" sz="2800" b="1">
                <a:latin typeface="Times New Roman" pitchFamily="18" charset="0"/>
              </a:rPr>
              <a:t>林嗣环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206851"/>
                                        </p:tgtEl>
                                        <p:attrNameLst>
                                          <p:attrName>style.visibility</p:attrName>
                                        </p:attrNameLst>
                                      </p:cBhvr>
                                      <p:to>
                                        <p:strVal val="visible"/>
                                      </p:to>
                                    </p:set>
                                    <p:anim calcmode="lin" valueType="num">
                                      <p:cBhvr>
                                        <p:cTn id="7" dur="1000" fill="hold"/>
                                        <p:tgtEl>
                                          <p:spTgt spid="206851"/>
                                        </p:tgtEl>
                                        <p:attrNameLst>
                                          <p:attrName>ppt_w</p:attrName>
                                        </p:attrNameLst>
                                      </p:cBhvr>
                                      <p:tavLst>
                                        <p:tav tm="0">
                                          <p:val>
                                            <p:fltVal val="0"/>
                                          </p:val>
                                        </p:tav>
                                        <p:tav tm="100000">
                                          <p:val>
                                            <p:strVal val="#ppt_w"/>
                                          </p:val>
                                        </p:tav>
                                      </p:tavLst>
                                    </p:anim>
                                    <p:anim calcmode="lin" valueType="num">
                                      <p:cBhvr>
                                        <p:cTn id="8" dur="1000" fill="hold"/>
                                        <p:tgtEl>
                                          <p:spTgt spid="206851"/>
                                        </p:tgtEl>
                                        <p:attrNameLst>
                                          <p:attrName>ppt_h</p:attrName>
                                        </p:attrNameLst>
                                      </p:cBhvr>
                                      <p:tavLst>
                                        <p:tav tm="0">
                                          <p:val>
                                            <p:fltVal val="0"/>
                                          </p:val>
                                        </p:tav>
                                        <p:tav tm="100000">
                                          <p:val>
                                            <p:strVal val="#ppt_h"/>
                                          </p:val>
                                        </p:tav>
                                      </p:tavLst>
                                    </p:anim>
                                    <p:anim calcmode="lin" valueType="num">
                                      <p:cBhvr>
                                        <p:cTn id="9" dur="1000" fill="hold"/>
                                        <p:tgtEl>
                                          <p:spTgt spid="206851"/>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06851"/>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grpId="0" nodeType="clickEffect">
                                  <p:stCondLst>
                                    <p:cond delay="0"/>
                                  </p:stCondLst>
                                  <p:childTnLst>
                                    <p:set>
                                      <p:cBhvr>
                                        <p:cTn id="14" dur="1" fill="hold">
                                          <p:stCondLst>
                                            <p:cond delay="0"/>
                                          </p:stCondLst>
                                        </p:cTn>
                                        <p:tgtEl>
                                          <p:spTgt spid="206852"/>
                                        </p:tgtEl>
                                        <p:attrNameLst>
                                          <p:attrName>style.visibility</p:attrName>
                                        </p:attrNameLst>
                                      </p:cBhvr>
                                      <p:to>
                                        <p:strVal val="visible"/>
                                      </p:to>
                                    </p:set>
                                    <p:animEffect transition="in" filter="dissolve">
                                      <p:cBhvr>
                                        <p:cTn id="15" dur="500"/>
                                        <p:tgtEl>
                                          <p:spTgt spid="2068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851" grpId="0" animBg="1"/>
      <p:bldP spid="20685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42" name="Picture 2" descr="t2"/>
          <p:cNvPicPr>
            <a:picLocks noChangeAspect="1" noChangeArrowheads="1"/>
          </p:cNvPicPr>
          <p:nvPr/>
        </p:nvPicPr>
        <p:blipFill>
          <a:blip r:embed="rId2">
            <a:lum contrast="18000"/>
          </a:blip>
          <a:srcRect/>
          <a:stretch>
            <a:fillRect/>
          </a:stretch>
        </p:blipFill>
        <p:spPr bwMode="auto">
          <a:xfrm>
            <a:off x="0" y="2133600"/>
            <a:ext cx="6084888" cy="4724400"/>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Rectangle 2"/>
          <p:cNvSpPr>
            <a:spLocks noGrp="1" noChangeArrowheads="1"/>
          </p:cNvSpPr>
          <p:nvPr>
            <p:ph type="body" idx="1"/>
          </p:nvPr>
        </p:nvSpPr>
        <p:spPr/>
        <p:txBody>
          <a:bodyPr/>
          <a:lstStyle/>
          <a:p>
            <a:pPr>
              <a:lnSpc>
                <a:spcPct val="90000"/>
              </a:lnSpc>
            </a:pPr>
            <a:r>
              <a:rPr lang="zh-CN" altLang="en-US" b="1"/>
              <a:t>京城里有个擅长口技的人。正赶上（一家）大摆酒席请客，在客厅的东北角，安放了一架八尺高的屏风，表演口技的人坐在屏风后面，里面只有一张桌子、一把椅子、一把扇子、一块醒木罢了。众多的宾客相聚而坐。过了一会，只听到屏风后面醒木一拍，全场立刻肃静，没有一个敢高声说话的。 </a:t>
            </a:r>
            <a:br>
              <a:rPr lang="zh-CN" altLang="en-US" b="1"/>
            </a:br>
            <a:r>
              <a:rPr lang="zh-CN" altLang="en-US" sz="2800" b="1"/>
              <a:t/>
            </a:r>
            <a:br>
              <a:rPr lang="zh-CN" altLang="en-US" sz="2800" b="1"/>
            </a:br>
            <a:endParaRPr lang="zh-CN" altLang="en-US" sz="2800" b="1"/>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6066" name="Picture 2" descr="t3"/>
          <p:cNvPicPr>
            <a:picLocks noChangeAspect="1" noChangeArrowheads="1"/>
          </p:cNvPicPr>
          <p:nvPr/>
        </p:nvPicPr>
        <p:blipFill>
          <a:blip r:embed="rId2"/>
          <a:srcRect/>
          <a:stretch>
            <a:fillRect/>
          </a:stretch>
        </p:blipFill>
        <p:spPr bwMode="auto">
          <a:xfrm>
            <a:off x="0" y="0"/>
            <a:ext cx="9144000" cy="6858000"/>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Rectangle 2"/>
          <p:cNvSpPr>
            <a:spLocks noGrp="1" noChangeArrowheads="1"/>
          </p:cNvSpPr>
          <p:nvPr>
            <p:ph type="body" idx="1"/>
          </p:nvPr>
        </p:nvSpPr>
        <p:spPr/>
        <p:txBody>
          <a:bodyPr/>
          <a:lstStyle/>
          <a:p>
            <a:r>
              <a:rPr lang="zh-CN" altLang="en-US" b="1"/>
              <a:t>远远地听到长长的巷子里传来了一阵狗叫，随即就有一个妇人被惊醒，打呵欠，伸懒腰，她的丈夫说着梦话。不久，小儿子醒了，大声啼哭。丈夫也醒了。妇人抚慰着小儿子，给他喂奶，小儿子含着奶头啼哭，妇人拍哼着哄他睡觉。接着大儿子也醒了，唠唠叨叨地说个不停。 </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2"/>
          <p:cNvSpPr>
            <a:spLocks noGrp="1" noChangeArrowheads="1"/>
          </p:cNvSpPr>
          <p:nvPr>
            <p:ph type="title"/>
          </p:nvPr>
        </p:nvSpPr>
        <p:spPr/>
        <p:txBody>
          <a:bodyPr/>
          <a:lstStyle/>
          <a:p>
            <a:endParaRPr lang="zh-CN" altLang="zh-CN"/>
          </a:p>
        </p:txBody>
      </p:sp>
      <p:sp>
        <p:nvSpPr>
          <p:cNvPr id="242691" name="Rectangle 3"/>
          <p:cNvSpPr>
            <a:spLocks noGrp="1" noChangeArrowheads="1"/>
          </p:cNvSpPr>
          <p:nvPr>
            <p:ph type="body" idx="1"/>
          </p:nvPr>
        </p:nvSpPr>
        <p:spPr/>
        <p:txBody>
          <a:bodyPr/>
          <a:lstStyle/>
          <a:p>
            <a:r>
              <a:rPr lang="zh-CN" altLang="en-US" b="1"/>
              <a:t>在这时候，妇人用手拍着小儿子的声音，嘴里哼唱着哄孩子入睡的声音，小儿子含着奶头啼哭的声音，大儿子刚刚醒来说话的声音，丈夫呵斥大儿子的声音，同时一齐发出，各种声音都模仿得维妙维肖。全场的宾客，没有一个不伸长脖子，斜眼旁视，微露笑容，暗暗赞叹，认为好极了。 </a:t>
            </a:r>
            <a:br>
              <a:rPr lang="zh-CN" altLang="en-US" b="1"/>
            </a:br>
            <a:r>
              <a:rPr lang="zh-CN" altLang="en-US" b="1"/>
              <a:t/>
            </a:r>
            <a:br>
              <a:rPr lang="zh-CN" altLang="en-US" b="1"/>
            </a:br>
            <a:endParaRPr lang="zh-CN" altLang="en-US" b="1"/>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Rectangle 2"/>
          <p:cNvSpPr>
            <a:spLocks noGrp="1" noChangeArrowheads="1"/>
          </p:cNvSpPr>
          <p:nvPr>
            <p:ph type="body" idx="1"/>
          </p:nvPr>
        </p:nvSpPr>
        <p:spPr/>
        <p:txBody>
          <a:bodyPr/>
          <a:lstStyle/>
          <a:p>
            <a:r>
              <a:rPr lang="zh-CN" altLang="en-US" b="1"/>
              <a:t>没有多久，丈夫打起呼噜，妇人拍孩子的声音也越来越轻逐渐停止了。隐隐约约地听到有老鼠悉悉索索，盆碗器物倾斜翻倒，妇人在梦中咳嗽的声音。</a:t>
            </a:r>
          </a:p>
          <a:p>
            <a:r>
              <a:rPr lang="zh-CN" altLang="en-US" b="1"/>
              <a:t>客人们听到这里，心情稍微放松了些，渐渐坐端正了。 </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7090" name="Picture 2" descr="t4"/>
          <p:cNvPicPr>
            <a:picLocks noChangeAspect="1" noChangeArrowheads="1"/>
          </p:cNvPicPr>
          <p:nvPr/>
        </p:nvPicPr>
        <p:blipFill>
          <a:blip r:embed="rId2">
            <a:lum contrast="12000"/>
          </a:blip>
          <a:srcRect/>
          <a:stretch>
            <a:fillRect/>
          </a:stretch>
        </p:blipFill>
        <p:spPr bwMode="auto">
          <a:xfrm>
            <a:off x="0" y="0"/>
            <a:ext cx="9144000" cy="6858000"/>
          </a:xfrm>
          <a:prstGeom prst="rect">
            <a:avLst/>
          </a:prstGeom>
          <a:noFill/>
        </p:spPr>
      </p:pic>
      <p:sp>
        <p:nvSpPr>
          <p:cNvPr id="217091" name="Text Box 3"/>
          <p:cNvSpPr txBox="1">
            <a:spLocks noChangeArrowheads="1"/>
          </p:cNvSpPr>
          <p:nvPr/>
        </p:nvSpPr>
        <p:spPr bwMode="auto">
          <a:xfrm>
            <a:off x="0" y="6172200"/>
            <a:ext cx="838200" cy="457200"/>
          </a:xfrm>
          <a:prstGeom prst="rect">
            <a:avLst/>
          </a:prstGeom>
          <a:solidFill>
            <a:srgbClr val="FFFFCC"/>
          </a:solidFill>
          <a:ln w="9525">
            <a:noFill/>
            <a:miter lim="800000"/>
            <a:headEnd/>
            <a:tailEnd/>
          </a:ln>
          <a:effectLst/>
        </p:spPr>
        <p:txBody>
          <a:bodyPr>
            <a:spAutoFit/>
          </a:bodyPr>
          <a:lstStyle/>
          <a:p>
            <a:pPr>
              <a:spcBef>
                <a:spcPct val="50000"/>
              </a:spcBef>
            </a:pPr>
            <a:r>
              <a:rPr kumimoji="1" lang="zh-CN" altLang="en-US" sz="2400">
                <a:latin typeface="Times New Roman" pitchFamily="18" charset="0"/>
                <a:hlinkClick r:id="rId3" action="ppaction://hlinksldjump"/>
              </a:rPr>
              <a:t>口技</a:t>
            </a:r>
            <a:endParaRPr kumimoji="1" lang="zh-CN" altLang="en-US" sz="2400">
              <a:latin typeface="Times New Roman" pitchFamily="18" charset="0"/>
            </a:endParaRPr>
          </a:p>
        </p:txBody>
      </p:sp>
      <p:sp>
        <p:nvSpPr>
          <p:cNvPr id="217092" name="AutoShape 4">
            <a:hlinkClick r:id="rId4" action="ppaction://hlinksldjump"/>
          </p:cNvPr>
          <p:cNvSpPr>
            <a:spLocks noChangeArrowheads="1"/>
          </p:cNvSpPr>
          <p:nvPr/>
        </p:nvSpPr>
        <p:spPr bwMode="auto">
          <a:xfrm>
            <a:off x="8001000" y="6248400"/>
            <a:ext cx="685800" cy="609600"/>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chemeClr val="accent1"/>
          </a:solidFill>
          <a:ln w="9525">
            <a:solidFill>
              <a:schemeClr val="tx1"/>
            </a:solidFill>
            <a:miter lim="800000"/>
            <a:headEnd/>
            <a:tailEnd/>
          </a:ln>
          <a:effectLst/>
        </p:spPr>
        <p:txBody>
          <a:bodyPr wrap="none" anchor="ctr"/>
          <a:lstStyle/>
          <a:p>
            <a:endParaRPr lang="zh-CN" alt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2"/>
          <p:cNvSpPr>
            <a:spLocks noGrp="1" noChangeArrowheads="1"/>
          </p:cNvSpPr>
          <p:nvPr>
            <p:ph type="body" idx="1"/>
          </p:nvPr>
        </p:nvSpPr>
        <p:spPr/>
        <p:txBody>
          <a:bodyPr/>
          <a:lstStyle/>
          <a:p>
            <a:r>
              <a:rPr lang="zh-CN" altLang="en-US" b="1"/>
              <a:t>忽然有一个人喊：“失火啦！” 随即丈夫起来大喊，妇人也起来跟着大喊。两个孩子齐声啼哭。</a:t>
            </a:r>
          </a:p>
          <a:p>
            <a:r>
              <a:rPr lang="zh-CN" altLang="en-US" b="1"/>
              <a:t>一会儿，成百上千的人大喊，成百上千的孩子号哭，成百上千条狗狂叫。</a:t>
            </a:r>
            <a:r>
              <a:rPr lang="zh-CN" altLang="en-US"/>
              <a:t> </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Rectangle 2"/>
          <p:cNvSpPr>
            <a:spLocks noGrp="1" noChangeArrowheads="1"/>
          </p:cNvSpPr>
          <p:nvPr>
            <p:ph type="body" idx="1"/>
          </p:nvPr>
        </p:nvSpPr>
        <p:spPr/>
        <p:txBody>
          <a:bodyPr/>
          <a:lstStyle/>
          <a:p>
            <a:r>
              <a:rPr lang="zh-CN" altLang="en-US" sz="3600" b="1"/>
              <a:t>里面夹杂着劈里啪啦的房屋倒塌声，烈火燃烧的爆裂声，呼呼的风声，成百上千种声音一齐响起来；还夹杂着成百上千人的求救声，一齐用力拉倒着火房屋的呼喊声，抢救东西的声音，泼水灭火的声音。</a:t>
            </a:r>
            <a:r>
              <a:rPr lang="zh-CN" altLang="en-US" b="1"/>
              <a:t> </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Rectangle 2"/>
          <p:cNvSpPr>
            <a:spLocks noGrp="1" noChangeArrowheads="1"/>
          </p:cNvSpPr>
          <p:nvPr>
            <p:ph type="body" idx="1"/>
          </p:nvPr>
        </p:nvSpPr>
        <p:spPr/>
        <p:txBody>
          <a:bodyPr/>
          <a:lstStyle/>
          <a:p>
            <a:r>
              <a:rPr lang="zh-CN" altLang="en-US" b="1"/>
              <a:t>凡是在（这种情况下）应该有的声音，没有一样没有。</a:t>
            </a:r>
          </a:p>
          <a:p>
            <a:r>
              <a:rPr lang="zh-CN" altLang="en-US" b="1"/>
              <a:t>即使一个人有一百只手，每只手有一百个指头，也不能指明其中的任何一种声音；即使一个人有一百张嘴，每张嘴有一百条舌头，也说不清其中的任何一处</a:t>
            </a:r>
            <a:r>
              <a:rPr lang="zh-CN" altLang="en-US"/>
              <a:t>。 </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Text Box 2"/>
          <p:cNvSpPr txBox="1">
            <a:spLocks noChangeArrowheads="1"/>
          </p:cNvSpPr>
          <p:nvPr/>
        </p:nvSpPr>
        <p:spPr bwMode="auto">
          <a:xfrm>
            <a:off x="0" y="3649663"/>
            <a:ext cx="9144000" cy="641350"/>
          </a:xfrm>
          <a:prstGeom prst="rect">
            <a:avLst/>
          </a:prstGeom>
          <a:noFill/>
          <a:ln w="9525">
            <a:noFill/>
            <a:miter lim="800000"/>
            <a:headEnd/>
            <a:tailEnd/>
          </a:ln>
          <a:effectLst/>
        </p:spPr>
        <p:txBody>
          <a:bodyPr>
            <a:spAutoFit/>
          </a:bodyPr>
          <a:lstStyle/>
          <a:p>
            <a:pPr>
              <a:spcBef>
                <a:spcPct val="50000"/>
              </a:spcBef>
            </a:pPr>
            <a:endParaRPr kumimoji="1" lang="zh-CN" altLang="zh-CN" sz="3600">
              <a:latin typeface="Times New Roman" pitchFamily="18" charset="0"/>
            </a:endParaRPr>
          </a:p>
        </p:txBody>
      </p:sp>
      <p:sp>
        <p:nvSpPr>
          <p:cNvPr id="209923" name="Text Box 3"/>
          <p:cNvSpPr txBox="1">
            <a:spLocks noChangeArrowheads="1"/>
          </p:cNvSpPr>
          <p:nvPr/>
        </p:nvSpPr>
        <p:spPr bwMode="auto">
          <a:xfrm>
            <a:off x="1187450" y="908050"/>
            <a:ext cx="6705600" cy="5089525"/>
          </a:xfrm>
          <a:prstGeom prst="rect">
            <a:avLst/>
          </a:prstGeom>
          <a:solidFill>
            <a:schemeClr val="tx2"/>
          </a:solidFill>
          <a:ln w="9525">
            <a:noFill/>
            <a:miter lim="800000"/>
            <a:headEnd/>
            <a:tailEnd/>
          </a:ln>
          <a:effectLst/>
        </p:spPr>
        <p:txBody>
          <a:bodyPr>
            <a:spAutoFit/>
          </a:bodyPr>
          <a:lstStyle/>
          <a:p>
            <a:pPr>
              <a:spcBef>
                <a:spcPct val="50000"/>
              </a:spcBef>
            </a:pPr>
            <a:r>
              <a:rPr kumimoji="1" lang="en-US" altLang="zh-CN" sz="3200" b="1">
                <a:solidFill>
                  <a:schemeClr val="accent2"/>
                </a:solidFill>
                <a:effectLst>
                  <a:outerShdw blurRad="38100" dist="38100" dir="2700000" algn="tl">
                    <a:srgbClr val="FFFFFF"/>
                  </a:outerShdw>
                </a:effectLst>
                <a:latin typeface="隶书" pitchFamily="49" charset="-122"/>
                <a:ea typeface="隶书" pitchFamily="49" charset="-122"/>
              </a:rPr>
              <a:t>    </a:t>
            </a:r>
            <a:r>
              <a:rPr kumimoji="1" lang="en-US" altLang="zh-CN" sz="3200" b="1">
                <a:solidFill>
                  <a:schemeClr val="bg1"/>
                </a:solidFill>
                <a:effectLst>
                  <a:outerShdw blurRad="38100" dist="38100" dir="2700000" algn="tl">
                    <a:srgbClr val="808080"/>
                  </a:outerShdw>
                </a:effectLst>
                <a:latin typeface="华文中宋" pitchFamily="2" charset="-122"/>
                <a:ea typeface="华文中宋" pitchFamily="2" charset="-122"/>
              </a:rPr>
              <a:t>☆</a:t>
            </a:r>
            <a:r>
              <a:rPr kumimoji="1" lang="zh-CN" altLang="en-US" sz="3200" b="1">
                <a:solidFill>
                  <a:schemeClr val="bg1"/>
                </a:solidFill>
                <a:effectLst>
                  <a:outerShdw blurRad="38100" dist="38100" dir="2700000" algn="tl">
                    <a:srgbClr val="808080"/>
                  </a:outerShdw>
                </a:effectLst>
                <a:latin typeface="华文中宋" pitchFamily="2" charset="-122"/>
                <a:ea typeface="华文中宋" pitchFamily="2" charset="-122"/>
              </a:rPr>
              <a:t>关于口技：杂技的一种。</a:t>
            </a:r>
          </a:p>
          <a:p>
            <a:pPr>
              <a:spcBef>
                <a:spcPct val="50000"/>
              </a:spcBef>
            </a:pPr>
            <a:r>
              <a:rPr kumimoji="1" lang="zh-CN" altLang="en-US" sz="3200" b="1">
                <a:solidFill>
                  <a:schemeClr val="bg1"/>
                </a:solidFill>
                <a:effectLst>
                  <a:outerShdw blurRad="38100" dist="38100" dir="2700000" algn="tl">
                    <a:srgbClr val="808080"/>
                  </a:outerShdw>
                </a:effectLst>
                <a:latin typeface="华文中宋" pitchFamily="2" charset="-122"/>
                <a:ea typeface="华文中宋" pitchFamily="2" charset="-122"/>
              </a:rPr>
              <a:t>演员运用口腔发声技巧来模仿各种声音。它能同时发出各种音响，这种技艺，清代属</a:t>
            </a:r>
            <a:r>
              <a:rPr kumimoji="1" lang="zh-CN" altLang="en-US" sz="3200" b="1">
                <a:solidFill>
                  <a:schemeClr val="bg1"/>
                </a:solidFill>
                <a:effectLst>
                  <a:outerShdw blurRad="38100" dist="38100" dir="2700000" algn="tl">
                    <a:srgbClr val="808080"/>
                  </a:outerShdw>
                </a:effectLst>
                <a:latin typeface="Times New Roman"/>
                <a:ea typeface="华文中宋" pitchFamily="2" charset="-122"/>
              </a:rPr>
              <a:t>“</a:t>
            </a:r>
            <a:r>
              <a:rPr kumimoji="1" lang="zh-CN" altLang="en-US" sz="3200" b="1">
                <a:solidFill>
                  <a:schemeClr val="bg1"/>
                </a:solidFill>
                <a:effectLst>
                  <a:outerShdw blurRad="38100" dist="38100" dir="2700000" algn="tl">
                    <a:srgbClr val="808080"/>
                  </a:outerShdw>
                </a:effectLst>
                <a:latin typeface="华文中宋" pitchFamily="2" charset="-122"/>
                <a:ea typeface="华文中宋" pitchFamily="2" charset="-122"/>
              </a:rPr>
              <a:t>百戏</a:t>
            </a:r>
            <a:r>
              <a:rPr kumimoji="1" lang="zh-CN" altLang="en-US" sz="3200" b="1">
                <a:solidFill>
                  <a:schemeClr val="bg1"/>
                </a:solidFill>
                <a:effectLst>
                  <a:outerShdw blurRad="38100" dist="38100" dir="2700000" algn="tl">
                    <a:srgbClr val="808080"/>
                  </a:outerShdw>
                </a:effectLst>
                <a:latin typeface="Times New Roman"/>
                <a:ea typeface="华文中宋" pitchFamily="2" charset="-122"/>
              </a:rPr>
              <a:t>”</a:t>
            </a:r>
            <a:r>
              <a:rPr kumimoji="1" lang="zh-CN" altLang="en-US" sz="3200" b="1">
                <a:solidFill>
                  <a:schemeClr val="bg1"/>
                </a:solidFill>
                <a:effectLst>
                  <a:outerShdw blurRad="38100" dist="38100" dir="2700000" algn="tl">
                    <a:srgbClr val="808080"/>
                  </a:outerShdw>
                </a:effectLst>
                <a:latin typeface="华文中宋" pitchFamily="2" charset="-122"/>
                <a:ea typeface="华文中宋" pitchFamily="2" charset="-122"/>
              </a:rPr>
              <a:t>之一种，表演者多隐身在布幔或屏风的后边，俗称</a:t>
            </a:r>
            <a:r>
              <a:rPr kumimoji="1" lang="zh-CN" altLang="en-US" sz="3200" b="1">
                <a:solidFill>
                  <a:schemeClr val="bg1"/>
                </a:solidFill>
                <a:effectLst>
                  <a:outerShdw blurRad="38100" dist="38100" dir="2700000" algn="tl">
                    <a:srgbClr val="808080"/>
                  </a:outerShdw>
                </a:effectLst>
                <a:latin typeface="Times New Roman"/>
                <a:ea typeface="华文中宋" pitchFamily="2" charset="-122"/>
              </a:rPr>
              <a:t>“</a:t>
            </a:r>
            <a:r>
              <a:rPr kumimoji="1" lang="zh-CN" altLang="en-US" sz="3200" b="1">
                <a:solidFill>
                  <a:schemeClr val="bg1"/>
                </a:solidFill>
                <a:effectLst>
                  <a:outerShdw blurRad="38100" dist="38100" dir="2700000" algn="tl">
                    <a:srgbClr val="808080"/>
                  </a:outerShdw>
                </a:effectLst>
                <a:latin typeface="华文中宋" pitchFamily="2" charset="-122"/>
                <a:ea typeface="华文中宋" pitchFamily="2" charset="-122"/>
              </a:rPr>
              <a:t>隔壁戏</a:t>
            </a:r>
            <a:r>
              <a:rPr kumimoji="1" lang="zh-CN" altLang="en-US" sz="3200" b="1">
                <a:solidFill>
                  <a:schemeClr val="bg1"/>
                </a:solidFill>
                <a:effectLst>
                  <a:outerShdw blurRad="38100" dist="38100" dir="2700000" algn="tl">
                    <a:srgbClr val="808080"/>
                  </a:outerShdw>
                </a:effectLst>
                <a:latin typeface="Times New Roman"/>
                <a:ea typeface="华文中宋" pitchFamily="2" charset="-122"/>
              </a:rPr>
              <a:t>”</a:t>
            </a:r>
            <a:r>
              <a:rPr kumimoji="1" lang="zh-CN" altLang="en-US" sz="3200" b="1">
                <a:solidFill>
                  <a:schemeClr val="bg1"/>
                </a:solidFill>
                <a:effectLst>
                  <a:outerShdw blurRad="38100" dist="38100" dir="2700000" algn="tl">
                    <a:srgbClr val="808080"/>
                  </a:outerShdw>
                </a:effectLst>
                <a:latin typeface="华文中宋" pitchFamily="2" charset="-122"/>
                <a:ea typeface="华文中宋" pitchFamily="2" charset="-122"/>
              </a:rPr>
              <a:t> 。</a:t>
            </a:r>
          </a:p>
          <a:p>
            <a:pPr>
              <a:spcBef>
                <a:spcPct val="50000"/>
              </a:spcBef>
            </a:pPr>
            <a:r>
              <a:rPr kumimoji="1" lang="zh-CN" altLang="en-US" sz="3200" b="1">
                <a:solidFill>
                  <a:schemeClr val="bg1"/>
                </a:solidFill>
                <a:effectLst>
                  <a:outerShdw blurRad="38100" dist="38100" dir="2700000" algn="tl">
                    <a:srgbClr val="808080"/>
                  </a:outerShdw>
                </a:effectLst>
                <a:latin typeface="华文中宋" pitchFamily="2" charset="-122"/>
                <a:ea typeface="华文中宋" pitchFamily="2" charset="-122"/>
              </a:rPr>
              <a:t>      现代口技表演，演员不必隐身，改为借助扩音器发出各种声响，      并且可以借助于动作、手势。</a:t>
            </a:r>
            <a:r>
              <a:rPr kumimoji="1" lang="zh-CN" altLang="en-US" sz="4000">
                <a:solidFill>
                  <a:schemeClr val="bg1"/>
                </a:solidFill>
                <a:latin typeface="华文中宋" pitchFamily="2" charset="-122"/>
                <a:ea typeface="华文中宋" pitchFamily="2" charset="-122"/>
              </a:rPr>
              <a:t> </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7810" name="Picture 2" descr="20050608233158802"/>
          <p:cNvPicPr>
            <a:picLocks noChangeAspect="1" noChangeArrowheads="1"/>
          </p:cNvPicPr>
          <p:nvPr/>
        </p:nvPicPr>
        <p:blipFill>
          <a:blip r:embed="rId2"/>
          <a:srcRect/>
          <a:stretch>
            <a:fillRect/>
          </a:stretch>
        </p:blipFill>
        <p:spPr bwMode="auto">
          <a:xfrm>
            <a:off x="0" y="0"/>
            <a:ext cx="9144000" cy="6858000"/>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Rectangle 2"/>
          <p:cNvSpPr>
            <a:spLocks noGrp="1" noChangeArrowheads="1"/>
          </p:cNvSpPr>
          <p:nvPr>
            <p:ph type="body" idx="1"/>
          </p:nvPr>
        </p:nvSpPr>
        <p:spPr/>
        <p:txBody>
          <a:bodyPr/>
          <a:lstStyle/>
          <a:p>
            <a:r>
              <a:rPr lang="zh-CN" altLang="en-US" b="1"/>
              <a:t>在这时候，客人们没有一个不惊慌失色，离开座位，捋起袖子，露出手臂，两条腿哆嗦发抖，几乎想要抢先逃跑了。 </a:t>
            </a:r>
            <a:br>
              <a:rPr lang="zh-CN" altLang="en-US" b="1"/>
            </a:br>
            <a:r>
              <a:rPr lang="zh-CN" altLang="en-US" b="1"/>
              <a:t/>
            </a:r>
            <a:br>
              <a:rPr lang="zh-CN" altLang="en-US" b="1"/>
            </a:br>
            <a:r>
              <a:rPr lang="zh-CN" altLang="en-US" b="1"/>
              <a:t>忽然醒木一拍，各种声响全部消失。撤去屏风一看，只有一个人、一张桌子、一把椅子、一把扇子、一块醒木罢了。</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9858" name="Picture 2" descr="口技3"/>
          <p:cNvPicPr>
            <a:picLocks noChangeAspect="1" noChangeArrowheads="1"/>
          </p:cNvPicPr>
          <p:nvPr/>
        </p:nvPicPr>
        <p:blipFill>
          <a:blip r:embed="rId2"/>
          <a:srcRect/>
          <a:stretch>
            <a:fillRect/>
          </a:stretch>
        </p:blipFill>
        <p:spPr bwMode="auto">
          <a:xfrm>
            <a:off x="228600" y="3962400"/>
            <a:ext cx="8686800" cy="2895600"/>
          </a:xfrm>
          <a:prstGeom prst="rect">
            <a:avLst/>
          </a:prstGeom>
          <a:noFill/>
        </p:spPr>
      </p:pic>
      <p:sp>
        <p:nvSpPr>
          <p:cNvPr id="249859" name="Text Box 3"/>
          <p:cNvSpPr txBox="1">
            <a:spLocks noChangeArrowheads="1"/>
          </p:cNvSpPr>
          <p:nvPr/>
        </p:nvSpPr>
        <p:spPr bwMode="auto">
          <a:xfrm>
            <a:off x="304800" y="1752600"/>
            <a:ext cx="8153400" cy="1917700"/>
          </a:xfrm>
          <a:prstGeom prst="rect">
            <a:avLst/>
          </a:prstGeom>
          <a:noFill/>
          <a:ln w="9525">
            <a:noFill/>
            <a:miter lim="800000"/>
            <a:headEnd/>
            <a:tailEnd/>
          </a:ln>
          <a:effectLst/>
        </p:spPr>
        <p:txBody>
          <a:bodyPr>
            <a:spAutoFit/>
          </a:bodyPr>
          <a:lstStyle/>
          <a:p>
            <a:pPr>
              <a:spcBef>
                <a:spcPct val="50000"/>
              </a:spcBef>
            </a:pPr>
            <a:r>
              <a:rPr kumimoji="1" lang="zh-CN" altLang="en-US" sz="2400" b="1">
                <a:solidFill>
                  <a:srgbClr val="660066"/>
                </a:solidFill>
              </a:rPr>
              <a:t>第一段列数口技人的道具</a:t>
            </a:r>
            <a:r>
              <a:rPr kumimoji="1" lang="en-US" altLang="zh-CN" sz="2400" b="1">
                <a:solidFill>
                  <a:srgbClr val="660066"/>
                </a:solidFill>
              </a:rPr>
              <a:t>:</a:t>
            </a:r>
            <a:r>
              <a:rPr kumimoji="1" lang="zh-CN" altLang="en-US" sz="2400" b="1">
                <a:solidFill>
                  <a:srgbClr val="FF0000"/>
                </a:solidFill>
              </a:rPr>
              <a:t>列数口技人的道具，四个“一”字，暗示道具简单，衬托了表演者的高超技术。</a:t>
            </a:r>
          </a:p>
          <a:p>
            <a:r>
              <a:rPr kumimoji="1" lang="zh-CN" altLang="en-US" sz="2400" b="1">
                <a:solidFill>
                  <a:srgbClr val="660066"/>
                </a:solidFill>
              </a:rPr>
              <a:t>第五段呼应开头，再次列数道具</a:t>
            </a:r>
            <a:r>
              <a:rPr kumimoji="1" lang="en-US" altLang="zh-CN" sz="2400" b="1">
                <a:solidFill>
                  <a:srgbClr val="660066"/>
                </a:solidFill>
              </a:rPr>
              <a:t>:</a:t>
            </a:r>
            <a:r>
              <a:rPr kumimoji="1" lang="zh-CN" altLang="en-US" sz="2400" b="1">
                <a:solidFill>
                  <a:srgbClr val="FF0000"/>
                </a:solidFill>
              </a:rPr>
              <a:t>突出舞台、道具的简单，反衬口技表演声响的繁杂、热闹，表明表演者依靠的是高超的口技，而不是借助于外物。再次突出表演者口技之“善”。</a:t>
            </a:r>
          </a:p>
        </p:txBody>
      </p:sp>
      <p:sp>
        <p:nvSpPr>
          <p:cNvPr id="249860" name="WordArt 4"/>
          <p:cNvSpPr>
            <a:spLocks noChangeArrowheads="1" noChangeShapeType="1" noTextEdit="1"/>
          </p:cNvSpPr>
          <p:nvPr/>
        </p:nvSpPr>
        <p:spPr bwMode="auto">
          <a:xfrm>
            <a:off x="609600" y="228600"/>
            <a:ext cx="1600200" cy="685800"/>
          </a:xfrm>
          <a:prstGeom prst="rect">
            <a:avLst/>
          </a:prstGeom>
        </p:spPr>
        <p:txBody>
          <a:bodyPr wrap="none" fromWordArt="1">
            <a:prstTxWarp prst="textFadeUp">
              <a:avLst>
                <a:gd name="adj" fmla="val 9991"/>
              </a:avLst>
            </a:prstTxWarp>
          </a:bodyPr>
          <a:lstStyle/>
          <a:p>
            <a:pPr algn="ctr"/>
            <a:r>
              <a:rPr lang="zh-CN" altLang="en-US" sz="3600" kern="10">
                <a:ln w="12700">
                  <a:solidFill>
                    <a:srgbClr val="000000"/>
                  </a:solidFill>
                  <a:round/>
                  <a:headEnd/>
                  <a:tailEnd/>
                </a:ln>
                <a:solidFill>
                  <a:srgbClr val="FF3300"/>
                </a:solidFill>
                <a:effectLst>
                  <a:outerShdw dist="35921" dir="2700000" sy="50000" rotWithShape="0">
                    <a:srgbClr val="875B0D">
                      <a:alpha val="70000"/>
                    </a:srgbClr>
                  </a:outerShdw>
                </a:effectLst>
                <a:latin typeface="宋体"/>
                <a:ea typeface="宋体"/>
              </a:rPr>
              <a:t>赏析参考</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49860"/>
                                        </p:tgtEl>
                                        <p:attrNameLst>
                                          <p:attrName>style.visibility</p:attrName>
                                        </p:attrNameLst>
                                      </p:cBhvr>
                                      <p:to>
                                        <p:strVal val="visible"/>
                                      </p:to>
                                    </p:set>
                                    <p:animEffect transition="in" filter="wheel(4)">
                                      <p:cBhvr>
                                        <p:cTn id="7" dur="2000"/>
                                        <p:tgtEl>
                                          <p:spTgt spid="249860"/>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grpId="0" nodeType="clickEffect">
                                  <p:stCondLst>
                                    <p:cond delay="0"/>
                                  </p:stCondLst>
                                  <p:childTnLst>
                                    <p:set>
                                      <p:cBhvr>
                                        <p:cTn id="11" dur="1" fill="hold">
                                          <p:stCondLst>
                                            <p:cond delay="0"/>
                                          </p:stCondLst>
                                        </p:cTn>
                                        <p:tgtEl>
                                          <p:spTgt spid="249859"/>
                                        </p:tgtEl>
                                        <p:attrNameLst>
                                          <p:attrName>style.visibility</p:attrName>
                                        </p:attrNameLst>
                                      </p:cBhvr>
                                      <p:to>
                                        <p:strVal val="visible"/>
                                      </p:to>
                                    </p:set>
                                    <p:animEffect transition="in" filter="wheel(4)">
                                      <p:cBhvr>
                                        <p:cTn id="12" dur="2000"/>
                                        <p:tgtEl>
                                          <p:spTgt spid="2498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9859" grpId="0"/>
      <p:bldP spid="24986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Text Box 2"/>
          <p:cNvSpPr txBox="1">
            <a:spLocks noChangeArrowheads="1"/>
          </p:cNvSpPr>
          <p:nvPr/>
        </p:nvSpPr>
        <p:spPr bwMode="auto">
          <a:xfrm>
            <a:off x="1295400" y="304800"/>
            <a:ext cx="8305800" cy="701675"/>
          </a:xfrm>
          <a:prstGeom prst="rect">
            <a:avLst/>
          </a:prstGeom>
          <a:noFill/>
          <a:ln w="9525">
            <a:noFill/>
            <a:miter lim="800000"/>
            <a:headEnd/>
            <a:tailEnd/>
          </a:ln>
          <a:effectLst/>
        </p:spPr>
        <p:txBody>
          <a:bodyPr>
            <a:spAutoFit/>
          </a:bodyPr>
          <a:lstStyle/>
          <a:p>
            <a:pPr>
              <a:spcBef>
                <a:spcPct val="50000"/>
              </a:spcBef>
            </a:pPr>
            <a:r>
              <a:rPr kumimoji="1" lang="zh-CN" altLang="en-US" sz="4000">
                <a:ea typeface="黑体" pitchFamily="2" charset="-122"/>
              </a:rPr>
              <a:t>选择下列各句翻译正确的一项</a:t>
            </a:r>
            <a:r>
              <a:rPr kumimoji="1" lang="zh-CN" altLang="en-US" sz="4000">
                <a:ea typeface="楷体_GB2312" pitchFamily="49" charset="-122"/>
              </a:rPr>
              <a:t>。</a:t>
            </a:r>
          </a:p>
        </p:txBody>
      </p:sp>
      <p:sp>
        <p:nvSpPr>
          <p:cNvPr id="211971" name="Text Box 3"/>
          <p:cNvSpPr txBox="1">
            <a:spLocks noChangeArrowheads="1"/>
          </p:cNvSpPr>
          <p:nvPr/>
        </p:nvSpPr>
        <p:spPr bwMode="auto">
          <a:xfrm>
            <a:off x="1066800" y="1524000"/>
            <a:ext cx="5715000" cy="701675"/>
          </a:xfrm>
          <a:prstGeom prst="rect">
            <a:avLst/>
          </a:prstGeom>
          <a:noFill/>
          <a:ln w="9525">
            <a:noFill/>
            <a:miter lim="800000"/>
            <a:headEnd/>
            <a:tailEnd/>
          </a:ln>
          <a:effectLst/>
        </p:spPr>
        <p:txBody>
          <a:bodyPr>
            <a:spAutoFit/>
          </a:bodyPr>
          <a:lstStyle/>
          <a:p>
            <a:pPr>
              <a:spcBef>
                <a:spcPct val="50000"/>
              </a:spcBef>
            </a:pPr>
            <a:r>
              <a:rPr kumimoji="1" lang="en-US" altLang="zh-CN" sz="4000">
                <a:latin typeface="楷体_GB2312" pitchFamily="49" charset="-122"/>
                <a:ea typeface="楷体_GB2312" pitchFamily="49" charset="-122"/>
              </a:rPr>
              <a:t>1.</a:t>
            </a:r>
            <a:r>
              <a:rPr kumimoji="1" lang="zh-CN" altLang="en-US" sz="4000">
                <a:latin typeface="楷体_GB2312" pitchFamily="49" charset="-122"/>
                <a:ea typeface="楷体_GB2312" pitchFamily="49" charset="-122"/>
              </a:rPr>
              <a:t>宾客意少舒</a:t>
            </a:r>
            <a:r>
              <a:rPr kumimoji="1" lang="en-US" altLang="zh-CN" sz="4000">
                <a:latin typeface="楷体_GB2312" pitchFamily="49" charset="-122"/>
                <a:ea typeface="楷体_GB2312" pitchFamily="49" charset="-122"/>
              </a:rPr>
              <a:t>(    )</a:t>
            </a:r>
            <a:r>
              <a:rPr kumimoji="1" lang="zh-CN" altLang="en-US" sz="4000">
                <a:latin typeface="楷体_GB2312" pitchFamily="49" charset="-122"/>
                <a:ea typeface="楷体_GB2312" pitchFamily="49" charset="-122"/>
              </a:rPr>
              <a:t>。</a:t>
            </a:r>
          </a:p>
        </p:txBody>
      </p:sp>
      <p:sp>
        <p:nvSpPr>
          <p:cNvPr id="211972" name="Text Box 4"/>
          <p:cNvSpPr txBox="1">
            <a:spLocks noChangeArrowheads="1"/>
          </p:cNvSpPr>
          <p:nvPr/>
        </p:nvSpPr>
        <p:spPr bwMode="auto">
          <a:xfrm>
            <a:off x="4495800" y="1447800"/>
            <a:ext cx="762000" cy="914400"/>
          </a:xfrm>
          <a:prstGeom prst="rect">
            <a:avLst/>
          </a:prstGeom>
          <a:noFill/>
          <a:ln w="9525">
            <a:noFill/>
            <a:miter lim="800000"/>
            <a:headEnd/>
            <a:tailEnd/>
          </a:ln>
          <a:effectLst/>
        </p:spPr>
        <p:txBody>
          <a:bodyPr>
            <a:spAutoFit/>
          </a:bodyPr>
          <a:lstStyle/>
          <a:p>
            <a:pPr eaLnBrk="0" hangingPunct="0"/>
            <a:r>
              <a:rPr lang="en-US" altLang="zh-CN" sz="5400" b="1">
                <a:solidFill>
                  <a:srgbClr val="FF0000"/>
                </a:solidFill>
                <a:latin typeface="楷体_GB2312" pitchFamily="49" charset="-122"/>
                <a:ea typeface="楷体_GB2312" pitchFamily="49" charset="-122"/>
              </a:rPr>
              <a:t>B</a:t>
            </a:r>
          </a:p>
        </p:txBody>
      </p:sp>
      <p:sp>
        <p:nvSpPr>
          <p:cNvPr id="211973" name="Text Box 5"/>
          <p:cNvSpPr txBox="1">
            <a:spLocks noChangeArrowheads="1"/>
          </p:cNvSpPr>
          <p:nvPr/>
        </p:nvSpPr>
        <p:spPr bwMode="auto">
          <a:xfrm>
            <a:off x="1371600" y="2590800"/>
            <a:ext cx="6400800" cy="3444875"/>
          </a:xfrm>
          <a:prstGeom prst="rect">
            <a:avLst/>
          </a:prstGeom>
          <a:noFill/>
          <a:ln w="9525">
            <a:noFill/>
            <a:miter lim="800000"/>
            <a:headEnd/>
            <a:tailEnd/>
          </a:ln>
          <a:effectLst/>
        </p:spPr>
        <p:txBody>
          <a:bodyPr>
            <a:spAutoFit/>
          </a:bodyPr>
          <a:lstStyle/>
          <a:p>
            <a:pPr>
              <a:spcBef>
                <a:spcPct val="50000"/>
              </a:spcBef>
            </a:pPr>
            <a:r>
              <a:rPr kumimoji="1" lang="en-US" altLang="zh-CN" sz="4000">
                <a:solidFill>
                  <a:srgbClr val="FF0000"/>
                </a:solidFill>
                <a:latin typeface="楷体_GB2312" pitchFamily="49" charset="-122"/>
                <a:ea typeface="楷体_GB2312" pitchFamily="49" charset="-122"/>
              </a:rPr>
              <a:t>A</a:t>
            </a:r>
            <a:r>
              <a:rPr kumimoji="1" lang="en-US" altLang="zh-CN" sz="4000">
                <a:latin typeface="楷体_GB2312" pitchFamily="49" charset="-122"/>
                <a:ea typeface="楷体_GB2312" pitchFamily="49" charset="-122"/>
              </a:rPr>
              <a:t>.</a:t>
            </a:r>
            <a:r>
              <a:rPr kumimoji="1" lang="zh-CN" altLang="en-US" sz="4000">
                <a:latin typeface="楷体_GB2312" pitchFamily="49" charset="-122"/>
                <a:ea typeface="楷体_GB2312" pitchFamily="49" charset="-122"/>
              </a:rPr>
              <a:t>宾客的意见很少舒心的。</a:t>
            </a:r>
          </a:p>
          <a:p>
            <a:pPr>
              <a:spcBef>
                <a:spcPct val="50000"/>
              </a:spcBef>
            </a:pPr>
            <a:r>
              <a:rPr kumimoji="1" lang="en-US" altLang="zh-CN" sz="4000">
                <a:solidFill>
                  <a:srgbClr val="FF0000"/>
                </a:solidFill>
                <a:latin typeface="楷体_GB2312" pitchFamily="49" charset="-122"/>
                <a:ea typeface="楷体_GB2312" pitchFamily="49" charset="-122"/>
              </a:rPr>
              <a:t>B</a:t>
            </a:r>
            <a:r>
              <a:rPr kumimoji="1" lang="en-US" altLang="zh-CN" sz="4000">
                <a:latin typeface="楷体_GB2312" pitchFamily="49" charset="-122"/>
                <a:ea typeface="楷体_GB2312" pitchFamily="49" charset="-122"/>
              </a:rPr>
              <a:t>.</a:t>
            </a:r>
            <a:r>
              <a:rPr kumimoji="1" lang="zh-CN" altLang="en-US" sz="4000">
                <a:latin typeface="楷体_GB2312" pitchFamily="49" charset="-122"/>
                <a:ea typeface="楷体_GB2312" pitchFamily="49" charset="-122"/>
              </a:rPr>
              <a:t>宾客的情绪稍微放松了些。</a:t>
            </a:r>
          </a:p>
          <a:p>
            <a:pPr>
              <a:spcBef>
                <a:spcPct val="50000"/>
              </a:spcBef>
            </a:pPr>
            <a:r>
              <a:rPr kumimoji="1" lang="en-US" altLang="zh-CN" sz="4000">
                <a:solidFill>
                  <a:srgbClr val="FF0000"/>
                </a:solidFill>
                <a:latin typeface="楷体_GB2312" pitchFamily="49" charset="-122"/>
                <a:ea typeface="楷体_GB2312" pitchFamily="49" charset="-122"/>
              </a:rPr>
              <a:t>C</a:t>
            </a:r>
            <a:r>
              <a:rPr kumimoji="1" lang="en-US" altLang="zh-CN" sz="4000">
                <a:latin typeface="楷体_GB2312" pitchFamily="49" charset="-122"/>
                <a:ea typeface="楷体_GB2312" pitchFamily="49" charset="-122"/>
              </a:rPr>
              <a:t>.</a:t>
            </a:r>
            <a:r>
              <a:rPr kumimoji="1" lang="zh-CN" altLang="en-US" sz="4000">
                <a:latin typeface="楷体_GB2312" pitchFamily="49" charset="-122"/>
                <a:ea typeface="楷体_GB2312" pitchFamily="49" charset="-122"/>
              </a:rPr>
              <a:t>宾客的心情很少舒心。</a:t>
            </a:r>
          </a:p>
          <a:p>
            <a:pPr>
              <a:spcBef>
                <a:spcPct val="50000"/>
              </a:spcBef>
            </a:pPr>
            <a:r>
              <a:rPr kumimoji="1" lang="en-US" altLang="zh-CN" sz="4000">
                <a:solidFill>
                  <a:srgbClr val="FF0000"/>
                </a:solidFill>
                <a:latin typeface="楷体_GB2312" pitchFamily="49" charset="-122"/>
                <a:ea typeface="楷体_GB2312" pitchFamily="49" charset="-122"/>
              </a:rPr>
              <a:t>D</a:t>
            </a:r>
            <a:r>
              <a:rPr kumimoji="1" lang="en-US" altLang="zh-CN" sz="4000">
                <a:latin typeface="楷体_GB2312" pitchFamily="49" charset="-122"/>
                <a:ea typeface="楷体_GB2312" pitchFamily="49" charset="-122"/>
              </a:rPr>
              <a:t>.</a:t>
            </a:r>
            <a:r>
              <a:rPr kumimoji="1" lang="zh-CN" altLang="en-US" sz="4000">
                <a:latin typeface="楷体_GB2312" pitchFamily="49" charset="-122"/>
                <a:ea typeface="楷体_GB2312" pitchFamily="49" charset="-122"/>
              </a:rPr>
              <a:t>宾客的心情渐渐舒畅</a:t>
            </a:r>
          </a:p>
        </p:txBody>
      </p:sp>
      <p:sp>
        <p:nvSpPr>
          <p:cNvPr id="211974" name="AutoShape 6">
            <a:hlinkClick r:id="rId2" action="ppaction://hlinksldjump"/>
          </p:cNvPr>
          <p:cNvSpPr>
            <a:spLocks noChangeArrowheads="1"/>
          </p:cNvSpPr>
          <p:nvPr/>
        </p:nvSpPr>
        <p:spPr bwMode="auto">
          <a:xfrm>
            <a:off x="8534400" y="6248400"/>
            <a:ext cx="609600" cy="609600"/>
          </a:xfrm>
          <a:custGeom>
            <a:avLst/>
            <a:gdLst>
              <a:gd name="G0" fmla="+- 9257 0 0"/>
              <a:gd name="G1" fmla="+- 18514 0 0"/>
              <a:gd name="G2" fmla="+- 6171 0 0"/>
              <a:gd name="G3" fmla="*/ 9257 1 2"/>
              <a:gd name="G4" fmla="+- G3 10800 0"/>
              <a:gd name="G5" fmla="+- 21600 9257 18514"/>
              <a:gd name="G6" fmla="+- 18514 6171 0"/>
              <a:gd name="G7" fmla="*/ G6 1 2"/>
              <a:gd name="G8" fmla="*/ 18514 2 1"/>
              <a:gd name="G9" fmla="+- G8 0 21600"/>
              <a:gd name="G10" fmla="+- G5 0 G4"/>
              <a:gd name="G11" fmla="+- 9257 0 G4"/>
              <a:gd name="G12" fmla="*/ G2 G10 G11"/>
              <a:gd name="T0" fmla="*/ 15429 w 21600"/>
              <a:gd name="T1" fmla="*/ 0 h 21600"/>
              <a:gd name="T2" fmla="*/ 9257 w 21600"/>
              <a:gd name="T3" fmla="*/ 6171 h 21600"/>
              <a:gd name="T4" fmla="*/ 6171 w 21600"/>
              <a:gd name="T5" fmla="*/ 9257 h 21600"/>
              <a:gd name="T6" fmla="*/ 0 w 21600"/>
              <a:gd name="T7" fmla="*/ 15429 h 21600"/>
              <a:gd name="T8" fmla="*/ 6171 w 21600"/>
              <a:gd name="T9" fmla="*/ 21600 h 21600"/>
              <a:gd name="T10" fmla="*/ 12343 w 21600"/>
              <a:gd name="T11" fmla="*/ 18514 h 21600"/>
              <a:gd name="T12" fmla="*/ 18514 w 21600"/>
              <a:gd name="T13" fmla="*/ 12343 h 21600"/>
              <a:gd name="T14" fmla="*/ 21600 w 21600"/>
              <a:gd name="T15" fmla="*/ 6171 h 21600"/>
              <a:gd name="T16" fmla="*/ 17694720 60000 65536"/>
              <a:gd name="T17" fmla="*/ 11796480 60000 65536"/>
              <a:gd name="T18" fmla="*/ 17694720 60000 65536"/>
              <a:gd name="T19" fmla="*/ 11796480 60000 65536"/>
              <a:gd name="T20" fmla="*/ 5898240 60000 65536"/>
              <a:gd name="T21" fmla="*/ 5898240 60000 65536"/>
              <a:gd name="T22" fmla="*/ 0 60000 65536"/>
              <a:gd name="T23" fmla="*/ 0 60000 65536"/>
              <a:gd name="T24" fmla="*/ G12 w 21600"/>
              <a:gd name="T25" fmla="*/ G5 h 21600"/>
              <a:gd name="T26" fmla="*/ G1 w 21600"/>
              <a:gd name="T27" fmla="*/ G1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15429" y="0"/>
                </a:moveTo>
                <a:lnTo>
                  <a:pt x="9257" y="6171"/>
                </a:lnTo>
                <a:lnTo>
                  <a:pt x="12343" y="6171"/>
                </a:lnTo>
                <a:lnTo>
                  <a:pt x="12343" y="12343"/>
                </a:lnTo>
                <a:lnTo>
                  <a:pt x="6171" y="12343"/>
                </a:lnTo>
                <a:lnTo>
                  <a:pt x="6171" y="9257"/>
                </a:lnTo>
                <a:lnTo>
                  <a:pt x="0" y="15429"/>
                </a:lnTo>
                <a:lnTo>
                  <a:pt x="6171" y="21600"/>
                </a:lnTo>
                <a:lnTo>
                  <a:pt x="6171" y="18514"/>
                </a:lnTo>
                <a:lnTo>
                  <a:pt x="18514" y="18514"/>
                </a:lnTo>
                <a:lnTo>
                  <a:pt x="18514" y="6171"/>
                </a:lnTo>
                <a:lnTo>
                  <a:pt x="21600" y="6171"/>
                </a:lnTo>
                <a:close/>
              </a:path>
            </a:pathLst>
          </a:custGeom>
          <a:solidFill>
            <a:schemeClr val="accent1"/>
          </a:solidFill>
          <a:ln w="9525">
            <a:solidFill>
              <a:schemeClr val="tx1"/>
            </a:solidFill>
            <a:miter lim="800000"/>
            <a:headEnd/>
            <a:tailEnd/>
          </a:ln>
          <a:effectLst/>
        </p:spPr>
        <p:txBody>
          <a:bodyPr wrap="none" anchor="ct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11971"/>
                                        </p:tgtEl>
                                        <p:attrNameLst>
                                          <p:attrName>style.visibility</p:attrName>
                                        </p:attrNameLst>
                                      </p:cBhvr>
                                      <p:to>
                                        <p:strVal val="visible"/>
                                      </p:to>
                                    </p:set>
                                    <p:anim calcmode="lin" valueType="num">
                                      <p:cBhvr additive="base">
                                        <p:cTn id="7" dur="500" fill="hold"/>
                                        <p:tgtEl>
                                          <p:spTgt spid="211971"/>
                                        </p:tgtEl>
                                        <p:attrNameLst>
                                          <p:attrName>ppt_x</p:attrName>
                                        </p:attrNameLst>
                                      </p:cBhvr>
                                      <p:tavLst>
                                        <p:tav tm="0">
                                          <p:val>
                                            <p:strVal val="0-#ppt_w/2"/>
                                          </p:val>
                                        </p:tav>
                                        <p:tav tm="100000">
                                          <p:val>
                                            <p:strVal val="#ppt_x"/>
                                          </p:val>
                                        </p:tav>
                                      </p:tavLst>
                                    </p:anim>
                                    <p:anim calcmode="lin" valueType="num">
                                      <p:cBhvr additive="base">
                                        <p:cTn id="8" dur="500" fill="hold"/>
                                        <p:tgtEl>
                                          <p:spTgt spid="21197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11973"/>
                                        </p:tgtEl>
                                        <p:attrNameLst>
                                          <p:attrName>style.visibility</p:attrName>
                                        </p:attrNameLst>
                                      </p:cBhvr>
                                      <p:to>
                                        <p:strVal val="visible"/>
                                      </p:to>
                                    </p:set>
                                    <p:anim calcmode="lin" valueType="num">
                                      <p:cBhvr additive="base">
                                        <p:cTn id="13" dur="500" fill="hold"/>
                                        <p:tgtEl>
                                          <p:spTgt spid="211973"/>
                                        </p:tgtEl>
                                        <p:attrNameLst>
                                          <p:attrName>ppt_x</p:attrName>
                                        </p:attrNameLst>
                                      </p:cBhvr>
                                      <p:tavLst>
                                        <p:tav tm="0">
                                          <p:val>
                                            <p:strVal val="0-#ppt_w/2"/>
                                          </p:val>
                                        </p:tav>
                                        <p:tav tm="100000">
                                          <p:val>
                                            <p:strVal val="#ppt_x"/>
                                          </p:val>
                                        </p:tav>
                                      </p:tavLst>
                                    </p:anim>
                                    <p:anim calcmode="lin" valueType="num">
                                      <p:cBhvr additive="base">
                                        <p:cTn id="14" dur="500" fill="hold"/>
                                        <p:tgtEl>
                                          <p:spTgt spid="21197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11972"/>
                                        </p:tgtEl>
                                        <p:attrNameLst>
                                          <p:attrName>style.visibility</p:attrName>
                                        </p:attrNameLst>
                                      </p:cBhvr>
                                      <p:to>
                                        <p:strVal val="visible"/>
                                      </p:to>
                                    </p:set>
                                    <p:anim calcmode="lin" valueType="num">
                                      <p:cBhvr additive="base">
                                        <p:cTn id="19" dur="500" fill="hold"/>
                                        <p:tgtEl>
                                          <p:spTgt spid="211972"/>
                                        </p:tgtEl>
                                        <p:attrNameLst>
                                          <p:attrName>ppt_x</p:attrName>
                                        </p:attrNameLst>
                                      </p:cBhvr>
                                      <p:tavLst>
                                        <p:tav tm="0">
                                          <p:val>
                                            <p:strVal val="0-#ppt_w/2"/>
                                          </p:val>
                                        </p:tav>
                                        <p:tav tm="100000">
                                          <p:val>
                                            <p:strVal val="#ppt_x"/>
                                          </p:val>
                                        </p:tav>
                                      </p:tavLst>
                                    </p:anim>
                                    <p:anim calcmode="lin" valueType="num">
                                      <p:cBhvr additive="base">
                                        <p:cTn id="20" dur="500" fill="hold"/>
                                        <p:tgtEl>
                                          <p:spTgt spid="21197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1971" grpId="0" autoUpdateAnimBg="0"/>
      <p:bldP spid="211972" grpId="0" autoUpdateAnimBg="0"/>
      <p:bldP spid="211973" grpId="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Text Box 2"/>
          <p:cNvSpPr txBox="1">
            <a:spLocks noChangeArrowheads="1"/>
          </p:cNvSpPr>
          <p:nvPr/>
        </p:nvSpPr>
        <p:spPr bwMode="auto">
          <a:xfrm>
            <a:off x="838200" y="381000"/>
            <a:ext cx="9144000" cy="579438"/>
          </a:xfrm>
          <a:prstGeom prst="rect">
            <a:avLst/>
          </a:prstGeom>
          <a:noFill/>
          <a:ln w="9525">
            <a:noFill/>
            <a:miter lim="800000"/>
            <a:headEnd/>
            <a:tailEnd/>
          </a:ln>
          <a:effectLst/>
        </p:spPr>
        <p:txBody>
          <a:bodyPr>
            <a:spAutoFit/>
          </a:bodyPr>
          <a:lstStyle/>
          <a:p>
            <a:pPr eaLnBrk="0" hangingPunct="0"/>
            <a:r>
              <a:rPr lang="en-US" altLang="zh-CN" sz="3200">
                <a:latin typeface="黑体" pitchFamily="2" charset="-122"/>
                <a:ea typeface="黑体" pitchFamily="2" charset="-122"/>
              </a:rPr>
              <a:t> </a:t>
            </a:r>
            <a:r>
              <a:rPr lang="zh-CN" altLang="en-US" sz="3200">
                <a:latin typeface="黑体" pitchFamily="2" charset="-122"/>
                <a:ea typeface="黑体" pitchFamily="2" charset="-122"/>
              </a:rPr>
              <a:t>于是宾客无不变色离席，奋袖出臂</a:t>
            </a:r>
            <a:r>
              <a:rPr lang="en-US" altLang="zh-CN" sz="3200">
                <a:latin typeface="黑体" pitchFamily="2" charset="-122"/>
                <a:ea typeface="黑体" pitchFamily="2" charset="-122"/>
              </a:rPr>
              <a:t>(</a:t>
            </a:r>
            <a:r>
              <a:rPr lang="en-US" altLang="zh-CN" sz="3200">
                <a:latin typeface="楷体_GB2312" pitchFamily="49" charset="-122"/>
                <a:ea typeface="楷体_GB2312" pitchFamily="49" charset="-122"/>
              </a:rPr>
              <a:t>    )</a:t>
            </a:r>
          </a:p>
        </p:txBody>
      </p:sp>
      <p:sp>
        <p:nvSpPr>
          <p:cNvPr id="212995" name="Text Box 3"/>
          <p:cNvSpPr txBox="1">
            <a:spLocks noChangeArrowheads="1"/>
          </p:cNvSpPr>
          <p:nvPr/>
        </p:nvSpPr>
        <p:spPr bwMode="auto">
          <a:xfrm>
            <a:off x="1066800" y="1219200"/>
            <a:ext cx="7848600" cy="4916488"/>
          </a:xfrm>
          <a:prstGeom prst="rect">
            <a:avLst/>
          </a:prstGeom>
          <a:noFill/>
          <a:ln w="9525">
            <a:noFill/>
            <a:miter lim="800000"/>
            <a:headEnd/>
            <a:tailEnd/>
          </a:ln>
          <a:effectLst/>
        </p:spPr>
        <p:txBody>
          <a:bodyPr>
            <a:spAutoFit/>
          </a:bodyPr>
          <a:lstStyle/>
          <a:p>
            <a:pPr eaLnBrk="0" hangingPunct="0">
              <a:spcBef>
                <a:spcPct val="30000"/>
              </a:spcBef>
            </a:pPr>
            <a:r>
              <a:rPr lang="en-US" altLang="zh-CN" sz="3200" b="1">
                <a:solidFill>
                  <a:srgbClr val="FF0000"/>
                </a:solidFill>
                <a:latin typeface="黑体" pitchFamily="2" charset="-122"/>
                <a:ea typeface="黑体" pitchFamily="2" charset="-122"/>
              </a:rPr>
              <a:t>A</a:t>
            </a:r>
            <a:r>
              <a:rPr lang="en-US" altLang="zh-CN" sz="3200" b="1">
                <a:latin typeface="楷体_GB2312" pitchFamily="49" charset="-122"/>
                <a:ea typeface="楷体_GB2312" pitchFamily="49" charset="-122"/>
              </a:rPr>
              <a:t>.</a:t>
            </a:r>
            <a:r>
              <a:rPr lang="zh-CN" altLang="en-US" sz="3200" b="1">
                <a:latin typeface="楷体_GB2312" pitchFamily="49" charset="-122"/>
                <a:ea typeface="楷体_GB2312" pitchFamily="49" charset="-122"/>
              </a:rPr>
              <a:t>于是，客人们没有一个不吓得变了脸色，离开座位，卷起袖子，露出手臂。</a:t>
            </a:r>
          </a:p>
          <a:p>
            <a:pPr eaLnBrk="0" hangingPunct="0">
              <a:spcBef>
                <a:spcPct val="30000"/>
              </a:spcBef>
            </a:pPr>
            <a:r>
              <a:rPr lang="en-US" altLang="zh-CN" sz="3200" b="1">
                <a:solidFill>
                  <a:srgbClr val="FF0000"/>
                </a:solidFill>
                <a:latin typeface="黑体" pitchFamily="2" charset="-122"/>
                <a:ea typeface="黑体" pitchFamily="2" charset="-122"/>
              </a:rPr>
              <a:t>B</a:t>
            </a:r>
            <a:r>
              <a:rPr lang="en-US" altLang="zh-CN" sz="3200" b="1">
                <a:latin typeface="楷体_GB2312" pitchFamily="49" charset="-122"/>
                <a:ea typeface="楷体_GB2312" pitchFamily="49" charset="-122"/>
              </a:rPr>
              <a:t>.</a:t>
            </a:r>
            <a:r>
              <a:rPr lang="zh-CN" altLang="en-US" sz="3200" b="1">
                <a:latin typeface="楷体_GB2312" pitchFamily="49" charset="-122"/>
                <a:ea typeface="楷体_GB2312" pitchFamily="49" charset="-122"/>
              </a:rPr>
              <a:t>于是，客人们没有一个不吓得变了脸色，离开座位，振奋得伸出了手臂。</a:t>
            </a:r>
          </a:p>
          <a:p>
            <a:pPr eaLnBrk="0" hangingPunct="0">
              <a:spcBef>
                <a:spcPct val="30000"/>
              </a:spcBef>
            </a:pPr>
            <a:r>
              <a:rPr lang="en-US" altLang="zh-CN" sz="3200" b="1">
                <a:solidFill>
                  <a:srgbClr val="FF0000"/>
                </a:solidFill>
                <a:latin typeface="黑体" pitchFamily="2" charset="-122"/>
                <a:ea typeface="黑体" pitchFamily="2" charset="-122"/>
              </a:rPr>
              <a:t>C</a:t>
            </a:r>
            <a:r>
              <a:rPr lang="en-US" altLang="zh-CN" sz="3200" b="1">
                <a:latin typeface="楷体_GB2312" pitchFamily="49" charset="-122"/>
                <a:ea typeface="楷体_GB2312" pitchFamily="49" charset="-122"/>
              </a:rPr>
              <a:t>.</a:t>
            </a:r>
            <a:r>
              <a:rPr lang="zh-CN" altLang="en-US" sz="3200" b="1">
                <a:latin typeface="楷体_GB2312" pitchFamily="49" charset="-122"/>
                <a:ea typeface="楷体_GB2312" pitchFamily="49" charset="-122"/>
              </a:rPr>
              <a:t>在这种情况下，客人们没有一个不吓得变了脸色，离开座位，卷起袖子，露出手臂。</a:t>
            </a:r>
          </a:p>
          <a:p>
            <a:pPr eaLnBrk="0" hangingPunct="0">
              <a:spcBef>
                <a:spcPct val="30000"/>
              </a:spcBef>
            </a:pPr>
            <a:r>
              <a:rPr lang="en-US" altLang="zh-CN" sz="3200" b="1">
                <a:solidFill>
                  <a:srgbClr val="FF0000"/>
                </a:solidFill>
                <a:latin typeface="黑体" pitchFamily="2" charset="-122"/>
                <a:ea typeface="黑体" pitchFamily="2" charset="-122"/>
              </a:rPr>
              <a:t>D</a:t>
            </a:r>
            <a:r>
              <a:rPr lang="en-US" altLang="zh-CN" sz="3200" b="1">
                <a:latin typeface="楷体_GB2312" pitchFamily="49" charset="-122"/>
                <a:ea typeface="楷体_GB2312" pitchFamily="49" charset="-122"/>
              </a:rPr>
              <a:t>.</a:t>
            </a:r>
            <a:r>
              <a:rPr lang="zh-CN" altLang="en-US" sz="3200" b="1">
                <a:latin typeface="楷体_GB2312" pitchFamily="49" charset="-122"/>
                <a:ea typeface="楷体_GB2312" pitchFamily="49" charset="-122"/>
              </a:rPr>
              <a:t>在这种情况下，客人们没有一个不吓得变了脸色，振奋得伸出了手臂。</a:t>
            </a:r>
          </a:p>
        </p:txBody>
      </p:sp>
      <p:sp>
        <p:nvSpPr>
          <p:cNvPr id="212996" name="Text Box 4"/>
          <p:cNvSpPr txBox="1">
            <a:spLocks noChangeArrowheads="1"/>
          </p:cNvSpPr>
          <p:nvPr/>
        </p:nvSpPr>
        <p:spPr bwMode="auto">
          <a:xfrm>
            <a:off x="7543800" y="304800"/>
            <a:ext cx="838200" cy="823913"/>
          </a:xfrm>
          <a:prstGeom prst="rect">
            <a:avLst/>
          </a:prstGeom>
          <a:noFill/>
          <a:ln w="9525">
            <a:noFill/>
            <a:miter lim="800000"/>
            <a:headEnd/>
            <a:tailEnd/>
          </a:ln>
          <a:effectLst/>
        </p:spPr>
        <p:txBody>
          <a:bodyPr>
            <a:spAutoFit/>
          </a:bodyPr>
          <a:lstStyle/>
          <a:p>
            <a:pPr eaLnBrk="0" hangingPunct="0"/>
            <a:r>
              <a:rPr lang="en-US" altLang="zh-CN" sz="4800" b="1">
                <a:solidFill>
                  <a:srgbClr val="FF0000"/>
                </a:solidFill>
                <a:latin typeface="楷体_GB2312" pitchFamily="49" charset="-122"/>
                <a:ea typeface="楷体_GB2312" pitchFamily="49" charset="-122"/>
              </a:rPr>
              <a:t>C</a:t>
            </a:r>
          </a:p>
        </p:txBody>
      </p:sp>
      <p:sp>
        <p:nvSpPr>
          <p:cNvPr id="212998" name="AutoShape 6">
            <a:hlinkClick r:id="rId2" action="ppaction://hlinksldjump"/>
          </p:cNvPr>
          <p:cNvSpPr>
            <a:spLocks noChangeArrowheads="1"/>
          </p:cNvSpPr>
          <p:nvPr/>
        </p:nvSpPr>
        <p:spPr bwMode="auto">
          <a:xfrm>
            <a:off x="8534400" y="6248400"/>
            <a:ext cx="609600" cy="609600"/>
          </a:xfrm>
          <a:custGeom>
            <a:avLst/>
            <a:gdLst>
              <a:gd name="G0" fmla="+- 9257 0 0"/>
              <a:gd name="G1" fmla="+- 18514 0 0"/>
              <a:gd name="G2" fmla="+- 6171 0 0"/>
              <a:gd name="G3" fmla="*/ 9257 1 2"/>
              <a:gd name="G4" fmla="+- G3 10800 0"/>
              <a:gd name="G5" fmla="+- 21600 9257 18514"/>
              <a:gd name="G6" fmla="+- 18514 6171 0"/>
              <a:gd name="G7" fmla="*/ G6 1 2"/>
              <a:gd name="G8" fmla="*/ 18514 2 1"/>
              <a:gd name="G9" fmla="+- G8 0 21600"/>
              <a:gd name="G10" fmla="+- G5 0 G4"/>
              <a:gd name="G11" fmla="+- 9257 0 G4"/>
              <a:gd name="G12" fmla="*/ G2 G10 G11"/>
              <a:gd name="T0" fmla="*/ 15429 w 21600"/>
              <a:gd name="T1" fmla="*/ 0 h 21600"/>
              <a:gd name="T2" fmla="*/ 9257 w 21600"/>
              <a:gd name="T3" fmla="*/ 6171 h 21600"/>
              <a:gd name="T4" fmla="*/ 6171 w 21600"/>
              <a:gd name="T5" fmla="*/ 9257 h 21600"/>
              <a:gd name="T6" fmla="*/ 0 w 21600"/>
              <a:gd name="T7" fmla="*/ 15429 h 21600"/>
              <a:gd name="T8" fmla="*/ 6171 w 21600"/>
              <a:gd name="T9" fmla="*/ 21600 h 21600"/>
              <a:gd name="T10" fmla="*/ 12343 w 21600"/>
              <a:gd name="T11" fmla="*/ 18514 h 21600"/>
              <a:gd name="T12" fmla="*/ 18514 w 21600"/>
              <a:gd name="T13" fmla="*/ 12343 h 21600"/>
              <a:gd name="T14" fmla="*/ 21600 w 21600"/>
              <a:gd name="T15" fmla="*/ 6171 h 21600"/>
              <a:gd name="T16" fmla="*/ 17694720 60000 65536"/>
              <a:gd name="T17" fmla="*/ 11796480 60000 65536"/>
              <a:gd name="T18" fmla="*/ 17694720 60000 65536"/>
              <a:gd name="T19" fmla="*/ 11796480 60000 65536"/>
              <a:gd name="T20" fmla="*/ 5898240 60000 65536"/>
              <a:gd name="T21" fmla="*/ 5898240 60000 65536"/>
              <a:gd name="T22" fmla="*/ 0 60000 65536"/>
              <a:gd name="T23" fmla="*/ 0 60000 65536"/>
              <a:gd name="T24" fmla="*/ G12 w 21600"/>
              <a:gd name="T25" fmla="*/ G5 h 21600"/>
              <a:gd name="T26" fmla="*/ G1 w 21600"/>
              <a:gd name="T27" fmla="*/ G1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15429" y="0"/>
                </a:moveTo>
                <a:lnTo>
                  <a:pt x="9257" y="6171"/>
                </a:lnTo>
                <a:lnTo>
                  <a:pt x="12343" y="6171"/>
                </a:lnTo>
                <a:lnTo>
                  <a:pt x="12343" y="12343"/>
                </a:lnTo>
                <a:lnTo>
                  <a:pt x="6171" y="12343"/>
                </a:lnTo>
                <a:lnTo>
                  <a:pt x="6171" y="9257"/>
                </a:lnTo>
                <a:lnTo>
                  <a:pt x="0" y="15429"/>
                </a:lnTo>
                <a:lnTo>
                  <a:pt x="6171" y="21600"/>
                </a:lnTo>
                <a:lnTo>
                  <a:pt x="6171" y="18514"/>
                </a:lnTo>
                <a:lnTo>
                  <a:pt x="18514" y="18514"/>
                </a:lnTo>
                <a:lnTo>
                  <a:pt x="18514" y="6171"/>
                </a:lnTo>
                <a:lnTo>
                  <a:pt x="21600" y="6171"/>
                </a:lnTo>
                <a:close/>
              </a:path>
            </a:pathLst>
          </a:custGeom>
          <a:solidFill>
            <a:schemeClr val="accent1"/>
          </a:solidFill>
          <a:ln w="9525">
            <a:solidFill>
              <a:schemeClr val="tx1"/>
            </a:solidFill>
            <a:miter lim="800000"/>
            <a:headEnd/>
            <a:tailEnd/>
          </a:ln>
          <a:effectLst/>
        </p:spPr>
        <p:txBody>
          <a:bodyPr wrap="none" anchor="ct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12994"/>
                                        </p:tgtEl>
                                        <p:attrNameLst>
                                          <p:attrName>style.visibility</p:attrName>
                                        </p:attrNameLst>
                                      </p:cBhvr>
                                      <p:to>
                                        <p:strVal val="visible"/>
                                      </p:to>
                                    </p:set>
                                    <p:anim calcmode="lin" valueType="num">
                                      <p:cBhvr additive="base">
                                        <p:cTn id="7" dur="500" fill="hold"/>
                                        <p:tgtEl>
                                          <p:spTgt spid="212994"/>
                                        </p:tgtEl>
                                        <p:attrNameLst>
                                          <p:attrName>ppt_x</p:attrName>
                                        </p:attrNameLst>
                                      </p:cBhvr>
                                      <p:tavLst>
                                        <p:tav tm="0">
                                          <p:val>
                                            <p:strVal val="0-#ppt_w/2"/>
                                          </p:val>
                                        </p:tav>
                                        <p:tav tm="100000">
                                          <p:val>
                                            <p:strVal val="#ppt_x"/>
                                          </p:val>
                                        </p:tav>
                                      </p:tavLst>
                                    </p:anim>
                                    <p:anim calcmode="lin" valueType="num">
                                      <p:cBhvr additive="base">
                                        <p:cTn id="8" dur="500" fill="hold"/>
                                        <p:tgtEl>
                                          <p:spTgt spid="21299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12995"/>
                                        </p:tgtEl>
                                        <p:attrNameLst>
                                          <p:attrName>style.visibility</p:attrName>
                                        </p:attrNameLst>
                                      </p:cBhvr>
                                      <p:to>
                                        <p:strVal val="visible"/>
                                      </p:to>
                                    </p:set>
                                    <p:anim calcmode="lin" valueType="num">
                                      <p:cBhvr additive="base">
                                        <p:cTn id="13" dur="500" fill="hold"/>
                                        <p:tgtEl>
                                          <p:spTgt spid="212995"/>
                                        </p:tgtEl>
                                        <p:attrNameLst>
                                          <p:attrName>ppt_x</p:attrName>
                                        </p:attrNameLst>
                                      </p:cBhvr>
                                      <p:tavLst>
                                        <p:tav tm="0">
                                          <p:val>
                                            <p:strVal val="0-#ppt_w/2"/>
                                          </p:val>
                                        </p:tav>
                                        <p:tav tm="100000">
                                          <p:val>
                                            <p:strVal val="#ppt_x"/>
                                          </p:val>
                                        </p:tav>
                                      </p:tavLst>
                                    </p:anim>
                                    <p:anim calcmode="lin" valueType="num">
                                      <p:cBhvr additive="base">
                                        <p:cTn id="14" dur="500" fill="hold"/>
                                        <p:tgtEl>
                                          <p:spTgt spid="212995"/>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12996"/>
                                        </p:tgtEl>
                                        <p:attrNameLst>
                                          <p:attrName>style.visibility</p:attrName>
                                        </p:attrNameLst>
                                      </p:cBhvr>
                                      <p:to>
                                        <p:strVal val="visible"/>
                                      </p:to>
                                    </p:set>
                                    <p:anim calcmode="lin" valueType="num">
                                      <p:cBhvr additive="base">
                                        <p:cTn id="19" dur="500" fill="hold"/>
                                        <p:tgtEl>
                                          <p:spTgt spid="212996"/>
                                        </p:tgtEl>
                                        <p:attrNameLst>
                                          <p:attrName>ppt_x</p:attrName>
                                        </p:attrNameLst>
                                      </p:cBhvr>
                                      <p:tavLst>
                                        <p:tav tm="0">
                                          <p:val>
                                            <p:strVal val="0-#ppt_w/2"/>
                                          </p:val>
                                        </p:tav>
                                        <p:tav tm="100000">
                                          <p:val>
                                            <p:strVal val="#ppt_x"/>
                                          </p:val>
                                        </p:tav>
                                      </p:tavLst>
                                    </p:anim>
                                    <p:anim calcmode="lin" valueType="num">
                                      <p:cBhvr additive="base">
                                        <p:cTn id="20" dur="500" fill="hold"/>
                                        <p:tgtEl>
                                          <p:spTgt spid="21299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2994" grpId="0" autoUpdateAnimBg="0"/>
      <p:bldP spid="212995" grpId="0" autoUpdateAnimBg="0"/>
      <p:bldP spid="212996" grpId="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0162" name="Picture 2" descr="蓝2"/>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20163" name="Text Box 3"/>
          <p:cNvSpPr txBox="1">
            <a:spLocks noChangeArrowheads="1"/>
          </p:cNvSpPr>
          <p:nvPr/>
        </p:nvSpPr>
        <p:spPr bwMode="auto">
          <a:xfrm>
            <a:off x="609600" y="381000"/>
            <a:ext cx="3817938" cy="823913"/>
          </a:xfrm>
          <a:prstGeom prst="rect">
            <a:avLst/>
          </a:prstGeom>
          <a:noFill/>
          <a:ln w="9525">
            <a:noFill/>
            <a:miter lim="800000"/>
            <a:headEnd/>
            <a:tailEnd/>
          </a:ln>
          <a:effectLst/>
        </p:spPr>
        <p:txBody>
          <a:bodyPr>
            <a:spAutoFit/>
          </a:bodyPr>
          <a:lstStyle/>
          <a:p>
            <a:pPr>
              <a:spcBef>
                <a:spcPct val="50000"/>
              </a:spcBef>
            </a:pPr>
            <a:r>
              <a:rPr kumimoji="1" lang="zh-CN" altLang="en-US" sz="4800">
                <a:solidFill>
                  <a:srgbClr val="FF3300"/>
                </a:solidFill>
                <a:latin typeface="Times New Roman" pitchFamily="18" charset="0"/>
              </a:rPr>
              <a:t>重点词语：</a:t>
            </a:r>
          </a:p>
        </p:txBody>
      </p:sp>
      <p:sp>
        <p:nvSpPr>
          <p:cNvPr id="220164" name="Text Box 4"/>
          <p:cNvSpPr txBox="1">
            <a:spLocks noChangeArrowheads="1"/>
          </p:cNvSpPr>
          <p:nvPr/>
        </p:nvSpPr>
        <p:spPr bwMode="auto">
          <a:xfrm>
            <a:off x="611188" y="1125538"/>
            <a:ext cx="6096000" cy="4359275"/>
          </a:xfrm>
          <a:prstGeom prst="rect">
            <a:avLst/>
          </a:prstGeom>
          <a:noFill/>
          <a:ln w="9525">
            <a:noFill/>
            <a:miter lim="800000"/>
            <a:headEnd/>
            <a:tailEnd/>
          </a:ln>
          <a:effectLst/>
        </p:spPr>
        <p:txBody>
          <a:bodyPr>
            <a:spAutoFit/>
          </a:bodyPr>
          <a:lstStyle/>
          <a:p>
            <a:pPr>
              <a:spcBef>
                <a:spcPct val="50000"/>
              </a:spcBef>
            </a:pPr>
            <a:r>
              <a:rPr kumimoji="1" lang="zh-CN" altLang="en-US" sz="4000" u="sng">
                <a:latin typeface="Times New Roman" pitchFamily="18" charset="0"/>
              </a:rPr>
              <a:t>但闻</a:t>
            </a:r>
            <a:r>
              <a:rPr kumimoji="1" lang="zh-CN" altLang="en-US" sz="4000">
                <a:latin typeface="Times New Roman" pitchFamily="18" charset="0"/>
              </a:rPr>
              <a:t>屏障中抚尺一下：</a:t>
            </a:r>
          </a:p>
          <a:p>
            <a:pPr>
              <a:spcBef>
                <a:spcPct val="50000"/>
              </a:spcBef>
            </a:pPr>
            <a:r>
              <a:rPr kumimoji="1" lang="zh-CN" altLang="en-US" sz="4000">
                <a:latin typeface="Times New Roman" pitchFamily="18" charset="0"/>
              </a:rPr>
              <a:t>当</a:t>
            </a:r>
            <a:r>
              <a:rPr kumimoji="1" lang="zh-CN" altLang="en-US" sz="4000" u="sng">
                <a:latin typeface="Times New Roman" pitchFamily="18" charset="0"/>
              </a:rPr>
              <a:t>是时</a:t>
            </a:r>
            <a:r>
              <a:rPr kumimoji="1" lang="zh-CN" altLang="en-US" sz="4000">
                <a:latin typeface="Times New Roman" pitchFamily="18" charset="0"/>
              </a:rPr>
              <a:t>：</a:t>
            </a:r>
          </a:p>
          <a:p>
            <a:pPr>
              <a:spcBef>
                <a:spcPct val="50000"/>
              </a:spcBef>
            </a:pPr>
            <a:r>
              <a:rPr kumimoji="1" lang="zh-CN" altLang="en-US" sz="4000">
                <a:latin typeface="Times New Roman" pitchFamily="18" charset="0"/>
              </a:rPr>
              <a:t>中</a:t>
            </a:r>
            <a:r>
              <a:rPr kumimoji="1" lang="zh-CN" altLang="en-US" sz="4000" u="sng">
                <a:latin typeface="Times New Roman" pitchFamily="18" charset="0"/>
              </a:rPr>
              <a:t>间</a:t>
            </a:r>
            <a:r>
              <a:rPr kumimoji="1" lang="zh-CN" altLang="en-US" sz="4000">
                <a:latin typeface="Times New Roman" pitchFamily="18" charset="0"/>
              </a:rPr>
              <a:t>力拉崩倒之声：</a:t>
            </a:r>
          </a:p>
          <a:p>
            <a:pPr>
              <a:spcBef>
                <a:spcPct val="50000"/>
              </a:spcBef>
            </a:pPr>
            <a:r>
              <a:rPr kumimoji="1" lang="zh-CN" altLang="en-US" sz="4000">
                <a:latin typeface="Times New Roman" pitchFamily="18" charset="0"/>
              </a:rPr>
              <a:t>宾客意</a:t>
            </a:r>
            <a:r>
              <a:rPr kumimoji="1" lang="zh-CN" altLang="en-US" sz="4000" u="sng">
                <a:latin typeface="Times New Roman" pitchFamily="18" charset="0"/>
              </a:rPr>
              <a:t>少</a:t>
            </a:r>
            <a:r>
              <a:rPr kumimoji="1" lang="zh-CN" altLang="en-US" sz="4000">
                <a:latin typeface="Times New Roman" pitchFamily="18" charset="0"/>
              </a:rPr>
              <a:t>舒：</a:t>
            </a:r>
          </a:p>
          <a:p>
            <a:pPr>
              <a:spcBef>
                <a:spcPct val="50000"/>
              </a:spcBef>
            </a:pPr>
            <a:r>
              <a:rPr kumimoji="1" lang="zh-CN" altLang="en-US" sz="4000">
                <a:latin typeface="Times New Roman" pitchFamily="18" charset="0"/>
              </a:rPr>
              <a:t>两</a:t>
            </a:r>
            <a:r>
              <a:rPr kumimoji="1" lang="zh-CN" altLang="en-US" sz="4000" u="sng">
                <a:latin typeface="Times New Roman" pitchFamily="18" charset="0"/>
              </a:rPr>
              <a:t>股</a:t>
            </a:r>
            <a:r>
              <a:rPr kumimoji="1" lang="zh-CN" altLang="en-US" sz="4000">
                <a:latin typeface="Times New Roman" pitchFamily="18" charset="0"/>
              </a:rPr>
              <a:t>战战几欲先</a:t>
            </a:r>
            <a:r>
              <a:rPr kumimoji="1" lang="zh-CN" altLang="en-US" sz="4000" u="sng">
                <a:latin typeface="Times New Roman" pitchFamily="18" charset="0"/>
              </a:rPr>
              <a:t>走</a:t>
            </a:r>
            <a:r>
              <a:rPr kumimoji="1" lang="zh-CN" altLang="en-US" sz="4000">
                <a:latin typeface="Times New Roman" pitchFamily="18" charset="0"/>
              </a:rPr>
              <a:t>：</a:t>
            </a:r>
          </a:p>
        </p:txBody>
      </p:sp>
      <p:sp>
        <p:nvSpPr>
          <p:cNvPr id="220165" name="Text Box 5"/>
          <p:cNvSpPr txBox="1">
            <a:spLocks noChangeArrowheads="1"/>
          </p:cNvSpPr>
          <p:nvPr/>
        </p:nvSpPr>
        <p:spPr bwMode="auto">
          <a:xfrm>
            <a:off x="6156325" y="1052513"/>
            <a:ext cx="2209800" cy="823912"/>
          </a:xfrm>
          <a:prstGeom prst="rect">
            <a:avLst/>
          </a:prstGeom>
          <a:noFill/>
          <a:ln w="9525">
            <a:noFill/>
            <a:miter lim="800000"/>
            <a:headEnd/>
            <a:tailEnd/>
          </a:ln>
          <a:effectLst/>
        </p:spPr>
        <p:txBody>
          <a:bodyPr>
            <a:spAutoFit/>
          </a:bodyPr>
          <a:lstStyle/>
          <a:p>
            <a:pPr>
              <a:spcBef>
                <a:spcPct val="50000"/>
              </a:spcBef>
            </a:pPr>
            <a:r>
              <a:rPr kumimoji="1" lang="zh-CN" altLang="en-US" sz="4800">
                <a:solidFill>
                  <a:srgbClr val="FF0000"/>
                </a:solidFill>
                <a:latin typeface="Times New Roman" pitchFamily="18" charset="0"/>
              </a:rPr>
              <a:t>只 听见</a:t>
            </a:r>
          </a:p>
        </p:txBody>
      </p:sp>
      <p:sp>
        <p:nvSpPr>
          <p:cNvPr id="220166" name="Text Box 6"/>
          <p:cNvSpPr txBox="1">
            <a:spLocks noChangeArrowheads="1"/>
          </p:cNvSpPr>
          <p:nvPr/>
        </p:nvSpPr>
        <p:spPr bwMode="auto">
          <a:xfrm>
            <a:off x="3132138" y="1989138"/>
            <a:ext cx="3200400" cy="823912"/>
          </a:xfrm>
          <a:prstGeom prst="rect">
            <a:avLst/>
          </a:prstGeom>
          <a:noFill/>
          <a:ln w="9525">
            <a:noFill/>
            <a:miter lim="800000"/>
            <a:headEnd/>
            <a:tailEnd/>
          </a:ln>
          <a:effectLst/>
        </p:spPr>
        <p:txBody>
          <a:bodyPr>
            <a:spAutoFit/>
          </a:bodyPr>
          <a:lstStyle/>
          <a:p>
            <a:pPr>
              <a:spcBef>
                <a:spcPct val="50000"/>
              </a:spcBef>
            </a:pPr>
            <a:r>
              <a:rPr kumimoji="1" lang="zh-CN" altLang="en-US" sz="4800">
                <a:solidFill>
                  <a:srgbClr val="FF3300"/>
                </a:solidFill>
                <a:latin typeface="Times New Roman" pitchFamily="18" charset="0"/>
              </a:rPr>
              <a:t>这个时候</a:t>
            </a:r>
          </a:p>
        </p:txBody>
      </p:sp>
      <p:sp>
        <p:nvSpPr>
          <p:cNvPr id="220167" name="Text Box 7"/>
          <p:cNvSpPr txBox="1">
            <a:spLocks noChangeArrowheads="1"/>
          </p:cNvSpPr>
          <p:nvPr/>
        </p:nvSpPr>
        <p:spPr bwMode="auto">
          <a:xfrm>
            <a:off x="5940425" y="2924175"/>
            <a:ext cx="1403350" cy="823913"/>
          </a:xfrm>
          <a:prstGeom prst="rect">
            <a:avLst/>
          </a:prstGeom>
          <a:noFill/>
          <a:ln w="9525">
            <a:noFill/>
            <a:miter lim="800000"/>
            <a:headEnd/>
            <a:tailEnd/>
          </a:ln>
          <a:effectLst/>
        </p:spPr>
        <p:txBody>
          <a:bodyPr wrap="none">
            <a:spAutoFit/>
          </a:bodyPr>
          <a:lstStyle/>
          <a:p>
            <a:r>
              <a:rPr kumimoji="1" lang="zh-CN" altLang="en-US" sz="4800">
                <a:solidFill>
                  <a:srgbClr val="FF0000"/>
                </a:solidFill>
                <a:latin typeface="Times New Roman" pitchFamily="18" charset="0"/>
              </a:rPr>
              <a:t>夹杂</a:t>
            </a:r>
          </a:p>
        </p:txBody>
      </p:sp>
      <p:sp>
        <p:nvSpPr>
          <p:cNvPr id="220168" name="Text Box 8"/>
          <p:cNvSpPr txBox="1">
            <a:spLocks noChangeArrowheads="1"/>
          </p:cNvSpPr>
          <p:nvPr/>
        </p:nvSpPr>
        <p:spPr bwMode="auto">
          <a:xfrm>
            <a:off x="3851275" y="3933825"/>
            <a:ext cx="1676400" cy="823913"/>
          </a:xfrm>
          <a:prstGeom prst="rect">
            <a:avLst/>
          </a:prstGeom>
          <a:noFill/>
          <a:ln w="9525">
            <a:noFill/>
            <a:miter lim="800000"/>
            <a:headEnd/>
            <a:tailEnd/>
          </a:ln>
          <a:effectLst/>
        </p:spPr>
        <p:txBody>
          <a:bodyPr>
            <a:spAutoFit/>
          </a:bodyPr>
          <a:lstStyle/>
          <a:p>
            <a:pPr>
              <a:spcBef>
                <a:spcPct val="50000"/>
              </a:spcBef>
            </a:pPr>
            <a:r>
              <a:rPr kumimoji="1" lang="zh-CN" altLang="en-US" sz="4800">
                <a:solidFill>
                  <a:srgbClr val="FF0000"/>
                </a:solidFill>
                <a:latin typeface="Times New Roman" pitchFamily="18" charset="0"/>
              </a:rPr>
              <a:t>稍微</a:t>
            </a:r>
          </a:p>
        </p:txBody>
      </p:sp>
      <p:sp>
        <p:nvSpPr>
          <p:cNvPr id="220169" name="Text Box 9"/>
          <p:cNvSpPr txBox="1">
            <a:spLocks noChangeArrowheads="1"/>
          </p:cNvSpPr>
          <p:nvPr/>
        </p:nvSpPr>
        <p:spPr bwMode="auto">
          <a:xfrm>
            <a:off x="5435600" y="4724400"/>
            <a:ext cx="609600" cy="762000"/>
          </a:xfrm>
          <a:prstGeom prst="rect">
            <a:avLst/>
          </a:prstGeom>
          <a:noFill/>
          <a:ln w="9525">
            <a:noFill/>
            <a:miter lim="800000"/>
            <a:headEnd/>
            <a:tailEnd/>
          </a:ln>
          <a:effectLst/>
        </p:spPr>
        <p:txBody>
          <a:bodyPr>
            <a:spAutoFit/>
          </a:bodyPr>
          <a:lstStyle/>
          <a:p>
            <a:pPr>
              <a:spcBef>
                <a:spcPct val="50000"/>
              </a:spcBef>
            </a:pPr>
            <a:r>
              <a:rPr kumimoji="1" lang="zh-CN" altLang="en-US" sz="4400">
                <a:solidFill>
                  <a:srgbClr val="FF0000"/>
                </a:solidFill>
                <a:latin typeface="Times New Roman" pitchFamily="18" charset="0"/>
              </a:rPr>
              <a:t>腿</a:t>
            </a:r>
          </a:p>
        </p:txBody>
      </p:sp>
      <p:sp>
        <p:nvSpPr>
          <p:cNvPr id="220170" name="Text Box 10"/>
          <p:cNvSpPr txBox="1">
            <a:spLocks noChangeArrowheads="1"/>
          </p:cNvSpPr>
          <p:nvPr/>
        </p:nvSpPr>
        <p:spPr bwMode="auto">
          <a:xfrm>
            <a:off x="6443663" y="4724400"/>
            <a:ext cx="1066800" cy="701675"/>
          </a:xfrm>
          <a:prstGeom prst="rect">
            <a:avLst/>
          </a:prstGeom>
          <a:noFill/>
          <a:ln w="9525">
            <a:noFill/>
            <a:miter lim="800000"/>
            <a:headEnd/>
            <a:tailEnd/>
          </a:ln>
          <a:effectLst/>
        </p:spPr>
        <p:txBody>
          <a:bodyPr>
            <a:spAutoFit/>
          </a:bodyPr>
          <a:lstStyle/>
          <a:p>
            <a:pPr>
              <a:spcBef>
                <a:spcPct val="50000"/>
              </a:spcBef>
            </a:pPr>
            <a:r>
              <a:rPr kumimoji="1" lang="zh-CN" altLang="en-US" sz="4000">
                <a:solidFill>
                  <a:srgbClr val="FF0000"/>
                </a:solidFill>
                <a:latin typeface="Times New Roman" pitchFamily="18" charset="0"/>
              </a:rPr>
              <a:t>跑</a:t>
            </a:r>
          </a:p>
        </p:txBody>
      </p:sp>
      <p:sp>
        <p:nvSpPr>
          <p:cNvPr id="220171" name="AutoShape 11">
            <a:hlinkClick r:id="" action="ppaction://hlinkshowjump?jump=nextslide"/>
          </p:cNvPr>
          <p:cNvSpPr>
            <a:spLocks noChangeArrowheads="1"/>
          </p:cNvSpPr>
          <p:nvPr/>
        </p:nvSpPr>
        <p:spPr bwMode="auto">
          <a:xfrm>
            <a:off x="8077200" y="6400800"/>
            <a:ext cx="1066800" cy="457200"/>
          </a:xfrm>
          <a:prstGeom prst="rightArrow">
            <a:avLst>
              <a:gd name="adj1" fmla="val 50000"/>
              <a:gd name="adj2" fmla="val 58333"/>
            </a:avLst>
          </a:prstGeom>
          <a:solidFill>
            <a:schemeClr val="accent1"/>
          </a:solidFill>
          <a:ln w="9525">
            <a:solidFill>
              <a:schemeClr val="tx1"/>
            </a:solidFill>
            <a:miter lim="800000"/>
            <a:headEnd/>
            <a:tailEnd/>
          </a:ln>
          <a:effectLst/>
        </p:spPr>
        <p:txBody>
          <a:bodyPr wrap="none" anchor="ct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0164"/>
                                        </p:tgtEl>
                                        <p:attrNameLst>
                                          <p:attrName>style.visibility</p:attrName>
                                        </p:attrNameLst>
                                      </p:cBhvr>
                                      <p:to>
                                        <p:strVal val="visible"/>
                                      </p:to>
                                    </p:set>
                                    <p:anim calcmode="lin" valueType="num">
                                      <p:cBhvr additive="base">
                                        <p:cTn id="7" dur="500" fill="hold"/>
                                        <p:tgtEl>
                                          <p:spTgt spid="220164"/>
                                        </p:tgtEl>
                                        <p:attrNameLst>
                                          <p:attrName>ppt_x</p:attrName>
                                        </p:attrNameLst>
                                      </p:cBhvr>
                                      <p:tavLst>
                                        <p:tav tm="0">
                                          <p:val>
                                            <p:strVal val="0-#ppt_w/2"/>
                                          </p:val>
                                        </p:tav>
                                        <p:tav tm="100000">
                                          <p:val>
                                            <p:strVal val="#ppt_x"/>
                                          </p:val>
                                        </p:tav>
                                      </p:tavLst>
                                    </p:anim>
                                    <p:anim calcmode="lin" valueType="num">
                                      <p:cBhvr additive="base">
                                        <p:cTn id="8" dur="500" fill="hold"/>
                                        <p:tgtEl>
                                          <p:spTgt spid="22016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20165"/>
                                        </p:tgtEl>
                                        <p:attrNameLst>
                                          <p:attrName>style.visibility</p:attrName>
                                        </p:attrNameLst>
                                      </p:cBhvr>
                                      <p:to>
                                        <p:strVal val="visible"/>
                                      </p:to>
                                    </p:set>
                                    <p:anim calcmode="lin" valueType="num">
                                      <p:cBhvr additive="base">
                                        <p:cTn id="13" dur="500" fill="hold"/>
                                        <p:tgtEl>
                                          <p:spTgt spid="220165"/>
                                        </p:tgtEl>
                                        <p:attrNameLst>
                                          <p:attrName>ppt_x</p:attrName>
                                        </p:attrNameLst>
                                      </p:cBhvr>
                                      <p:tavLst>
                                        <p:tav tm="0">
                                          <p:val>
                                            <p:strVal val="0-#ppt_w/2"/>
                                          </p:val>
                                        </p:tav>
                                        <p:tav tm="100000">
                                          <p:val>
                                            <p:strVal val="#ppt_x"/>
                                          </p:val>
                                        </p:tav>
                                      </p:tavLst>
                                    </p:anim>
                                    <p:anim calcmode="lin" valueType="num">
                                      <p:cBhvr additive="base">
                                        <p:cTn id="14" dur="500" fill="hold"/>
                                        <p:tgtEl>
                                          <p:spTgt spid="220165"/>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20166"/>
                                        </p:tgtEl>
                                        <p:attrNameLst>
                                          <p:attrName>style.visibility</p:attrName>
                                        </p:attrNameLst>
                                      </p:cBhvr>
                                      <p:to>
                                        <p:strVal val="visible"/>
                                      </p:to>
                                    </p:set>
                                    <p:anim calcmode="lin" valueType="num">
                                      <p:cBhvr additive="base">
                                        <p:cTn id="19" dur="500" fill="hold"/>
                                        <p:tgtEl>
                                          <p:spTgt spid="220166"/>
                                        </p:tgtEl>
                                        <p:attrNameLst>
                                          <p:attrName>ppt_x</p:attrName>
                                        </p:attrNameLst>
                                      </p:cBhvr>
                                      <p:tavLst>
                                        <p:tav tm="0">
                                          <p:val>
                                            <p:strVal val="0-#ppt_w/2"/>
                                          </p:val>
                                        </p:tav>
                                        <p:tav tm="100000">
                                          <p:val>
                                            <p:strVal val="#ppt_x"/>
                                          </p:val>
                                        </p:tav>
                                      </p:tavLst>
                                    </p:anim>
                                    <p:anim calcmode="lin" valueType="num">
                                      <p:cBhvr additive="base">
                                        <p:cTn id="20" dur="500" fill="hold"/>
                                        <p:tgtEl>
                                          <p:spTgt spid="220166"/>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20167"/>
                                        </p:tgtEl>
                                        <p:attrNameLst>
                                          <p:attrName>style.visibility</p:attrName>
                                        </p:attrNameLst>
                                      </p:cBhvr>
                                      <p:to>
                                        <p:strVal val="visible"/>
                                      </p:to>
                                    </p:set>
                                    <p:anim calcmode="lin" valueType="num">
                                      <p:cBhvr additive="base">
                                        <p:cTn id="25" dur="500" fill="hold"/>
                                        <p:tgtEl>
                                          <p:spTgt spid="220167"/>
                                        </p:tgtEl>
                                        <p:attrNameLst>
                                          <p:attrName>ppt_x</p:attrName>
                                        </p:attrNameLst>
                                      </p:cBhvr>
                                      <p:tavLst>
                                        <p:tav tm="0">
                                          <p:val>
                                            <p:strVal val="0-#ppt_w/2"/>
                                          </p:val>
                                        </p:tav>
                                        <p:tav tm="100000">
                                          <p:val>
                                            <p:strVal val="#ppt_x"/>
                                          </p:val>
                                        </p:tav>
                                      </p:tavLst>
                                    </p:anim>
                                    <p:anim calcmode="lin" valueType="num">
                                      <p:cBhvr additive="base">
                                        <p:cTn id="26" dur="500" fill="hold"/>
                                        <p:tgtEl>
                                          <p:spTgt spid="22016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220168"/>
                                        </p:tgtEl>
                                        <p:attrNameLst>
                                          <p:attrName>style.visibility</p:attrName>
                                        </p:attrNameLst>
                                      </p:cBhvr>
                                      <p:to>
                                        <p:strVal val="visible"/>
                                      </p:to>
                                    </p:set>
                                    <p:anim calcmode="lin" valueType="num">
                                      <p:cBhvr additive="base">
                                        <p:cTn id="31" dur="500" fill="hold"/>
                                        <p:tgtEl>
                                          <p:spTgt spid="220168"/>
                                        </p:tgtEl>
                                        <p:attrNameLst>
                                          <p:attrName>ppt_x</p:attrName>
                                        </p:attrNameLst>
                                      </p:cBhvr>
                                      <p:tavLst>
                                        <p:tav tm="0">
                                          <p:val>
                                            <p:strVal val="0-#ppt_w/2"/>
                                          </p:val>
                                        </p:tav>
                                        <p:tav tm="100000">
                                          <p:val>
                                            <p:strVal val="#ppt_x"/>
                                          </p:val>
                                        </p:tav>
                                      </p:tavLst>
                                    </p:anim>
                                    <p:anim calcmode="lin" valueType="num">
                                      <p:cBhvr additive="base">
                                        <p:cTn id="32" dur="500" fill="hold"/>
                                        <p:tgtEl>
                                          <p:spTgt spid="220168"/>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220169"/>
                                        </p:tgtEl>
                                        <p:attrNameLst>
                                          <p:attrName>style.visibility</p:attrName>
                                        </p:attrNameLst>
                                      </p:cBhvr>
                                      <p:to>
                                        <p:strVal val="visible"/>
                                      </p:to>
                                    </p:set>
                                    <p:anim calcmode="lin" valueType="num">
                                      <p:cBhvr additive="base">
                                        <p:cTn id="37" dur="500" fill="hold"/>
                                        <p:tgtEl>
                                          <p:spTgt spid="220169"/>
                                        </p:tgtEl>
                                        <p:attrNameLst>
                                          <p:attrName>ppt_x</p:attrName>
                                        </p:attrNameLst>
                                      </p:cBhvr>
                                      <p:tavLst>
                                        <p:tav tm="0">
                                          <p:val>
                                            <p:strVal val="0-#ppt_w/2"/>
                                          </p:val>
                                        </p:tav>
                                        <p:tav tm="100000">
                                          <p:val>
                                            <p:strVal val="#ppt_x"/>
                                          </p:val>
                                        </p:tav>
                                      </p:tavLst>
                                    </p:anim>
                                    <p:anim calcmode="lin" valueType="num">
                                      <p:cBhvr additive="base">
                                        <p:cTn id="38" dur="500" fill="hold"/>
                                        <p:tgtEl>
                                          <p:spTgt spid="220169"/>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220170"/>
                                        </p:tgtEl>
                                        <p:attrNameLst>
                                          <p:attrName>style.visibility</p:attrName>
                                        </p:attrNameLst>
                                      </p:cBhvr>
                                      <p:to>
                                        <p:strVal val="visible"/>
                                      </p:to>
                                    </p:set>
                                    <p:anim calcmode="lin" valueType="num">
                                      <p:cBhvr additive="base">
                                        <p:cTn id="43" dur="500" fill="hold"/>
                                        <p:tgtEl>
                                          <p:spTgt spid="220170"/>
                                        </p:tgtEl>
                                        <p:attrNameLst>
                                          <p:attrName>ppt_x</p:attrName>
                                        </p:attrNameLst>
                                      </p:cBhvr>
                                      <p:tavLst>
                                        <p:tav tm="0">
                                          <p:val>
                                            <p:strVal val="0-#ppt_w/2"/>
                                          </p:val>
                                        </p:tav>
                                        <p:tav tm="100000">
                                          <p:val>
                                            <p:strVal val="#ppt_x"/>
                                          </p:val>
                                        </p:tav>
                                      </p:tavLst>
                                    </p:anim>
                                    <p:anim calcmode="lin" valueType="num">
                                      <p:cBhvr additive="base">
                                        <p:cTn id="44" dur="500" fill="hold"/>
                                        <p:tgtEl>
                                          <p:spTgt spid="2201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0164" grpId="0" autoUpdateAnimBg="0"/>
      <p:bldP spid="220165" grpId="0" autoUpdateAnimBg="0"/>
      <p:bldP spid="220166" grpId="0" autoUpdateAnimBg="0"/>
      <p:bldP spid="220167" grpId="0" autoUpdateAnimBg="0"/>
      <p:bldP spid="220168" grpId="0" autoUpdateAnimBg="0"/>
      <p:bldP spid="220169" grpId="0" autoUpdateAnimBg="0"/>
      <p:bldP spid="220170" grpId="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Text Box 2"/>
          <p:cNvSpPr txBox="1">
            <a:spLocks noChangeArrowheads="1"/>
          </p:cNvSpPr>
          <p:nvPr/>
        </p:nvSpPr>
        <p:spPr bwMode="auto">
          <a:xfrm flipV="1">
            <a:off x="381000" y="762000"/>
            <a:ext cx="7010400" cy="914400"/>
          </a:xfrm>
          <a:prstGeom prst="rect">
            <a:avLst/>
          </a:prstGeom>
          <a:noFill/>
          <a:ln w="9525">
            <a:noFill/>
            <a:miter lim="800000"/>
            <a:headEnd/>
            <a:tailEnd/>
          </a:ln>
          <a:effectLst/>
        </p:spPr>
        <p:txBody>
          <a:bodyPr rot="10800000">
            <a:spAutoFit/>
          </a:bodyPr>
          <a:lstStyle/>
          <a:p>
            <a:pPr>
              <a:spcBef>
                <a:spcPct val="50000"/>
              </a:spcBef>
            </a:pPr>
            <a:r>
              <a:rPr kumimoji="1" lang="en-US" altLang="zh-CN" sz="5400" b="1">
                <a:effectLst>
                  <a:outerShdw blurRad="38100" dist="38100" dir="2700000" algn="tl">
                    <a:srgbClr val="C0C0C0"/>
                  </a:outerShdw>
                </a:effectLst>
                <a:latin typeface="黑体" pitchFamily="2" charset="-122"/>
                <a:ea typeface="黑体" pitchFamily="2" charset="-122"/>
              </a:rPr>
              <a:t>     </a:t>
            </a:r>
            <a:r>
              <a:rPr kumimoji="1" lang="zh-CN" altLang="en-US" sz="5400" b="1">
                <a:effectLst>
                  <a:outerShdw blurRad="38100" dist="38100" dir="2700000" algn="tl">
                    <a:srgbClr val="C0C0C0"/>
                  </a:outerShdw>
                </a:effectLst>
                <a:latin typeface="黑体" pitchFamily="2" charset="-122"/>
                <a:ea typeface="黑体" pitchFamily="2" charset="-122"/>
              </a:rPr>
              <a:t>整体感知</a:t>
            </a:r>
          </a:p>
        </p:txBody>
      </p:sp>
      <p:sp>
        <p:nvSpPr>
          <p:cNvPr id="235523" name="Text Box 3"/>
          <p:cNvSpPr txBox="1">
            <a:spLocks noChangeArrowheads="1"/>
          </p:cNvSpPr>
          <p:nvPr/>
        </p:nvSpPr>
        <p:spPr bwMode="auto">
          <a:xfrm>
            <a:off x="0" y="1752600"/>
            <a:ext cx="9144000" cy="2101850"/>
          </a:xfrm>
          <a:prstGeom prst="rect">
            <a:avLst/>
          </a:prstGeom>
          <a:noFill/>
          <a:ln w="9525">
            <a:noFill/>
            <a:miter lim="800000"/>
            <a:headEnd/>
            <a:tailEnd/>
          </a:ln>
          <a:effectLst/>
        </p:spPr>
        <p:txBody>
          <a:bodyPr>
            <a:spAutoFit/>
          </a:bodyPr>
          <a:lstStyle/>
          <a:p>
            <a:pPr>
              <a:spcBef>
                <a:spcPct val="50000"/>
              </a:spcBef>
            </a:pPr>
            <a:r>
              <a:rPr kumimoji="1" lang="en-US" altLang="zh-CN" sz="4400" b="1">
                <a:solidFill>
                  <a:schemeClr val="folHlink"/>
                </a:solidFill>
                <a:effectLst>
                  <a:outerShdw blurRad="38100" dist="38100" dir="2700000" algn="tl">
                    <a:srgbClr val="C0C0C0"/>
                  </a:outerShdw>
                </a:effectLst>
                <a:latin typeface="隶书" pitchFamily="49" charset="-122"/>
                <a:ea typeface="隶书" pitchFamily="49" charset="-122"/>
              </a:rPr>
              <a:t>●</a:t>
            </a:r>
            <a:r>
              <a:rPr kumimoji="1" lang="zh-CN" altLang="en-US" sz="4400" b="1">
                <a:solidFill>
                  <a:schemeClr val="folHlink"/>
                </a:solidFill>
                <a:effectLst>
                  <a:outerShdw blurRad="38100" dist="38100" dir="2700000" algn="tl">
                    <a:srgbClr val="C0C0C0"/>
                  </a:outerShdw>
                </a:effectLst>
                <a:latin typeface="隶书" pitchFamily="49" charset="-122"/>
                <a:ea typeface="隶书" pitchFamily="49" charset="-122"/>
              </a:rPr>
              <a:t>快速朗读课文，复述课文内容。</a:t>
            </a:r>
          </a:p>
          <a:p>
            <a:r>
              <a:rPr kumimoji="1" lang="zh-CN" altLang="en-US" sz="4400">
                <a:solidFill>
                  <a:srgbClr val="0000FF"/>
                </a:solidFill>
                <a:effectLst>
                  <a:outerShdw blurRad="38100" dist="38100" dir="2700000" algn="tl">
                    <a:srgbClr val="C0C0C0"/>
                  </a:outerShdw>
                </a:effectLst>
                <a:latin typeface="华文新魏" pitchFamily="2" charset="-122"/>
                <a:ea typeface="华文新魏" pitchFamily="2" charset="-122"/>
              </a:rPr>
              <a:t>    </a:t>
            </a:r>
            <a:r>
              <a:rPr kumimoji="1" lang="zh-CN" altLang="en-US" sz="4400" b="1">
                <a:solidFill>
                  <a:srgbClr val="0000FF"/>
                </a:solidFill>
                <a:effectLst>
                  <a:outerShdw blurRad="38100" dist="38100" dir="2700000" algn="tl">
                    <a:srgbClr val="C0C0C0"/>
                  </a:outerShdw>
                </a:effectLst>
                <a:latin typeface="华文新魏" pitchFamily="2" charset="-122"/>
                <a:ea typeface="华文新魏" pitchFamily="2" charset="-122"/>
              </a:rPr>
              <a:t>要点提示：</a:t>
            </a:r>
          </a:p>
          <a:p>
            <a:r>
              <a:rPr kumimoji="1" lang="zh-CN" altLang="en-US" sz="4400" b="1">
                <a:solidFill>
                  <a:srgbClr val="0000FF"/>
                </a:solidFill>
                <a:effectLst>
                  <a:outerShdw blurRad="38100" dist="38100" dir="2700000" algn="tl">
                    <a:srgbClr val="C0C0C0"/>
                  </a:outerShdw>
                </a:effectLst>
                <a:latin typeface="华文新魏" pitchFamily="2" charset="-122"/>
                <a:ea typeface="华文新魏" pitchFamily="2" charset="-122"/>
              </a:rPr>
              <a:t>    </a:t>
            </a:r>
            <a:r>
              <a:rPr kumimoji="1" lang="zh-CN" altLang="en-US" sz="4400" b="1">
                <a:solidFill>
                  <a:srgbClr val="FFFF00"/>
                </a:solidFill>
                <a:effectLst>
                  <a:outerShdw blurRad="38100" dist="38100" dir="2700000" algn="tl">
                    <a:srgbClr val="C0C0C0"/>
                  </a:outerShdw>
                </a:effectLst>
                <a:latin typeface="华文新魏" pitchFamily="2" charset="-122"/>
                <a:ea typeface="华文新魏" pitchFamily="2" charset="-122"/>
              </a:rPr>
              <a:t>首尾交代；</a:t>
            </a:r>
            <a:r>
              <a:rPr kumimoji="1" lang="zh-CN" altLang="en-US" sz="4400" b="1">
                <a:solidFill>
                  <a:srgbClr val="0000FF"/>
                </a:solidFill>
                <a:effectLst>
                  <a:outerShdw blurRad="38100" dist="38100" dir="2700000" algn="tl">
                    <a:srgbClr val="C0C0C0"/>
                  </a:outerShdw>
                </a:effectLst>
                <a:latin typeface="华文新魏" pitchFamily="2" charset="-122"/>
                <a:ea typeface="华文新魏" pitchFamily="2" charset="-122"/>
              </a:rPr>
              <a:t>   </a:t>
            </a:r>
            <a:endParaRPr kumimoji="1" lang="zh-CN" altLang="en-US" sz="4400">
              <a:latin typeface="隶书" pitchFamily="49" charset="-122"/>
              <a:ea typeface="隶书" pitchFamily="49" charset="-122"/>
            </a:endParaRPr>
          </a:p>
        </p:txBody>
      </p:sp>
      <p:grpSp>
        <p:nvGrpSpPr>
          <p:cNvPr id="2" name="Group 4"/>
          <p:cNvGrpSpPr>
            <a:grpSpLocks/>
          </p:cNvGrpSpPr>
          <p:nvPr/>
        </p:nvGrpSpPr>
        <p:grpSpPr bwMode="auto">
          <a:xfrm>
            <a:off x="2971800" y="3886200"/>
            <a:ext cx="5867400" cy="2530475"/>
            <a:chOff x="1488" y="2026"/>
            <a:chExt cx="3696" cy="1594"/>
          </a:xfrm>
        </p:grpSpPr>
        <p:sp>
          <p:nvSpPr>
            <p:cNvPr id="235525" name="Text Box 5"/>
            <p:cNvSpPr txBox="1">
              <a:spLocks noChangeArrowheads="1"/>
            </p:cNvSpPr>
            <p:nvPr/>
          </p:nvSpPr>
          <p:spPr bwMode="auto">
            <a:xfrm>
              <a:off x="1734" y="2026"/>
              <a:ext cx="3450" cy="1594"/>
            </a:xfrm>
            <a:prstGeom prst="rect">
              <a:avLst/>
            </a:prstGeom>
            <a:noFill/>
            <a:ln w="9525">
              <a:noFill/>
              <a:miter lim="800000"/>
              <a:headEnd/>
              <a:tailEnd/>
            </a:ln>
            <a:effectLst/>
          </p:spPr>
          <p:txBody>
            <a:bodyPr>
              <a:spAutoFit/>
            </a:bodyPr>
            <a:lstStyle/>
            <a:p>
              <a:r>
                <a:rPr kumimoji="1" lang="en-US" altLang="zh-CN" sz="4000">
                  <a:solidFill>
                    <a:srgbClr val="0000FF"/>
                  </a:solidFill>
                  <a:latin typeface="华文新魏" pitchFamily="2" charset="-122"/>
                  <a:ea typeface="华文新魏" pitchFamily="2" charset="-122"/>
                </a:rPr>
                <a:t> </a:t>
              </a:r>
              <a:r>
                <a:rPr kumimoji="1" lang="zh-CN" altLang="en-US" sz="4000" b="1">
                  <a:solidFill>
                    <a:srgbClr val="FF0000"/>
                  </a:solidFill>
                  <a:latin typeface="华文新魏" pitchFamily="2" charset="-122"/>
                  <a:ea typeface="华文新魏" pitchFamily="2" charset="-122"/>
                </a:rPr>
                <a:t>一家人</a:t>
              </a:r>
              <a:endParaRPr kumimoji="1" lang="zh-CN" altLang="en-US" sz="4400">
                <a:solidFill>
                  <a:srgbClr val="FF0000"/>
                </a:solidFill>
                <a:latin typeface="华文新魏" pitchFamily="2" charset="-122"/>
                <a:ea typeface="华文新魏" pitchFamily="2" charset="-122"/>
              </a:endParaRPr>
            </a:p>
            <a:p>
              <a:r>
                <a:rPr kumimoji="1" lang="zh-CN" altLang="en-US" sz="4000" b="1">
                  <a:solidFill>
                    <a:srgbClr val="0000FF"/>
                  </a:solidFill>
                  <a:latin typeface="华文新魏" pitchFamily="2" charset="-122"/>
                  <a:ea typeface="华文新魏" pitchFamily="2" charset="-122"/>
                </a:rPr>
                <a:t>梦中惊醒（由睡到醒）</a:t>
              </a:r>
            </a:p>
            <a:p>
              <a:r>
                <a:rPr kumimoji="1" lang="zh-CN" altLang="en-US" sz="4000" b="1">
                  <a:solidFill>
                    <a:srgbClr val="0000FF"/>
                  </a:solidFill>
                  <a:latin typeface="华文新魏" pitchFamily="2" charset="-122"/>
                  <a:ea typeface="华文新魏" pitchFamily="2" charset="-122"/>
                </a:rPr>
                <a:t>渐入梦乡（由醒又睡）</a:t>
              </a:r>
            </a:p>
            <a:p>
              <a:r>
                <a:rPr kumimoji="1" lang="zh-CN" altLang="en-US" sz="4000" b="1">
                  <a:solidFill>
                    <a:srgbClr val="0000FF"/>
                  </a:solidFill>
                  <a:latin typeface="华文新魏" pitchFamily="2" charset="-122"/>
                  <a:ea typeface="华文新魏" pitchFamily="2" charset="-122"/>
                </a:rPr>
                <a:t>火起群乱（失火救火）</a:t>
              </a:r>
            </a:p>
          </p:txBody>
        </p:sp>
        <p:sp>
          <p:nvSpPr>
            <p:cNvPr id="235526" name="AutoShape 6"/>
            <p:cNvSpPr>
              <a:spLocks/>
            </p:cNvSpPr>
            <p:nvPr/>
          </p:nvSpPr>
          <p:spPr bwMode="auto">
            <a:xfrm>
              <a:off x="1488" y="2256"/>
              <a:ext cx="164" cy="1248"/>
            </a:xfrm>
            <a:prstGeom prst="leftBrace">
              <a:avLst>
                <a:gd name="adj1" fmla="val 63415"/>
                <a:gd name="adj2" fmla="val 51120"/>
              </a:avLst>
            </a:prstGeom>
            <a:noFill/>
            <a:ln w="28575">
              <a:solidFill>
                <a:srgbClr val="0000FF"/>
              </a:solidFill>
              <a:round/>
              <a:headEnd/>
              <a:tailEnd/>
            </a:ln>
            <a:effectLst/>
          </p:spPr>
          <p:txBody>
            <a:bodyPr wrap="none" anchor="ctr"/>
            <a:lstStyle/>
            <a:p>
              <a:endParaRPr lang="zh-CN" altLang="en-US"/>
            </a:p>
          </p:txBody>
        </p:sp>
      </p:grpSp>
      <p:sp>
        <p:nvSpPr>
          <p:cNvPr id="235527" name="Rectangle 7"/>
          <p:cNvSpPr>
            <a:spLocks noChangeArrowheads="1"/>
          </p:cNvSpPr>
          <p:nvPr/>
        </p:nvSpPr>
        <p:spPr bwMode="auto">
          <a:xfrm>
            <a:off x="533400" y="4724400"/>
            <a:ext cx="2590800" cy="1431925"/>
          </a:xfrm>
          <a:prstGeom prst="rect">
            <a:avLst/>
          </a:prstGeom>
          <a:noFill/>
          <a:ln w="9525">
            <a:noFill/>
            <a:miter lim="800000"/>
            <a:headEnd/>
            <a:tailEnd/>
          </a:ln>
          <a:effectLst/>
        </p:spPr>
        <p:txBody>
          <a:bodyPr>
            <a:spAutoFit/>
          </a:bodyPr>
          <a:lstStyle/>
          <a:p>
            <a:r>
              <a:rPr kumimoji="1" lang="zh-CN" altLang="en-US" sz="4400" b="1">
                <a:solidFill>
                  <a:srgbClr val="FFFF00"/>
                </a:solidFill>
                <a:effectLst>
                  <a:outerShdw blurRad="38100" dist="38100" dir="2700000" algn="tl">
                    <a:srgbClr val="C0C0C0"/>
                  </a:outerShdw>
                </a:effectLst>
                <a:latin typeface="华文新魏" pitchFamily="2" charset="-122"/>
                <a:ea typeface="华文新魏" pitchFamily="2" charset="-122"/>
              </a:rPr>
              <a:t>中间的三个场景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35522"/>
                                        </p:tgtEl>
                                        <p:attrNameLst>
                                          <p:attrName>style.visibility</p:attrName>
                                        </p:attrNameLst>
                                      </p:cBhvr>
                                      <p:to>
                                        <p:strVal val="visible"/>
                                      </p:to>
                                    </p:set>
                                    <p:anim calcmode="lin" valueType="num">
                                      <p:cBhvr additive="base">
                                        <p:cTn id="7" dur="500" fill="hold"/>
                                        <p:tgtEl>
                                          <p:spTgt spid="235522"/>
                                        </p:tgtEl>
                                        <p:attrNameLst>
                                          <p:attrName>ppt_x</p:attrName>
                                        </p:attrNameLst>
                                      </p:cBhvr>
                                      <p:tavLst>
                                        <p:tav tm="0">
                                          <p:val>
                                            <p:strVal val="0-#ppt_w/2"/>
                                          </p:val>
                                        </p:tav>
                                        <p:tav tm="100000">
                                          <p:val>
                                            <p:strVal val="#ppt_x"/>
                                          </p:val>
                                        </p:tav>
                                      </p:tavLst>
                                    </p:anim>
                                    <p:anim calcmode="lin" valueType="num">
                                      <p:cBhvr additive="base">
                                        <p:cTn id="8" dur="500" fill="hold"/>
                                        <p:tgtEl>
                                          <p:spTgt spid="23552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235523">
                                            <p:txEl>
                                              <p:pRg st="0" end="0"/>
                                            </p:txEl>
                                          </p:spTgt>
                                        </p:tgtEl>
                                        <p:attrNameLst>
                                          <p:attrName>style.visibility</p:attrName>
                                        </p:attrNameLst>
                                      </p:cBhvr>
                                      <p:to>
                                        <p:strVal val="visible"/>
                                      </p:to>
                                    </p:set>
                                    <p:animEffect transition="in" filter="wipe(left)">
                                      <p:cBhvr>
                                        <p:cTn id="13" dur="500"/>
                                        <p:tgtEl>
                                          <p:spTgt spid="23552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235523">
                                            <p:txEl>
                                              <p:pRg st="1" end="1"/>
                                            </p:txEl>
                                          </p:spTgt>
                                        </p:tgtEl>
                                        <p:attrNameLst>
                                          <p:attrName>style.visibility</p:attrName>
                                        </p:attrNameLst>
                                      </p:cBhvr>
                                      <p:to>
                                        <p:strVal val="visible"/>
                                      </p:to>
                                    </p:set>
                                    <p:animEffect transition="in" filter="wipe(left)">
                                      <p:cBhvr>
                                        <p:cTn id="18" dur="500"/>
                                        <p:tgtEl>
                                          <p:spTgt spid="23552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235523">
                                            <p:txEl>
                                              <p:pRg st="2" end="2"/>
                                            </p:txEl>
                                          </p:spTgt>
                                        </p:tgtEl>
                                        <p:attrNameLst>
                                          <p:attrName>style.visibility</p:attrName>
                                        </p:attrNameLst>
                                      </p:cBhvr>
                                      <p:to>
                                        <p:strVal val="visible"/>
                                      </p:to>
                                    </p:set>
                                    <p:animEffect transition="in" filter="wipe(left)">
                                      <p:cBhvr>
                                        <p:cTn id="23" dur="500"/>
                                        <p:tgtEl>
                                          <p:spTgt spid="23552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22" grpId="0" autoUpdateAnimBg="0"/>
      <p:bldP spid="235523" grpId="0" build="p"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1906" name="Picture 2" descr="20061213232421642"/>
          <p:cNvPicPr>
            <a:picLocks noChangeAspect="1" noChangeArrowheads="1"/>
          </p:cNvPicPr>
          <p:nvPr/>
        </p:nvPicPr>
        <p:blipFill>
          <a:blip r:embed="rId2"/>
          <a:srcRect/>
          <a:stretch>
            <a:fillRect/>
          </a:stretch>
        </p:blipFill>
        <p:spPr bwMode="auto">
          <a:xfrm>
            <a:off x="0" y="0"/>
            <a:ext cx="9144000" cy="6858000"/>
          </a:xfrm>
          <a:prstGeom prst="rect">
            <a:avLst/>
          </a:prstGeom>
          <a:noFill/>
        </p:spPr>
      </p:pic>
      <p:pic>
        <p:nvPicPr>
          <p:cNvPr id="251907" name="Picture 3" descr="Img246841734"/>
          <p:cNvPicPr>
            <a:picLocks noChangeAspect="1" noChangeArrowheads="1"/>
          </p:cNvPicPr>
          <p:nvPr/>
        </p:nvPicPr>
        <p:blipFill>
          <a:blip r:embed="rId3"/>
          <a:srcRect/>
          <a:stretch>
            <a:fillRect/>
          </a:stretch>
        </p:blipFill>
        <p:spPr bwMode="auto">
          <a:xfrm>
            <a:off x="304800" y="1143000"/>
            <a:ext cx="3581400" cy="5105400"/>
          </a:xfrm>
          <a:prstGeom prst="rect">
            <a:avLst/>
          </a:prstGeom>
          <a:noFill/>
        </p:spPr>
      </p:pic>
      <p:sp>
        <p:nvSpPr>
          <p:cNvPr id="251908" name="WordArt 4"/>
          <p:cNvSpPr>
            <a:spLocks noChangeArrowheads="1" noChangeShapeType="1" noTextEdit="1"/>
          </p:cNvSpPr>
          <p:nvPr/>
        </p:nvSpPr>
        <p:spPr bwMode="auto">
          <a:xfrm>
            <a:off x="228600" y="304800"/>
            <a:ext cx="3886200" cy="609600"/>
          </a:xfrm>
          <a:prstGeom prst="rect">
            <a:avLst/>
          </a:prstGeom>
        </p:spPr>
        <p:txBody>
          <a:bodyPr wrap="none" fromWordArt="1">
            <a:prstTxWarp prst="textPlain">
              <a:avLst>
                <a:gd name="adj" fmla="val 50000"/>
              </a:avLst>
            </a:prstTxWarp>
            <a:scene3d>
              <a:camera prst="legacyObliqueTopLeft"/>
              <a:lightRig rig="legacyNormal3" dir="r"/>
            </a:scene3d>
            <a:sp3d extrusionH="201600" prstMaterial="legacyMatte">
              <a:extrusionClr>
                <a:srgbClr val="0066CC"/>
              </a:extrusionClr>
            </a:sp3d>
          </a:bodyPr>
          <a:lstStyle/>
          <a:p>
            <a:pPr algn="ctr"/>
            <a:r>
              <a:rPr lang="zh-CN" altLang="en-US" sz="3600" kern="10">
                <a:ln w="9525">
                  <a:round/>
                  <a:headEnd/>
                  <a:tailEnd/>
                </a:ln>
                <a:gradFill rotWithShape="0">
                  <a:gsLst>
                    <a:gs pos="0">
                      <a:srgbClr val="FFFFCC"/>
                    </a:gs>
                    <a:gs pos="100000">
                      <a:srgbClr val="FF9999"/>
                    </a:gs>
                  </a:gsLst>
                  <a:lin ang="5400000" scaled="1"/>
                </a:gradFill>
                <a:latin typeface="宋体"/>
                <a:ea typeface="宋体"/>
              </a:rPr>
              <a:t>朗读课文 整体感知</a:t>
            </a:r>
          </a:p>
        </p:txBody>
      </p:sp>
      <p:sp>
        <p:nvSpPr>
          <p:cNvPr id="251909" name="Text Box 5"/>
          <p:cNvSpPr txBox="1">
            <a:spLocks noChangeArrowheads="1"/>
          </p:cNvSpPr>
          <p:nvPr/>
        </p:nvSpPr>
        <p:spPr bwMode="auto">
          <a:xfrm>
            <a:off x="4419600" y="1371600"/>
            <a:ext cx="4267200" cy="1370013"/>
          </a:xfrm>
          <a:prstGeom prst="rect">
            <a:avLst/>
          </a:prstGeom>
          <a:noFill/>
          <a:ln w="9525">
            <a:noFill/>
            <a:miter lim="800000"/>
            <a:headEnd/>
            <a:tailEnd/>
          </a:ln>
          <a:effectLst/>
        </p:spPr>
        <p:txBody>
          <a:bodyPr>
            <a:spAutoFit/>
          </a:bodyPr>
          <a:lstStyle/>
          <a:p>
            <a:pPr>
              <a:spcBef>
                <a:spcPct val="50000"/>
              </a:spcBef>
            </a:pPr>
            <a:r>
              <a:rPr lang="en-US" altLang="zh-CN" sz="2400" b="1">
                <a:solidFill>
                  <a:schemeClr val="accent2"/>
                </a:solidFill>
              </a:rPr>
              <a:t>1</a:t>
            </a:r>
            <a:r>
              <a:rPr lang="zh-CN" altLang="en-US" sz="2400" b="1">
                <a:solidFill>
                  <a:schemeClr val="accent2"/>
                </a:solidFill>
              </a:rPr>
              <a:t>、全文围绕哪一个字来写的</a:t>
            </a:r>
            <a:r>
              <a:rPr lang="en-US" altLang="zh-CN" sz="2400" b="1">
                <a:solidFill>
                  <a:schemeClr val="accent2"/>
                </a:solidFill>
              </a:rPr>
              <a:t>?</a:t>
            </a:r>
          </a:p>
          <a:p>
            <a:pPr>
              <a:spcBef>
                <a:spcPct val="50000"/>
              </a:spcBef>
            </a:pPr>
            <a:r>
              <a:rPr lang="en-US" altLang="zh-CN" sz="2400" b="1">
                <a:solidFill>
                  <a:schemeClr val="accent2"/>
                </a:solidFill>
              </a:rPr>
              <a:t>2</a:t>
            </a:r>
            <a:r>
              <a:rPr lang="zh-CN" altLang="en-US" sz="2400" b="1">
                <a:solidFill>
                  <a:schemeClr val="accent2"/>
                </a:solidFill>
              </a:rPr>
              <a:t>、口技艺人表演的精彩从哪些方面表现出来？</a:t>
            </a:r>
          </a:p>
        </p:txBody>
      </p:sp>
      <p:sp>
        <p:nvSpPr>
          <p:cNvPr id="251910" name="Text Box 6"/>
          <p:cNvSpPr txBox="1">
            <a:spLocks noChangeArrowheads="1"/>
          </p:cNvSpPr>
          <p:nvPr/>
        </p:nvSpPr>
        <p:spPr bwMode="auto">
          <a:xfrm>
            <a:off x="4343400" y="4419600"/>
            <a:ext cx="990600" cy="701675"/>
          </a:xfrm>
          <a:prstGeom prst="rect">
            <a:avLst/>
          </a:prstGeom>
          <a:noFill/>
          <a:ln w="9525">
            <a:noFill/>
            <a:miter lim="800000"/>
            <a:headEnd/>
            <a:tailEnd/>
          </a:ln>
          <a:effectLst/>
        </p:spPr>
        <p:txBody>
          <a:bodyPr>
            <a:spAutoFit/>
          </a:bodyPr>
          <a:lstStyle/>
          <a:p>
            <a:pPr>
              <a:spcBef>
                <a:spcPct val="50000"/>
              </a:spcBef>
            </a:pPr>
            <a:r>
              <a:rPr lang="zh-CN" altLang="en-US" sz="4000" b="1">
                <a:solidFill>
                  <a:srgbClr val="FF3300"/>
                </a:solidFill>
              </a:rPr>
              <a:t>善</a:t>
            </a:r>
          </a:p>
        </p:txBody>
      </p:sp>
      <p:sp>
        <p:nvSpPr>
          <p:cNvPr id="251911" name="AutoShape 7"/>
          <p:cNvSpPr>
            <a:spLocks/>
          </p:cNvSpPr>
          <p:nvPr/>
        </p:nvSpPr>
        <p:spPr bwMode="auto">
          <a:xfrm>
            <a:off x="5181600" y="3810000"/>
            <a:ext cx="304800" cy="1981200"/>
          </a:xfrm>
          <a:prstGeom prst="leftBrace">
            <a:avLst>
              <a:gd name="adj1" fmla="val 54167"/>
              <a:gd name="adj2" fmla="val 50000"/>
            </a:avLst>
          </a:prstGeom>
          <a:noFill/>
          <a:ln w="9525">
            <a:solidFill>
              <a:schemeClr val="tx1"/>
            </a:solidFill>
            <a:round/>
            <a:headEnd/>
            <a:tailEnd/>
          </a:ln>
          <a:effectLst/>
        </p:spPr>
        <p:txBody>
          <a:bodyPr wrap="none" anchor="ctr"/>
          <a:lstStyle/>
          <a:p>
            <a:endParaRPr lang="zh-CN" altLang="en-US"/>
          </a:p>
        </p:txBody>
      </p:sp>
      <p:sp>
        <p:nvSpPr>
          <p:cNvPr id="251912" name="Text Box 8"/>
          <p:cNvSpPr txBox="1">
            <a:spLocks noChangeArrowheads="1"/>
          </p:cNvSpPr>
          <p:nvPr/>
        </p:nvSpPr>
        <p:spPr bwMode="auto">
          <a:xfrm>
            <a:off x="5791200" y="3581400"/>
            <a:ext cx="2209800" cy="822325"/>
          </a:xfrm>
          <a:prstGeom prst="rect">
            <a:avLst/>
          </a:prstGeom>
          <a:noFill/>
          <a:ln w="9525">
            <a:noFill/>
            <a:miter lim="800000"/>
            <a:headEnd/>
            <a:tailEnd/>
          </a:ln>
          <a:effectLst/>
        </p:spPr>
        <p:txBody>
          <a:bodyPr>
            <a:spAutoFit/>
          </a:bodyPr>
          <a:lstStyle/>
          <a:p>
            <a:pPr>
              <a:spcBef>
                <a:spcPct val="50000"/>
              </a:spcBef>
            </a:pPr>
            <a:r>
              <a:rPr lang="zh-CN" altLang="en-US" sz="2400" b="1">
                <a:solidFill>
                  <a:srgbClr val="800080"/>
                </a:solidFill>
              </a:rPr>
              <a:t>艺人惟妙惟肖的表演</a:t>
            </a:r>
          </a:p>
        </p:txBody>
      </p:sp>
      <p:sp>
        <p:nvSpPr>
          <p:cNvPr id="251913" name="Text Box 9"/>
          <p:cNvSpPr txBox="1">
            <a:spLocks noChangeArrowheads="1"/>
          </p:cNvSpPr>
          <p:nvPr/>
        </p:nvSpPr>
        <p:spPr bwMode="auto">
          <a:xfrm>
            <a:off x="5867400" y="4495800"/>
            <a:ext cx="2133600" cy="822325"/>
          </a:xfrm>
          <a:prstGeom prst="rect">
            <a:avLst/>
          </a:prstGeom>
          <a:noFill/>
          <a:ln w="9525">
            <a:noFill/>
            <a:miter lim="800000"/>
            <a:headEnd/>
            <a:tailEnd/>
          </a:ln>
          <a:effectLst/>
        </p:spPr>
        <p:txBody>
          <a:bodyPr>
            <a:spAutoFit/>
          </a:bodyPr>
          <a:lstStyle/>
          <a:p>
            <a:pPr>
              <a:spcBef>
                <a:spcPct val="50000"/>
              </a:spcBef>
            </a:pPr>
            <a:r>
              <a:rPr lang="zh-CN" altLang="en-US" sz="2400" b="1">
                <a:solidFill>
                  <a:srgbClr val="800080"/>
                </a:solidFill>
              </a:rPr>
              <a:t>宾客如临其境的反应</a:t>
            </a:r>
          </a:p>
        </p:txBody>
      </p:sp>
      <p:sp>
        <p:nvSpPr>
          <p:cNvPr id="251914" name="Text Box 10"/>
          <p:cNvSpPr txBox="1">
            <a:spLocks noChangeArrowheads="1"/>
          </p:cNvSpPr>
          <p:nvPr/>
        </p:nvSpPr>
        <p:spPr bwMode="auto">
          <a:xfrm>
            <a:off x="5943600" y="5562600"/>
            <a:ext cx="2057400" cy="457200"/>
          </a:xfrm>
          <a:prstGeom prst="rect">
            <a:avLst/>
          </a:prstGeom>
          <a:noFill/>
          <a:ln w="9525">
            <a:noFill/>
            <a:miter lim="800000"/>
            <a:headEnd/>
            <a:tailEnd/>
          </a:ln>
          <a:effectLst/>
        </p:spPr>
        <p:txBody>
          <a:bodyPr>
            <a:spAutoFit/>
          </a:bodyPr>
          <a:lstStyle/>
          <a:p>
            <a:pPr>
              <a:spcBef>
                <a:spcPct val="50000"/>
              </a:spcBef>
            </a:pPr>
            <a:r>
              <a:rPr lang="zh-CN" altLang="en-US" sz="2400" b="1">
                <a:solidFill>
                  <a:srgbClr val="800080"/>
                </a:solidFill>
              </a:rPr>
              <a:t>简单的道具</a:t>
            </a:r>
          </a:p>
        </p:txBody>
      </p:sp>
      <p:sp>
        <p:nvSpPr>
          <p:cNvPr id="251915" name="Text Box 11"/>
          <p:cNvSpPr txBox="1">
            <a:spLocks noChangeArrowheads="1"/>
          </p:cNvSpPr>
          <p:nvPr/>
        </p:nvSpPr>
        <p:spPr bwMode="auto">
          <a:xfrm>
            <a:off x="7924800" y="3581400"/>
            <a:ext cx="914400" cy="831850"/>
          </a:xfrm>
          <a:prstGeom prst="rect">
            <a:avLst/>
          </a:prstGeom>
          <a:solidFill>
            <a:schemeClr val="accent1"/>
          </a:solidFill>
          <a:ln w="9525">
            <a:solidFill>
              <a:schemeClr val="accent1"/>
            </a:solidFill>
            <a:miter lim="800000"/>
            <a:headEnd/>
            <a:tailEnd/>
          </a:ln>
          <a:effectLst/>
        </p:spPr>
        <p:txBody>
          <a:bodyPr>
            <a:spAutoFit/>
          </a:bodyPr>
          <a:lstStyle/>
          <a:p>
            <a:pPr>
              <a:spcBef>
                <a:spcPct val="50000"/>
              </a:spcBef>
            </a:pPr>
            <a:r>
              <a:rPr lang="zh-CN" altLang="en-US" sz="2400" b="1">
                <a:solidFill>
                  <a:srgbClr val="FF0000"/>
                </a:solidFill>
                <a:ea typeface="隶书" pitchFamily="49" charset="-122"/>
              </a:rPr>
              <a:t>正面描写</a:t>
            </a:r>
          </a:p>
        </p:txBody>
      </p:sp>
      <p:sp>
        <p:nvSpPr>
          <p:cNvPr id="251916" name="AutoShape 12"/>
          <p:cNvSpPr>
            <a:spLocks/>
          </p:cNvSpPr>
          <p:nvPr/>
        </p:nvSpPr>
        <p:spPr bwMode="auto">
          <a:xfrm>
            <a:off x="7848600" y="4800600"/>
            <a:ext cx="304800" cy="1066800"/>
          </a:xfrm>
          <a:prstGeom prst="rightBrace">
            <a:avLst>
              <a:gd name="adj1" fmla="val 29167"/>
              <a:gd name="adj2" fmla="val 50000"/>
            </a:avLst>
          </a:prstGeom>
          <a:noFill/>
          <a:ln w="9525">
            <a:solidFill>
              <a:schemeClr val="tx1"/>
            </a:solidFill>
            <a:round/>
            <a:headEnd/>
            <a:tailEnd/>
          </a:ln>
          <a:effectLst/>
        </p:spPr>
        <p:txBody>
          <a:bodyPr wrap="none" anchor="ctr"/>
          <a:lstStyle/>
          <a:p>
            <a:endParaRPr lang="zh-CN" altLang="en-US"/>
          </a:p>
        </p:txBody>
      </p:sp>
      <p:sp>
        <p:nvSpPr>
          <p:cNvPr id="251917" name="Text Box 13"/>
          <p:cNvSpPr txBox="1">
            <a:spLocks noChangeArrowheads="1"/>
          </p:cNvSpPr>
          <p:nvPr/>
        </p:nvSpPr>
        <p:spPr bwMode="auto">
          <a:xfrm>
            <a:off x="8153400" y="4876800"/>
            <a:ext cx="838200" cy="822325"/>
          </a:xfrm>
          <a:prstGeom prst="rect">
            <a:avLst/>
          </a:prstGeom>
          <a:solidFill>
            <a:srgbClr val="CCFFCC"/>
          </a:solidFill>
          <a:ln w="9525">
            <a:noFill/>
            <a:miter lim="800000"/>
            <a:headEnd/>
            <a:tailEnd/>
          </a:ln>
          <a:effectLst/>
        </p:spPr>
        <p:txBody>
          <a:bodyPr>
            <a:spAutoFit/>
          </a:bodyPr>
          <a:lstStyle/>
          <a:p>
            <a:pPr>
              <a:spcBef>
                <a:spcPct val="50000"/>
              </a:spcBef>
            </a:pPr>
            <a:r>
              <a:rPr lang="zh-CN" altLang="en-US" sz="2400" b="1">
                <a:solidFill>
                  <a:srgbClr val="FF0066"/>
                </a:solidFill>
              </a:rPr>
              <a:t>侧面描写</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51908"/>
                                        </p:tgtEl>
                                        <p:attrNameLst>
                                          <p:attrName>style.visibility</p:attrName>
                                        </p:attrNameLst>
                                      </p:cBhvr>
                                      <p:to>
                                        <p:strVal val="visible"/>
                                      </p:to>
                                    </p:set>
                                    <p:animEffect transition="in" filter="box(in)">
                                      <p:cBhvr>
                                        <p:cTn id="7" dur="500"/>
                                        <p:tgtEl>
                                          <p:spTgt spid="251908"/>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251909"/>
                                        </p:tgtEl>
                                        <p:attrNameLst>
                                          <p:attrName>style.visibility</p:attrName>
                                        </p:attrNameLst>
                                      </p:cBhvr>
                                      <p:to>
                                        <p:strVal val="visible"/>
                                      </p:to>
                                    </p:set>
                                    <p:animEffect transition="in" filter="diamond(in)">
                                      <p:cBhvr>
                                        <p:cTn id="12" dur="2000"/>
                                        <p:tgtEl>
                                          <p:spTgt spid="25190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51910"/>
                                        </p:tgtEl>
                                        <p:attrNameLst>
                                          <p:attrName>style.visibility</p:attrName>
                                        </p:attrNameLst>
                                      </p:cBhvr>
                                      <p:to>
                                        <p:strVal val="visible"/>
                                      </p:to>
                                    </p:set>
                                    <p:animEffect transition="in" filter="blinds(horizontal)">
                                      <p:cBhvr>
                                        <p:cTn id="17" dur="500"/>
                                        <p:tgtEl>
                                          <p:spTgt spid="25191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51911"/>
                                        </p:tgtEl>
                                        <p:attrNameLst>
                                          <p:attrName>style.visibility</p:attrName>
                                        </p:attrNameLst>
                                      </p:cBhvr>
                                      <p:to>
                                        <p:strVal val="visible"/>
                                      </p:to>
                                    </p:set>
                                    <p:animEffect transition="in" filter="blinds(horizontal)">
                                      <p:cBhvr>
                                        <p:cTn id="22" dur="500"/>
                                        <p:tgtEl>
                                          <p:spTgt spid="251911"/>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51912"/>
                                        </p:tgtEl>
                                        <p:attrNameLst>
                                          <p:attrName>style.visibility</p:attrName>
                                        </p:attrNameLst>
                                      </p:cBhvr>
                                      <p:to>
                                        <p:strVal val="visible"/>
                                      </p:to>
                                    </p:set>
                                    <p:animEffect transition="in" filter="blinds(horizontal)">
                                      <p:cBhvr>
                                        <p:cTn id="27" dur="500"/>
                                        <p:tgtEl>
                                          <p:spTgt spid="251912"/>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51915"/>
                                        </p:tgtEl>
                                        <p:attrNameLst>
                                          <p:attrName>style.visibility</p:attrName>
                                        </p:attrNameLst>
                                      </p:cBhvr>
                                      <p:to>
                                        <p:strVal val="visible"/>
                                      </p:to>
                                    </p:set>
                                    <p:animEffect transition="in" filter="blinds(horizontal)">
                                      <p:cBhvr>
                                        <p:cTn id="32" dur="500"/>
                                        <p:tgtEl>
                                          <p:spTgt spid="251915"/>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251913"/>
                                        </p:tgtEl>
                                        <p:attrNameLst>
                                          <p:attrName>style.visibility</p:attrName>
                                        </p:attrNameLst>
                                      </p:cBhvr>
                                      <p:to>
                                        <p:strVal val="visible"/>
                                      </p:to>
                                    </p:set>
                                    <p:animEffect transition="in" filter="blinds(horizontal)">
                                      <p:cBhvr>
                                        <p:cTn id="37" dur="500"/>
                                        <p:tgtEl>
                                          <p:spTgt spid="251913"/>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251914"/>
                                        </p:tgtEl>
                                        <p:attrNameLst>
                                          <p:attrName>style.visibility</p:attrName>
                                        </p:attrNameLst>
                                      </p:cBhvr>
                                      <p:to>
                                        <p:strVal val="visible"/>
                                      </p:to>
                                    </p:set>
                                    <p:animEffect transition="in" filter="blinds(horizontal)">
                                      <p:cBhvr>
                                        <p:cTn id="42" dur="500"/>
                                        <p:tgtEl>
                                          <p:spTgt spid="251914"/>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251916"/>
                                        </p:tgtEl>
                                        <p:attrNameLst>
                                          <p:attrName>style.visibility</p:attrName>
                                        </p:attrNameLst>
                                      </p:cBhvr>
                                      <p:to>
                                        <p:strVal val="visible"/>
                                      </p:to>
                                    </p:set>
                                    <p:animEffect transition="in" filter="blinds(horizontal)">
                                      <p:cBhvr>
                                        <p:cTn id="47" dur="500"/>
                                        <p:tgtEl>
                                          <p:spTgt spid="251916"/>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251917"/>
                                        </p:tgtEl>
                                        <p:attrNameLst>
                                          <p:attrName>style.visibility</p:attrName>
                                        </p:attrNameLst>
                                      </p:cBhvr>
                                      <p:to>
                                        <p:strVal val="visible"/>
                                      </p:to>
                                    </p:set>
                                    <p:animEffect transition="in" filter="blinds(horizontal)">
                                      <p:cBhvr>
                                        <p:cTn id="52" dur="500"/>
                                        <p:tgtEl>
                                          <p:spTgt spid="2519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1908" grpId="0" animBg="1"/>
      <p:bldP spid="251909" grpId="0"/>
      <p:bldP spid="251910" grpId="0"/>
      <p:bldP spid="251911" grpId="0" animBg="1"/>
      <p:bldP spid="251912" grpId="0"/>
      <p:bldP spid="251913" grpId="0"/>
      <p:bldP spid="251914" grpId="0"/>
      <p:bldP spid="251915" grpId="0" animBg="1"/>
      <p:bldP spid="251916" grpId="0" animBg="1"/>
      <p:bldP spid="251917" grpId="0" animBg="1"/>
    </p:bldLst>
  </p:timing>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8114" name="Rectangle 2"/>
          <p:cNvSpPr>
            <a:spLocks noGrp="1" noChangeArrowheads="1"/>
          </p:cNvSpPr>
          <p:nvPr>
            <p:ph type="title"/>
          </p:nvPr>
        </p:nvSpPr>
        <p:spPr>
          <a:xfrm>
            <a:off x="762000" y="0"/>
            <a:ext cx="7696200" cy="838200"/>
          </a:xfrm>
        </p:spPr>
        <p:txBody>
          <a:bodyPr/>
          <a:lstStyle/>
          <a:p>
            <a:r>
              <a:rPr lang="en-US" altLang="zh-CN"/>
              <a:t>                     </a:t>
            </a:r>
            <a:r>
              <a:rPr lang="en-US" altLang="zh-CN" sz="6000"/>
              <a:t>  </a:t>
            </a:r>
          </a:p>
        </p:txBody>
      </p:sp>
      <p:graphicFrame>
        <p:nvGraphicFramePr>
          <p:cNvPr id="218115" name="Group 3"/>
          <p:cNvGraphicFramePr>
            <a:graphicFrameLocks noGrp="1"/>
          </p:cNvGraphicFramePr>
          <p:nvPr>
            <p:ph type="tbl" idx="1"/>
          </p:nvPr>
        </p:nvGraphicFramePr>
        <p:xfrm>
          <a:off x="685800" y="836613"/>
          <a:ext cx="8001000" cy="5846001"/>
        </p:xfrm>
        <a:graphic>
          <a:graphicData uri="http://schemas.openxmlformats.org/drawingml/2006/table">
            <a:tbl>
              <a:tblPr/>
              <a:tblGrid>
                <a:gridCol w="1485900"/>
                <a:gridCol w="2476500"/>
                <a:gridCol w="1219200"/>
                <a:gridCol w="1143000"/>
                <a:gridCol w="1676400"/>
              </a:tblGrid>
              <a:tr h="10668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2800" b="1" i="0" u="none" strike="noStrike" cap="none" normalizeH="0" baseline="0" smtClean="0">
                          <a:ln>
                            <a:noFill/>
                          </a:ln>
                          <a:solidFill>
                            <a:schemeClr val="tx1"/>
                          </a:solidFill>
                          <a:effectLst/>
                          <a:latin typeface="华文仿宋" pitchFamily="2" charset="-122"/>
                          <a:ea typeface="华文仿宋" pitchFamily="2" charset="-122"/>
                        </a:rPr>
                        <a:t>               </a:t>
                      </a:r>
                      <a:r>
                        <a:rPr kumimoji="0" lang="zh-CN" altLang="en-US" sz="2800" b="1" i="0" u="none" strike="noStrike" cap="none" normalizeH="0" baseline="0" smtClean="0">
                          <a:ln>
                            <a:noFill/>
                          </a:ln>
                          <a:solidFill>
                            <a:schemeClr val="tx1"/>
                          </a:solidFill>
                          <a:effectLst/>
                          <a:latin typeface="华文仿宋" pitchFamily="2" charset="-122"/>
                          <a:ea typeface="华文仿宋" pitchFamily="2" charset="-122"/>
                        </a:rPr>
                        <a:t>场面</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2800" b="1" i="0" u="none" strike="noStrike" cap="none" normalizeH="0" baseline="0" smtClean="0">
                          <a:ln>
                            <a:noFill/>
                          </a:ln>
                          <a:solidFill>
                            <a:schemeClr val="tx1"/>
                          </a:solidFill>
                          <a:effectLst/>
                          <a:latin typeface="华文仿宋" pitchFamily="2" charset="-122"/>
                          <a:ea typeface="华文仿宋" pitchFamily="2" charset="-122"/>
                        </a:rPr>
                        <a:t>声音种类</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2800" b="1" i="0" u="none" strike="noStrike" cap="none" normalizeH="0" baseline="0" smtClean="0">
                          <a:ln>
                            <a:noFill/>
                          </a:ln>
                          <a:solidFill>
                            <a:schemeClr val="tx1"/>
                          </a:solidFill>
                          <a:effectLst/>
                          <a:latin typeface="华文仿宋" pitchFamily="2" charset="-122"/>
                          <a:ea typeface="华文仿宋" pitchFamily="2" charset="-122"/>
                        </a:rPr>
                        <a:t>声音特点</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2800" b="1" i="0" u="none" strike="noStrike" cap="none" normalizeH="0" baseline="0" smtClean="0">
                          <a:ln>
                            <a:noFill/>
                          </a:ln>
                          <a:solidFill>
                            <a:schemeClr val="tx1"/>
                          </a:solidFill>
                          <a:effectLst/>
                          <a:latin typeface="华文仿宋" pitchFamily="2" charset="-122"/>
                          <a:ea typeface="华文仿宋" pitchFamily="2" charset="-122"/>
                        </a:rPr>
                        <a:t>作者评论</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2800" b="1" i="0" u="none" strike="noStrike" cap="none" normalizeH="0" baseline="0" smtClean="0">
                          <a:ln>
                            <a:noFill/>
                          </a:ln>
                          <a:solidFill>
                            <a:schemeClr val="tx1"/>
                          </a:solidFill>
                          <a:effectLst/>
                          <a:latin typeface="华文仿宋" pitchFamily="2" charset="-122"/>
                          <a:ea typeface="华文仿宋" pitchFamily="2" charset="-122"/>
                        </a:rPr>
                        <a:t>听众 </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2800" b="1" i="0" u="none" strike="noStrike" cap="none" normalizeH="0" baseline="0" smtClean="0">
                          <a:ln>
                            <a:noFill/>
                          </a:ln>
                          <a:solidFill>
                            <a:schemeClr val="tx1"/>
                          </a:solidFill>
                          <a:effectLst/>
                          <a:latin typeface="华文仿宋" pitchFamily="2" charset="-122"/>
                          <a:ea typeface="华文仿宋" pitchFamily="2" charset="-122"/>
                        </a:rPr>
                        <a:t>反应</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r>
              <a:tr h="1371600">
                <a:tc>
                  <a:txBody>
                    <a:bodyPr/>
                    <a:lstStyle/>
                    <a:p>
                      <a:pPr marL="0" marR="0" lvl="0" indent="0" algn="dist" defTabSz="914400" rtl="0" eaLnBrk="1" fontAlgn="base" latinLnBrk="0" hangingPunct="1">
                        <a:lnSpc>
                          <a:spcPct val="100000"/>
                        </a:lnSpc>
                        <a:spcBef>
                          <a:spcPct val="20000"/>
                        </a:spcBef>
                        <a:spcAft>
                          <a:spcPct val="0"/>
                        </a:spcAft>
                        <a:buClrTx/>
                        <a:buSzTx/>
                        <a:buFontTx/>
                        <a:buNone/>
                        <a:tabLst/>
                      </a:pPr>
                      <a:r>
                        <a:rPr kumimoji="0" lang="zh-CN" altLang="en-US" sz="2800" b="1" i="0" u="none" strike="noStrike" cap="none" normalizeH="0" baseline="0" smtClean="0">
                          <a:ln>
                            <a:noFill/>
                          </a:ln>
                          <a:solidFill>
                            <a:schemeClr val="tx1"/>
                          </a:solidFill>
                          <a:effectLst/>
                          <a:latin typeface="华文仿宋" pitchFamily="2" charset="-122"/>
                          <a:ea typeface="华文仿宋" pitchFamily="2" charset="-122"/>
                        </a:rPr>
                        <a:t>梦中</a:t>
                      </a:r>
                    </a:p>
                    <a:p>
                      <a:pPr marL="0" marR="0" lvl="0" indent="0" algn="dist" defTabSz="914400" rtl="0" eaLnBrk="1" fontAlgn="base" latinLnBrk="0" hangingPunct="1">
                        <a:lnSpc>
                          <a:spcPct val="100000"/>
                        </a:lnSpc>
                        <a:spcBef>
                          <a:spcPct val="20000"/>
                        </a:spcBef>
                        <a:spcAft>
                          <a:spcPct val="0"/>
                        </a:spcAft>
                        <a:buClrTx/>
                        <a:buSzTx/>
                        <a:buFontTx/>
                        <a:buNone/>
                        <a:tabLst/>
                      </a:pPr>
                      <a:r>
                        <a:rPr kumimoji="0" lang="zh-CN" altLang="en-US" sz="2800" b="1" i="0" u="none" strike="noStrike" cap="none" normalizeH="0" baseline="0" smtClean="0">
                          <a:ln>
                            <a:noFill/>
                          </a:ln>
                          <a:solidFill>
                            <a:schemeClr val="tx1"/>
                          </a:solidFill>
                          <a:effectLst/>
                          <a:latin typeface="华文仿宋" pitchFamily="2" charset="-122"/>
                          <a:ea typeface="华文仿宋" pitchFamily="2" charset="-122"/>
                        </a:rPr>
                        <a:t>惊醒</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dist" defTabSz="914400" rtl="0" eaLnBrk="1" fontAlgn="base" latinLnBrk="0" hangingPunct="1">
                        <a:lnSpc>
                          <a:spcPct val="100000"/>
                        </a:lnSpc>
                        <a:spcBef>
                          <a:spcPct val="20000"/>
                        </a:spcBef>
                        <a:spcAft>
                          <a:spcPct val="0"/>
                        </a:spcAft>
                        <a:buClrTx/>
                        <a:buSzTx/>
                        <a:buFontTx/>
                        <a:buNone/>
                        <a:tabLst/>
                      </a:pPr>
                      <a:endParaRPr kumimoji="0" lang="zh-CN" altLang="zh-CN" sz="2200" b="0" i="0" u="none" strike="noStrike" cap="none" normalizeH="0" baseline="0" smtClean="0">
                        <a:ln>
                          <a:noFill/>
                        </a:ln>
                        <a:solidFill>
                          <a:srgbClr val="000000"/>
                        </a:solidFill>
                        <a:effectLst/>
                        <a:latin typeface="华文仿宋" pitchFamily="2" charset="-122"/>
                        <a:ea typeface="华文仿宋"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dist" defTabSz="914400" rtl="0" eaLnBrk="1" fontAlgn="base" latinLnBrk="0" hangingPunct="1">
                        <a:lnSpc>
                          <a:spcPct val="100000"/>
                        </a:lnSpc>
                        <a:spcBef>
                          <a:spcPct val="20000"/>
                        </a:spcBef>
                        <a:spcAft>
                          <a:spcPct val="0"/>
                        </a:spcAft>
                        <a:buClrTx/>
                        <a:buSzTx/>
                        <a:buFontTx/>
                        <a:buNone/>
                        <a:tabLst/>
                      </a:pPr>
                      <a:r>
                        <a:rPr kumimoji="0" lang="zh-CN" altLang="en-US" sz="2000" b="1" i="0" u="none" strike="noStrike" cap="none" normalizeH="0" baseline="0" smtClean="0">
                          <a:ln>
                            <a:noFill/>
                          </a:ln>
                          <a:solidFill>
                            <a:srgbClr val="000000"/>
                          </a:solidFill>
                          <a:effectLst/>
                          <a:latin typeface="华文细黑" pitchFamily="2" charset="-122"/>
                          <a:ea typeface="华文细黑" pitchFamily="2" charset="-122"/>
                        </a:rPr>
                        <a:t>由远及近由外到内由小到大</a:t>
                      </a:r>
                    </a:p>
                    <a:p>
                      <a:pPr marL="0" marR="0" lvl="0" indent="0" algn="dist" defTabSz="914400" rtl="0" eaLnBrk="1" fontAlgn="base" latinLnBrk="0" hangingPunct="1">
                        <a:lnSpc>
                          <a:spcPct val="100000"/>
                        </a:lnSpc>
                        <a:spcBef>
                          <a:spcPct val="20000"/>
                        </a:spcBef>
                        <a:spcAft>
                          <a:spcPct val="0"/>
                        </a:spcAft>
                        <a:buClrTx/>
                        <a:buSzTx/>
                        <a:buFontTx/>
                        <a:buNone/>
                        <a:tabLst/>
                      </a:pPr>
                      <a:r>
                        <a:rPr kumimoji="0" lang="zh-CN" altLang="en-US" sz="2000" b="1" i="0" u="none" strike="noStrike" cap="none" normalizeH="0" baseline="0" smtClean="0">
                          <a:ln>
                            <a:noFill/>
                          </a:ln>
                          <a:solidFill>
                            <a:srgbClr val="000000"/>
                          </a:solidFill>
                          <a:effectLst/>
                          <a:latin typeface="华文细黑" pitchFamily="2" charset="-122"/>
                          <a:ea typeface="华文细黑" pitchFamily="2" charset="-122"/>
                        </a:rPr>
                        <a:t>由分而合</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dist" defTabSz="914400" rtl="0" eaLnBrk="1" fontAlgn="base" latinLnBrk="0" hangingPunct="1">
                        <a:lnSpc>
                          <a:spcPct val="100000"/>
                        </a:lnSpc>
                        <a:spcBef>
                          <a:spcPct val="20000"/>
                        </a:spcBef>
                        <a:spcAft>
                          <a:spcPct val="0"/>
                        </a:spcAft>
                        <a:buClrTx/>
                        <a:buSzTx/>
                        <a:buFontTx/>
                        <a:buNone/>
                        <a:tabLst/>
                      </a:pPr>
                      <a:endParaRPr kumimoji="0" lang="zh-CN" altLang="zh-CN" sz="2800" b="0" i="0" u="none" strike="noStrike" cap="none" normalizeH="0" baseline="0" smtClean="0">
                        <a:ln>
                          <a:noFill/>
                        </a:ln>
                        <a:solidFill>
                          <a:srgbClr val="000000"/>
                        </a:solidFill>
                        <a:effectLst/>
                        <a:latin typeface="华文仿宋" pitchFamily="2" charset="-122"/>
                        <a:ea typeface="华文仿宋"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dist" defTabSz="914400" rtl="0" eaLnBrk="1" fontAlgn="base" latinLnBrk="0" hangingPunct="1">
                        <a:lnSpc>
                          <a:spcPct val="100000"/>
                        </a:lnSpc>
                        <a:spcBef>
                          <a:spcPct val="20000"/>
                        </a:spcBef>
                        <a:spcAft>
                          <a:spcPct val="0"/>
                        </a:spcAft>
                        <a:buClrTx/>
                        <a:buSzTx/>
                        <a:buFontTx/>
                        <a:buNone/>
                        <a:tabLst/>
                      </a:pPr>
                      <a:endParaRPr kumimoji="0" lang="zh-CN" altLang="zh-CN" sz="2000" b="0" i="0" u="none" strike="noStrike" cap="none" normalizeH="0" baseline="0" smtClean="0">
                        <a:ln>
                          <a:noFill/>
                        </a:ln>
                        <a:solidFill>
                          <a:srgbClr val="000000"/>
                        </a:solidFill>
                        <a:effectLst/>
                        <a:latin typeface="华文仿宋" pitchFamily="2" charset="-122"/>
                        <a:ea typeface="华文仿宋"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525588">
                <a:tc>
                  <a:txBody>
                    <a:bodyPr/>
                    <a:lstStyle/>
                    <a:p>
                      <a:pPr marL="0" marR="0" lvl="0" indent="0" algn="dist" defTabSz="914400" rtl="0" eaLnBrk="1" fontAlgn="base" latinLnBrk="0" hangingPunct="1">
                        <a:lnSpc>
                          <a:spcPct val="100000"/>
                        </a:lnSpc>
                        <a:spcBef>
                          <a:spcPct val="20000"/>
                        </a:spcBef>
                        <a:spcAft>
                          <a:spcPct val="0"/>
                        </a:spcAft>
                        <a:buClrTx/>
                        <a:buSzTx/>
                        <a:buFontTx/>
                        <a:buNone/>
                        <a:tabLst/>
                      </a:pPr>
                      <a:r>
                        <a:rPr kumimoji="0" lang="zh-CN" altLang="en-US" sz="2800" b="1" i="0" u="none" strike="noStrike" cap="none" normalizeH="0" baseline="0" smtClean="0">
                          <a:ln>
                            <a:noFill/>
                          </a:ln>
                          <a:solidFill>
                            <a:schemeClr val="tx1"/>
                          </a:solidFill>
                          <a:effectLst/>
                          <a:latin typeface="华文仿宋" pitchFamily="2" charset="-122"/>
                          <a:ea typeface="华文仿宋" pitchFamily="2" charset="-122"/>
                        </a:rPr>
                        <a:t>由醒</a:t>
                      </a:r>
                    </a:p>
                    <a:p>
                      <a:pPr marL="0" marR="0" lvl="0" indent="0" algn="dist" defTabSz="914400" rtl="0" eaLnBrk="1" fontAlgn="base" latinLnBrk="0" hangingPunct="1">
                        <a:lnSpc>
                          <a:spcPct val="100000"/>
                        </a:lnSpc>
                        <a:spcBef>
                          <a:spcPct val="20000"/>
                        </a:spcBef>
                        <a:spcAft>
                          <a:spcPct val="0"/>
                        </a:spcAft>
                        <a:buClrTx/>
                        <a:buSzTx/>
                        <a:buFontTx/>
                        <a:buNone/>
                        <a:tabLst/>
                      </a:pPr>
                      <a:r>
                        <a:rPr kumimoji="0" lang="zh-CN" altLang="en-US" sz="2800" b="1" i="0" u="none" strike="noStrike" cap="none" normalizeH="0" baseline="0" smtClean="0">
                          <a:ln>
                            <a:noFill/>
                          </a:ln>
                          <a:solidFill>
                            <a:schemeClr val="tx1"/>
                          </a:solidFill>
                          <a:effectLst/>
                          <a:latin typeface="华文仿宋" pitchFamily="2" charset="-122"/>
                          <a:ea typeface="华文仿宋" pitchFamily="2" charset="-122"/>
                        </a:rPr>
                        <a:t>又睡</a:t>
                      </a:r>
                    </a:p>
                    <a:p>
                      <a:pPr marL="0" marR="0" lvl="0" indent="0" algn="dist" defTabSz="914400" rtl="0" eaLnBrk="1" fontAlgn="base" latinLnBrk="0" hangingPunct="1">
                        <a:lnSpc>
                          <a:spcPct val="100000"/>
                        </a:lnSpc>
                        <a:spcBef>
                          <a:spcPct val="20000"/>
                        </a:spcBef>
                        <a:spcAft>
                          <a:spcPct val="0"/>
                        </a:spcAft>
                        <a:buClrTx/>
                        <a:buSzTx/>
                        <a:buFontTx/>
                        <a:buNone/>
                        <a:tabLst/>
                      </a:pPr>
                      <a:endParaRPr kumimoji="0" lang="en-US" altLang="zh-CN" sz="2800" b="1" i="0" u="none" strike="noStrike" cap="none" normalizeH="0" baseline="0" smtClean="0">
                        <a:ln>
                          <a:noFill/>
                        </a:ln>
                        <a:solidFill>
                          <a:schemeClr val="tx1"/>
                        </a:solidFill>
                        <a:effectLst/>
                        <a:latin typeface="华文仿宋" pitchFamily="2" charset="-122"/>
                        <a:ea typeface="华文仿宋"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dist" defTabSz="914400" rtl="0" eaLnBrk="1" fontAlgn="base" latinLnBrk="0" hangingPunct="1">
                        <a:lnSpc>
                          <a:spcPct val="100000"/>
                        </a:lnSpc>
                        <a:spcBef>
                          <a:spcPct val="20000"/>
                        </a:spcBef>
                        <a:spcAft>
                          <a:spcPct val="0"/>
                        </a:spcAft>
                        <a:buClrTx/>
                        <a:buSzTx/>
                        <a:buFontTx/>
                        <a:buNone/>
                        <a:tabLst/>
                      </a:pPr>
                      <a:endParaRPr kumimoji="0" lang="zh-CN" altLang="zh-CN" sz="1800" b="0" i="0" u="none" strike="noStrike" cap="none" normalizeH="0" baseline="0" smtClean="0">
                        <a:ln>
                          <a:noFill/>
                        </a:ln>
                        <a:solidFill>
                          <a:srgbClr val="000000"/>
                        </a:solidFill>
                        <a:effectLst/>
                        <a:latin typeface="华文仿宋" pitchFamily="2" charset="-122"/>
                        <a:ea typeface="华文仿宋"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dist" defTabSz="914400" rtl="0" eaLnBrk="1" fontAlgn="base" latinLnBrk="0" hangingPunct="1">
                        <a:lnSpc>
                          <a:spcPct val="100000"/>
                        </a:lnSpc>
                        <a:spcBef>
                          <a:spcPct val="20000"/>
                        </a:spcBef>
                        <a:spcAft>
                          <a:spcPct val="0"/>
                        </a:spcAft>
                        <a:buClrTx/>
                        <a:buSzTx/>
                        <a:buFontTx/>
                        <a:buNone/>
                        <a:tabLst/>
                      </a:pPr>
                      <a:r>
                        <a:rPr kumimoji="0" lang="zh-CN" altLang="en-US" sz="2000" b="1" i="0" u="none" strike="noStrike" cap="none" normalizeH="0" baseline="0" smtClean="0">
                          <a:ln>
                            <a:noFill/>
                          </a:ln>
                          <a:solidFill>
                            <a:srgbClr val="000000"/>
                          </a:solidFill>
                          <a:effectLst/>
                          <a:latin typeface="华文细黑" pitchFamily="2" charset="-122"/>
                          <a:ea typeface="华文细黑" pitchFamily="2" charset="-122"/>
                        </a:rPr>
                        <a:t>由大而小由密而疏微闻余声</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dist" defTabSz="914400" rtl="0" eaLnBrk="1" fontAlgn="base" latinLnBrk="0" hangingPunct="1">
                        <a:lnSpc>
                          <a:spcPct val="100000"/>
                        </a:lnSpc>
                        <a:spcBef>
                          <a:spcPct val="20000"/>
                        </a:spcBef>
                        <a:spcAft>
                          <a:spcPct val="0"/>
                        </a:spcAft>
                        <a:buClrTx/>
                        <a:buSzTx/>
                        <a:buFontTx/>
                        <a:buNone/>
                        <a:tabLst/>
                      </a:pPr>
                      <a:endParaRPr kumimoji="0" lang="zh-CN" altLang="zh-CN" sz="2800" b="0" i="0" u="none" strike="noStrike" cap="none" normalizeH="0" baseline="0" smtClean="0">
                        <a:ln>
                          <a:noFill/>
                        </a:ln>
                        <a:solidFill>
                          <a:srgbClr val="000000"/>
                        </a:solidFill>
                        <a:effectLst/>
                        <a:latin typeface="华文仿宋" pitchFamily="2" charset="-122"/>
                        <a:ea typeface="华文仿宋"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dist" defTabSz="914400" rtl="0" eaLnBrk="1" fontAlgn="base" latinLnBrk="0" hangingPunct="1">
                        <a:lnSpc>
                          <a:spcPct val="100000"/>
                        </a:lnSpc>
                        <a:spcBef>
                          <a:spcPct val="20000"/>
                        </a:spcBef>
                        <a:spcAft>
                          <a:spcPct val="0"/>
                        </a:spcAft>
                        <a:buClrTx/>
                        <a:buSzTx/>
                        <a:buFontTx/>
                        <a:buNone/>
                        <a:tabLst/>
                      </a:pPr>
                      <a:endParaRPr kumimoji="0" lang="zh-CN" altLang="zh-CN" sz="2800" b="0" i="0" u="none" strike="noStrike" cap="none" normalizeH="0" baseline="0" smtClean="0">
                        <a:ln>
                          <a:noFill/>
                        </a:ln>
                        <a:solidFill>
                          <a:srgbClr val="000000"/>
                        </a:solidFill>
                        <a:effectLst/>
                        <a:latin typeface="华文仿宋" pitchFamily="2" charset="-122"/>
                        <a:ea typeface="华文仿宋"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865313">
                <a:tc>
                  <a:txBody>
                    <a:bodyPr/>
                    <a:lstStyle/>
                    <a:p>
                      <a:pPr marL="0" marR="0" lvl="0" indent="0" algn="dist" defTabSz="914400" rtl="0" eaLnBrk="1" fontAlgn="base" latinLnBrk="0" hangingPunct="1">
                        <a:lnSpc>
                          <a:spcPct val="100000"/>
                        </a:lnSpc>
                        <a:spcBef>
                          <a:spcPct val="20000"/>
                        </a:spcBef>
                        <a:spcAft>
                          <a:spcPct val="0"/>
                        </a:spcAft>
                        <a:buClrTx/>
                        <a:buSzTx/>
                        <a:buFontTx/>
                        <a:buNone/>
                        <a:tabLst/>
                      </a:pPr>
                      <a:r>
                        <a:rPr kumimoji="0" lang="zh-CN" altLang="en-US" sz="2800" b="1" i="0" u="none" strike="noStrike" cap="none" normalizeH="0" baseline="0" smtClean="0">
                          <a:ln>
                            <a:noFill/>
                          </a:ln>
                          <a:solidFill>
                            <a:schemeClr val="tx1"/>
                          </a:solidFill>
                          <a:effectLst/>
                          <a:latin typeface="华文仿宋" pitchFamily="2" charset="-122"/>
                          <a:ea typeface="华文仿宋" pitchFamily="2" charset="-122"/>
                        </a:rPr>
                        <a:t>失火</a:t>
                      </a:r>
                    </a:p>
                    <a:p>
                      <a:pPr marL="0" marR="0" lvl="0" indent="0" algn="dist" defTabSz="914400" rtl="0" eaLnBrk="1" fontAlgn="base" latinLnBrk="0" hangingPunct="1">
                        <a:lnSpc>
                          <a:spcPct val="100000"/>
                        </a:lnSpc>
                        <a:spcBef>
                          <a:spcPct val="20000"/>
                        </a:spcBef>
                        <a:spcAft>
                          <a:spcPct val="0"/>
                        </a:spcAft>
                        <a:buClrTx/>
                        <a:buSzTx/>
                        <a:buFontTx/>
                        <a:buNone/>
                        <a:tabLst/>
                      </a:pPr>
                      <a:r>
                        <a:rPr kumimoji="0" lang="zh-CN" altLang="en-US" sz="2800" b="1" i="0" u="none" strike="noStrike" cap="none" normalizeH="0" baseline="0" smtClean="0">
                          <a:ln>
                            <a:noFill/>
                          </a:ln>
                          <a:solidFill>
                            <a:schemeClr val="tx1"/>
                          </a:solidFill>
                          <a:effectLst/>
                          <a:latin typeface="华文仿宋" pitchFamily="2" charset="-122"/>
                          <a:ea typeface="华文仿宋" pitchFamily="2" charset="-122"/>
                        </a:rPr>
                        <a:t>救火</a:t>
                      </a:r>
                    </a:p>
                    <a:p>
                      <a:pPr marL="0" marR="0" lvl="0" indent="0" algn="dist" defTabSz="914400" rtl="0" eaLnBrk="1" fontAlgn="base" latinLnBrk="0" hangingPunct="1">
                        <a:lnSpc>
                          <a:spcPct val="100000"/>
                        </a:lnSpc>
                        <a:spcBef>
                          <a:spcPct val="20000"/>
                        </a:spcBef>
                        <a:spcAft>
                          <a:spcPct val="0"/>
                        </a:spcAft>
                        <a:buClrTx/>
                        <a:buSzTx/>
                        <a:buFontTx/>
                        <a:buNone/>
                        <a:tabLst/>
                      </a:pPr>
                      <a:endParaRPr kumimoji="0" lang="en-US" altLang="zh-CN" sz="2800" b="1" i="0" u="none" strike="noStrike" cap="none" normalizeH="0" baseline="0" smtClean="0">
                        <a:ln>
                          <a:noFill/>
                        </a:ln>
                        <a:solidFill>
                          <a:schemeClr val="tx1"/>
                        </a:solidFill>
                        <a:effectLst/>
                        <a:latin typeface="华文仿宋" pitchFamily="2" charset="-122"/>
                        <a:ea typeface="华文仿宋"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dist" defTabSz="914400" rtl="0" eaLnBrk="1" fontAlgn="base" latinLnBrk="0" hangingPunct="1">
                        <a:lnSpc>
                          <a:spcPct val="100000"/>
                        </a:lnSpc>
                        <a:spcBef>
                          <a:spcPct val="20000"/>
                        </a:spcBef>
                        <a:spcAft>
                          <a:spcPct val="0"/>
                        </a:spcAft>
                        <a:buClrTx/>
                        <a:buSzTx/>
                        <a:buFontTx/>
                        <a:buNone/>
                        <a:tabLst/>
                      </a:pPr>
                      <a:endParaRPr kumimoji="0" lang="zh-CN" altLang="zh-CN" sz="1800" b="0" i="0" u="none" strike="noStrike" cap="none" normalizeH="0" baseline="0" smtClean="0">
                        <a:ln>
                          <a:noFill/>
                        </a:ln>
                        <a:solidFill>
                          <a:srgbClr val="000000"/>
                        </a:solidFill>
                        <a:effectLst/>
                        <a:latin typeface="华文仿宋" pitchFamily="2" charset="-122"/>
                        <a:ea typeface="华文仿宋"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dist" defTabSz="914400" rtl="0" eaLnBrk="1" fontAlgn="base" latinLnBrk="0" hangingPunct="1">
                        <a:lnSpc>
                          <a:spcPct val="100000"/>
                        </a:lnSpc>
                        <a:spcBef>
                          <a:spcPct val="20000"/>
                        </a:spcBef>
                        <a:spcAft>
                          <a:spcPct val="0"/>
                        </a:spcAft>
                        <a:buClrTx/>
                        <a:buSzTx/>
                        <a:buFontTx/>
                        <a:buNone/>
                        <a:tabLst/>
                      </a:pPr>
                      <a:r>
                        <a:rPr kumimoji="0" lang="zh-CN" altLang="en-US" sz="2000" b="1" i="0" u="none" strike="noStrike" cap="none" normalizeH="0" baseline="0" smtClean="0">
                          <a:ln>
                            <a:noFill/>
                          </a:ln>
                          <a:solidFill>
                            <a:srgbClr val="000000"/>
                          </a:solidFill>
                          <a:effectLst/>
                          <a:latin typeface="华文细黑" pitchFamily="2" charset="-122"/>
                          <a:ea typeface="华文细黑" pitchFamily="2" charset="-122"/>
                        </a:rPr>
                        <a:t>忽然变大</a:t>
                      </a:r>
                    </a:p>
                    <a:p>
                      <a:pPr marL="0" marR="0" lvl="0" indent="0" algn="dist" defTabSz="914400" rtl="0" eaLnBrk="1" fontAlgn="base" latinLnBrk="0" hangingPunct="1">
                        <a:lnSpc>
                          <a:spcPct val="100000"/>
                        </a:lnSpc>
                        <a:spcBef>
                          <a:spcPct val="20000"/>
                        </a:spcBef>
                        <a:spcAft>
                          <a:spcPct val="0"/>
                        </a:spcAft>
                        <a:buClrTx/>
                        <a:buSzTx/>
                        <a:buFontTx/>
                        <a:buNone/>
                        <a:tabLst/>
                      </a:pPr>
                      <a:r>
                        <a:rPr kumimoji="0" lang="zh-CN" altLang="en-US" sz="2000" b="1" i="0" u="none" strike="noStrike" cap="none" normalizeH="0" baseline="0" smtClean="0">
                          <a:ln>
                            <a:noFill/>
                          </a:ln>
                          <a:solidFill>
                            <a:srgbClr val="000000"/>
                          </a:solidFill>
                          <a:effectLst/>
                          <a:latin typeface="华文细黑" pitchFamily="2" charset="-122"/>
                          <a:ea typeface="华文细黑" pitchFamily="2" charset="-122"/>
                        </a:rPr>
                        <a:t>由少而多</a:t>
                      </a:r>
                    </a:p>
                    <a:p>
                      <a:pPr marL="0" marR="0" lvl="0" indent="0" algn="dist" defTabSz="914400" rtl="0" eaLnBrk="1" fontAlgn="base" latinLnBrk="0" hangingPunct="1">
                        <a:lnSpc>
                          <a:spcPct val="100000"/>
                        </a:lnSpc>
                        <a:spcBef>
                          <a:spcPct val="20000"/>
                        </a:spcBef>
                        <a:spcAft>
                          <a:spcPct val="0"/>
                        </a:spcAft>
                        <a:buClrTx/>
                        <a:buSzTx/>
                        <a:buFontTx/>
                        <a:buNone/>
                        <a:tabLst/>
                      </a:pPr>
                      <a:endParaRPr kumimoji="0" lang="zh-CN" altLang="en-US" sz="2000" b="1" i="0" u="none" strike="noStrike" cap="none" normalizeH="0" baseline="0" smtClean="0">
                        <a:ln>
                          <a:noFill/>
                        </a:ln>
                        <a:solidFill>
                          <a:srgbClr val="000000"/>
                        </a:solidFill>
                        <a:effectLst/>
                        <a:latin typeface="华文细黑" pitchFamily="2" charset="-122"/>
                        <a:ea typeface="华文细黑" pitchFamily="2" charset="-122"/>
                      </a:endParaRPr>
                    </a:p>
                    <a:p>
                      <a:pPr marL="0" marR="0" lvl="0" indent="0" algn="dist" defTabSz="914400" rtl="0" eaLnBrk="1" fontAlgn="base" latinLnBrk="0" hangingPunct="1">
                        <a:lnSpc>
                          <a:spcPct val="100000"/>
                        </a:lnSpc>
                        <a:spcBef>
                          <a:spcPct val="20000"/>
                        </a:spcBef>
                        <a:spcAft>
                          <a:spcPct val="0"/>
                        </a:spcAft>
                        <a:buClrTx/>
                        <a:buSzTx/>
                        <a:buFontTx/>
                        <a:buNone/>
                        <a:tabLst/>
                      </a:pPr>
                      <a:r>
                        <a:rPr kumimoji="0" lang="zh-CN" altLang="en-US" sz="2000" b="1" i="0" u="none" strike="noStrike" cap="none" normalizeH="0" baseline="0" smtClean="0">
                          <a:ln>
                            <a:noFill/>
                          </a:ln>
                          <a:solidFill>
                            <a:srgbClr val="000000"/>
                          </a:solidFill>
                          <a:effectLst/>
                          <a:latin typeface="华文细黑" pitchFamily="2" charset="-122"/>
                          <a:ea typeface="华文细黑" pitchFamily="2" charset="-122"/>
                        </a:rPr>
                        <a:t>由多而杂</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dist" defTabSz="914400" rtl="0" eaLnBrk="1" fontAlgn="base" latinLnBrk="0" hangingPunct="1">
                        <a:lnSpc>
                          <a:spcPct val="100000"/>
                        </a:lnSpc>
                        <a:spcBef>
                          <a:spcPct val="20000"/>
                        </a:spcBef>
                        <a:spcAft>
                          <a:spcPct val="0"/>
                        </a:spcAft>
                        <a:buClrTx/>
                        <a:buSzTx/>
                        <a:buFontTx/>
                        <a:buNone/>
                        <a:tabLst/>
                      </a:pPr>
                      <a:endParaRPr kumimoji="0" lang="zh-CN" altLang="zh-CN" sz="2000" b="0" i="0" u="none" strike="noStrike" cap="none" normalizeH="0" baseline="0" smtClean="0">
                        <a:ln>
                          <a:noFill/>
                        </a:ln>
                        <a:solidFill>
                          <a:srgbClr val="000000"/>
                        </a:solidFill>
                        <a:effectLst/>
                        <a:latin typeface="华文仿宋" pitchFamily="2" charset="-122"/>
                        <a:ea typeface="华文仿宋"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dist" defTabSz="914400" rtl="0" eaLnBrk="1" fontAlgn="base" latinLnBrk="0" hangingPunct="1">
                        <a:lnSpc>
                          <a:spcPct val="100000"/>
                        </a:lnSpc>
                        <a:spcBef>
                          <a:spcPct val="20000"/>
                        </a:spcBef>
                        <a:spcAft>
                          <a:spcPct val="0"/>
                        </a:spcAft>
                        <a:buClrTx/>
                        <a:buSzTx/>
                        <a:buFontTx/>
                        <a:buNone/>
                        <a:tabLst/>
                      </a:pPr>
                      <a:endParaRPr kumimoji="0" lang="zh-CN" altLang="zh-CN" sz="2400" b="0" i="0" u="none" strike="noStrike" cap="none" normalizeH="0" baseline="0" smtClean="0">
                        <a:ln>
                          <a:noFill/>
                        </a:ln>
                        <a:solidFill>
                          <a:srgbClr val="000000"/>
                        </a:solidFill>
                        <a:effectLst/>
                        <a:latin typeface="华文仿宋" pitchFamily="2" charset="-122"/>
                        <a:ea typeface="华文仿宋"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18147" name="Text Box 35"/>
          <p:cNvSpPr txBox="1">
            <a:spLocks noChangeArrowheads="1"/>
          </p:cNvSpPr>
          <p:nvPr/>
        </p:nvSpPr>
        <p:spPr bwMode="auto">
          <a:xfrm>
            <a:off x="2209800" y="1981200"/>
            <a:ext cx="2362200" cy="1163638"/>
          </a:xfrm>
          <a:prstGeom prst="rect">
            <a:avLst/>
          </a:prstGeom>
          <a:noFill/>
          <a:ln w="9525">
            <a:noFill/>
            <a:miter lim="800000"/>
            <a:headEnd/>
            <a:tailEnd/>
          </a:ln>
          <a:effectLst/>
        </p:spPr>
        <p:txBody>
          <a:bodyPr>
            <a:spAutoFit/>
          </a:bodyPr>
          <a:lstStyle/>
          <a:p>
            <a:pPr algn="dist">
              <a:spcBef>
                <a:spcPct val="20000"/>
              </a:spcBef>
            </a:pPr>
            <a:r>
              <a:rPr kumimoji="1" lang="zh-CN" altLang="en-US" sz="2200" b="1">
                <a:solidFill>
                  <a:srgbClr val="FF0000"/>
                </a:solidFill>
                <a:latin typeface="华文细黑" pitchFamily="2" charset="-122"/>
                <a:ea typeface="华文细黑" pitchFamily="2" charset="-122"/>
              </a:rPr>
              <a:t>犬吠 欠伸 呓语    儿啼 妇呜 夫叱</a:t>
            </a:r>
          </a:p>
          <a:p>
            <a:pPr algn="dist">
              <a:spcBef>
                <a:spcPct val="20000"/>
              </a:spcBef>
            </a:pPr>
            <a:r>
              <a:rPr kumimoji="1" lang="zh-CN" altLang="en-US" sz="2200" b="1">
                <a:solidFill>
                  <a:srgbClr val="FF0000"/>
                </a:solidFill>
                <a:latin typeface="华文细黑" pitchFamily="2" charset="-122"/>
                <a:ea typeface="华文细黑" pitchFamily="2" charset="-122"/>
              </a:rPr>
              <a:t>（一时齐发）</a:t>
            </a:r>
          </a:p>
        </p:txBody>
      </p:sp>
      <p:sp>
        <p:nvSpPr>
          <p:cNvPr id="218148" name="Text Box 36"/>
          <p:cNvSpPr txBox="1">
            <a:spLocks noChangeArrowheads="1"/>
          </p:cNvSpPr>
          <p:nvPr/>
        </p:nvSpPr>
        <p:spPr bwMode="auto">
          <a:xfrm>
            <a:off x="2209800" y="3200400"/>
            <a:ext cx="2133600" cy="457200"/>
          </a:xfrm>
          <a:prstGeom prst="rect">
            <a:avLst/>
          </a:prstGeom>
          <a:noFill/>
          <a:ln w="9525">
            <a:noFill/>
            <a:miter lim="800000"/>
            <a:headEnd/>
            <a:tailEnd/>
          </a:ln>
          <a:effectLst/>
        </p:spPr>
        <p:txBody>
          <a:bodyPr>
            <a:spAutoFit/>
          </a:bodyPr>
          <a:lstStyle/>
          <a:p>
            <a:pPr>
              <a:spcBef>
                <a:spcPct val="50000"/>
              </a:spcBef>
            </a:pPr>
            <a:endParaRPr kumimoji="1" lang="zh-CN" altLang="zh-CN" sz="2400">
              <a:latin typeface="Times New Roman" pitchFamily="18" charset="0"/>
            </a:endParaRPr>
          </a:p>
        </p:txBody>
      </p:sp>
      <p:sp>
        <p:nvSpPr>
          <p:cNvPr id="218149" name="Text Box 37"/>
          <p:cNvSpPr txBox="1">
            <a:spLocks noChangeArrowheads="1"/>
          </p:cNvSpPr>
          <p:nvPr/>
        </p:nvSpPr>
        <p:spPr bwMode="auto">
          <a:xfrm>
            <a:off x="2209800" y="3276600"/>
            <a:ext cx="2482850" cy="1311275"/>
          </a:xfrm>
          <a:prstGeom prst="rect">
            <a:avLst/>
          </a:prstGeom>
          <a:noFill/>
          <a:ln w="9525">
            <a:noFill/>
            <a:miter lim="800000"/>
            <a:headEnd/>
            <a:tailEnd/>
          </a:ln>
          <a:effectLst/>
        </p:spPr>
        <p:txBody>
          <a:bodyPr>
            <a:spAutoFit/>
          </a:bodyPr>
          <a:lstStyle/>
          <a:p>
            <a:pPr algn="dist">
              <a:spcBef>
                <a:spcPct val="20000"/>
              </a:spcBef>
            </a:pPr>
            <a:r>
              <a:rPr kumimoji="1" lang="zh-CN" altLang="en-US" sz="2000" b="1">
                <a:solidFill>
                  <a:srgbClr val="FF0000"/>
                </a:solidFill>
                <a:latin typeface="华文细黑" pitchFamily="2" charset="-122"/>
                <a:ea typeface="华文细黑" pitchFamily="2" charset="-122"/>
              </a:rPr>
              <a:t>齁声    妇拍儿渐止    鼠作作索索             倾盆器声 咳嗽    （以响衬静）</a:t>
            </a:r>
          </a:p>
        </p:txBody>
      </p:sp>
      <p:sp>
        <p:nvSpPr>
          <p:cNvPr id="218150" name="Text Box 38"/>
          <p:cNvSpPr txBox="1">
            <a:spLocks noChangeArrowheads="1"/>
          </p:cNvSpPr>
          <p:nvPr/>
        </p:nvSpPr>
        <p:spPr bwMode="auto">
          <a:xfrm>
            <a:off x="2286000" y="4648200"/>
            <a:ext cx="2209800" cy="457200"/>
          </a:xfrm>
          <a:prstGeom prst="rect">
            <a:avLst/>
          </a:prstGeom>
          <a:noFill/>
          <a:ln w="9525">
            <a:noFill/>
            <a:miter lim="800000"/>
            <a:headEnd/>
            <a:tailEnd/>
          </a:ln>
          <a:effectLst/>
        </p:spPr>
        <p:txBody>
          <a:bodyPr>
            <a:spAutoFit/>
          </a:bodyPr>
          <a:lstStyle/>
          <a:p>
            <a:pPr>
              <a:spcBef>
                <a:spcPct val="50000"/>
              </a:spcBef>
            </a:pPr>
            <a:endParaRPr kumimoji="1" lang="zh-CN" altLang="zh-CN" sz="2400">
              <a:latin typeface="Times New Roman" pitchFamily="18" charset="0"/>
            </a:endParaRPr>
          </a:p>
        </p:txBody>
      </p:sp>
      <p:sp>
        <p:nvSpPr>
          <p:cNvPr id="218151" name="Text Box 39"/>
          <p:cNvSpPr txBox="1">
            <a:spLocks noChangeArrowheads="1"/>
          </p:cNvSpPr>
          <p:nvPr/>
        </p:nvSpPr>
        <p:spPr bwMode="auto">
          <a:xfrm>
            <a:off x="5943600" y="1828800"/>
            <a:ext cx="990600" cy="1493838"/>
          </a:xfrm>
          <a:prstGeom prst="rect">
            <a:avLst/>
          </a:prstGeom>
          <a:noFill/>
          <a:ln w="9525">
            <a:noFill/>
            <a:miter lim="800000"/>
            <a:headEnd/>
            <a:tailEnd/>
          </a:ln>
          <a:effectLst/>
        </p:spPr>
        <p:txBody>
          <a:bodyPr>
            <a:spAutoFit/>
          </a:bodyPr>
          <a:lstStyle/>
          <a:p>
            <a:pPr algn="dist">
              <a:spcBef>
                <a:spcPct val="20000"/>
              </a:spcBef>
            </a:pPr>
            <a:r>
              <a:rPr kumimoji="1" lang="zh-CN" altLang="en-US" sz="2800" b="1">
                <a:solidFill>
                  <a:srgbClr val="000000"/>
                </a:solidFill>
                <a:latin typeface="华文仿宋" pitchFamily="2" charset="-122"/>
                <a:ea typeface="华文仿宋" pitchFamily="2" charset="-122"/>
              </a:rPr>
              <a:t>众妙必备</a:t>
            </a:r>
          </a:p>
          <a:p>
            <a:pPr>
              <a:spcBef>
                <a:spcPct val="50000"/>
              </a:spcBef>
            </a:pPr>
            <a:endParaRPr kumimoji="1" lang="en-US" altLang="zh-CN" sz="2400">
              <a:latin typeface="Times New Roman" pitchFamily="18" charset="0"/>
            </a:endParaRPr>
          </a:p>
        </p:txBody>
      </p:sp>
      <p:sp>
        <p:nvSpPr>
          <p:cNvPr id="218152" name="Text Box 40"/>
          <p:cNvSpPr txBox="1">
            <a:spLocks noChangeArrowheads="1"/>
          </p:cNvSpPr>
          <p:nvPr/>
        </p:nvSpPr>
        <p:spPr bwMode="auto">
          <a:xfrm>
            <a:off x="5943600" y="4495800"/>
            <a:ext cx="990600" cy="457200"/>
          </a:xfrm>
          <a:prstGeom prst="rect">
            <a:avLst/>
          </a:prstGeom>
          <a:noFill/>
          <a:ln w="9525">
            <a:noFill/>
            <a:miter lim="800000"/>
            <a:headEnd/>
            <a:tailEnd/>
          </a:ln>
          <a:effectLst/>
        </p:spPr>
        <p:txBody>
          <a:bodyPr>
            <a:spAutoFit/>
          </a:bodyPr>
          <a:lstStyle/>
          <a:p>
            <a:pPr>
              <a:spcBef>
                <a:spcPct val="50000"/>
              </a:spcBef>
            </a:pPr>
            <a:endParaRPr kumimoji="1" lang="zh-CN" altLang="zh-CN" sz="2400">
              <a:latin typeface="Times New Roman" pitchFamily="18" charset="0"/>
            </a:endParaRPr>
          </a:p>
        </p:txBody>
      </p:sp>
      <p:sp>
        <p:nvSpPr>
          <p:cNvPr id="218153" name="Text Box 41"/>
          <p:cNvSpPr txBox="1">
            <a:spLocks noChangeArrowheads="1"/>
          </p:cNvSpPr>
          <p:nvPr/>
        </p:nvSpPr>
        <p:spPr bwMode="auto">
          <a:xfrm>
            <a:off x="7086600" y="1981200"/>
            <a:ext cx="1524000" cy="1006475"/>
          </a:xfrm>
          <a:prstGeom prst="rect">
            <a:avLst/>
          </a:prstGeom>
          <a:noFill/>
          <a:ln w="9525">
            <a:noFill/>
            <a:miter lim="800000"/>
            <a:headEnd/>
            <a:tailEnd/>
          </a:ln>
          <a:effectLst/>
        </p:spPr>
        <p:txBody>
          <a:bodyPr>
            <a:spAutoFit/>
          </a:bodyPr>
          <a:lstStyle/>
          <a:p>
            <a:pPr algn="dist">
              <a:spcBef>
                <a:spcPct val="50000"/>
              </a:spcBef>
            </a:pPr>
            <a:r>
              <a:rPr kumimoji="1" lang="zh-CN" altLang="en-US" sz="2000" b="1">
                <a:solidFill>
                  <a:srgbClr val="FF0000"/>
                </a:solidFill>
                <a:latin typeface="华文细黑" pitchFamily="2" charset="-122"/>
                <a:ea typeface="华文细黑" pitchFamily="2" charset="-122"/>
              </a:rPr>
              <a:t>伸颈  侧目微笑 默叹以为妙绝</a:t>
            </a:r>
          </a:p>
        </p:txBody>
      </p:sp>
      <p:sp>
        <p:nvSpPr>
          <p:cNvPr id="218154" name="Text Box 42"/>
          <p:cNvSpPr txBox="1">
            <a:spLocks noChangeArrowheads="1"/>
          </p:cNvSpPr>
          <p:nvPr/>
        </p:nvSpPr>
        <p:spPr bwMode="auto">
          <a:xfrm>
            <a:off x="7086600" y="3276600"/>
            <a:ext cx="1676400" cy="1031875"/>
          </a:xfrm>
          <a:prstGeom prst="rect">
            <a:avLst/>
          </a:prstGeom>
          <a:noFill/>
          <a:ln w="9525">
            <a:noFill/>
            <a:miter lim="800000"/>
            <a:headEnd/>
            <a:tailEnd/>
          </a:ln>
          <a:effectLst/>
        </p:spPr>
        <p:txBody>
          <a:bodyPr>
            <a:spAutoFit/>
          </a:bodyPr>
          <a:lstStyle/>
          <a:p>
            <a:pPr algn="dist">
              <a:spcBef>
                <a:spcPct val="20000"/>
              </a:spcBef>
            </a:pPr>
            <a:r>
              <a:rPr kumimoji="1" lang="zh-CN" altLang="en-US" sz="2800" b="1">
                <a:solidFill>
                  <a:srgbClr val="FF0000"/>
                </a:solidFill>
                <a:latin typeface="华文细黑" pitchFamily="2" charset="-122"/>
                <a:ea typeface="华文细黑" pitchFamily="2" charset="-122"/>
                <a:hlinkClick r:id="rId3" action="ppaction://hlinksldjump"/>
              </a:rPr>
              <a:t>意少舒</a:t>
            </a:r>
            <a:endParaRPr kumimoji="1" lang="zh-CN" altLang="en-US" sz="2800" b="1">
              <a:solidFill>
                <a:srgbClr val="FF0000"/>
              </a:solidFill>
              <a:latin typeface="华文细黑" pitchFamily="2" charset="-122"/>
              <a:ea typeface="华文细黑" pitchFamily="2" charset="-122"/>
            </a:endParaRPr>
          </a:p>
          <a:p>
            <a:pPr algn="dist">
              <a:spcBef>
                <a:spcPct val="20000"/>
              </a:spcBef>
            </a:pPr>
            <a:r>
              <a:rPr kumimoji="1" lang="zh-CN" altLang="en-US" sz="2800" b="1">
                <a:solidFill>
                  <a:srgbClr val="FF0000"/>
                </a:solidFill>
                <a:latin typeface="华文细黑" pitchFamily="2" charset="-122"/>
                <a:ea typeface="华文细黑" pitchFamily="2" charset="-122"/>
              </a:rPr>
              <a:t>稍稍正坐</a:t>
            </a:r>
          </a:p>
        </p:txBody>
      </p:sp>
      <p:sp>
        <p:nvSpPr>
          <p:cNvPr id="218155" name="Text Box 43"/>
          <p:cNvSpPr txBox="1">
            <a:spLocks noChangeArrowheads="1"/>
          </p:cNvSpPr>
          <p:nvPr/>
        </p:nvSpPr>
        <p:spPr bwMode="auto">
          <a:xfrm>
            <a:off x="7010400" y="4724400"/>
            <a:ext cx="1676400" cy="1771650"/>
          </a:xfrm>
          <a:prstGeom prst="rect">
            <a:avLst/>
          </a:prstGeom>
          <a:noFill/>
          <a:ln w="9525">
            <a:noFill/>
            <a:miter lim="800000"/>
            <a:headEnd/>
            <a:tailEnd/>
          </a:ln>
          <a:effectLst/>
        </p:spPr>
        <p:txBody>
          <a:bodyPr>
            <a:spAutoFit/>
          </a:bodyPr>
          <a:lstStyle/>
          <a:p>
            <a:pPr algn="dist">
              <a:spcBef>
                <a:spcPct val="20000"/>
              </a:spcBef>
            </a:pPr>
            <a:r>
              <a:rPr kumimoji="1" lang="zh-CN" altLang="en-US" sz="2400" b="1">
                <a:solidFill>
                  <a:srgbClr val="FF0000"/>
                </a:solidFill>
                <a:latin typeface="华文仿宋" pitchFamily="2" charset="-122"/>
                <a:ea typeface="华文仿宋" pitchFamily="2" charset="-122"/>
              </a:rPr>
              <a:t>变色离席</a:t>
            </a:r>
          </a:p>
          <a:p>
            <a:pPr algn="dist">
              <a:spcBef>
                <a:spcPct val="20000"/>
              </a:spcBef>
            </a:pPr>
            <a:r>
              <a:rPr kumimoji="1" lang="zh-CN" altLang="en-US" sz="2400" b="1">
                <a:solidFill>
                  <a:srgbClr val="FF0000"/>
                </a:solidFill>
                <a:latin typeface="华文仿宋" pitchFamily="2" charset="-122"/>
                <a:ea typeface="华文仿宋" pitchFamily="2" charset="-122"/>
                <a:hlinkClick r:id="rId4" action="ppaction://hlinksldjump"/>
              </a:rPr>
              <a:t>奋袖出臂</a:t>
            </a:r>
            <a:endParaRPr kumimoji="1" lang="zh-CN" altLang="en-US" sz="2400" b="1">
              <a:solidFill>
                <a:srgbClr val="FF0000"/>
              </a:solidFill>
              <a:latin typeface="华文仿宋" pitchFamily="2" charset="-122"/>
              <a:ea typeface="华文仿宋" pitchFamily="2" charset="-122"/>
            </a:endParaRPr>
          </a:p>
          <a:p>
            <a:pPr algn="dist">
              <a:spcBef>
                <a:spcPct val="20000"/>
              </a:spcBef>
            </a:pPr>
            <a:r>
              <a:rPr kumimoji="1" lang="zh-CN" altLang="en-US" sz="2400" b="1">
                <a:solidFill>
                  <a:srgbClr val="FF0000"/>
                </a:solidFill>
                <a:latin typeface="华文仿宋" pitchFamily="2" charset="-122"/>
                <a:ea typeface="华文仿宋" pitchFamily="2" charset="-122"/>
              </a:rPr>
              <a:t>两股战战</a:t>
            </a:r>
          </a:p>
          <a:p>
            <a:pPr algn="dist">
              <a:spcBef>
                <a:spcPct val="20000"/>
              </a:spcBef>
            </a:pPr>
            <a:r>
              <a:rPr kumimoji="1" lang="zh-CN" altLang="en-US" sz="2400" b="1">
                <a:solidFill>
                  <a:srgbClr val="FF0000"/>
                </a:solidFill>
                <a:latin typeface="华文仿宋" pitchFamily="2" charset="-122"/>
                <a:ea typeface="华文仿宋" pitchFamily="2" charset="-122"/>
              </a:rPr>
              <a:t>几欲先走</a:t>
            </a:r>
          </a:p>
        </p:txBody>
      </p:sp>
      <p:sp>
        <p:nvSpPr>
          <p:cNvPr id="218156" name="Text Box 44"/>
          <p:cNvSpPr txBox="1">
            <a:spLocks noChangeArrowheads="1"/>
          </p:cNvSpPr>
          <p:nvPr/>
        </p:nvSpPr>
        <p:spPr bwMode="auto">
          <a:xfrm>
            <a:off x="2209800" y="4648200"/>
            <a:ext cx="2438400" cy="1946275"/>
          </a:xfrm>
          <a:prstGeom prst="rect">
            <a:avLst/>
          </a:prstGeom>
          <a:noFill/>
          <a:ln w="9525">
            <a:noFill/>
            <a:miter lim="800000"/>
            <a:headEnd/>
            <a:tailEnd/>
          </a:ln>
          <a:effectLst/>
        </p:spPr>
        <p:txBody>
          <a:bodyPr>
            <a:spAutoFit/>
          </a:bodyPr>
          <a:lstStyle/>
          <a:p>
            <a:pPr algn="dist">
              <a:spcBef>
                <a:spcPct val="20000"/>
              </a:spcBef>
            </a:pPr>
            <a:r>
              <a:rPr kumimoji="1" lang="zh-CN" altLang="en-US" sz="2000" b="1">
                <a:solidFill>
                  <a:srgbClr val="FF0000"/>
                </a:solidFill>
                <a:latin typeface="华文细黑" pitchFamily="2" charset="-122"/>
                <a:ea typeface="华文细黑" pitchFamily="2" charset="-122"/>
              </a:rPr>
              <a:t>大呼  齐哭 百千人大呼 儿哭  犬吠 力拉崩倒声 火爆声         风声求救声 曳屋声抢夺声泼水声</a:t>
            </a:r>
          </a:p>
          <a:p>
            <a:pPr algn="dist">
              <a:spcBef>
                <a:spcPct val="20000"/>
              </a:spcBef>
            </a:pPr>
            <a:r>
              <a:rPr kumimoji="1" lang="zh-CN" altLang="en-US" b="1">
                <a:solidFill>
                  <a:srgbClr val="FF0000"/>
                </a:solidFill>
                <a:latin typeface="华文细黑" pitchFamily="2" charset="-122"/>
                <a:ea typeface="华文细黑" pitchFamily="2" charset="-122"/>
              </a:rPr>
              <a:t>（无所不有）</a:t>
            </a:r>
          </a:p>
        </p:txBody>
      </p:sp>
      <p:sp>
        <p:nvSpPr>
          <p:cNvPr id="218157" name="Text Box 45"/>
          <p:cNvSpPr txBox="1">
            <a:spLocks noChangeArrowheads="1"/>
          </p:cNvSpPr>
          <p:nvPr/>
        </p:nvSpPr>
        <p:spPr bwMode="auto">
          <a:xfrm>
            <a:off x="5867400" y="4800600"/>
            <a:ext cx="1143000" cy="1736725"/>
          </a:xfrm>
          <a:prstGeom prst="rect">
            <a:avLst/>
          </a:prstGeom>
          <a:noFill/>
          <a:ln w="9525">
            <a:noFill/>
            <a:miter lim="800000"/>
            <a:headEnd/>
            <a:tailEnd/>
          </a:ln>
          <a:effectLst/>
        </p:spPr>
        <p:txBody>
          <a:bodyPr>
            <a:spAutoFit/>
          </a:bodyPr>
          <a:lstStyle/>
          <a:p>
            <a:pPr algn="dist">
              <a:spcBef>
                <a:spcPct val="20000"/>
              </a:spcBef>
            </a:pPr>
            <a:r>
              <a:rPr kumimoji="1" lang="zh-CN" altLang="en-US" sz="2000" b="1">
                <a:solidFill>
                  <a:srgbClr val="000000"/>
                </a:solidFill>
                <a:latin typeface="华文细黑" pitchFamily="2" charset="-122"/>
                <a:ea typeface="华文细黑" pitchFamily="2" charset="-122"/>
              </a:rPr>
              <a:t>不能指其一端</a:t>
            </a:r>
          </a:p>
          <a:p>
            <a:pPr algn="dist">
              <a:spcBef>
                <a:spcPct val="20000"/>
              </a:spcBef>
            </a:pPr>
            <a:endParaRPr kumimoji="1" lang="zh-CN" altLang="en-US" sz="2000" b="1">
              <a:solidFill>
                <a:srgbClr val="000000"/>
              </a:solidFill>
              <a:latin typeface="华文细黑" pitchFamily="2" charset="-122"/>
              <a:ea typeface="华文细黑" pitchFamily="2" charset="-122"/>
            </a:endParaRPr>
          </a:p>
          <a:p>
            <a:pPr algn="dist">
              <a:spcBef>
                <a:spcPct val="20000"/>
              </a:spcBef>
            </a:pPr>
            <a:r>
              <a:rPr kumimoji="1" lang="zh-CN" altLang="en-US" sz="2000" b="1">
                <a:solidFill>
                  <a:srgbClr val="000000"/>
                </a:solidFill>
                <a:latin typeface="华文细黑" pitchFamily="2" charset="-122"/>
                <a:ea typeface="华文细黑" pitchFamily="2" charset="-122"/>
              </a:rPr>
              <a:t>不能名其一处</a:t>
            </a:r>
          </a:p>
        </p:txBody>
      </p:sp>
      <p:sp>
        <p:nvSpPr>
          <p:cNvPr id="218158" name="Text Box 46"/>
          <p:cNvSpPr txBox="1">
            <a:spLocks noChangeArrowheads="1"/>
          </p:cNvSpPr>
          <p:nvPr/>
        </p:nvSpPr>
        <p:spPr bwMode="auto">
          <a:xfrm>
            <a:off x="381000" y="0"/>
            <a:ext cx="7772400" cy="641350"/>
          </a:xfrm>
          <a:prstGeom prst="rect">
            <a:avLst/>
          </a:prstGeom>
          <a:noFill/>
          <a:ln w="9525">
            <a:noFill/>
            <a:miter lim="800000"/>
            <a:headEnd/>
            <a:tailEnd/>
          </a:ln>
          <a:effectLst/>
        </p:spPr>
        <p:txBody>
          <a:bodyPr>
            <a:spAutoFit/>
          </a:bodyPr>
          <a:lstStyle/>
          <a:p>
            <a:pPr>
              <a:spcBef>
                <a:spcPct val="50000"/>
              </a:spcBef>
            </a:pPr>
            <a:r>
              <a:rPr kumimoji="1" lang="en-US" altLang="zh-CN" sz="3600" b="1">
                <a:effectLst>
                  <a:outerShdw blurRad="38100" dist="38100" dir="2700000" algn="tl">
                    <a:srgbClr val="C0C0C0"/>
                  </a:outerShdw>
                </a:effectLst>
                <a:latin typeface="Times New Roman" pitchFamily="18" charset="0"/>
              </a:rPr>
              <a:t>●</a:t>
            </a:r>
            <a:r>
              <a:rPr kumimoji="1" lang="zh-CN" altLang="en-US" sz="3600" b="1">
                <a:effectLst>
                  <a:outerShdw blurRad="38100" dist="38100" dir="2700000" algn="tl">
                    <a:srgbClr val="C0C0C0"/>
                  </a:outerShdw>
                </a:effectLst>
                <a:latin typeface="Times New Roman" pitchFamily="18" charset="0"/>
              </a:rPr>
              <a:t>根据课文内容填写下列表格</a:t>
            </a:r>
          </a:p>
        </p:txBody>
      </p:sp>
      <p:sp>
        <p:nvSpPr>
          <p:cNvPr id="218159" name="AutoShape 47">
            <a:hlinkClick r:id="rId5" action="ppaction://hlinksldjump"/>
          </p:cNvPr>
          <p:cNvSpPr>
            <a:spLocks noChangeArrowheads="1"/>
          </p:cNvSpPr>
          <p:nvPr/>
        </p:nvSpPr>
        <p:spPr bwMode="auto">
          <a:xfrm>
            <a:off x="7239000" y="2971800"/>
            <a:ext cx="381000" cy="228600"/>
          </a:xfrm>
          <a:prstGeom prst="triangle">
            <a:avLst>
              <a:gd name="adj" fmla="val 50000"/>
            </a:avLst>
          </a:prstGeom>
          <a:solidFill>
            <a:schemeClr val="accent1"/>
          </a:solidFill>
          <a:ln w="9525">
            <a:solidFill>
              <a:schemeClr val="tx1"/>
            </a:solidFill>
            <a:miter lim="800000"/>
            <a:headEnd/>
            <a:tailEnd/>
          </a:ln>
          <a:effectLst/>
        </p:spPr>
        <p:txBody>
          <a:bodyPr wrap="none" anchor="ctr"/>
          <a:lstStyle/>
          <a:p>
            <a:endParaRPr lang="zh-CN" altLang="en-US"/>
          </a:p>
        </p:txBody>
      </p:sp>
      <p:sp>
        <p:nvSpPr>
          <p:cNvPr id="218160" name="AutoShape 48">
            <a:hlinkClick r:id="rId6" action="ppaction://hlinksldjump"/>
          </p:cNvPr>
          <p:cNvSpPr>
            <a:spLocks noChangeArrowheads="1"/>
          </p:cNvSpPr>
          <p:nvPr/>
        </p:nvSpPr>
        <p:spPr bwMode="auto">
          <a:xfrm>
            <a:off x="7086600" y="6400800"/>
            <a:ext cx="381000" cy="228600"/>
          </a:xfrm>
          <a:prstGeom prst="triangle">
            <a:avLst>
              <a:gd name="adj" fmla="val 50000"/>
            </a:avLst>
          </a:prstGeom>
          <a:solidFill>
            <a:schemeClr val="accent1"/>
          </a:solidFill>
          <a:ln w="9525">
            <a:solidFill>
              <a:schemeClr val="tx1"/>
            </a:solidFill>
            <a:miter lim="800000"/>
            <a:headEnd/>
            <a:tailEnd/>
          </a:ln>
          <a:effectLst/>
        </p:spPr>
        <p:txBody>
          <a:bodyPr wrap="none" anchor="ctr"/>
          <a:lstStyle/>
          <a:p>
            <a:endParaRPr lang="zh-CN" altLang="en-US"/>
          </a:p>
        </p:txBody>
      </p:sp>
      <p:sp>
        <p:nvSpPr>
          <p:cNvPr id="218161" name="AutoShape 49">
            <a:hlinkClick r:id="rId7" action="ppaction://hlinksldjump"/>
          </p:cNvPr>
          <p:cNvSpPr>
            <a:spLocks noChangeArrowheads="1"/>
          </p:cNvSpPr>
          <p:nvPr/>
        </p:nvSpPr>
        <p:spPr bwMode="auto">
          <a:xfrm>
            <a:off x="4114800" y="4343400"/>
            <a:ext cx="381000" cy="228600"/>
          </a:xfrm>
          <a:prstGeom prst="triangle">
            <a:avLst>
              <a:gd name="adj" fmla="val 50000"/>
            </a:avLst>
          </a:prstGeom>
          <a:solidFill>
            <a:schemeClr val="accent1"/>
          </a:solidFill>
          <a:ln w="9525">
            <a:solidFill>
              <a:schemeClr val="tx1"/>
            </a:solidFill>
            <a:miter lim="800000"/>
            <a:headEnd/>
            <a:tailEnd/>
          </a:ln>
          <a:effectLst/>
        </p:spPr>
        <p:txBody>
          <a:bodyPr wrap="none" anchor="ct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218115"/>
                                        </p:tgtEl>
                                        <p:attrNameLst>
                                          <p:attrName>style.visibility</p:attrName>
                                        </p:attrNameLst>
                                      </p:cBhvr>
                                      <p:to>
                                        <p:strVal val="visible"/>
                                      </p:to>
                                    </p:set>
                                    <p:anim calcmode="lin" valueType="num">
                                      <p:cBhvr>
                                        <p:cTn id="7" dur="500" fill="hold"/>
                                        <p:tgtEl>
                                          <p:spTgt spid="218115"/>
                                        </p:tgtEl>
                                        <p:attrNameLst>
                                          <p:attrName>ppt_w</p:attrName>
                                        </p:attrNameLst>
                                      </p:cBhvr>
                                      <p:tavLst>
                                        <p:tav tm="0">
                                          <p:val>
                                            <p:fltVal val="0"/>
                                          </p:val>
                                        </p:tav>
                                        <p:tav tm="100000">
                                          <p:val>
                                            <p:strVal val="#ppt_w"/>
                                          </p:val>
                                        </p:tav>
                                      </p:tavLst>
                                    </p:anim>
                                    <p:anim calcmode="lin" valueType="num">
                                      <p:cBhvr>
                                        <p:cTn id="8" dur="500" fill="hold"/>
                                        <p:tgtEl>
                                          <p:spTgt spid="218115"/>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2" name="chimes.wav" builtIn="1"/>
                                        </p:tgtEl>
                                      </p:cMediaNode>
                                    </p:audio>
                                  </p:sub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218147"/>
                                        </p:tgtEl>
                                        <p:attrNameLst>
                                          <p:attrName>style.visibility</p:attrName>
                                        </p:attrNameLst>
                                      </p:cBhvr>
                                      <p:to>
                                        <p:strVal val="visible"/>
                                      </p:to>
                                    </p:set>
                                    <p:animEffect transition="in" filter="blinds(horizontal)">
                                      <p:cBhvr>
                                        <p:cTn id="13" dur="500"/>
                                        <p:tgtEl>
                                          <p:spTgt spid="218147"/>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218151"/>
                                        </p:tgtEl>
                                        <p:attrNameLst>
                                          <p:attrName>style.visibility</p:attrName>
                                        </p:attrNameLst>
                                      </p:cBhvr>
                                      <p:to>
                                        <p:strVal val="visible"/>
                                      </p:to>
                                    </p:set>
                                    <p:anim calcmode="lin" valueType="num">
                                      <p:cBhvr additive="base">
                                        <p:cTn id="18" dur="500" fill="hold"/>
                                        <p:tgtEl>
                                          <p:spTgt spid="218151"/>
                                        </p:tgtEl>
                                        <p:attrNameLst>
                                          <p:attrName>ppt_x</p:attrName>
                                        </p:attrNameLst>
                                      </p:cBhvr>
                                      <p:tavLst>
                                        <p:tav tm="0">
                                          <p:val>
                                            <p:strVal val="0-#ppt_w/2"/>
                                          </p:val>
                                        </p:tav>
                                        <p:tav tm="100000">
                                          <p:val>
                                            <p:strVal val="#ppt_x"/>
                                          </p:val>
                                        </p:tav>
                                      </p:tavLst>
                                    </p:anim>
                                    <p:anim calcmode="lin" valueType="num">
                                      <p:cBhvr additive="base">
                                        <p:cTn id="19" dur="500" fill="hold"/>
                                        <p:tgtEl>
                                          <p:spTgt spid="218151"/>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218149"/>
                                        </p:tgtEl>
                                        <p:attrNameLst>
                                          <p:attrName>style.visibility</p:attrName>
                                        </p:attrNameLst>
                                      </p:cBhvr>
                                      <p:to>
                                        <p:strVal val="visible"/>
                                      </p:to>
                                    </p:set>
                                    <p:animEffect transition="in" filter="blinds(horizontal)">
                                      <p:cBhvr>
                                        <p:cTn id="24" dur="500"/>
                                        <p:tgtEl>
                                          <p:spTgt spid="218149"/>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218156"/>
                                        </p:tgtEl>
                                        <p:attrNameLst>
                                          <p:attrName>style.visibility</p:attrName>
                                        </p:attrNameLst>
                                      </p:cBhvr>
                                      <p:to>
                                        <p:strVal val="visible"/>
                                      </p:to>
                                    </p:set>
                                    <p:animEffect transition="in" filter="blinds(horizontal)">
                                      <p:cBhvr>
                                        <p:cTn id="29" dur="500"/>
                                        <p:tgtEl>
                                          <p:spTgt spid="218156"/>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8" fill="hold" grpId="0" nodeType="clickEffect">
                                  <p:stCondLst>
                                    <p:cond delay="0"/>
                                  </p:stCondLst>
                                  <p:childTnLst>
                                    <p:set>
                                      <p:cBhvr>
                                        <p:cTn id="33" dur="1" fill="hold">
                                          <p:stCondLst>
                                            <p:cond delay="0"/>
                                          </p:stCondLst>
                                        </p:cTn>
                                        <p:tgtEl>
                                          <p:spTgt spid="218157"/>
                                        </p:tgtEl>
                                        <p:attrNameLst>
                                          <p:attrName>style.visibility</p:attrName>
                                        </p:attrNameLst>
                                      </p:cBhvr>
                                      <p:to>
                                        <p:strVal val="visible"/>
                                      </p:to>
                                    </p:set>
                                    <p:anim calcmode="lin" valueType="num">
                                      <p:cBhvr additive="base">
                                        <p:cTn id="34" dur="500" fill="hold"/>
                                        <p:tgtEl>
                                          <p:spTgt spid="218157"/>
                                        </p:tgtEl>
                                        <p:attrNameLst>
                                          <p:attrName>ppt_x</p:attrName>
                                        </p:attrNameLst>
                                      </p:cBhvr>
                                      <p:tavLst>
                                        <p:tav tm="0">
                                          <p:val>
                                            <p:strVal val="0-#ppt_w/2"/>
                                          </p:val>
                                        </p:tav>
                                        <p:tav tm="100000">
                                          <p:val>
                                            <p:strVal val="#ppt_x"/>
                                          </p:val>
                                        </p:tav>
                                      </p:tavLst>
                                    </p:anim>
                                    <p:anim calcmode="lin" valueType="num">
                                      <p:cBhvr additive="base">
                                        <p:cTn id="35" dur="500" fill="hold"/>
                                        <p:tgtEl>
                                          <p:spTgt spid="218157"/>
                                        </p:tgtEl>
                                        <p:attrNameLst>
                                          <p:attrName>ppt_y</p:attrName>
                                        </p:attrNameLst>
                                      </p:cBhvr>
                                      <p:tavLst>
                                        <p:tav tm="0">
                                          <p:val>
                                            <p:strVal val="#ppt_y"/>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218153"/>
                                        </p:tgtEl>
                                        <p:attrNameLst>
                                          <p:attrName>style.visibility</p:attrName>
                                        </p:attrNameLst>
                                      </p:cBhvr>
                                      <p:to>
                                        <p:strVal val="visible"/>
                                      </p:to>
                                    </p:set>
                                    <p:animEffect transition="in" filter="blinds(horizontal)">
                                      <p:cBhvr>
                                        <p:cTn id="40" dur="500"/>
                                        <p:tgtEl>
                                          <p:spTgt spid="218153"/>
                                        </p:tgtEl>
                                      </p:cBhvr>
                                    </p:animEffect>
                                  </p:childTnLst>
                                </p:cTn>
                              </p:par>
                            </p:childTnLst>
                          </p:cTn>
                        </p:par>
                      </p:childTnLst>
                    </p:cTn>
                  </p:par>
                  <p:par>
                    <p:cTn id="41" fill="hold">
                      <p:stCondLst>
                        <p:cond delay="indefinite"/>
                      </p:stCondLst>
                      <p:childTnLst>
                        <p:par>
                          <p:cTn id="42" fill="hold">
                            <p:stCondLst>
                              <p:cond delay="0"/>
                            </p:stCondLst>
                            <p:childTnLst>
                              <p:par>
                                <p:cTn id="43" presetID="3" presetClass="entr" presetSubtype="10" fill="hold" grpId="0" nodeType="clickEffect">
                                  <p:stCondLst>
                                    <p:cond delay="0"/>
                                  </p:stCondLst>
                                  <p:childTnLst>
                                    <p:set>
                                      <p:cBhvr>
                                        <p:cTn id="44" dur="1" fill="hold">
                                          <p:stCondLst>
                                            <p:cond delay="0"/>
                                          </p:stCondLst>
                                        </p:cTn>
                                        <p:tgtEl>
                                          <p:spTgt spid="218154"/>
                                        </p:tgtEl>
                                        <p:attrNameLst>
                                          <p:attrName>style.visibility</p:attrName>
                                        </p:attrNameLst>
                                      </p:cBhvr>
                                      <p:to>
                                        <p:strVal val="visible"/>
                                      </p:to>
                                    </p:set>
                                    <p:animEffect transition="in" filter="blinds(horizontal)">
                                      <p:cBhvr>
                                        <p:cTn id="45" dur="500"/>
                                        <p:tgtEl>
                                          <p:spTgt spid="218154"/>
                                        </p:tgtEl>
                                      </p:cBhvr>
                                    </p:animEffect>
                                  </p:childTnLst>
                                </p:cTn>
                              </p:par>
                            </p:childTnLst>
                          </p:cTn>
                        </p:par>
                      </p:childTnLst>
                    </p:cTn>
                  </p:par>
                  <p:par>
                    <p:cTn id="46" fill="hold">
                      <p:stCondLst>
                        <p:cond delay="indefinite"/>
                      </p:stCondLst>
                      <p:childTnLst>
                        <p:par>
                          <p:cTn id="47" fill="hold">
                            <p:stCondLst>
                              <p:cond delay="0"/>
                            </p:stCondLst>
                            <p:childTnLst>
                              <p:par>
                                <p:cTn id="48" presetID="3" presetClass="entr" presetSubtype="10" fill="hold" grpId="0" nodeType="clickEffect">
                                  <p:stCondLst>
                                    <p:cond delay="0"/>
                                  </p:stCondLst>
                                  <p:childTnLst>
                                    <p:set>
                                      <p:cBhvr>
                                        <p:cTn id="49" dur="1" fill="hold">
                                          <p:stCondLst>
                                            <p:cond delay="0"/>
                                          </p:stCondLst>
                                        </p:cTn>
                                        <p:tgtEl>
                                          <p:spTgt spid="218155"/>
                                        </p:tgtEl>
                                        <p:attrNameLst>
                                          <p:attrName>style.visibility</p:attrName>
                                        </p:attrNameLst>
                                      </p:cBhvr>
                                      <p:to>
                                        <p:strVal val="visible"/>
                                      </p:to>
                                    </p:set>
                                    <p:animEffect transition="in" filter="blinds(horizontal)">
                                      <p:cBhvr>
                                        <p:cTn id="50" dur="500"/>
                                        <p:tgtEl>
                                          <p:spTgt spid="218155"/>
                                        </p:tgtEl>
                                      </p:cBhvr>
                                    </p:animEffect>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nodePh="1">
                                  <p:stCondLst>
                                    <p:cond delay="0"/>
                                  </p:stCondLst>
                                  <p:endCondLst>
                                    <p:cond evt="begin" delay="0">
                                      <p:tn val="53"/>
                                    </p:cond>
                                  </p:endCondLst>
                                  <p:childTnLst>
                                    <p:set>
                                      <p:cBhvr>
                                        <p:cTn id="54" dur="1" fill="hold">
                                          <p:stCondLst>
                                            <p:cond delay="0"/>
                                          </p:stCondLst>
                                        </p:cTn>
                                        <p:tgtEl>
                                          <p:spTgt spid="218148"/>
                                        </p:tgtEl>
                                        <p:attrNameLst>
                                          <p:attrName>style.visibility</p:attrName>
                                        </p:attrNameLst>
                                      </p:cBhvr>
                                      <p:to>
                                        <p:strVal val="visible"/>
                                      </p:to>
                                    </p:set>
                                    <p:anim calcmode="lin" valueType="num">
                                      <p:cBhvr additive="base">
                                        <p:cTn id="55" dur="500" fill="hold"/>
                                        <p:tgtEl>
                                          <p:spTgt spid="218148"/>
                                        </p:tgtEl>
                                        <p:attrNameLst>
                                          <p:attrName>ppt_x</p:attrName>
                                        </p:attrNameLst>
                                      </p:cBhvr>
                                      <p:tavLst>
                                        <p:tav tm="0">
                                          <p:val>
                                            <p:strVal val="0-#ppt_w/2"/>
                                          </p:val>
                                        </p:tav>
                                        <p:tav tm="100000">
                                          <p:val>
                                            <p:strVal val="#ppt_x"/>
                                          </p:val>
                                        </p:tav>
                                      </p:tavLst>
                                    </p:anim>
                                    <p:anim calcmode="lin" valueType="num">
                                      <p:cBhvr additive="base">
                                        <p:cTn id="56" dur="500" fill="hold"/>
                                        <p:tgtEl>
                                          <p:spTgt spid="218148"/>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grpId="0" nodeType="clickEffect" nodePh="1">
                                  <p:stCondLst>
                                    <p:cond delay="0"/>
                                  </p:stCondLst>
                                  <p:endCondLst>
                                    <p:cond evt="begin" delay="0">
                                      <p:tn val="59"/>
                                    </p:cond>
                                  </p:endCondLst>
                                  <p:childTnLst>
                                    <p:set>
                                      <p:cBhvr>
                                        <p:cTn id="60" dur="1" fill="hold">
                                          <p:stCondLst>
                                            <p:cond delay="0"/>
                                          </p:stCondLst>
                                        </p:cTn>
                                        <p:tgtEl>
                                          <p:spTgt spid="218152"/>
                                        </p:tgtEl>
                                        <p:attrNameLst>
                                          <p:attrName>style.visibility</p:attrName>
                                        </p:attrNameLst>
                                      </p:cBhvr>
                                      <p:to>
                                        <p:strVal val="visible"/>
                                      </p:to>
                                    </p:set>
                                    <p:anim calcmode="lin" valueType="num">
                                      <p:cBhvr additive="base">
                                        <p:cTn id="61" dur="500" fill="hold"/>
                                        <p:tgtEl>
                                          <p:spTgt spid="218152"/>
                                        </p:tgtEl>
                                        <p:attrNameLst>
                                          <p:attrName>ppt_x</p:attrName>
                                        </p:attrNameLst>
                                      </p:cBhvr>
                                      <p:tavLst>
                                        <p:tav tm="0">
                                          <p:val>
                                            <p:strVal val="0-#ppt_w/2"/>
                                          </p:val>
                                        </p:tav>
                                        <p:tav tm="100000">
                                          <p:val>
                                            <p:strVal val="#ppt_x"/>
                                          </p:val>
                                        </p:tav>
                                      </p:tavLst>
                                    </p:anim>
                                    <p:anim calcmode="lin" valueType="num">
                                      <p:cBhvr additive="base">
                                        <p:cTn id="62" dur="500" fill="hold"/>
                                        <p:tgtEl>
                                          <p:spTgt spid="2181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8147" grpId="0" autoUpdateAnimBg="0"/>
      <p:bldP spid="218148" grpId="0" autoUpdateAnimBg="0"/>
      <p:bldP spid="218149" grpId="0" autoUpdateAnimBg="0"/>
      <p:bldP spid="218151" grpId="0" autoUpdateAnimBg="0"/>
      <p:bldP spid="218152" grpId="0" autoUpdateAnimBg="0"/>
      <p:bldP spid="218153" grpId="0" autoUpdateAnimBg="0"/>
      <p:bldP spid="218154" grpId="0" autoUpdateAnimBg="0"/>
      <p:bldP spid="218155" grpId="0" autoUpdateAnimBg="0"/>
      <p:bldP spid="218156" grpId="0" autoUpdateAnimBg="0"/>
      <p:bldP spid="218157" grpId="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Line 2">
            <a:hlinkHover r:id="" action="ppaction://noaction" highlightClick="1">
              <a:snd r:embed="rId3" name="Ring.wav"/>
            </a:hlinkHover>
          </p:cNvPr>
          <p:cNvSpPr>
            <a:spLocks noChangeShapeType="1"/>
          </p:cNvSpPr>
          <p:nvPr/>
        </p:nvSpPr>
        <p:spPr bwMode="auto">
          <a:xfrm>
            <a:off x="1828800" y="4495800"/>
            <a:ext cx="5638800" cy="0"/>
          </a:xfrm>
          <a:prstGeom prst="line">
            <a:avLst/>
          </a:prstGeom>
          <a:noFill/>
          <a:ln w="57150">
            <a:solidFill>
              <a:schemeClr val="tx1"/>
            </a:solidFill>
            <a:round/>
            <a:headEnd/>
            <a:tailEnd type="triangle" w="med" len="med"/>
          </a:ln>
          <a:effectLst/>
        </p:spPr>
        <p:txBody>
          <a:bodyPr wrap="none" anchor="ctr"/>
          <a:lstStyle/>
          <a:p>
            <a:endParaRPr lang="zh-CN" altLang="en-US"/>
          </a:p>
        </p:txBody>
      </p:sp>
      <p:sp>
        <p:nvSpPr>
          <p:cNvPr id="219139" name="Text Box 3">
            <a:hlinkClick r:id="" action="ppaction://noaction" highlightClick="1">
              <a:snd r:embed="rId3" name="Ring.wav"/>
            </a:hlinkClick>
            <a:hlinkHover r:id="" action="ppaction://noaction" highlightClick="1"/>
          </p:cNvPr>
          <p:cNvSpPr txBox="1">
            <a:spLocks noChangeArrowheads="1"/>
          </p:cNvSpPr>
          <p:nvPr/>
        </p:nvSpPr>
        <p:spPr bwMode="auto">
          <a:xfrm>
            <a:off x="3048000" y="4343400"/>
            <a:ext cx="914400" cy="1501775"/>
          </a:xfrm>
          <a:prstGeom prst="rect">
            <a:avLst/>
          </a:prstGeom>
          <a:noFill/>
          <a:ln w="9525">
            <a:noFill/>
            <a:miter lim="800000"/>
            <a:headEnd/>
            <a:tailEnd/>
          </a:ln>
          <a:effectLst/>
        </p:spPr>
        <p:txBody>
          <a:bodyPr vert="eaVert">
            <a:spAutoFit/>
          </a:bodyPr>
          <a:lstStyle/>
          <a:p>
            <a:r>
              <a:rPr kumimoji="1" lang="zh-CN" altLang="en-US" sz="2400" b="1">
                <a:effectLst>
                  <a:outerShdw blurRad="38100" dist="38100" dir="2700000" algn="tl">
                    <a:srgbClr val="C0C0C0"/>
                  </a:outerShdw>
                </a:effectLst>
                <a:latin typeface="Times New Roman" pitchFamily="18" charset="0"/>
                <a:ea typeface="华文细黑" pitchFamily="2" charset="-122"/>
              </a:rPr>
              <a:t>分而合</a:t>
            </a:r>
          </a:p>
          <a:p>
            <a:r>
              <a:rPr kumimoji="1" lang="zh-CN" altLang="en-US" sz="2400" b="1">
                <a:effectLst>
                  <a:outerShdw blurRad="38100" dist="38100" dir="2700000" algn="tl">
                    <a:srgbClr val="C0C0C0"/>
                  </a:outerShdw>
                </a:effectLst>
                <a:latin typeface="Times New Roman" pitchFamily="18" charset="0"/>
                <a:ea typeface="华文细黑" pitchFamily="2" charset="-122"/>
              </a:rPr>
              <a:t>小到大</a:t>
            </a:r>
          </a:p>
        </p:txBody>
      </p:sp>
      <p:sp>
        <p:nvSpPr>
          <p:cNvPr id="219140" name="Text Box 4">
            <a:hlinkClick r:id="" action="ppaction://noaction" highlightClick="1">
              <a:snd r:embed="rId3" name="Ring.wav"/>
            </a:hlinkClick>
            <a:hlinkHover r:id="" action="ppaction://noaction" highlightClick="1"/>
          </p:cNvPr>
          <p:cNvSpPr txBox="1">
            <a:spLocks noChangeArrowheads="1"/>
          </p:cNvSpPr>
          <p:nvPr/>
        </p:nvSpPr>
        <p:spPr bwMode="auto">
          <a:xfrm>
            <a:off x="4859338" y="4076700"/>
            <a:ext cx="549275" cy="1330325"/>
          </a:xfrm>
          <a:prstGeom prst="rect">
            <a:avLst/>
          </a:prstGeom>
          <a:noFill/>
          <a:ln w="9525">
            <a:noFill/>
            <a:miter lim="800000"/>
            <a:headEnd/>
            <a:tailEnd/>
          </a:ln>
          <a:effectLst/>
        </p:spPr>
        <p:txBody>
          <a:bodyPr vert="eaVert" wrap="none">
            <a:spAutoFit/>
          </a:bodyPr>
          <a:lstStyle/>
          <a:p>
            <a:r>
              <a:rPr kumimoji="1" lang="zh-CN" altLang="en-US" sz="2400" b="1">
                <a:effectLst>
                  <a:outerShdw blurRad="38100" dist="38100" dir="2700000" algn="tl">
                    <a:srgbClr val="C0C0C0"/>
                  </a:outerShdw>
                </a:effectLst>
                <a:latin typeface="Times New Roman" pitchFamily="18" charset="0"/>
                <a:ea typeface="华文细黑" pitchFamily="2" charset="-122"/>
              </a:rPr>
              <a:t>大到小</a:t>
            </a:r>
          </a:p>
        </p:txBody>
      </p:sp>
      <p:sp>
        <p:nvSpPr>
          <p:cNvPr id="219141" name="Text Box 5">
            <a:hlinkClick r:id="" action="ppaction://noaction" highlightClick="1">
              <a:snd r:embed="rId3" name="Ring.wav"/>
            </a:hlinkClick>
            <a:hlinkHover r:id="" action="ppaction://noaction" highlightClick="1"/>
          </p:cNvPr>
          <p:cNvSpPr txBox="1">
            <a:spLocks noChangeArrowheads="1"/>
          </p:cNvSpPr>
          <p:nvPr/>
        </p:nvSpPr>
        <p:spPr bwMode="auto">
          <a:xfrm>
            <a:off x="5867400" y="4076700"/>
            <a:ext cx="914400" cy="1330325"/>
          </a:xfrm>
          <a:prstGeom prst="rect">
            <a:avLst/>
          </a:prstGeom>
          <a:noFill/>
          <a:ln w="9525">
            <a:noFill/>
            <a:miter lim="800000"/>
            <a:headEnd/>
            <a:tailEnd/>
          </a:ln>
          <a:effectLst/>
        </p:spPr>
        <p:txBody>
          <a:bodyPr vert="eaVert" wrap="none">
            <a:spAutoFit/>
          </a:bodyPr>
          <a:lstStyle/>
          <a:p>
            <a:r>
              <a:rPr kumimoji="1" lang="zh-CN" altLang="en-US" sz="2400" b="1">
                <a:effectLst>
                  <a:outerShdw blurRad="38100" dist="38100" dir="2700000" algn="tl">
                    <a:srgbClr val="C0C0C0"/>
                  </a:outerShdw>
                </a:effectLst>
                <a:latin typeface="Times New Roman" pitchFamily="18" charset="0"/>
                <a:ea typeface="华文细黑" pitchFamily="2" charset="-122"/>
              </a:rPr>
              <a:t>密到繁</a:t>
            </a:r>
          </a:p>
          <a:p>
            <a:r>
              <a:rPr kumimoji="1" lang="zh-CN" altLang="en-US" sz="2400" b="1">
                <a:effectLst>
                  <a:outerShdw blurRad="38100" dist="38100" dir="2700000" algn="tl">
                    <a:srgbClr val="C0C0C0"/>
                  </a:outerShdw>
                </a:effectLst>
                <a:latin typeface="Times New Roman" pitchFamily="18" charset="0"/>
                <a:ea typeface="华文细黑" pitchFamily="2" charset="-122"/>
              </a:rPr>
              <a:t>疏到密</a:t>
            </a:r>
          </a:p>
        </p:txBody>
      </p:sp>
      <p:sp>
        <p:nvSpPr>
          <p:cNvPr id="219142" name="Line 6"/>
          <p:cNvSpPr>
            <a:spLocks noChangeShapeType="1"/>
          </p:cNvSpPr>
          <p:nvPr/>
        </p:nvSpPr>
        <p:spPr bwMode="auto">
          <a:xfrm flipV="1">
            <a:off x="2514600" y="990600"/>
            <a:ext cx="0" cy="3962400"/>
          </a:xfrm>
          <a:prstGeom prst="line">
            <a:avLst/>
          </a:prstGeom>
          <a:noFill/>
          <a:ln w="57150">
            <a:solidFill>
              <a:srgbClr val="FF0000"/>
            </a:solidFill>
            <a:round/>
            <a:headEnd/>
            <a:tailEnd type="triangle" w="med" len="med"/>
          </a:ln>
          <a:effectLst/>
        </p:spPr>
        <p:txBody>
          <a:bodyPr wrap="none" anchor="ctr"/>
          <a:lstStyle/>
          <a:p>
            <a:endParaRPr lang="zh-CN" altLang="en-US"/>
          </a:p>
        </p:txBody>
      </p:sp>
      <p:sp>
        <p:nvSpPr>
          <p:cNvPr id="219143" name="Text Box 7"/>
          <p:cNvSpPr txBox="1">
            <a:spLocks noChangeArrowheads="1"/>
          </p:cNvSpPr>
          <p:nvPr/>
        </p:nvSpPr>
        <p:spPr bwMode="auto">
          <a:xfrm>
            <a:off x="990600" y="3200400"/>
            <a:ext cx="1524000" cy="822325"/>
          </a:xfrm>
          <a:prstGeom prst="rect">
            <a:avLst/>
          </a:prstGeom>
          <a:noFill/>
          <a:ln w="9525">
            <a:noFill/>
            <a:miter lim="800000"/>
            <a:headEnd/>
            <a:tailEnd/>
          </a:ln>
          <a:effectLst/>
        </p:spPr>
        <p:txBody>
          <a:bodyPr>
            <a:spAutoFit/>
          </a:bodyPr>
          <a:lstStyle/>
          <a:p>
            <a:r>
              <a:rPr kumimoji="1" lang="zh-CN" altLang="en-US" sz="2400" b="1">
                <a:effectLst>
                  <a:outerShdw blurRad="38100" dist="38100" dir="2700000" algn="tl">
                    <a:srgbClr val="C0C0C0"/>
                  </a:outerShdw>
                </a:effectLst>
                <a:latin typeface="Times New Roman" pitchFamily="18" charset="0"/>
              </a:rPr>
              <a:t>伸颈侧目</a:t>
            </a:r>
            <a:endParaRPr kumimoji="1" lang="zh-CN" altLang="en-US" sz="2400">
              <a:latin typeface="Times New Roman" pitchFamily="18" charset="0"/>
            </a:endParaRPr>
          </a:p>
          <a:p>
            <a:r>
              <a:rPr kumimoji="1" lang="zh-CN" altLang="en-US" sz="2400" b="1">
                <a:effectLst>
                  <a:outerShdw blurRad="38100" dist="38100" dir="2700000" algn="tl">
                    <a:srgbClr val="C0C0C0"/>
                  </a:outerShdw>
                </a:effectLst>
                <a:latin typeface="Times New Roman" pitchFamily="18" charset="0"/>
              </a:rPr>
              <a:t>微笑默叹</a:t>
            </a:r>
          </a:p>
        </p:txBody>
      </p:sp>
      <p:sp>
        <p:nvSpPr>
          <p:cNvPr id="219144" name="Text Box 8"/>
          <p:cNvSpPr txBox="1">
            <a:spLocks noChangeArrowheads="1"/>
          </p:cNvSpPr>
          <p:nvPr/>
        </p:nvSpPr>
        <p:spPr bwMode="auto">
          <a:xfrm>
            <a:off x="1219200" y="2590800"/>
            <a:ext cx="1103313" cy="457200"/>
          </a:xfrm>
          <a:prstGeom prst="rect">
            <a:avLst/>
          </a:prstGeom>
          <a:noFill/>
          <a:ln w="9525">
            <a:noFill/>
            <a:miter lim="800000"/>
            <a:headEnd/>
            <a:tailEnd/>
          </a:ln>
          <a:effectLst/>
        </p:spPr>
        <p:txBody>
          <a:bodyPr wrap="none">
            <a:spAutoFit/>
          </a:bodyPr>
          <a:lstStyle/>
          <a:p>
            <a:r>
              <a:rPr kumimoji="1" lang="zh-CN" altLang="en-US" sz="2400" b="1">
                <a:effectLst>
                  <a:outerShdw blurRad="38100" dist="38100" dir="2700000" algn="tl">
                    <a:srgbClr val="C0C0C0"/>
                  </a:outerShdw>
                </a:effectLst>
                <a:latin typeface="Times New Roman" pitchFamily="18" charset="0"/>
              </a:rPr>
              <a:t>意少舒</a:t>
            </a:r>
            <a:endParaRPr kumimoji="1" lang="zh-CN" altLang="en-US" sz="2400">
              <a:latin typeface="Times New Roman" pitchFamily="18" charset="0"/>
            </a:endParaRPr>
          </a:p>
        </p:txBody>
      </p:sp>
      <p:sp>
        <p:nvSpPr>
          <p:cNvPr id="219145" name="Text Box 9"/>
          <p:cNvSpPr txBox="1">
            <a:spLocks noChangeArrowheads="1"/>
          </p:cNvSpPr>
          <p:nvPr/>
        </p:nvSpPr>
        <p:spPr bwMode="auto">
          <a:xfrm>
            <a:off x="990600" y="1600200"/>
            <a:ext cx="1409700" cy="822325"/>
          </a:xfrm>
          <a:prstGeom prst="rect">
            <a:avLst/>
          </a:prstGeom>
          <a:noFill/>
          <a:ln w="9525">
            <a:noFill/>
            <a:miter lim="800000"/>
            <a:headEnd/>
            <a:tailEnd/>
          </a:ln>
          <a:effectLst/>
        </p:spPr>
        <p:txBody>
          <a:bodyPr wrap="none">
            <a:spAutoFit/>
          </a:bodyPr>
          <a:lstStyle/>
          <a:p>
            <a:r>
              <a:rPr kumimoji="1" lang="zh-CN" altLang="en-US" sz="2400" b="1">
                <a:effectLst>
                  <a:outerShdw blurRad="38100" dist="38100" dir="2700000" algn="tl">
                    <a:srgbClr val="C0C0C0"/>
                  </a:outerShdw>
                </a:effectLst>
                <a:latin typeface="Times New Roman" pitchFamily="18" charset="0"/>
              </a:rPr>
              <a:t>变色出臂</a:t>
            </a:r>
          </a:p>
          <a:p>
            <a:r>
              <a:rPr kumimoji="1" lang="zh-CN" altLang="en-US" sz="2400" b="1">
                <a:effectLst>
                  <a:outerShdw blurRad="38100" dist="38100" dir="2700000" algn="tl">
                    <a:srgbClr val="C0C0C0"/>
                  </a:outerShdw>
                </a:effectLst>
                <a:latin typeface="Times New Roman" pitchFamily="18" charset="0"/>
              </a:rPr>
              <a:t>股战欲走</a:t>
            </a:r>
          </a:p>
        </p:txBody>
      </p:sp>
      <p:sp>
        <p:nvSpPr>
          <p:cNvPr id="219146" name="Text Box 10"/>
          <p:cNvSpPr txBox="1">
            <a:spLocks noChangeArrowheads="1"/>
          </p:cNvSpPr>
          <p:nvPr/>
        </p:nvSpPr>
        <p:spPr bwMode="auto">
          <a:xfrm>
            <a:off x="7315200" y="3657600"/>
            <a:ext cx="1828800" cy="1128713"/>
          </a:xfrm>
          <a:prstGeom prst="rect">
            <a:avLst/>
          </a:prstGeom>
          <a:noFill/>
          <a:ln w="9525">
            <a:noFill/>
            <a:miter lim="800000"/>
            <a:headEnd/>
            <a:tailEnd/>
          </a:ln>
          <a:effectLst/>
        </p:spPr>
        <p:txBody>
          <a:bodyPr>
            <a:spAutoFit/>
          </a:bodyPr>
          <a:lstStyle/>
          <a:p>
            <a:r>
              <a:rPr kumimoji="1" lang="zh-CN" altLang="en-US" sz="2800" b="1">
                <a:solidFill>
                  <a:srgbClr val="0000FF"/>
                </a:solidFill>
                <a:effectLst>
                  <a:outerShdw blurRad="38100" dist="38100" dir="2700000" algn="tl">
                    <a:srgbClr val="C0C0C0"/>
                  </a:outerShdw>
                </a:effectLst>
                <a:latin typeface="隶书" pitchFamily="49" charset="-122"/>
                <a:ea typeface="隶书" pitchFamily="49" charset="-122"/>
              </a:rPr>
              <a:t>正面描写</a:t>
            </a:r>
          </a:p>
          <a:p>
            <a:r>
              <a:rPr kumimoji="1" lang="zh-CN" altLang="en-US" sz="2000" b="1">
                <a:solidFill>
                  <a:schemeClr val="hlink"/>
                </a:solidFill>
                <a:effectLst>
                  <a:outerShdw blurRad="38100" dist="38100" dir="2700000" algn="tl">
                    <a:srgbClr val="C0C0C0"/>
                  </a:outerShdw>
                </a:effectLst>
                <a:latin typeface="Times New Roman" pitchFamily="18" charset="0"/>
                <a:ea typeface="幼圆" pitchFamily="49" charset="-122"/>
              </a:rPr>
              <a:t> </a:t>
            </a:r>
            <a:r>
              <a:rPr kumimoji="1" lang="zh-CN" altLang="en-US" sz="2000" b="1">
                <a:solidFill>
                  <a:srgbClr val="FF0000"/>
                </a:solidFill>
                <a:effectLst>
                  <a:outerShdw blurRad="38100" dist="38100" dir="2700000" algn="tl">
                    <a:srgbClr val="C0C0C0"/>
                  </a:outerShdw>
                </a:effectLst>
                <a:latin typeface="Times New Roman" pitchFamily="18" charset="0"/>
                <a:ea typeface="幼圆" pitchFamily="49" charset="-122"/>
              </a:rPr>
              <a:t>口技表演中</a:t>
            </a:r>
          </a:p>
          <a:p>
            <a:r>
              <a:rPr kumimoji="1" lang="zh-CN" altLang="en-US" sz="2000" b="1">
                <a:solidFill>
                  <a:srgbClr val="FF0000"/>
                </a:solidFill>
                <a:effectLst>
                  <a:outerShdw blurRad="38100" dist="38100" dir="2700000" algn="tl">
                    <a:srgbClr val="C0C0C0"/>
                  </a:outerShdw>
                </a:effectLst>
                <a:latin typeface="Times New Roman" pitchFamily="18" charset="0"/>
                <a:ea typeface="幼圆" pitchFamily="49" charset="-122"/>
              </a:rPr>
              <a:t> </a:t>
            </a:r>
            <a:r>
              <a:rPr kumimoji="1" lang="zh-CN" altLang="en-US" sz="2000" b="1">
                <a:solidFill>
                  <a:srgbClr val="FF0000"/>
                </a:solidFill>
                <a:effectLst>
                  <a:outerShdw blurRad="38100" dist="38100" dir="2700000" algn="tl">
                    <a:srgbClr val="C0C0C0"/>
                  </a:outerShdw>
                </a:effectLst>
                <a:latin typeface="Times New Roman" pitchFamily="18" charset="0"/>
                <a:ea typeface="黑体" pitchFamily="2" charset="-122"/>
              </a:rPr>
              <a:t>声音</a:t>
            </a:r>
            <a:r>
              <a:rPr kumimoji="1" lang="zh-CN" altLang="en-US" sz="2000" b="1">
                <a:solidFill>
                  <a:srgbClr val="FF0000"/>
                </a:solidFill>
                <a:effectLst>
                  <a:outerShdw blurRad="38100" dist="38100" dir="2700000" algn="tl">
                    <a:srgbClr val="C0C0C0"/>
                  </a:outerShdw>
                </a:effectLst>
                <a:latin typeface="Times New Roman" pitchFamily="18" charset="0"/>
                <a:ea typeface="幼圆" pitchFamily="49" charset="-122"/>
              </a:rPr>
              <a:t>的变化</a:t>
            </a:r>
            <a:endParaRPr kumimoji="1" lang="zh-CN" altLang="en-US" sz="2400" b="1">
              <a:solidFill>
                <a:srgbClr val="FF0000"/>
              </a:solidFill>
              <a:effectLst>
                <a:outerShdw blurRad="38100" dist="38100" dir="2700000" algn="tl">
                  <a:srgbClr val="C0C0C0"/>
                </a:outerShdw>
              </a:effectLst>
              <a:latin typeface="Times New Roman" pitchFamily="18" charset="0"/>
              <a:ea typeface="幼圆" pitchFamily="49" charset="-122"/>
            </a:endParaRPr>
          </a:p>
        </p:txBody>
      </p:sp>
      <p:sp>
        <p:nvSpPr>
          <p:cNvPr id="219147" name="Text Box 11"/>
          <p:cNvSpPr txBox="1">
            <a:spLocks noChangeArrowheads="1"/>
          </p:cNvSpPr>
          <p:nvPr/>
        </p:nvSpPr>
        <p:spPr bwMode="auto">
          <a:xfrm>
            <a:off x="1828800" y="211138"/>
            <a:ext cx="1828800" cy="946150"/>
          </a:xfrm>
          <a:prstGeom prst="rect">
            <a:avLst/>
          </a:prstGeom>
          <a:noFill/>
          <a:ln w="9525">
            <a:noFill/>
            <a:miter lim="800000"/>
            <a:headEnd/>
            <a:tailEnd/>
          </a:ln>
          <a:effectLst/>
        </p:spPr>
        <p:txBody>
          <a:bodyPr>
            <a:spAutoFit/>
          </a:bodyPr>
          <a:lstStyle/>
          <a:p>
            <a:r>
              <a:rPr kumimoji="1" lang="zh-CN" altLang="en-US" sz="2800" b="1">
                <a:solidFill>
                  <a:schemeClr val="accent2"/>
                </a:solidFill>
                <a:effectLst>
                  <a:outerShdw blurRad="38100" dist="38100" dir="2700000" algn="tl">
                    <a:srgbClr val="C0C0C0"/>
                  </a:outerShdw>
                </a:effectLst>
                <a:latin typeface="Times New Roman" pitchFamily="18" charset="0"/>
                <a:ea typeface="隶书" pitchFamily="49" charset="-122"/>
              </a:rPr>
              <a:t>侧面描写</a:t>
            </a:r>
            <a:r>
              <a:rPr kumimoji="1" lang="zh-CN" altLang="en-US" sz="2800" b="1">
                <a:solidFill>
                  <a:srgbClr val="FF0000"/>
                </a:solidFill>
                <a:effectLst>
                  <a:outerShdw blurRad="38100" dist="38100" dir="2700000" algn="tl">
                    <a:srgbClr val="C0C0C0"/>
                  </a:outerShdw>
                </a:effectLst>
                <a:latin typeface="Times New Roman" pitchFamily="18" charset="0"/>
                <a:ea typeface="黑体" pitchFamily="2" charset="-122"/>
              </a:rPr>
              <a:t>宾客</a:t>
            </a:r>
            <a:r>
              <a:rPr kumimoji="1" lang="zh-CN" altLang="en-US" sz="2400" b="1">
                <a:solidFill>
                  <a:srgbClr val="FF0000"/>
                </a:solidFill>
                <a:effectLst>
                  <a:outerShdw blurRad="38100" dist="38100" dir="2700000" algn="tl">
                    <a:srgbClr val="C0C0C0"/>
                  </a:outerShdw>
                </a:effectLst>
                <a:latin typeface="Times New Roman" pitchFamily="18" charset="0"/>
                <a:ea typeface="黑体" pitchFamily="2" charset="-122"/>
              </a:rPr>
              <a:t>的反应</a:t>
            </a:r>
          </a:p>
        </p:txBody>
      </p:sp>
      <p:sp>
        <p:nvSpPr>
          <p:cNvPr id="219148" name="Line 12"/>
          <p:cNvSpPr>
            <a:spLocks noChangeShapeType="1"/>
          </p:cNvSpPr>
          <p:nvPr/>
        </p:nvSpPr>
        <p:spPr bwMode="auto">
          <a:xfrm flipV="1">
            <a:off x="2590800" y="4038600"/>
            <a:ext cx="1219200" cy="76200"/>
          </a:xfrm>
          <a:prstGeom prst="line">
            <a:avLst/>
          </a:prstGeom>
          <a:noFill/>
          <a:ln w="76200">
            <a:solidFill>
              <a:srgbClr val="FFCC99"/>
            </a:solidFill>
            <a:round/>
            <a:headEnd/>
            <a:tailEnd/>
          </a:ln>
          <a:effectLst/>
        </p:spPr>
        <p:txBody>
          <a:bodyPr wrap="none" anchor="ctr"/>
          <a:lstStyle/>
          <a:p>
            <a:endParaRPr lang="zh-CN" altLang="en-US"/>
          </a:p>
        </p:txBody>
      </p:sp>
      <p:sp>
        <p:nvSpPr>
          <p:cNvPr id="219149" name="Text Box 13"/>
          <p:cNvSpPr txBox="1">
            <a:spLocks noChangeArrowheads="1"/>
          </p:cNvSpPr>
          <p:nvPr/>
        </p:nvSpPr>
        <p:spPr bwMode="auto">
          <a:xfrm>
            <a:off x="3733800" y="2863850"/>
            <a:ext cx="762000" cy="641350"/>
          </a:xfrm>
          <a:prstGeom prst="rect">
            <a:avLst/>
          </a:prstGeom>
          <a:noFill/>
          <a:ln w="9525">
            <a:noFill/>
            <a:miter lim="800000"/>
            <a:headEnd/>
            <a:tailEnd/>
          </a:ln>
          <a:effectLst/>
        </p:spPr>
        <p:txBody>
          <a:bodyPr>
            <a:spAutoFit/>
          </a:bodyPr>
          <a:lstStyle/>
          <a:p>
            <a:r>
              <a:rPr kumimoji="1" lang="zh-CN" altLang="en-US" sz="3600">
                <a:solidFill>
                  <a:schemeClr val="accent2"/>
                </a:solidFill>
                <a:effectLst>
                  <a:outerShdw blurRad="38100" dist="38100" dir="2700000" algn="tl">
                    <a:srgbClr val="C0C0C0"/>
                  </a:outerShdw>
                </a:effectLst>
                <a:latin typeface="Times New Roman" pitchFamily="18" charset="0"/>
                <a:ea typeface="华文行楷" pitchFamily="2" charset="-122"/>
              </a:rPr>
              <a:t>紧</a:t>
            </a:r>
            <a:endParaRPr kumimoji="1" lang="zh-CN" altLang="en-US" sz="3600">
              <a:solidFill>
                <a:schemeClr val="accent2"/>
              </a:solidFill>
              <a:latin typeface="Times New Roman" pitchFamily="18" charset="0"/>
              <a:ea typeface="华文行楷" pitchFamily="2" charset="-122"/>
            </a:endParaRPr>
          </a:p>
        </p:txBody>
      </p:sp>
      <p:sp>
        <p:nvSpPr>
          <p:cNvPr id="219150" name="Line 14"/>
          <p:cNvSpPr>
            <a:spLocks noChangeShapeType="1"/>
          </p:cNvSpPr>
          <p:nvPr/>
        </p:nvSpPr>
        <p:spPr bwMode="auto">
          <a:xfrm>
            <a:off x="4800600" y="2971800"/>
            <a:ext cx="1066800" cy="0"/>
          </a:xfrm>
          <a:prstGeom prst="line">
            <a:avLst/>
          </a:prstGeom>
          <a:noFill/>
          <a:ln w="76200">
            <a:solidFill>
              <a:srgbClr val="FFCC99"/>
            </a:solidFill>
            <a:round/>
            <a:headEnd/>
            <a:tailEnd/>
          </a:ln>
          <a:effectLst/>
        </p:spPr>
        <p:txBody>
          <a:bodyPr wrap="none" anchor="ctr"/>
          <a:lstStyle/>
          <a:p>
            <a:endParaRPr lang="zh-CN" altLang="en-US"/>
          </a:p>
        </p:txBody>
      </p:sp>
      <p:sp>
        <p:nvSpPr>
          <p:cNvPr id="219151" name="Text Box 15"/>
          <p:cNvSpPr txBox="1">
            <a:spLocks noChangeArrowheads="1"/>
          </p:cNvSpPr>
          <p:nvPr/>
        </p:nvSpPr>
        <p:spPr bwMode="auto">
          <a:xfrm>
            <a:off x="4876800" y="2362200"/>
            <a:ext cx="568325" cy="641350"/>
          </a:xfrm>
          <a:prstGeom prst="rect">
            <a:avLst/>
          </a:prstGeom>
          <a:noFill/>
          <a:ln w="9525">
            <a:noFill/>
            <a:miter lim="800000"/>
            <a:headEnd/>
            <a:tailEnd/>
          </a:ln>
          <a:effectLst/>
        </p:spPr>
        <p:txBody>
          <a:bodyPr>
            <a:spAutoFit/>
          </a:bodyPr>
          <a:lstStyle/>
          <a:p>
            <a:r>
              <a:rPr kumimoji="1" lang="zh-CN" altLang="en-US" sz="3600">
                <a:solidFill>
                  <a:schemeClr val="accent2"/>
                </a:solidFill>
                <a:effectLst>
                  <a:outerShdw blurRad="38100" dist="38100" dir="2700000" algn="tl">
                    <a:srgbClr val="C0C0C0"/>
                  </a:outerShdw>
                </a:effectLst>
                <a:latin typeface="Times New Roman" pitchFamily="18" charset="0"/>
                <a:ea typeface="华文行楷" pitchFamily="2" charset="-122"/>
              </a:rPr>
              <a:t>缓</a:t>
            </a:r>
          </a:p>
        </p:txBody>
      </p:sp>
      <p:sp>
        <p:nvSpPr>
          <p:cNvPr id="219152" name="Line 16"/>
          <p:cNvSpPr>
            <a:spLocks noChangeShapeType="1"/>
          </p:cNvSpPr>
          <p:nvPr/>
        </p:nvSpPr>
        <p:spPr bwMode="auto">
          <a:xfrm flipV="1">
            <a:off x="7010400" y="1600200"/>
            <a:ext cx="1295400" cy="0"/>
          </a:xfrm>
          <a:prstGeom prst="line">
            <a:avLst/>
          </a:prstGeom>
          <a:noFill/>
          <a:ln w="76200">
            <a:solidFill>
              <a:srgbClr val="FFCC99"/>
            </a:solidFill>
            <a:round/>
            <a:headEnd/>
            <a:tailEnd type="triangle" w="med" len="med"/>
          </a:ln>
          <a:effectLst/>
        </p:spPr>
        <p:txBody>
          <a:bodyPr wrap="none" anchor="ctr"/>
          <a:lstStyle/>
          <a:p>
            <a:endParaRPr lang="zh-CN" altLang="en-US"/>
          </a:p>
        </p:txBody>
      </p:sp>
      <p:sp>
        <p:nvSpPr>
          <p:cNvPr id="219153" name="Text Box 17"/>
          <p:cNvSpPr txBox="1">
            <a:spLocks noChangeArrowheads="1"/>
          </p:cNvSpPr>
          <p:nvPr/>
        </p:nvSpPr>
        <p:spPr bwMode="auto">
          <a:xfrm>
            <a:off x="5834063" y="1720850"/>
            <a:ext cx="642937" cy="641350"/>
          </a:xfrm>
          <a:prstGeom prst="rect">
            <a:avLst/>
          </a:prstGeom>
          <a:noFill/>
          <a:ln w="9525">
            <a:noFill/>
            <a:miter lim="800000"/>
            <a:headEnd/>
            <a:tailEnd/>
          </a:ln>
          <a:effectLst/>
        </p:spPr>
        <p:txBody>
          <a:bodyPr wrap="none">
            <a:spAutoFit/>
          </a:bodyPr>
          <a:lstStyle/>
          <a:p>
            <a:r>
              <a:rPr kumimoji="1" lang="zh-CN" altLang="en-US" sz="3600">
                <a:solidFill>
                  <a:schemeClr val="accent2"/>
                </a:solidFill>
                <a:effectLst>
                  <a:outerShdw blurRad="38100" dist="38100" dir="2700000" algn="tl">
                    <a:srgbClr val="C0C0C0"/>
                  </a:outerShdw>
                </a:effectLst>
                <a:latin typeface="Times New Roman" pitchFamily="18" charset="0"/>
                <a:ea typeface="华文行楷" pitchFamily="2" charset="-122"/>
              </a:rPr>
              <a:t>急</a:t>
            </a:r>
          </a:p>
        </p:txBody>
      </p:sp>
      <p:sp>
        <p:nvSpPr>
          <p:cNvPr id="219154" name="Text Box 18"/>
          <p:cNvSpPr txBox="1">
            <a:spLocks noChangeArrowheads="1"/>
          </p:cNvSpPr>
          <p:nvPr/>
        </p:nvSpPr>
        <p:spPr bwMode="auto">
          <a:xfrm>
            <a:off x="5791200" y="533400"/>
            <a:ext cx="2936875" cy="641350"/>
          </a:xfrm>
          <a:prstGeom prst="rect">
            <a:avLst/>
          </a:prstGeom>
          <a:noFill/>
          <a:ln w="9525">
            <a:noFill/>
            <a:miter lim="800000"/>
            <a:headEnd/>
            <a:tailEnd/>
          </a:ln>
          <a:effectLst/>
        </p:spPr>
        <p:txBody>
          <a:bodyPr wrap="none">
            <a:spAutoFit/>
          </a:bodyPr>
          <a:lstStyle/>
          <a:p>
            <a:r>
              <a:rPr kumimoji="1" lang="zh-CN" altLang="en-US" sz="3600" b="1">
                <a:solidFill>
                  <a:srgbClr val="FF9900"/>
                </a:solidFill>
                <a:latin typeface="Times New Roman" pitchFamily="18" charset="0"/>
                <a:ea typeface="华文行楷" pitchFamily="2" charset="-122"/>
              </a:rPr>
              <a:t>情节发展情况</a:t>
            </a:r>
          </a:p>
        </p:txBody>
      </p:sp>
      <p:sp>
        <p:nvSpPr>
          <p:cNvPr id="219155" name="Line 19"/>
          <p:cNvSpPr>
            <a:spLocks noChangeShapeType="1"/>
          </p:cNvSpPr>
          <p:nvPr/>
        </p:nvSpPr>
        <p:spPr bwMode="auto">
          <a:xfrm flipV="1">
            <a:off x="3886200" y="2971800"/>
            <a:ext cx="914400" cy="990600"/>
          </a:xfrm>
          <a:prstGeom prst="line">
            <a:avLst/>
          </a:prstGeom>
          <a:noFill/>
          <a:ln w="76200">
            <a:solidFill>
              <a:srgbClr val="FFCC99"/>
            </a:solidFill>
            <a:round/>
            <a:headEnd/>
            <a:tailEnd/>
          </a:ln>
          <a:effectLst/>
        </p:spPr>
        <p:txBody>
          <a:bodyPr wrap="none" anchor="ctr"/>
          <a:lstStyle/>
          <a:p>
            <a:endParaRPr lang="zh-CN" altLang="en-US"/>
          </a:p>
        </p:txBody>
      </p:sp>
      <p:sp>
        <p:nvSpPr>
          <p:cNvPr id="219156" name="Line 20"/>
          <p:cNvSpPr>
            <a:spLocks noChangeShapeType="1"/>
          </p:cNvSpPr>
          <p:nvPr/>
        </p:nvSpPr>
        <p:spPr bwMode="auto">
          <a:xfrm flipV="1">
            <a:off x="5867400" y="1600200"/>
            <a:ext cx="1143000" cy="1295400"/>
          </a:xfrm>
          <a:prstGeom prst="line">
            <a:avLst/>
          </a:prstGeom>
          <a:noFill/>
          <a:ln w="76200">
            <a:solidFill>
              <a:srgbClr val="FFCC99"/>
            </a:solidFill>
            <a:round/>
            <a:headEnd/>
            <a:tailEnd/>
          </a:ln>
          <a:effectLst/>
        </p:spPr>
        <p:txBody>
          <a:bodyPr wrap="none" anchor="ctr"/>
          <a:lstStyle/>
          <a:p>
            <a:endParaRPr lang="zh-CN" altLang="en-US"/>
          </a:p>
        </p:txBody>
      </p:sp>
      <p:sp>
        <p:nvSpPr>
          <p:cNvPr id="219157" name="Text Box 21"/>
          <p:cNvSpPr txBox="1">
            <a:spLocks noChangeArrowheads="1"/>
          </p:cNvSpPr>
          <p:nvPr/>
        </p:nvSpPr>
        <p:spPr bwMode="ltGray">
          <a:xfrm>
            <a:off x="2743200" y="3184525"/>
            <a:ext cx="1066800" cy="701675"/>
          </a:xfrm>
          <a:prstGeom prst="rect">
            <a:avLst/>
          </a:prstGeom>
          <a:noFill/>
          <a:ln w="9525">
            <a:noFill/>
            <a:miter lim="800000"/>
            <a:headEnd/>
            <a:tailEnd/>
          </a:ln>
          <a:effectLst/>
        </p:spPr>
        <p:txBody>
          <a:bodyPr>
            <a:spAutoFit/>
          </a:bodyPr>
          <a:lstStyle/>
          <a:p>
            <a:pPr>
              <a:spcBef>
                <a:spcPct val="50000"/>
              </a:spcBef>
            </a:pPr>
            <a:r>
              <a:rPr kumimoji="1" lang="zh-CN" altLang="en-US" sz="4000">
                <a:solidFill>
                  <a:schemeClr val="accent2"/>
                </a:solidFill>
                <a:latin typeface="Times New Roman" pitchFamily="18" charset="0"/>
                <a:ea typeface="华文行楷" pitchFamily="2" charset="-122"/>
              </a:rPr>
              <a:t>平</a:t>
            </a:r>
          </a:p>
        </p:txBody>
      </p:sp>
      <p:sp>
        <p:nvSpPr>
          <p:cNvPr id="219158" name="Text Box 22"/>
          <p:cNvSpPr txBox="1">
            <a:spLocks noChangeArrowheads="1"/>
          </p:cNvSpPr>
          <p:nvPr/>
        </p:nvSpPr>
        <p:spPr bwMode="ltGray">
          <a:xfrm>
            <a:off x="7315200" y="974725"/>
            <a:ext cx="1066800" cy="701675"/>
          </a:xfrm>
          <a:prstGeom prst="rect">
            <a:avLst/>
          </a:prstGeom>
          <a:noFill/>
          <a:ln w="9525">
            <a:noFill/>
            <a:miter lim="800000"/>
            <a:headEnd/>
            <a:tailEnd/>
          </a:ln>
          <a:effectLst/>
        </p:spPr>
        <p:txBody>
          <a:bodyPr>
            <a:spAutoFit/>
          </a:bodyPr>
          <a:lstStyle/>
          <a:p>
            <a:pPr>
              <a:spcBef>
                <a:spcPct val="50000"/>
              </a:spcBef>
            </a:pPr>
            <a:r>
              <a:rPr kumimoji="1" lang="zh-CN" altLang="en-US" sz="4000">
                <a:solidFill>
                  <a:schemeClr val="accent2"/>
                </a:solidFill>
                <a:latin typeface="Times New Roman" pitchFamily="18" charset="0"/>
                <a:ea typeface="华文行楷" pitchFamily="2" charset="-122"/>
              </a:rPr>
              <a:t>平</a:t>
            </a:r>
          </a:p>
        </p:txBody>
      </p:sp>
      <p:sp>
        <p:nvSpPr>
          <p:cNvPr id="219159" name="Rectangle 23"/>
          <p:cNvSpPr>
            <a:spLocks noChangeArrowheads="1"/>
          </p:cNvSpPr>
          <p:nvPr/>
        </p:nvSpPr>
        <p:spPr bwMode="ltGray">
          <a:xfrm>
            <a:off x="6858000" y="1676400"/>
            <a:ext cx="1409700" cy="457200"/>
          </a:xfrm>
          <a:prstGeom prst="rect">
            <a:avLst/>
          </a:prstGeom>
          <a:noFill/>
          <a:ln w="9525">
            <a:noFill/>
            <a:miter lim="800000"/>
            <a:headEnd/>
            <a:tailEnd/>
          </a:ln>
          <a:effectLst/>
        </p:spPr>
        <p:txBody>
          <a:bodyPr wrap="none">
            <a:spAutoFit/>
          </a:bodyPr>
          <a:lstStyle/>
          <a:p>
            <a:r>
              <a:rPr kumimoji="1" lang="zh-CN" altLang="en-US" sz="2400" b="1" i="1">
                <a:solidFill>
                  <a:srgbClr val="FF0000"/>
                </a:solidFill>
                <a:effectLst>
                  <a:outerShdw blurRad="38100" dist="38100" dir="2700000" algn="tl">
                    <a:srgbClr val="C0C0C0"/>
                  </a:outerShdw>
                </a:effectLst>
                <a:latin typeface="幼圆" pitchFamily="49" charset="-122"/>
                <a:ea typeface="幼圆" pitchFamily="49" charset="-122"/>
              </a:rPr>
              <a:t>首尾照应</a:t>
            </a:r>
          </a:p>
        </p:txBody>
      </p:sp>
      <p:sp>
        <p:nvSpPr>
          <p:cNvPr id="219160" name="Text Box 24"/>
          <p:cNvSpPr txBox="1">
            <a:spLocks noChangeArrowheads="1"/>
          </p:cNvSpPr>
          <p:nvPr/>
        </p:nvSpPr>
        <p:spPr bwMode="ltGray">
          <a:xfrm>
            <a:off x="2590800" y="4038600"/>
            <a:ext cx="1524000" cy="457200"/>
          </a:xfrm>
          <a:prstGeom prst="rect">
            <a:avLst/>
          </a:prstGeom>
          <a:noFill/>
          <a:ln w="9525">
            <a:noFill/>
            <a:miter lim="800000"/>
            <a:headEnd/>
            <a:tailEnd/>
          </a:ln>
          <a:effectLst/>
        </p:spPr>
        <p:txBody>
          <a:bodyPr>
            <a:spAutoFit/>
          </a:bodyPr>
          <a:lstStyle/>
          <a:p>
            <a:pPr>
              <a:spcBef>
                <a:spcPct val="50000"/>
              </a:spcBef>
            </a:pPr>
            <a:r>
              <a:rPr kumimoji="1" lang="zh-CN" altLang="en-US" sz="2400" b="1">
                <a:solidFill>
                  <a:srgbClr val="FF0000"/>
                </a:solidFill>
                <a:latin typeface="Times New Roman" pitchFamily="18" charset="0"/>
                <a:ea typeface="幼圆" pitchFamily="49" charset="-122"/>
              </a:rPr>
              <a:t>铺垫衬托</a:t>
            </a:r>
          </a:p>
        </p:txBody>
      </p:sp>
      <p:sp>
        <p:nvSpPr>
          <p:cNvPr id="219161" name="Text Box 25"/>
          <p:cNvSpPr txBox="1">
            <a:spLocks noChangeArrowheads="1"/>
          </p:cNvSpPr>
          <p:nvPr/>
        </p:nvSpPr>
        <p:spPr bwMode="ltGray">
          <a:xfrm>
            <a:off x="4114800" y="3429000"/>
            <a:ext cx="1676400" cy="457200"/>
          </a:xfrm>
          <a:prstGeom prst="rect">
            <a:avLst/>
          </a:prstGeom>
          <a:noFill/>
          <a:ln w="9525">
            <a:noFill/>
            <a:miter lim="800000"/>
            <a:headEnd/>
            <a:tailEnd/>
          </a:ln>
          <a:effectLst/>
        </p:spPr>
        <p:txBody>
          <a:bodyPr>
            <a:spAutoFit/>
          </a:bodyPr>
          <a:lstStyle/>
          <a:p>
            <a:pPr>
              <a:spcBef>
                <a:spcPct val="50000"/>
              </a:spcBef>
            </a:pPr>
            <a:r>
              <a:rPr kumimoji="1" lang="zh-CN" altLang="en-US" sz="2400" b="1">
                <a:solidFill>
                  <a:srgbClr val="FF0000"/>
                </a:solidFill>
                <a:latin typeface="Times New Roman" pitchFamily="18" charset="0"/>
                <a:ea typeface="幼圆" pitchFamily="49" charset="-122"/>
              </a:rPr>
              <a:t>渐入佳境</a:t>
            </a:r>
          </a:p>
        </p:txBody>
      </p:sp>
      <p:sp>
        <p:nvSpPr>
          <p:cNvPr id="219162" name="Text Box 26"/>
          <p:cNvSpPr txBox="1">
            <a:spLocks noChangeArrowheads="1"/>
          </p:cNvSpPr>
          <p:nvPr/>
        </p:nvSpPr>
        <p:spPr bwMode="ltGray">
          <a:xfrm>
            <a:off x="5029200" y="2895600"/>
            <a:ext cx="1752600" cy="457200"/>
          </a:xfrm>
          <a:prstGeom prst="rect">
            <a:avLst/>
          </a:prstGeom>
          <a:noFill/>
          <a:ln w="9525">
            <a:noFill/>
            <a:miter lim="800000"/>
            <a:headEnd/>
            <a:tailEnd/>
          </a:ln>
          <a:effectLst/>
        </p:spPr>
        <p:txBody>
          <a:bodyPr>
            <a:spAutoFit/>
          </a:bodyPr>
          <a:lstStyle/>
          <a:p>
            <a:pPr>
              <a:spcBef>
                <a:spcPct val="50000"/>
              </a:spcBef>
            </a:pPr>
            <a:r>
              <a:rPr kumimoji="1" lang="zh-CN" altLang="en-US" sz="2400" b="1">
                <a:solidFill>
                  <a:srgbClr val="FF0000"/>
                </a:solidFill>
                <a:latin typeface="Times New Roman" pitchFamily="18" charset="0"/>
                <a:ea typeface="幼圆" pitchFamily="49" charset="-122"/>
              </a:rPr>
              <a:t>欲扬先抑</a:t>
            </a:r>
          </a:p>
        </p:txBody>
      </p:sp>
      <p:sp>
        <p:nvSpPr>
          <p:cNvPr id="219163" name="Text Box 27"/>
          <p:cNvSpPr txBox="1">
            <a:spLocks noChangeArrowheads="1"/>
          </p:cNvSpPr>
          <p:nvPr/>
        </p:nvSpPr>
        <p:spPr bwMode="ltGray">
          <a:xfrm>
            <a:off x="6324600" y="2209800"/>
            <a:ext cx="1752600" cy="457200"/>
          </a:xfrm>
          <a:prstGeom prst="rect">
            <a:avLst/>
          </a:prstGeom>
          <a:noFill/>
          <a:ln w="9525">
            <a:noFill/>
            <a:miter lim="800000"/>
            <a:headEnd/>
            <a:tailEnd/>
          </a:ln>
          <a:effectLst/>
        </p:spPr>
        <p:txBody>
          <a:bodyPr>
            <a:spAutoFit/>
          </a:bodyPr>
          <a:lstStyle/>
          <a:p>
            <a:pPr>
              <a:spcBef>
                <a:spcPct val="50000"/>
              </a:spcBef>
            </a:pPr>
            <a:r>
              <a:rPr kumimoji="1" lang="zh-CN" altLang="en-US" sz="2400" b="1">
                <a:solidFill>
                  <a:srgbClr val="FF0000"/>
                </a:solidFill>
                <a:latin typeface="Times New Roman" pitchFamily="18" charset="0"/>
                <a:ea typeface="幼圆" pitchFamily="49" charset="-122"/>
              </a:rPr>
              <a:t>推向高潮</a:t>
            </a:r>
          </a:p>
        </p:txBody>
      </p:sp>
      <p:sp>
        <p:nvSpPr>
          <p:cNvPr id="219164" name="Text Box 28"/>
          <p:cNvSpPr txBox="1">
            <a:spLocks noChangeArrowheads="1"/>
          </p:cNvSpPr>
          <p:nvPr/>
        </p:nvSpPr>
        <p:spPr bwMode="auto">
          <a:xfrm>
            <a:off x="0" y="5661025"/>
            <a:ext cx="5754688" cy="822325"/>
          </a:xfrm>
          <a:prstGeom prst="rect">
            <a:avLst/>
          </a:prstGeom>
          <a:noFill/>
          <a:ln w="9525">
            <a:noFill/>
            <a:miter lim="800000"/>
            <a:headEnd/>
            <a:tailEnd/>
          </a:ln>
          <a:effectLst/>
        </p:spPr>
        <p:txBody>
          <a:bodyPr>
            <a:spAutoFit/>
          </a:bodyPr>
          <a:lstStyle/>
          <a:p>
            <a:r>
              <a:rPr kumimoji="1" lang="en-US" altLang="zh-CN" sz="2400" b="1">
                <a:latin typeface="Times New Roman" pitchFamily="18" charset="0"/>
                <a:ea typeface="华文细黑" pitchFamily="2" charset="-122"/>
              </a:rPr>
              <a:t>       </a:t>
            </a:r>
            <a:r>
              <a:rPr kumimoji="1" lang="en-US" altLang="zh-CN" sz="2400" b="1">
                <a:latin typeface="幼圆" pitchFamily="49" charset="-122"/>
                <a:ea typeface="华文细黑" pitchFamily="2" charset="-122"/>
              </a:rPr>
              <a:t>“</a:t>
            </a:r>
            <a:r>
              <a:rPr kumimoji="1" lang="zh-CN" altLang="en-US" sz="2400" b="1">
                <a:effectLst>
                  <a:outerShdw blurRad="38100" dist="38100" dir="2700000" algn="tl">
                    <a:srgbClr val="C0C0C0"/>
                  </a:outerShdw>
                </a:effectLst>
                <a:latin typeface="幼圆" pitchFamily="49" charset="-122"/>
                <a:ea typeface="华文细黑" pitchFamily="2" charset="-122"/>
              </a:rPr>
              <a:t>一桌、一椅、一扇、一抚尺而已”</a:t>
            </a:r>
          </a:p>
          <a:p>
            <a:r>
              <a:rPr kumimoji="1" lang="zh-CN" altLang="en-US" sz="2400" b="1">
                <a:effectLst>
                  <a:outerShdw blurRad="38100" dist="38100" dir="2700000" algn="tl">
                    <a:srgbClr val="C0C0C0"/>
                  </a:outerShdw>
                </a:effectLst>
                <a:latin typeface="幼圆" pitchFamily="49" charset="-122"/>
                <a:ea typeface="华文细黑" pitchFamily="2" charset="-122"/>
              </a:rPr>
              <a:t>             简单的道具</a:t>
            </a:r>
          </a:p>
        </p:txBody>
      </p:sp>
      <p:sp>
        <p:nvSpPr>
          <p:cNvPr id="219165" name="Text Box 29"/>
          <p:cNvSpPr txBox="1">
            <a:spLocks noChangeArrowheads="1"/>
          </p:cNvSpPr>
          <p:nvPr/>
        </p:nvSpPr>
        <p:spPr bwMode="auto">
          <a:xfrm>
            <a:off x="5724525" y="5670550"/>
            <a:ext cx="2808288" cy="1187450"/>
          </a:xfrm>
          <a:prstGeom prst="rect">
            <a:avLst/>
          </a:prstGeom>
          <a:noFill/>
          <a:ln w="9525">
            <a:noFill/>
            <a:miter lim="800000"/>
            <a:headEnd/>
            <a:tailEnd/>
          </a:ln>
          <a:effectLst/>
        </p:spPr>
        <p:txBody>
          <a:bodyPr>
            <a:spAutoFit/>
          </a:bodyPr>
          <a:lstStyle/>
          <a:p>
            <a:r>
              <a:rPr kumimoji="1" lang="en-US" altLang="zh-CN" sz="2400" b="1">
                <a:effectLst>
                  <a:outerShdw blurRad="38100" dist="38100" dir="2700000" algn="tl">
                    <a:srgbClr val="C0C0C0"/>
                  </a:outerShdw>
                </a:effectLst>
                <a:latin typeface="Times New Roman" pitchFamily="18" charset="0"/>
              </a:rPr>
              <a:t>——</a:t>
            </a:r>
            <a:r>
              <a:rPr kumimoji="1" lang="zh-CN" altLang="en-US" sz="2400" b="1">
                <a:effectLst>
                  <a:outerShdw blurRad="38100" dist="38100" dir="2700000" algn="tl">
                    <a:srgbClr val="C0C0C0"/>
                  </a:outerShdw>
                </a:effectLst>
                <a:latin typeface="Times New Roman" pitchFamily="18" charset="0"/>
              </a:rPr>
              <a:t>衬托表演者高超的技艺</a:t>
            </a:r>
          </a:p>
          <a:p>
            <a:r>
              <a:rPr kumimoji="1" lang="zh-CN" altLang="en-US" sz="2400" b="1">
                <a:effectLst>
                  <a:outerShdw blurRad="38100" dist="38100" dir="2700000" algn="tl">
                    <a:srgbClr val="C0C0C0"/>
                  </a:outerShdw>
                </a:effectLst>
                <a:latin typeface="Times New Roman" pitchFamily="18" charset="0"/>
              </a:rPr>
              <a:t>                           </a:t>
            </a:r>
            <a:endParaRPr kumimoji="1" lang="zh-CN" altLang="en-US" sz="2400">
              <a:latin typeface="Times New Roman" pitchFamily="18" charset="0"/>
            </a:endParaRPr>
          </a:p>
        </p:txBody>
      </p:sp>
      <p:sp>
        <p:nvSpPr>
          <p:cNvPr id="219166" name="Text Box 30"/>
          <p:cNvSpPr txBox="1">
            <a:spLocks noChangeArrowheads="1"/>
          </p:cNvSpPr>
          <p:nvPr/>
        </p:nvSpPr>
        <p:spPr bwMode="auto">
          <a:xfrm>
            <a:off x="3779838" y="5589588"/>
            <a:ext cx="1943100" cy="1735137"/>
          </a:xfrm>
          <a:prstGeom prst="rect">
            <a:avLst/>
          </a:prstGeom>
          <a:noFill/>
          <a:ln w="9525">
            <a:noFill/>
            <a:miter lim="800000"/>
            <a:headEnd/>
            <a:tailEnd/>
          </a:ln>
          <a:effectLst/>
        </p:spPr>
        <p:txBody>
          <a:bodyPr>
            <a:spAutoFit/>
          </a:bodyPr>
          <a:lstStyle/>
          <a:p>
            <a:endParaRPr kumimoji="1" lang="en-US" altLang="zh-CN" sz="2400" b="1">
              <a:effectLst>
                <a:outerShdw blurRad="38100" dist="38100" dir="2700000" algn="tl">
                  <a:srgbClr val="C0C0C0"/>
                </a:outerShdw>
              </a:effectLst>
              <a:latin typeface="Times New Roman" pitchFamily="18" charset="0"/>
            </a:endParaRPr>
          </a:p>
          <a:p>
            <a:r>
              <a:rPr kumimoji="1" lang="en-US" altLang="zh-CN" sz="2400" b="1">
                <a:effectLst>
                  <a:outerShdw blurRad="38100" dist="38100" dir="2700000" algn="tl">
                    <a:srgbClr val="C0C0C0"/>
                  </a:outerShdw>
                </a:effectLst>
                <a:latin typeface="Times New Roman" pitchFamily="18" charset="0"/>
              </a:rPr>
              <a:t>                           </a:t>
            </a:r>
            <a:r>
              <a:rPr kumimoji="1" lang="zh-CN" altLang="en-US" sz="2400" b="1">
                <a:effectLst>
                  <a:outerShdw blurRad="38100" dist="38100" dir="2700000" algn="tl">
                    <a:srgbClr val="C0C0C0"/>
                  </a:outerShdw>
                </a:effectLst>
                <a:latin typeface="Times New Roman" pitchFamily="18" charset="0"/>
              </a:rPr>
              <a:t>首尾照应</a:t>
            </a:r>
          </a:p>
          <a:p>
            <a:pPr>
              <a:spcBef>
                <a:spcPct val="50000"/>
              </a:spcBef>
            </a:pPr>
            <a:endParaRPr kumimoji="1" lang="en-US" altLang="zh-CN" sz="2400">
              <a:latin typeface="Times New Roman" pitchFamily="18" charset="0"/>
            </a:endParaRP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8" fill="hold" grpId="0" nodeType="clickEffect">
                                  <p:stCondLst>
                                    <p:cond delay="0"/>
                                  </p:stCondLst>
                                  <p:childTnLst>
                                    <p:set>
                                      <p:cBhvr>
                                        <p:cTn id="6" dur="1" fill="hold">
                                          <p:stCondLst>
                                            <p:cond delay="0"/>
                                          </p:stCondLst>
                                        </p:cTn>
                                        <p:tgtEl>
                                          <p:spTgt spid="219138"/>
                                        </p:tgtEl>
                                        <p:attrNameLst>
                                          <p:attrName>style.visibility</p:attrName>
                                        </p:attrNameLst>
                                      </p:cBhvr>
                                      <p:to>
                                        <p:strVal val="visible"/>
                                      </p:to>
                                    </p:set>
                                    <p:anim calcmode="lin" valueType="num">
                                      <p:cBhvr>
                                        <p:cTn id="7" dur="500" fill="hold"/>
                                        <p:tgtEl>
                                          <p:spTgt spid="219138"/>
                                        </p:tgtEl>
                                        <p:attrNameLst>
                                          <p:attrName>ppt_x</p:attrName>
                                        </p:attrNameLst>
                                      </p:cBhvr>
                                      <p:tavLst>
                                        <p:tav tm="0">
                                          <p:val>
                                            <p:strVal val="#ppt_x-#ppt_w/2"/>
                                          </p:val>
                                        </p:tav>
                                        <p:tav tm="100000">
                                          <p:val>
                                            <p:strVal val="#ppt_x"/>
                                          </p:val>
                                        </p:tav>
                                      </p:tavLst>
                                    </p:anim>
                                    <p:anim calcmode="lin" valueType="num">
                                      <p:cBhvr>
                                        <p:cTn id="8" dur="500" fill="hold"/>
                                        <p:tgtEl>
                                          <p:spTgt spid="219138"/>
                                        </p:tgtEl>
                                        <p:attrNameLst>
                                          <p:attrName>ppt_y</p:attrName>
                                        </p:attrNameLst>
                                      </p:cBhvr>
                                      <p:tavLst>
                                        <p:tav tm="0">
                                          <p:val>
                                            <p:strVal val="#ppt_y"/>
                                          </p:val>
                                        </p:tav>
                                        <p:tav tm="100000">
                                          <p:val>
                                            <p:strVal val="#ppt_y"/>
                                          </p:val>
                                        </p:tav>
                                      </p:tavLst>
                                    </p:anim>
                                    <p:anim calcmode="lin" valueType="num">
                                      <p:cBhvr>
                                        <p:cTn id="9" dur="500" fill="hold"/>
                                        <p:tgtEl>
                                          <p:spTgt spid="219138"/>
                                        </p:tgtEl>
                                        <p:attrNameLst>
                                          <p:attrName>ppt_w</p:attrName>
                                        </p:attrNameLst>
                                      </p:cBhvr>
                                      <p:tavLst>
                                        <p:tav tm="0">
                                          <p:val>
                                            <p:fltVal val="0"/>
                                          </p:val>
                                        </p:tav>
                                        <p:tav tm="100000">
                                          <p:val>
                                            <p:strVal val="#ppt_w"/>
                                          </p:val>
                                        </p:tav>
                                      </p:tavLst>
                                    </p:anim>
                                    <p:anim calcmode="lin" valueType="num">
                                      <p:cBhvr>
                                        <p:cTn id="10" dur="500" fill="hold"/>
                                        <p:tgtEl>
                                          <p:spTgt spid="219138"/>
                                        </p:tgtEl>
                                        <p:attrNameLst>
                                          <p:attrName>ppt_h</p:attrName>
                                        </p:attrNameLst>
                                      </p:cBhvr>
                                      <p:tavLst>
                                        <p:tav tm="0">
                                          <p:val>
                                            <p:strVal val="#ppt_h"/>
                                          </p:val>
                                        </p:tav>
                                        <p:tav tm="100000">
                                          <p:val>
                                            <p:strVal val="#ppt_h"/>
                                          </p:val>
                                        </p:tav>
                                      </p:tavLst>
                                    </p:anim>
                                  </p:childTnLst>
                                </p:cTn>
                              </p:par>
                            </p:childTnLst>
                          </p:cTn>
                        </p:par>
                      </p:childTnLst>
                    </p:cTn>
                  </p:par>
                  <p:par>
                    <p:cTn id="11" fill="hold">
                      <p:stCondLst>
                        <p:cond delay="indefinite"/>
                      </p:stCondLst>
                      <p:childTnLst>
                        <p:par>
                          <p:cTn id="12" fill="hold">
                            <p:stCondLst>
                              <p:cond delay="0"/>
                            </p:stCondLst>
                            <p:childTnLst>
                              <p:par>
                                <p:cTn id="13" presetID="23" presetClass="entr" presetSubtype="16" fill="hold" grpId="0" nodeType="clickEffect">
                                  <p:stCondLst>
                                    <p:cond delay="0"/>
                                  </p:stCondLst>
                                  <p:childTnLst>
                                    <p:set>
                                      <p:cBhvr>
                                        <p:cTn id="14" dur="1" fill="hold">
                                          <p:stCondLst>
                                            <p:cond delay="0"/>
                                          </p:stCondLst>
                                        </p:cTn>
                                        <p:tgtEl>
                                          <p:spTgt spid="219146"/>
                                        </p:tgtEl>
                                        <p:attrNameLst>
                                          <p:attrName>style.visibility</p:attrName>
                                        </p:attrNameLst>
                                      </p:cBhvr>
                                      <p:to>
                                        <p:strVal val="visible"/>
                                      </p:to>
                                    </p:set>
                                    <p:anim calcmode="lin" valueType="num">
                                      <p:cBhvr>
                                        <p:cTn id="15" dur="500" fill="hold"/>
                                        <p:tgtEl>
                                          <p:spTgt spid="219146"/>
                                        </p:tgtEl>
                                        <p:attrNameLst>
                                          <p:attrName>ppt_w</p:attrName>
                                        </p:attrNameLst>
                                      </p:cBhvr>
                                      <p:tavLst>
                                        <p:tav tm="0">
                                          <p:val>
                                            <p:fltVal val="0"/>
                                          </p:val>
                                        </p:tav>
                                        <p:tav tm="100000">
                                          <p:val>
                                            <p:strVal val="#ppt_w"/>
                                          </p:val>
                                        </p:tav>
                                      </p:tavLst>
                                    </p:anim>
                                    <p:anim calcmode="lin" valueType="num">
                                      <p:cBhvr>
                                        <p:cTn id="16" dur="500" fill="hold"/>
                                        <p:tgtEl>
                                          <p:spTgt spid="219146"/>
                                        </p:tgtEl>
                                        <p:attrNameLst>
                                          <p:attrName>ppt_h</p:attrName>
                                        </p:attrNameLst>
                                      </p:cBhvr>
                                      <p:tavLst>
                                        <p:tav tm="0">
                                          <p:val>
                                            <p:fltVal val="0"/>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499"/>
                                          </p:stCondLst>
                                        </p:cTn>
                                        <p:tgtEl>
                                          <p:spTgt spid="21913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21914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499"/>
                                          </p:stCondLst>
                                        </p:cTn>
                                        <p:tgtEl>
                                          <p:spTgt spid="219141"/>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7" presetClass="entr" presetSubtype="4" fill="hold" grpId="0" nodeType="clickEffect">
                                  <p:stCondLst>
                                    <p:cond delay="0"/>
                                  </p:stCondLst>
                                  <p:childTnLst>
                                    <p:set>
                                      <p:cBhvr>
                                        <p:cTn id="32" dur="1" fill="hold">
                                          <p:stCondLst>
                                            <p:cond delay="0"/>
                                          </p:stCondLst>
                                        </p:cTn>
                                        <p:tgtEl>
                                          <p:spTgt spid="219142"/>
                                        </p:tgtEl>
                                        <p:attrNameLst>
                                          <p:attrName>style.visibility</p:attrName>
                                        </p:attrNameLst>
                                      </p:cBhvr>
                                      <p:to>
                                        <p:strVal val="visible"/>
                                      </p:to>
                                    </p:set>
                                    <p:anim calcmode="lin" valueType="num">
                                      <p:cBhvr>
                                        <p:cTn id="33" dur="500" fill="hold"/>
                                        <p:tgtEl>
                                          <p:spTgt spid="219142"/>
                                        </p:tgtEl>
                                        <p:attrNameLst>
                                          <p:attrName>ppt_x</p:attrName>
                                        </p:attrNameLst>
                                      </p:cBhvr>
                                      <p:tavLst>
                                        <p:tav tm="0">
                                          <p:val>
                                            <p:strVal val="#ppt_x"/>
                                          </p:val>
                                        </p:tav>
                                        <p:tav tm="100000">
                                          <p:val>
                                            <p:strVal val="#ppt_x"/>
                                          </p:val>
                                        </p:tav>
                                      </p:tavLst>
                                    </p:anim>
                                    <p:anim calcmode="lin" valueType="num">
                                      <p:cBhvr>
                                        <p:cTn id="34" dur="500" fill="hold"/>
                                        <p:tgtEl>
                                          <p:spTgt spid="219142"/>
                                        </p:tgtEl>
                                        <p:attrNameLst>
                                          <p:attrName>ppt_y</p:attrName>
                                        </p:attrNameLst>
                                      </p:cBhvr>
                                      <p:tavLst>
                                        <p:tav tm="0">
                                          <p:val>
                                            <p:strVal val="#ppt_y+#ppt_h/2"/>
                                          </p:val>
                                        </p:tav>
                                        <p:tav tm="100000">
                                          <p:val>
                                            <p:strVal val="#ppt_y"/>
                                          </p:val>
                                        </p:tav>
                                      </p:tavLst>
                                    </p:anim>
                                    <p:anim calcmode="lin" valueType="num">
                                      <p:cBhvr>
                                        <p:cTn id="35" dur="500" fill="hold"/>
                                        <p:tgtEl>
                                          <p:spTgt spid="219142"/>
                                        </p:tgtEl>
                                        <p:attrNameLst>
                                          <p:attrName>ppt_w</p:attrName>
                                        </p:attrNameLst>
                                      </p:cBhvr>
                                      <p:tavLst>
                                        <p:tav tm="0">
                                          <p:val>
                                            <p:strVal val="#ppt_w"/>
                                          </p:val>
                                        </p:tav>
                                        <p:tav tm="100000">
                                          <p:val>
                                            <p:strVal val="#ppt_w"/>
                                          </p:val>
                                        </p:tav>
                                      </p:tavLst>
                                    </p:anim>
                                    <p:anim calcmode="lin" valueType="num">
                                      <p:cBhvr>
                                        <p:cTn id="36" dur="500" fill="hold"/>
                                        <p:tgtEl>
                                          <p:spTgt spid="219142"/>
                                        </p:tgtEl>
                                        <p:attrNameLst>
                                          <p:attrName>ppt_h</p:attrName>
                                        </p:attrNameLst>
                                      </p:cBhvr>
                                      <p:tavLst>
                                        <p:tav tm="0">
                                          <p:val>
                                            <p:fltVal val="0"/>
                                          </p:val>
                                        </p:tav>
                                        <p:tav tm="100000">
                                          <p:val>
                                            <p:strVal val="#ppt_h"/>
                                          </p:val>
                                        </p:tav>
                                      </p:tavLst>
                                    </p:anim>
                                  </p:childTnLst>
                                </p:cTn>
                              </p:par>
                            </p:childTnLst>
                          </p:cTn>
                        </p:par>
                      </p:childTnLst>
                    </p:cTn>
                  </p:par>
                  <p:par>
                    <p:cTn id="37" fill="hold">
                      <p:stCondLst>
                        <p:cond delay="indefinite"/>
                      </p:stCondLst>
                      <p:childTnLst>
                        <p:par>
                          <p:cTn id="38" fill="hold">
                            <p:stCondLst>
                              <p:cond delay="0"/>
                            </p:stCondLst>
                            <p:childTnLst>
                              <p:par>
                                <p:cTn id="39" presetID="23" presetClass="entr" presetSubtype="16" fill="hold" grpId="0" nodeType="clickEffect">
                                  <p:stCondLst>
                                    <p:cond delay="0"/>
                                  </p:stCondLst>
                                  <p:childTnLst>
                                    <p:set>
                                      <p:cBhvr>
                                        <p:cTn id="40" dur="1" fill="hold">
                                          <p:stCondLst>
                                            <p:cond delay="0"/>
                                          </p:stCondLst>
                                        </p:cTn>
                                        <p:tgtEl>
                                          <p:spTgt spid="219147"/>
                                        </p:tgtEl>
                                        <p:attrNameLst>
                                          <p:attrName>style.visibility</p:attrName>
                                        </p:attrNameLst>
                                      </p:cBhvr>
                                      <p:to>
                                        <p:strVal val="visible"/>
                                      </p:to>
                                    </p:set>
                                    <p:anim calcmode="lin" valueType="num">
                                      <p:cBhvr>
                                        <p:cTn id="41" dur="500" fill="hold"/>
                                        <p:tgtEl>
                                          <p:spTgt spid="219147"/>
                                        </p:tgtEl>
                                        <p:attrNameLst>
                                          <p:attrName>ppt_w</p:attrName>
                                        </p:attrNameLst>
                                      </p:cBhvr>
                                      <p:tavLst>
                                        <p:tav tm="0">
                                          <p:val>
                                            <p:fltVal val="0"/>
                                          </p:val>
                                        </p:tav>
                                        <p:tav tm="100000">
                                          <p:val>
                                            <p:strVal val="#ppt_w"/>
                                          </p:val>
                                        </p:tav>
                                      </p:tavLst>
                                    </p:anim>
                                    <p:anim calcmode="lin" valueType="num">
                                      <p:cBhvr>
                                        <p:cTn id="42" dur="500" fill="hold"/>
                                        <p:tgtEl>
                                          <p:spTgt spid="219147"/>
                                        </p:tgtEl>
                                        <p:attrNameLst>
                                          <p:attrName>ppt_h</p:attrName>
                                        </p:attrNameLst>
                                      </p:cBhvr>
                                      <p:tavLst>
                                        <p:tav tm="0">
                                          <p:val>
                                            <p:fltVal val="0"/>
                                          </p:val>
                                        </p:tav>
                                        <p:tav tm="100000">
                                          <p:val>
                                            <p:strVal val="#ppt_h"/>
                                          </p:val>
                                        </p:tav>
                                      </p:tavLst>
                                    </p:anim>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499"/>
                                          </p:stCondLst>
                                        </p:cTn>
                                        <p:tgtEl>
                                          <p:spTgt spid="219143"/>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499"/>
                                          </p:stCondLst>
                                        </p:cTn>
                                        <p:tgtEl>
                                          <p:spTgt spid="21914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499"/>
                                          </p:stCondLst>
                                        </p:cTn>
                                        <p:tgtEl>
                                          <p:spTgt spid="219145"/>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23" presetClass="entr" presetSubtype="16" fill="hold" grpId="0" nodeType="clickEffect">
                                  <p:stCondLst>
                                    <p:cond delay="0"/>
                                  </p:stCondLst>
                                  <p:childTnLst>
                                    <p:set>
                                      <p:cBhvr>
                                        <p:cTn id="58" dur="1" fill="hold">
                                          <p:stCondLst>
                                            <p:cond delay="0"/>
                                          </p:stCondLst>
                                        </p:cTn>
                                        <p:tgtEl>
                                          <p:spTgt spid="219154"/>
                                        </p:tgtEl>
                                        <p:attrNameLst>
                                          <p:attrName>style.visibility</p:attrName>
                                        </p:attrNameLst>
                                      </p:cBhvr>
                                      <p:to>
                                        <p:strVal val="visible"/>
                                      </p:to>
                                    </p:set>
                                    <p:anim calcmode="lin" valueType="num">
                                      <p:cBhvr>
                                        <p:cTn id="59" dur="500" fill="hold"/>
                                        <p:tgtEl>
                                          <p:spTgt spid="219154"/>
                                        </p:tgtEl>
                                        <p:attrNameLst>
                                          <p:attrName>ppt_w</p:attrName>
                                        </p:attrNameLst>
                                      </p:cBhvr>
                                      <p:tavLst>
                                        <p:tav tm="0">
                                          <p:val>
                                            <p:fltVal val="0"/>
                                          </p:val>
                                        </p:tav>
                                        <p:tav tm="100000">
                                          <p:val>
                                            <p:strVal val="#ppt_w"/>
                                          </p:val>
                                        </p:tav>
                                      </p:tavLst>
                                    </p:anim>
                                    <p:anim calcmode="lin" valueType="num">
                                      <p:cBhvr>
                                        <p:cTn id="60" dur="500" fill="hold"/>
                                        <p:tgtEl>
                                          <p:spTgt spid="219154"/>
                                        </p:tgtEl>
                                        <p:attrNameLst>
                                          <p:attrName>ppt_h</p:attrName>
                                        </p:attrNameLst>
                                      </p:cBhvr>
                                      <p:tavLst>
                                        <p:tav tm="0">
                                          <p:val>
                                            <p:fltVal val="0"/>
                                          </p:val>
                                        </p:tav>
                                        <p:tav tm="100000">
                                          <p:val>
                                            <p:strVal val="#ppt_h"/>
                                          </p:val>
                                        </p:tav>
                                      </p:tavLst>
                                    </p:anim>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grpId="0" nodeType="clickEffect">
                                  <p:stCondLst>
                                    <p:cond delay="0"/>
                                  </p:stCondLst>
                                  <p:childTnLst>
                                    <p:set>
                                      <p:cBhvr>
                                        <p:cTn id="64" dur="1" fill="hold">
                                          <p:stCondLst>
                                            <p:cond delay="0"/>
                                          </p:stCondLst>
                                        </p:cTn>
                                        <p:tgtEl>
                                          <p:spTgt spid="219148"/>
                                        </p:tgtEl>
                                        <p:attrNameLst>
                                          <p:attrName>style.visibility</p:attrName>
                                        </p:attrNameLst>
                                      </p:cBhvr>
                                      <p:to>
                                        <p:strVal val="visible"/>
                                      </p:to>
                                    </p:set>
                                    <p:animEffect transition="in" filter="wipe(left)">
                                      <p:cBhvr>
                                        <p:cTn id="65" dur="500"/>
                                        <p:tgtEl>
                                          <p:spTgt spid="219148"/>
                                        </p:tgtEl>
                                      </p:cBhvr>
                                    </p:animEffect>
                                  </p:childTnLst>
                                </p:cTn>
                              </p:par>
                            </p:childTnLst>
                          </p:cTn>
                        </p:par>
                      </p:childTnLst>
                    </p:cTn>
                  </p:par>
                  <p:par>
                    <p:cTn id="66" fill="hold">
                      <p:stCondLst>
                        <p:cond delay="indefinite"/>
                      </p:stCondLst>
                      <p:childTnLst>
                        <p:par>
                          <p:cTn id="67" fill="hold">
                            <p:stCondLst>
                              <p:cond delay="0"/>
                            </p:stCondLst>
                            <p:childTnLst>
                              <p:par>
                                <p:cTn id="68" presetID="9" presetClass="entr" presetSubtype="0" fill="hold" grpId="0" nodeType="clickEffect">
                                  <p:stCondLst>
                                    <p:cond delay="0"/>
                                  </p:stCondLst>
                                  <p:childTnLst>
                                    <p:set>
                                      <p:cBhvr>
                                        <p:cTn id="69" dur="1" fill="hold">
                                          <p:stCondLst>
                                            <p:cond delay="0"/>
                                          </p:stCondLst>
                                        </p:cTn>
                                        <p:tgtEl>
                                          <p:spTgt spid="219157"/>
                                        </p:tgtEl>
                                        <p:attrNameLst>
                                          <p:attrName>style.visibility</p:attrName>
                                        </p:attrNameLst>
                                      </p:cBhvr>
                                      <p:to>
                                        <p:strVal val="visible"/>
                                      </p:to>
                                    </p:set>
                                    <p:animEffect transition="in" filter="dissolve">
                                      <p:cBhvr>
                                        <p:cTn id="70" dur="500"/>
                                        <p:tgtEl>
                                          <p:spTgt spid="219157"/>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4" fill="hold" grpId="0" nodeType="clickEffect">
                                  <p:stCondLst>
                                    <p:cond delay="0"/>
                                  </p:stCondLst>
                                  <p:childTnLst>
                                    <p:set>
                                      <p:cBhvr>
                                        <p:cTn id="74" dur="1" fill="hold">
                                          <p:stCondLst>
                                            <p:cond delay="0"/>
                                          </p:stCondLst>
                                        </p:cTn>
                                        <p:tgtEl>
                                          <p:spTgt spid="219155"/>
                                        </p:tgtEl>
                                        <p:attrNameLst>
                                          <p:attrName>style.visibility</p:attrName>
                                        </p:attrNameLst>
                                      </p:cBhvr>
                                      <p:to>
                                        <p:strVal val="visible"/>
                                      </p:to>
                                    </p:set>
                                    <p:animEffect transition="in" filter="wipe(down)">
                                      <p:cBhvr>
                                        <p:cTn id="75" dur="500"/>
                                        <p:tgtEl>
                                          <p:spTgt spid="219155"/>
                                        </p:tgtEl>
                                      </p:cBhvr>
                                    </p:animEffect>
                                  </p:childTnLst>
                                </p:cTn>
                              </p:par>
                            </p:childTnLst>
                          </p:cTn>
                        </p:par>
                      </p:childTnLst>
                    </p:cTn>
                  </p:par>
                  <p:par>
                    <p:cTn id="76" fill="hold">
                      <p:stCondLst>
                        <p:cond delay="indefinite"/>
                      </p:stCondLst>
                      <p:childTnLst>
                        <p:par>
                          <p:cTn id="77" fill="hold">
                            <p:stCondLst>
                              <p:cond delay="0"/>
                            </p:stCondLst>
                            <p:childTnLst>
                              <p:par>
                                <p:cTn id="78" presetID="9" presetClass="entr" presetSubtype="0" fill="hold" grpId="0" nodeType="clickEffect">
                                  <p:stCondLst>
                                    <p:cond delay="0"/>
                                  </p:stCondLst>
                                  <p:childTnLst>
                                    <p:set>
                                      <p:cBhvr>
                                        <p:cTn id="79" dur="1" fill="hold">
                                          <p:stCondLst>
                                            <p:cond delay="0"/>
                                          </p:stCondLst>
                                        </p:cTn>
                                        <p:tgtEl>
                                          <p:spTgt spid="219149"/>
                                        </p:tgtEl>
                                        <p:attrNameLst>
                                          <p:attrName>style.visibility</p:attrName>
                                        </p:attrNameLst>
                                      </p:cBhvr>
                                      <p:to>
                                        <p:strVal val="visible"/>
                                      </p:to>
                                    </p:set>
                                    <p:animEffect transition="in" filter="dissolve">
                                      <p:cBhvr>
                                        <p:cTn id="80" dur="500"/>
                                        <p:tgtEl>
                                          <p:spTgt spid="219149"/>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8" fill="hold" grpId="0" nodeType="clickEffect">
                                  <p:stCondLst>
                                    <p:cond delay="0"/>
                                  </p:stCondLst>
                                  <p:childTnLst>
                                    <p:set>
                                      <p:cBhvr>
                                        <p:cTn id="84" dur="1" fill="hold">
                                          <p:stCondLst>
                                            <p:cond delay="0"/>
                                          </p:stCondLst>
                                        </p:cTn>
                                        <p:tgtEl>
                                          <p:spTgt spid="219150"/>
                                        </p:tgtEl>
                                        <p:attrNameLst>
                                          <p:attrName>style.visibility</p:attrName>
                                        </p:attrNameLst>
                                      </p:cBhvr>
                                      <p:to>
                                        <p:strVal val="visible"/>
                                      </p:to>
                                    </p:set>
                                    <p:animEffect transition="in" filter="wipe(left)">
                                      <p:cBhvr>
                                        <p:cTn id="85" dur="500"/>
                                        <p:tgtEl>
                                          <p:spTgt spid="219150"/>
                                        </p:tgtEl>
                                      </p:cBhvr>
                                    </p:animEffect>
                                  </p:childTnLst>
                                </p:cTn>
                              </p:par>
                            </p:childTnLst>
                          </p:cTn>
                        </p:par>
                      </p:childTnLst>
                    </p:cTn>
                  </p:par>
                  <p:par>
                    <p:cTn id="86" fill="hold">
                      <p:stCondLst>
                        <p:cond delay="indefinite"/>
                      </p:stCondLst>
                      <p:childTnLst>
                        <p:par>
                          <p:cTn id="87" fill="hold">
                            <p:stCondLst>
                              <p:cond delay="0"/>
                            </p:stCondLst>
                            <p:childTnLst>
                              <p:par>
                                <p:cTn id="88" presetID="24" presetClass="entr" presetSubtype="0" fill="hold" grpId="0" nodeType="clickEffect">
                                  <p:stCondLst>
                                    <p:cond delay="0"/>
                                  </p:stCondLst>
                                  <p:childTnLst>
                                    <p:set>
                                      <p:cBhvr>
                                        <p:cTn id="89" dur="1" fill="hold">
                                          <p:stCondLst>
                                            <p:cond delay="499"/>
                                          </p:stCondLst>
                                        </p:cTn>
                                        <p:tgtEl>
                                          <p:spTgt spid="219151"/>
                                        </p:tgtEl>
                                        <p:attrNameLst>
                                          <p:attrName>style.visibility</p:attrName>
                                        </p:attrNameLst>
                                      </p:cBhvr>
                                      <p:to>
                                        <p:strVal val="visible"/>
                                      </p:to>
                                    </p:set>
                                    <p:anim to="" calcmode="lin" valueType="num">
                                      <p:cBhvr>
                                        <p:cTn id="90" dur="1" fill="hold"/>
                                        <p:tgtEl>
                                          <p:spTgt spid="219151"/>
                                        </p:tgtEl>
                                        <p:attrNameLst>
                                          <p:attrName/>
                                        </p:attrNameLst>
                                      </p:cBhvr>
                                    </p:anim>
                                  </p:childTnLst>
                                </p:cTn>
                              </p:par>
                            </p:childTnLst>
                          </p:cTn>
                        </p:par>
                      </p:childTnLst>
                    </p:cTn>
                  </p:par>
                  <p:par>
                    <p:cTn id="91" fill="hold">
                      <p:stCondLst>
                        <p:cond delay="indefinite"/>
                      </p:stCondLst>
                      <p:childTnLst>
                        <p:par>
                          <p:cTn id="92" fill="hold">
                            <p:stCondLst>
                              <p:cond delay="0"/>
                            </p:stCondLst>
                            <p:childTnLst>
                              <p:par>
                                <p:cTn id="93" presetID="22" presetClass="entr" presetSubtype="4" fill="hold" grpId="0" nodeType="clickEffect">
                                  <p:stCondLst>
                                    <p:cond delay="0"/>
                                  </p:stCondLst>
                                  <p:childTnLst>
                                    <p:set>
                                      <p:cBhvr>
                                        <p:cTn id="94" dur="1" fill="hold">
                                          <p:stCondLst>
                                            <p:cond delay="0"/>
                                          </p:stCondLst>
                                        </p:cTn>
                                        <p:tgtEl>
                                          <p:spTgt spid="219156"/>
                                        </p:tgtEl>
                                        <p:attrNameLst>
                                          <p:attrName>style.visibility</p:attrName>
                                        </p:attrNameLst>
                                      </p:cBhvr>
                                      <p:to>
                                        <p:strVal val="visible"/>
                                      </p:to>
                                    </p:set>
                                    <p:animEffect transition="in" filter="wipe(down)">
                                      <p:cBhvr>
                                        <p:cTn id="95" dur="500"/>
                                        <p:tgtEl>
                                          <p:spTgt spid="219156"/>
                                        </p:tgtEl>
                                      </p:cBhvr>
                                    </p:animEffect>
                                  </p:childTnLst>
                                </p:cTn>
                              </p:par>
                            </p:childTnLst>
                          </p:cTn>
                        </p:par>
                      </p:childTnLst>
                    </p:cTn>
                  </p:par>
                  <p:par>
                    <p:cTn id="96" fill="hold">
                      <p:stCondLst>
                        <p:cond delay="indefinite"/>
                      </p:stCondLst>
                      <p:childTnLst>
                        <p:par>
                          <p:cTn id="97" fill="hold">
                            <p:stCondLst>
                              <p:cond delay="0"/>
                            </p:stCondLst>
                            <p:childTnLst>
                              <p:par>
                                <p:cTn id="98" presetID="24" presetClass="entr" presetSubtype="0" fill="hold" grpId="0" nodeType="clickEffect">
                                  <p:stCondLst>
                                    <p:cond delay="0"/>
                                  </p:stCondLst>
                                  <p:childTnLst>
                                    <p:set>
                                      <p:cBhvr>
                                        <p:cTn id="99" dur="1" fill="hold">
                                          <p:stCondLst>
                                            <p:cond delay="499"/>
                                          </p:stCondLst>
                                        </p:cTn>
                                        <p:tgtEl>
                                          <p:spTgt spid="219153"/>
                                        </p:tgtEl>
                                        <p:attrNameLst>
                                          <p:attrName>style.visibility</p:attrName>
                                        </p:attrNameLst>
                                      </p:cBhvr>
                                      <p:to>
                                        <p:strVal val="visible"/>
                                      </p:to>
                                    </p:set>
                                    <p:anim to="" calcmode="lin" valueType="num">
                                      <p:cBhvr>
                                        <p:cTn id="100" dur="1" fill="hold"/>
                                        <p:tgtEl>
                                          <p:spTgt spid="219153"/>
                                        </p:tgtEl>
                                        <p:attrNameLst>
                                          <p:attrName/>
                                        </p:attrNameLst>
                                      </p:cBhvr>
                                    </p:anim>
                                  </p:childTnLst>
                                </p:cTn>
                              </p:par>
                            </p:childTnLst>
                          </p:cTn>
                        </p:par>
                      </p:childTnLst>
                    </p:cTn>
                  </p:par>
                  <p:par>
                    <p:cTn id="101" fill="hold">
                      <p:stCondLst>
                        <p:cond delay="indefinite"/>
                      </p:stCondLst>
                      <p:childTnLst>
                        <p:par>
                          <p:cTn id="102" fill="hold">
                            <p:stCondLst>
                              <p:cond delay="0"/>
                            </p:stCondLst>
                            <p:childTnLst>
                              <p:par>
                                <p:cTn id="103" presetID="22" presetClass="entr" presetSubtype="8" fill="hold" grpId="0" nodeType="clickEffect">
                                  <p:stCondLst>
                                    <p:cond delay="0"/>
                                  </p:stCondLst>
                                  <p:childTnLst>
                                    <p:set>
                                      <p:cBhvr>
                                        <p:cTn id="104" dur="1" fill="hold">
                                          <p:stCondLst>
                                            <p:cond delay="0"/>
                                          </p:stCondLst>
                                        </p:cTn>
                                        <p:tgtEl>
                                          <p:spTgt spid="219152"/>
                                        </p:tgtEl>
                                        <p:attrNameLst>
                                          <p:attrName>style.visibility</p:attrName>
                                        </p:attrNameLst>
                                      </p:cBhvr>
                                      <p:to>
                                        <p:strVal val="visible"/>
                                      </p:to>
                                    </p:set>
                                    <p:animEffect transition="in" filter="wipe(left)">
                                      <p:cBhvr>
                                        <p:cTn id="105" dur="500"/>
                                        <p:tgtEl>
                                          <p:spTgt spid="219152"/>
                                        </p:tgtEl>
                                      </p:cBhvr>
                                    </p:animEffect>
                                  </p:childTnLst>
                                </p:cTn>
                              </p:par>
                            </p:childTnLst>
                          </p:cTn>
                        </p:par>
                      </p:childTnLst>
                    </p:cTn>
                  </p:par>
                  <p:par>
                    <p:cTn id="106" fill="hold">
                      <p:stCondLst>
                        <p:cond delay="indefinite"/>
                      </p:stCondLst>
                      <p:childTnLst>
                        <p:par>
                          <p:cTn id="107" fill="hold">
                            <p:stCondLst>
                              <p:cond delay="0"/>
                            </p:stCondLst>
                            <p:childTnLst>
                              <p:par>
                                <p:cTn id="108" presetID="9" presetClass="entr" presetSubtype="0" fill="hold" grpId="0" nodeType="clickEffect">
                                  <p:stCondLst>
                                    <p:cond delay="0"/>
                                  </p:stCondLst>
                                  <p:childTnLst>
                                    <p:set>
                                      <p:cBhvr>
                                        <p:cTn id="109" dur="1" fill="hold">
                                          <p:stCondLst>
                                            <p:cond delay="0"/>
                                          </p:stCondLst>
                                        </p:cTn>
                                        <p:tgtEl>
                                          <p:spTgt spid="219158"/>
                                        </p:tgtEl>
                                        <p:attrNameLst>
                                          <p:attrName>style.visibility</p:attrName>
                                        </p:attrNameLst>
                                      </p:cBhvr>
                                      <p:to>
                                        <p:strVal val="visible"/>
                                      </p:to>
                                    </p:set>
                                    <p:animEffect transition="in" filter="dissolve">
                                      <p:cBhvr>
                                        <p:cTn id="110" dur="500"/>
                                        <p:tgtEl>
                                          <p:spTgt spid="219158"/>
                                        </p:tgtEl>
                                      </p:cBhvr>
                                    </p:animEffect>
                                  </p:childTnLst>
                                </p:cTn>
                              </p:par>
                            </p:childTnLst>
                          </p:cTn>
                        </p:par>
                      </p:childTnLst>
                    </p:cTn>
                  </p:par>
                  <p:par>
                    <p:cTn id="111" fill="hold">
                      <p:stCondLst>
                        <p:cond delay="indefinite"/>
                      </p:stCondLst>
                      <p:childTnLst>
                        <p:par>
                          <p:cTn id="112" fill="hold">
                            <p:stCondLst>
                              <p:cond delay="0"/>
                            </p:stCondLst>
                            <p:childTnLst>
                              <p:par>
                                <p:cTn id="113" presetID="9" presetClass="entr" presetSubtype="0" fill="hold" grpId="0" nodeType="clickEffect">
                                  <p:stCondLst>
                                    <p:cond delay="0"/>
                                  </p:stCondLst>
                                  <p:childTnLst>
                                    <p:set>
                                      <p:cBhvr>
                                        <p:cTn id="114" dur="1" fill="hold">
                                          <p:stCondLst>
                                            <p:cond delay="0"/>
                                          </p:stCondLst>
                                        </p:cTn>
                                        <p:tgtEl>
                                          <p:spTgt spid="219160"/>
                                        </p:tgtEl>
                                        <p:attrNameLst>
                                          <p:attrName>style.visibility</p:attrName>
                                        </p:attrNameLst>
                                      </p:cBhvr>
                                      <p:to>
                                        <p:strVal val="visible"/>
                                      </p:to>
                                    </p:set>
                                    <p:animEffect transition="in" filter="dissolve">
                                      <p:cBhvr>
                                        <p:cTn id="115" dur="500"/>
                                        <p:tgtEl>
                                          <p:spTgt spid="219160"/>
                                        </p:tgtEl>
                                      </p:cBhvr>
                                    </p:animEffect>
                                  </p:childTnLst>
                                </p:cTn>
                              </p:par>
                            </p:childTnLst>
                          </p:cTn>
                        </p:par>
                      </p:childTnLst>
                    </p:cTn>
                  </p:par>
                  <p:par>
                    <p:cTn id="116" fill="hold">
                      <p:stCondLst>
                        <p:cond delay="indefinite"/>
                      </p:stCondLst>
                      <p:childTnLst>
                        <p:par>
                          <p:cTn id="117" fill="hold">
                            <p:stCondLst>
                              <p:cond delay="0"/>
                            </p:stCondLst>
                            <p:childTnLst>
                              <p:par>
                                <p:cTn id="118" presetID="9" presetClass="entr" presetSubtype="0" fill="hold" grpId="0" nodeType="clickEffect">
                                  <p:stCondLst>
                                    <p:cond delay="0"/>
                                  </p:stCondLst>
                                  <p:childTnLst>
                                    <p:set>
                                      <p:cBhvr>
                                        <p:cTn id="119" dur="1" fill="hold">
                                          <p:stCondLst>
                                            <p:cond delay="0"/>
                                          </p:stCondLst>
                                        </p:cTn>
                                        <p:tgtEl>
                                          <p:spTgt spid="219161"/>
                                        </p:tgtEl>
                                        <p:attrNameLst>
                                          <p:attrName>style.visibility</p:attrName>
                                        </p:attrNameLst>
                                      </p:cBhvr>
                                      <p:to>
                                        <p:strVal val="visible"/>
                                      </p:to>
                                    </p:set>
                                    <p:animEffect transition="in" filter="dissolve">
                                      <p:cBhvr>
                                        <p:cTn id="120" dur="500"/>
                                        <p:tgtEl>
                                          <p:spTgt spid="219161"/>
                                        </p:tgtEl>
                                      </p:cBhvr>
                                    </p:animEffect>
                                  </p:childTnLst>
                                </p:cTn>
                              </p:par>
                            </p:childTnLst>
                          </p:cTn>
                        </p:par>
                      </p:childTnLst>
                    </p:cTn>
                  </p:par>
                  <p:par>
                    <p:cTn id="121" fill="hold">
                      <p:stCondLst>
                        <p:cond delay="indefinite"/>
                      </p:stCondLst>
                      <p:childTnLst>
                        <p:par>
                          <p:cTn id="122" fill="hold">
                            <p:stCondLst>
                              <p:cond delay="0"/>
                            </p:stCondLst>
                            <p:childTnLst>
                              <p:par>
                                <p:cTn id="123" presetID="9" presetClass="entr" presetSubtype="0" fill="hold" grpId="0" nodeType="clickEffect">
                                  <p:stCondLst>
                                    <p:cond delay="0"/>
                                  </p:stCondLst>
                                  <p:childTnLst>
                                    <p:set>
                                      <p:cBhvr>
                                        <p:cTn id="124" dur="1" fill="hold">
                                          <p:stCondLst>
                                            <p:cond delay="0"/>
                                          </p:stCondLst>
                                        </p:cTn>
                                        <p:tgtEl>
                                          <p:spTgt spid="219162"/>
                                        </p:tgtEl>
                                        <p:attrNameLst>
                                          <p:attrName>style.visibility</p:attrName>
                                        </p:attrNameLst>
                                      </p:cBhvr>
                                      <p:to>
                                        <p:strVal val="visible"/>
                                      </p:to>
                                    </p:set>
                                    <p:animEffect transition="in" filter="dissolve">
                                      <p:cBhvr>
                                        <p:cTn id="125" dur="500"/>
                                        <p:tgtEl>
                                          <p:spTgt spid="219162"/>
                                        </p:tgtEl>
                                      </p:cBhvr>
                                    </p:animEffect>
                                  </p:childTnLst>
                                </p:cTn>
                              </p:par>
                            </p:childTnLst>
                          </p:cTn>
                        </p:par>
                      </p:childTnLst>
                    </p:cTn>
                  </p:par>
                  <p:par>
                    <p:cTn id="126" fill="hold">
                      <p:stCondLst>
                        <p:cond delay="indefinite"/>
                      </p:stCondLst>
                      <p:childTnLst>
                        <p:par>
                          <p:cTn id="127" fill="hold">
                            <p:stCondLst>
                              <p:cond delay="0"/>
                            </p:stCondLst>
                            <p:childTnLst>
                              <p:par>
                                <p:cTn id="128" presetID="9" presetClass="entr" presetSubtype="0" fill="hold" grpId="0" nodeType="clickEffect">
                                  <p:stCondLst>
                                    <p:cond delay="0"/>
                                  </p:stCondLst>
                                  <p:childTnLst>
                                    <p:set>
                                      <p:cBhvr>
                                        <p:cTn id="129" dur="1" fill="hold">
                                          <p:stCondLst>
                                            <p:cond delay="0"/>
                                          </p:stCondLst>
                                        </p:cTn>
                                        <p:tgtEl>
                                          <p:spTgt spid="219163"/>
                                        </p:tgtEl>
                                        <p:attrNameLst>
                                          <p:attrName>style.visibility</p:attrName>
                                        </p:attrNameLst>
                                      </p:cBhvr>
                                      <p:to>
                                        <p:strVal val="visible"/>
                                      </p:to>
                                    </p:set>
                                    <p:animEffect transition="in" filter="dissolve">
                                      <p:cBhvr>
                                        <p:cTn id="130" dur="500"/>
                                        <p:tgtEl>
                                          <p:spTgt spid="219163"/>
                                        </p:tgtEl>
                                      </p:cBhvr>
                                    </p:animEffect>
                                  </p:childTnLst>
                                </p:cTn>
                              </p:par>
                            </p:childTnLst>
                          </p:cTn>
                        </p:par>
                      </p:childTnLst>
                    </p:cTn>
                  </p:par>
                  <p:par>
                    <p:cTn id="131" fill="hold">
                      <p:stCondLst>
                        <p:cond delay="indefinite"/>
                      </p:stCondLst>
                      <p:childTnLst>
                        <p:par>
                          <p:cTn id="132" fill="hold">
                            <p:stCondLst>
                              <p:cond delay="0"/>
                            </p:stCondLst>
                            <p:childTnLst>
                              <p:par>
                                <p:cTn id="133" presetID="9" presetClass="entr" presetSubtype="0" fill="hold" grpId="0" nodeType="clickEffect">
                                  <p:stCondLst>
                                    <p:cond delay="0"/>
                                  </p:stCondLst>
                                  <p:childTnLst>
                                    <p:set>
                                      <p:cBhvr>
                                        <p:cTn id="134" dur="1" fill="hold">
                                          <p:stCondLst>
                                            <p:cond delay="0"/>
                                          </p:stCondLst>
                                        </p:cTn>
                                        <p:tgtEl>
                                          <p:spTgt spid="219159"/>
                                        </p:tgtEl>
                                        <p:attrNameLst>
                                          <p:attrName>style.visibility</p:attrName>
                                        </p:attrNameLst>
                                      </p:cBhvr>
                                      <p:to>
                                        <p:strVal val="visible"/>
                                      </p:to>
                                    </p:set>
                                    <p:animEffect transition="in" filter="dissolve">
                                      <p:cBhvr>
                                        <p:cTn id="135" dur="500"/>
                                        <p:tgtEl>
                                          <p:spTgt spid="219159"/>
                                        </p:tgtEl>
                                      </p:cBhvr>
                                    </p:animEffect>
                                  </p:childTnLst>
                                </p:cTn>
                              </p:par>
                            </p:childTnLst>
                          </p:cTn>
                        </p:par>
                      </p:childTnLst>
                    </p:cTn>
                  </p:par>
                  <p:par>
                    <p:cTn id="136" fill="hold">
                      <p:stCondLst>
                        <p:cond delay="indefinite"/>
                      </p:stCondLst>
                      <p:childTnLst>
                        <p:par>
                          <p:cTn id="137" fill="hold">
                            <p:stCondLst>
                              <p:cond delay="0"/>
                            </p:stCondLst>
                            <p:childTnLst>
                              <p:par>
                                <p:cTn id="138" presetID="17" presetClass="entr" presetSubtype="8" fill="hold" grpId="0" nodeType="clickEffect">
                                  <p:stCondLst>
                                    <p:cond delay="0"/>
                                  </p:stCondLst>
                                  <p:iterate type="wd">
                                    <p:tmPct val="100000"/>
                                  </p:iterate>
                                  <p:childTnLst>
                                    <p:set>
                                      <p:cBhvr>
                                        <p:cTn id="139" dur="1" fill="hold">
                                          <p:stCondLst>
                                            <p:cond delay="0"/>
                                          </p:stCondLst>
                                        </p:cTn>
                                        <p:tgtEl>
                                          <p:spTgt spid="219164"/>
                                        </p:tgtEl>
                                        <p:attrNameLst>
                                          <p:attrName>style.visibility</p:attrName>
                                        </p:attrNameLst>
                                      </p:cBhvr>
                                      <p:to>
                                        <p:strVal val="visible"/>
                                      </p:to>
                                    </p:set>
                                    <p:anim calcmode="lin" valueType="num">
                                      <p:cBhvr>
                                        <p:cTn id="140" dur="300" fill="hold"/>
                                        <p:tgtEl>
                                          <p:spTgt spid="219164"/>
                                        </p:tgtEl>
                                        <p:attrNameLst>
                                          <p:attrName>ppt_x</p:attrName>
                                        </p:attrNameLst>
                                      </p:cBhvr>
                                      <p:tavLst>
                                        <p:tav tm="0">
                                          <p:val>
                                            <p:strVal val="#ppt_x-#ppt_w/2"/>
                                          </p:val>
                                        </p:tav>
                                        <p:tav tm="100000">
                                          <p:val>
                                            <p:strVal val="#ppt_x"/>
                                          </p:val>
                                        </p:tav>
                                      </p:tavLst>
                                    </p:anim>
                                    <p:anim calcmode="lin" valueType="num">
                                      <p:cBhvr>
                                        <p:cTn id="141" dur="300" fill="hold"/>
                                        <p:tgtEl>
                                          <p:spTgt spid="219164"/>
                                        </p:tgtEl>
                                        <p:attrNameLst>
                                          <p:attrName>ppt_y</p:attrName>
                                        </p:attrNameLst>
                                      </p:cBhvr>
                                      <p:tavLst>
                                        <p:tav tm="0">
                                          <p:val>
                                            <p:strVal val="#ppt_y"/>
                                          </p:val>
                                        </p:tav>
                                        <p:tav tm="100000">
                                          <p:val>
                                            <p:strVal val="#ppt_y"/>
                                          </p:val>
                                        </p:tav>
                                      </p:tavLst>
                                    </p:anim>
                                    <p:anim calcmode="lin" valueType="num">
                                      <p:cBhvr>
                                        <p:cTn id="142" dur="300" fill="hold"/>
                                        <p:tgtEl>
                                          <p:spTgt spid="219164"/>
                                        </p:tgtEl>
                                        <p:attrNameLst>
                                          <p:attrName>ppt_w</p:attrName>
                                        </p:attrNameLst>
                                      </p:cBhvr>
                                      <p:tavLst>
                                        <p:tav tm="0">
                                          <p:val>
                                            <p:fltVal val="0"/>
                                          </p:val>
                                        </p:tav>
                                        <p:tav tm="100000">
                                          <p:val>
                                            <p:strVal val="#ppt_w"/>
                                          </p:val>
                                        </p:tav>
                                      </p:tavLst>
                                    </p:anim>
                                    <p:anim calcmode="lin" valueType="num">
                                      <p:cBhvr>
                                        <p:cTn id="143" dur="300" fill="hold"/>
                                        <p:tgtEl>
                                          <p:spTgt spid="219164"/>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138"/>
                                            </p:cond>
                                          </p:stCondLst>
                                          <p:endCondLst>
                                            <p:cond evt="onStopAudio" delay="0">
                                              <p:tgtEl>
                                                <p:sldTgt/>
                                              </p:tgtEl>
                                            </p:cond>
                                          </p:endCondLst>
                                        </p:cTn>
                                        <p:tgtEl>
                                          <p:sndTgt r:embed="rId2" name="TYPE.WAV" builtIn="1"/>
                                        </p:tgtEl>
                                      </p:cMediaNode>
                                    </p:audio>
                                  </p:subTnLst>
                                </p:cTn>
                              </p:par>
                            </p:childTnLst>
                          </p:cTn>
                        </p:par>
                      </p:childTnLst>
                    </p:cTn>
                  </p:par>
                  <p:par>
                    <p:cTn id="144" fill="hold">
                      <p:stCondLst>
                        <p:cond delay="indefinite"/>
                      </p:stCondLst>
                      <p:childTnLst>
                        <p:par>
                          <p:cTn id="145" fill="hold">
                            <p:stCondLst>
                              <p:cond delay="0"/>
                            </p:stCondLst>
                            <p:childTnLst>
                              <p:par>
                                <p:cTn id="146" presetID="20" presetClass="entr" presetSubtype="0" fill="hold" grpId="0" nodeType="clickEffect">
                                  <p:stCondLst>
                                    <p:cond delay="0"/>
                                  </p:stCondLst>
                                  <p:childTnLst>
                                    <p:set>
                                      <p:cBhvr>
                                        <p:cTn id="147" dur="1" fill="hold">
                                          <p:stCondLst>
                                            <p:cond delay="0"/>
                                          </p:stCondLst>
                                        </p:cTn>
                                        <p:tgtEl>
                                          <p:spTgt spid="219165"/>
                                        </p:tgtEl>
                                        <p:attrNameLst>
                                          <p:attrName>style.visibility</p:attrName>
                                        </p:attrNameLst>
                                      </p:cBhvr>
                                      <p:to>
                                        <p:strVal val="visible"/>
                                      </p:to>
                                    </p:set>
                                    <p:animEffect transition="in" filter="wedge">
                                      <p:cBhvr>
                                        <p:cTn id="148" dur="2000"/>
                                        <p:tgtEl>
                                          <p:spTgt spid="219165"/>
                                        </p:tgtEl>
                                      </p:cBhvr>
                                    </p:animEffect>
                                  </p:childTnLst>
                                </p:cTn>
                              </p:par>
                            </p:childTnLst>
                          </p:cTn>
                        </p:par>
                      </p:childTnLst>
                    </p:cTn>
                  </p:par>
                  <p:par>
                    <p:cTn id="149" fill="hold">
                      <p:stCondLst>
                        <p:cond delay="indefinite"/>
                      </p:stCondLst>
                      <p:childTnLst>
                        <p:par>
                          <p:cTn id="150" fill="hold">
                            <p:stCondLst>
                              <p:cond delay="0"/>
                            </p:stCondLst>
                            <p:childTnLst>
                              <p:par>
                                <p:cTn id="151" presetID="2" presetClass="entr" presetSubtype="4" fill="hold" grpId="0" nodeType="clickEffect">
                                  <p:stCondLst>
                                    <p:cond delay="0"/>
                                  </p:stCondLst>
                                  <p:childTnLst>
                                    <p:set>
                                      <p:cBhvr>
                                        <p:cTn id="152" dur="1" fill="hold">
                                          <p:stCondLst>
                                            <p:cond delay="0"/>
                                          </p:stCondLst>
                                        </p:cTn>
                                        <p:tgtEl>
                                          <p:spTgt spid="219166"/>
                                        </p:tgtEl>
                                        <p:attrNameLst>
                                          <p:attrName>style.visibility</p:attrName>
                                        </p:attrNameLst>
                                      </p:cBhvr>
                                      <p:to>
                                        <p:strVal val="visible"/>
                                      </p:to>
                                    </p:set>
                                    <p:anim calcmode="lin" valueType="num">
                                      <p:cBhvr additive="base">
                                        <p:cTn id="153" dur="500" fill="hold"/>
                                        <p:tgtEl>
                                          <p:spTgt spid="219166"/>
                                        </p:tgtEl>
                                        <p:attrNameLst>
                                          <p:attrName>ppt_x</p:attrName>
                                        </p:attrNameLst>
                                      </p:cBhvr>
                                      <p:tavLst>
                                        <p:tav tm="0">
                                          <p:val>
                                            <p:strVal val="#ppt_x"/>
                                          </p:val>
                                        </p:tav>
                                        <p:tav tm="100000">
                                          <p:val>
                                            <p:strVal val="#ppt_x"/>
                                          </p:val>
                                        </p:tav>
                                      </p:tavLst>
                                    </p:anim>
                                    <p:anim calcmode="lin" valueType="num">
                                      <p:cBhvr additive="base">
                                        <p:cTn id="154" dur="500" fill="hold"/>
                                        <p:tgtEl>
                                          <p:spTgt spid="21916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9138" grpId="0" animBg="1"/>
      <p:bldP spid="219139" grpId="0" autoUpdateAnimBg="0"/>
      <p:bldP spid="219140" grpId="0" autoUpdateAnimBg="0"/>
      <p:bldP spid="219141" grpId="0" autoUpdateAnimBg="0"/>
      <p:bldP spid="219142" grpId="0" animBg="1"/>
      <p:bldP spid="219143" grpId="0" autoUpdateAnimBg="0"/>
      <p:bldP spid="219144" grpId="0" autoUpdateAnimBg="0"/>
      <p:bldP spid="219145" grpId="0" autoUpdateAnimBg="0"/>
      <p:bldP spid="219146" grpId="0" autoUpdateAnimBg="0"/>
      <p:bldP spid="219147" grpId="0" autoUpdateAnimBg="0"/>
      <p:bldP spid="219148" grpId="0" animBg="1"/>
      <p:bldP spid="219149" grpId="0" autoUpdateAnimBg="0"/>
      <p:bldP spid="219150" grpId="0" animBg="1"/>
      <p:bldP spid="219151" grpId="0" autoUpdateAnimBg="0"/>
      <p:bldP spid="219152" grpId="0" animBg="1"/>
      <p:bldP spid="219153" grpId="0" autoUpdateAnimBg="0"/>
      <p:bldP spid="219154" grpId="0" autoUpdateAnimBg="0"/>
      <p:bldP spid="219155" grpId="0" animBg="1"/>
      <p:bldP spid="219156" grpId="0" animBg="1"/>
      <p:bldP spid="219157" grpId="0" autoUpdateAnimBg="0"/>
      <p:bldP spid="219158" grpId="0" autoUpdateAnimBg="0"/>
      <p:bldP spid="219159" grpId="0" autoUpdateAnimBg="0"/>
      <p:bldP spid="219160" grpId="0" autoUpdateAnimBg="0"/>
      <p:bldP spid="219161" grpId="0" autoUpdateAnimBg="0"/>
      <p:bldP spid="219162" grpId="0" autoUpdateAnimBg="0"/>
      <p:bldP spid="219163" grpId="0" autoUpdateAnimBg="0"/>
      <p:bldP spid="219164" grpId="0" autoUpdateAnimBg="0"/>
      <p:bldP spid="219165" grpId="0"/>
      <p:bldP spid="21916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7874" name="Picture 2" descr="019"/>
          <p:cNvPicPr>
            <a:picLocks noChangeAspect="1" noChangeArrowheads="1"/>
          </p:cNvPicPr>
          <p:nvPr/>
        </p:nvPicPr>
        <p:blipFill>
          <a:blip r:embed="rId2"/>
          <a:srcRect/>
          <a:stretch>
            <a:fillRect/>
          </a:stretch>
        </p:blipFill>
        <p:spPr bwMode="auto">
          <a:xfrm>
            <a:off x="0" y="-152400"/>
            <a:ext cx="9144000" cy="7315200"/>
          </a:xfrm>
          <a:prstGeom prst="rect">
            <a:avLst/>
          </a:prstGeom>
          <a:noFill/>
        </p:spPr>
      </p:pic>
      <p:sp>
        <p:nvSpPr>
          <p:cNvPr id="207875" name="Text Box 3"/>
          <p:cNvSpPr txBox="1">
            <a:spLocks noChangeArrowheads="1"/>
          </p:cNvSpPr>
          <p:nvPr/>
        </p:nvSpPr>
        <p:spPr bwMode="auto">
          <a:xfrm>
            <a:off x="1066800" y="901700"/>
            <a:ext cx="7315200" cy="4965700"/>
          </a:xfrm>
          <a:prstGeom prst="rect">
            <a:avLst/>
          </a:prstGeom>
          <a:noFill/>
          <a:ln w="9525">
            <a:noFill/>
            <a:miter lim="800000"/>
            <a:headEnd/>
            <a:tailEnd/>
          </a:ln>
          <a:effectLst/>
        </p:spPr>
        <p:txBody>
          <a:bodyPr>
            <a:spAutoFit/>
          </a:bodyPr>
          <a:lstStyle/>
          <a:p>
            <a:r>
              <a:rPr kumimoji="1" lang="en-US" altLang="zh-CN" sz="3200" b="1">
                <a:solidFill>
                  <a:srgbClr val="660066"/>
                </a:solidFill>
                <a:latin typeface="Times New Roman" pitchFamily="18" charset="0"/>
              </a:rPr>
              <a:t>        </a:t>
            </a:r>
            <a:r>
              <a:rPr kumimoji="1" lang="zh-CN" altLang="en-US" sz="3200" b="1">
                <a:solidFill>
                  <a:srgbClr val="D60093"/>
                </a:solidFill>
                <a:latin typeface="楷体_GB2312" pitchFamily="49" charset="-122"/>
                <a:ea typeface="楷体_GB2312" pitchFamily="49" charset="-122"/>
              </a:rPr>
              <a:t>林嗣环，字铁崖，明末清初福建晋江人，清顺治六年中进士，晚年住杭州</a:t>
            </a:r>
            <a:r>
              <a:rPr kumimoji="1" lang="en-US" altLang="zh-CN" sz="3200" b="1">
                <a:solidFill>
                  <a:srgbClr val="D60093"/>
                </a:solidFill>
                <a:latin typeface="楷体_GB2312" pitchFamily="49" charset="-122"/>
                <a:ea typeface="楷体_GB2312" pitchFamily="49" charset="-122"/>
              </a:rPr>
              <a:t>,</a:t>
            </a:r>
            <a:r>
              <a:rPr kumimoji="1" lang="zh-CN" altLang="en-US" sz="3200" b="1">
                <a:solidFill>
                  <a:srgbClr val="D60093"/>
                </a:solidFill>
                <a:latin typeface="楷体_GB2312" pitchFamily="49" charset="-122"/>
                <a:ea typeface="楷体_GB2312" pitchFamily="49" charset="-122"/>
              </a:rPr>
              <a:t>著有</a:t>
            </a:r>
            <a:r>
              <a:rPr kumimoji="1" lang="en-US" altLang="zh-CN" sz="3200" b="1">
                <a:solidFill>
                  <a:srgbClr val="D60093"/>
                </a:solidFill>
                <a:latin typeface="楷体_GB2312" pitchFamily="49" charset="-122"/>
                <a:ea typeface="楷体_GB2312" pitchFamily="49" charset="-122"/>
              </a:rPr>
              <a:t>《</a:t>
            </a:r>
            <a:r>
              <a:rPr kumimoji="1" lang="zh-CN" altLang="en-US" sz="3200" b="1">
                <a:solidFill>
                  <a:srgbClr val="D60093"/>
                </a:solidFill>
                <a:latin typeface="楷体_GB2312" pitchFamily="49" charset="-122"/>
                <a:ea typeface="楷体_GB2312" pitchFamily="49" charset="-122"/>
              </a:rPr>
              <a:t>铁崖文集</a:t>
            </a:r>
            <a:r>
              <a:rPr kumimoji="1" lang="en-US" altLang="zh-CN" sz="3200" b="1">
                <a:solidFill>
                  <a:srgbClr val="D60093"/>
                </a:solidFill>
                <a:latin typeface="楷体_GB2312" pitchFamily="49" charset="-122"/>
                <a:ea typeface="楷体_GB2312" pitchFamily="49" charset="-122"/>
              </a:rPr>
              <a:t>》</a:t>
            </a:r>
            <a:r>
              <a:rPr kumimoji="1" lang="zh-CN" altLang="en-US" sz="3200" b="1">
                <a:solidFill>
                  <a:srgbClr val="D60093"/>
                </a:solidFill>
                <a:latin typeface="楷体_GB2312" pitchFamily="49" charset="-122"/>
                <a:ea typeface="楷体_GB2312" pitchFamily="49" charset="-122"/>
              </a:rPr>
              <a:t>、</a:t>
            </a:r>
            <a:r>
              <a:rPr kumimoji="1" lang="en-US" altLang="zh-CN" sz="3200" b="1">
                <a:solidFill>
                  <a:srgbClr val="D60093"/>
                </a:solidFill>
                <a:latin typeface="楷体_GB2312" pitchFamily="49" charset="-122"/>
                <a:ea typeface="楷体_GB2312" pitchFamily="49" charset="-122"/>
              </a:rPr>
              <a:t>《</a:t>
            </a:r>
            <a:r>
              <a:rPr kumimoji="1" lang="zh-CN" altLang="en-US" sz="3200" b="1">
                <a:solidFill>
                  <a:srgbClr val="D60093"/>
                </a:solidFill>
                <a:latin typeface="楷体_GB2312" pitchFamily="49" charset="-122"/>
                <a:ea typeface="楷体_GB2312" pitchFamily="49" charset="-122"/>
              </a:rPr>
              <a:t>秋声集</a:t>
            </a:r>
            <a:r>
              <a:rPr kumimoji="1" lang="en-US" altLang="zh-CN" sz="3200" b="1">
                <a:solidFill>
                  <a:srgbClr val="D60093"/>
                </a:solidFill>
                <a:latin typeface="楷体_GB2312" pitchFamily="49" charset="-122"/>
                <a:ea typeface="楷体_GB2312" pitchFamily="49" charset="-122"/>
              </a:rPr>
              <a:t>》</a:t>
            </a:r>
            <a:r>
              <a:rPr kumimoji="1" lang="zh-CN" altLang="en-US" sz="3200" b="1">
                <a:solidFill>
                  <a:srgbClr val="D60093"/>
                </a:solidFill>
                <a:latin typeface="楷体_GB2312" pitchFamily="49" charset="-122"/>
                <a:ea typeface="楷体_GB2312" pitchFamily="49" charset="-122"/>
              </a:rPr>
              <a:t>。</a:t>
            </a:r>
            <a:r>
              <a:rPr kumimoji="1" lang="en-US" altLang="zh-CN" sz="3200" b="1">
                <a:solidFill>
                  <a:srgbClr val="D60093"/>
                </a:solidFill>
                <a:latin typeface="楷体_GB2312" pitchFamily="49" charset="-122"/>
                <a:ea typeface="楷体_GB2312" pitchFamily="49" charset="-122"/>
              </a:rPr>
              <a:t>《</a:t>
            </a:r>
            <a:r>
              <a:rPr kumimoji="1" lang="zh-CN" altLang="en-US" sz="3200" b="1">
                <a:solidFill>
                  <a:srgbClr val="D60093"/>
                </a:solidFill>
                <a:latin typeface="楷体_GB2312" pitchFamily="49" charset="-122"/>
                <a:ea typeface="楷体_GB2312" pitchFamily="49" charset="-122"/>
              </a:rPr>
              <a:t>口技</a:t>
            </a:r>
            <a:r>
              <a:rPr kumimoji="1" lang="en-US" altLang="zh-CN" sz="3200" b="1">
                <a:solidFill>
                  <a:srgbClr val="D60093"/>
                </a:solidFill>
                <a:latin typeface="楷体_GB2312" pitchFamily="49" charset="-122"/>
                <a:ea typeface="楷体_GB2312" pitchFamily="49" charset="-122"/>
              </a:rPr>
              <a:t>》</a:t>
            </a:r>
            <a:r>
              <a:rPr kumimoji="1" lang="zh-CN" altLang="en-US" sz="3200" b="1">
                <a:solidFill>
                  <a:srgbClr val="D60093"/>
                </a:solidFill>
                <a:latin typeface="楷体_GB2312" pitchFamily="49" charset="-122"/>
                <a:ea typeface="楷体_GB2312" pitchFamily="49" charset="-122"/>
              </a:rPr>
              <a:t>一文选自</a:t>
            </a:r>
            <a:r>
              <a:rPr kumimoji="1" lang="en-US" altLang="zh-CN" sz="3200" b="1">
                <a:solidFill>
                  <a:srgbClr val="D60093"/>
                </a:solidFill>
                <a:latin typeface="楷体_GB2312" pitchFamily="49" charset="-122"/>
                <a:ea typeface="楷体_GB2312" pitchFamily="49" charset="-122"/>
              </a:rPr>
              <a:t>《</a:t>
            </a:r>
            <a:r>
              <a:rPr kumimoji="1" lang="zh-CN" altLang="en-US" sz="3200" b="1">
                <a:solidFill>
                  <a:srgbClr val="D60093"/>
                </a:solidFill>
                <a:latin typeface="楷体_GB2312" pitchFamily="49" charset="-122"/>
                <a:ea typeface="楷体_GB2312" pitchFamily="49" charset="-122"/>
              </a:rPr>
              <a:t>虞初新志</a:t>
            </a:r>
            <a:r>
              <a:rPr kumimoji="1" lang="en-US" altLang="zh-CN" sz="3200" b="1">
                <a:solidFill>
                  <a:srgbClr val="D60093"/>
                </a:solidFill>
                <a:latin typeface="楷体_GB2312" pitchFamily="49" charset="-122"/>
                <a:ea typeface="楷体_GB2312" pitchFamily="49" charset="-122"/>
              </a:rPr>
              <a:t>》</a:t>
            </a:r>
            <a:r>
              <a:rPr kumimoji="1" lang="zh-CN" altLang="en-US" sz="3200" b="1">
                <a:solidFill>
                  <a:srgbClr val="D60093"/>
                </a:solidFill>
                <a:latin typeface="楷体_GB2312" pitchFamily="49" charset="-122"/>
                <a:ea typeface="楷体_GB2312" pitchFamily="49" charset="-122"/>
              </a:rPr>
              <a:t>。</a:t>
            </a:r>
            <a:r>
              <a:rPr kumimoji="1" lang="en-US" altLang="zh-CN" sz="3200" b="1">
                <a:solidFill>
                  <a:srgbClr val="D60093"/>
                </a:solidFill>
                <a:latin typeface="楷体_GB2312" pitchFamily="49" charset="-122"/>
                <a:ea typeface="楷体_GB2312" pitchFamily="49" charset="-122"/>
              </a:rPr>
              <a:t>《</a:t>
            </a:r>
            <a:r>
              <a:rPr kumimoji="1" lang="zh-CN" altLang="en-US" sz="3200" b="1">
                <a:solidFill>
                  <a:srgbClr val="D60093"/>
                </a:solidFill>
                <a:latin typeface="楷体_GB2312" pitchFamily="49" charset="-122"/>
                <a:ea typeface="楷体_GB2312" pitchFamily="49" charset="-122"/>
              </a:rPr>
              <a:t>虞初新志</a:t>
            </a:r>
            <a:r>
              <a:rPr kumimoji="1" lang="en-US" altLang="zh-CN" sz="3200" b="1">
                <a:solidFill>
                  <a:srgbClr val="D60093"/>
                </a:solidFill>
                <a:latin typeface="楷体_GB2312" pitchFamily="49" charset="-122"/>
                <a:ea typeface="楷体_GB2312" pitchFamily="49" charset="-122"/>
              </a:rPr>
              <a:t>》</a:t>
            </a:r>
            <a:r>
              <a:rPr kumimoji="1" lang="zh-CN" altLang="en-US" sz="3200" b="1">
                <a:solidFill>
                  <a:srgbClr val="D60093"/>
                </a:solidFill>
                <a:latin typeface="楷体_GB2312" pitchFamily="49" charset="-122"/>
                <a:ea typeface="楷体_GB2312" pitchFamily="49" charset="-122"/>
              </a:rPr>
              <a:t>是清代张潮编写的一部笔记小说，以铺写故事记叙人物为中心。全书</a:t>
            </a:r>
            <a:r>
              <a:rPr kumimoji="1" lang="en-US" altLang="zh-CN" sz="3200" b="1">
                <a:solidFill>
                  <a:srgbClr val="D60093"/>
                </a:solidFill>
                <a:latin typeface="楷体_GB2312" pitchFamily="49" charset="-122"/>
                <a:ea typeface="楷体_GB2312" pitchFamily="49" charset="-122"/>
              </a:rPr>
              <a:t>20</a:t>
            </a:r>
            <a:r>
              <a:rPr kumimoji="1" lang="zh-CN" altLang="en-US" sz="3200" b="1">
                <a:solidFill>
                  <a:srgbClr val="D60093"/>
                </a:solidFill>
                <a:latin typeface="楷体_GB2312" pitchFamily="49" charset="-122"/>
                <a:ea typeface="楷体_GB2312" pitchFamily="49" charset="-122"/>
              </a:rPr>
              <a:t>卷，所收多为明末清初访拟传奇故事之作，形式近于搜奇志异，并加评语，实际上是一部短篇小说集。林嗣环的</a:t>
            </a:r>
            <a:r>
              <a:rPr kumimoji="1" lang="en-US" altLang="zh-CN" sz="3200" b="1">
                <a:solidFill>
                  <a:srgbClr val="D60093"/>
                </a:solidFill>
                <a:latin typeface="楷体_GB2312" pitchFamily="49" charset="-122"/>
                <a:ea typeface="楷体_GB2312" pitchFamily="49" charset="-122"/>
              </a:rPr>
              <a:t>《</a:t>
            </a:r>
            <a:r>
              <a:rPr kumimoji="1" lang="zh-CN" altLang="en-US" sz="3200" b="1">
                <a:solidFill>
                  <a:srgbClr val="D60093"/>
                </a:solidFill>
                <a:latin typeface="楷体_GB2312" pitchFamily="49" charset="-122"/>
                <a:ea typeface="楷体_GB2312" pitchFamily="49" charset="-122"/>
              </a:rPr>
              <a:t>口技</a:t>
            </a:r>
            <a:r>
              <a:rPr kumimoji="1" lang="en-US" altLang="zh-CN" sz="3200" b="1">
                <a:solidFill>
                  <a:srgbClr val="D60093"/>
                </a:solidFill>
                <a:latin typeface="楷体_GB2312" pitchFamily="49" charset="-122"/>
                <a:ea typeface="楷体_GB2312" pitchFamily="49" charset="-122"/>
              </a:rPr>
              <a:t>》</a:t>
            </a:r>
            <a:r>
              <a:rPr kumimoji="1" lang="zh-CN" altLang="en-US" sz="3200" b="1">
                <a:solidFill>
                  <a:srgbClr val="D60093"/>
                </a:solidFill>
                <a:latin typeface="楷体_GB2312" pitchFamily="49" charset="-122"/>
                <a:ea typeface="楷体_GB2312" pitchFamily="49" charset="-122"/>
              </a:rPr>
              <a:t>一文被收入</a:t>
            </a:r>
            <a:r>
              <a:rPr kumimoji="1" lang="en-US" altLang="zh-CN" sz="3200" b="1">
                <a:solidFill>
                  <a:srgbClr val="D60093"/>
                </a:solidFill>
                <a:latin typeface="楷体_GB2312" pitchFamily="49" charset="-122"/>
                <a:ea typeface="楷体_GB2312" pitchFamily="49" charset="-122"/>
              </a:rPr>
              <a:t>《</a:t>
            </a:r>
            <a:r>
              <a:rPr kumimoji="1" lang="zh-CN" altLang="en-US" sz="3200" b="1">
                <a:solidFill>
                  <a:srgbClr val="D60093"/>
                </a:solidFill>
                <a:latin typeface="楷体_GB2312" pitchFamily="49" charset="-122"/>
                <a:ea typeface="楷体_GB2312" pitchFamily="49" charset="-122"/>
              </a:rPr>
              <a:t>虞初新志</a:t>
            </a:r>
            <a:r>
              <a:rPr kumimoji="1" lang="en-US" altLang="zh-CN" sz="3200" b="1">
                <a:solidFill>
                  <a:srgbClr val="D60093"/>
                </a:solidFill>
                <a:latin typeface="楷体_GB2312" pitchFamily="49" charset="-122"/>
                <a:ea typeface="楷体_GB2312" pitchFamily="49" charset="-122"/>
              </a:rPr>
              <a:t>》</a:t>
            </a:r>
            <a:r>
              <a:rPr kumimoji="1" lang="zh-CN" altLang="en-US" sz="3200" b="1">
                <a:solidFill>
                  <a:srgbClr val="D60093"/>
                </a:solidFill>
                <a:latin typeface="楷体_GB2312" pitchFamily="49" charset="-122"/>
                <a:ea typeface="楷体_GB2312" pitchFamily="49" charset="-122"/>
              </a:rPr>
              <a:t>。</a:t>
            </a:r>
          </a:p>
        </p:txBody>
      </p:sp>
      <p:sp>
        <p:nvSpPr>
          <p:cNvPr id="207876" name="Rectangle 4"/>
          <p:cNvSpPr>
            <a:spLocks noChangeArrowheads="1"/>
          </p:cNvSpPr>
          <p:nvPr/>
        </p:nvSpPr>
        <p:spPr bwMode="auto">
          <a:xfrm>
            <a:off x="685800" y="228600"/>
            <a:ext cx="2978150" cy="762000"/>
          </a:xfrm>
          <a:prstGeom prst="rect">
            <a:avLst/>
          </a:prstGeom>
          <a:noFill/>
          <a:ln w="9525">
            <a:noFill/>
            <a:miter lim="800000"/>
            <a:headEnd/>
            <a:tailEnd/>
          </a:ln>
          <a:effectLst/>
        </p:spPr>
        <p:txBody>
          <a:bodyPr wrap="none">
            <a:spAutoFit/>
          </a:bodyPr>
          <a:lstStyle/>
          <a:p>
            <a:r>
              <a:rPr kumimoji="1" lang="zh-CN" altLang="en-US" sz="4400" b="1">
                <a:solidFill>
                  <a:srgbClr val="000099"/>
                </a:solidFill>
                <a:latin typeface="Times New Roman" pitchFamily="18" charset="0"/>
                <a:ea typeface="华文琥珀" pitchFamily="2" charset="-122"/>
              </a:rPr>
              <a:t>作者简介：</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207876"/>
                                        </p:tgtEl>
                                        <p:attrNameLst>
                                          <p:attrName>style.visibility</p:attrName>
                                        </p:attrNameLst>
                                      </p:cBhvr>
                                      <p:to>
                                        <p:strVal val="visible"/>
                                      </p:to>
                                    </p:set>
                                    <p:animEffect transition="in" filter="strips(downRight)">
                                      <p:cBhvr>
                                        <p:cTn id="7" dur="500"/>
                                        <p:tgtEl>
                                          <p:spTgt spid="207876"/>
                                        </p:tgtEl>
                                      </p:cBhvr>
                                    </p:animEffect>
                                  </p:childTnLst>
                                </p:cTn>
                              </p:par>
                            </p:childTnLst>
                          </p:cTn>
                        </p:par>
                        <p:par>
                          <p:cTn id="8" fill="hold">
                            <p:stCondLst>
                              <p:cond delay="500"/>
                            </p:stCondLst>
                            <p:childTnLst>
                              <p:par>
                                <p:cTn id="9" presetID="7" presetClass="entr" presetSubtype="4" fill="hold" grpId="0" nodeType="afterEffect">
                                  <p:stCondLst>
                                    <p:cond delay="0"/>
                                  </p:stCondLst>
                                  <p:childTnLst>
                                    <p:set>
                                      <p:cBhvr>
                                        <p:cTn id="10" dur="1" fill="hold">
                                          <p:stCondLst>
                                            <p:cond delay="0"/>
                                          </p:stCondLst>
                                        </p:cTn>
                                        <p:tgtEl>
                                          <p:spTgt spid="207875"/>
                                        </p:tgtEl>
                                        <p:attrNameLst>
                                          <p:attrName>style.visibility</p:attrName>
                                        </p:attrNameLst>
                                      </p:cBhvr>
                                      <p:to>
                                        <p:strVal val="visible"/>
                                      </p:to>
                                    </p:set>
                                    <p:anim calcmode="lin" valueType="num">
                                      <p:cBhvr additive="base">
                                        <p:cTn id="11" dur="5000" fill="hold"/>
                                        <p:tgtEl>
                                          <p:spTgt spid="207875"/>
                                        </p:tgtEl>
                                        <p:attrNameLst>
                                          <p:attrName>ppt_x</p:attrName>
                                        </p:attrNameLst>
                                      </p:cBhvr>
                                      <p:tavLst>
                                        <p:tav tm="0">
                                          <p:val>
                                            <p:strVal val="#ppt_x"/>
                                          </p:val>
                                        </p:tav>
                                        <p:tav tm="100000">
                                          <p:val>
                                            <p:strVal val="#ppt_x"/>
                                          </p:val>
                                        </p:tav>
                                      </p:tavLst>
                                    </p:anim>
                                    <p:anim calcmode="lin" valueType="num">
                                      <p:cBhvr additive="base">
                                        <p:cTn id="12" dur="5000" fill="hold"/>
                                        <p:tgtEl>
                                          <p:spTgt spid="20787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7875" grpId="0" autoUpdateAnimBg="0"/>
      <p:bldP spid="207876" grpId="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Text Box 2"/>
          <p:cNvSpPr txBox="1">
            <a:spLocks noChangeArrowheads="1"/>
          </p:cNvSpPr>
          <p:nvPr/>
        </p:nvSpPr>
        <p:spPr bwMode="auto">
          <a:xfrm>
            <a:off x="1066800" y="0"/>
            <a:ext cx="7772400" cy="1463675"/>
          </a:xfrm>
          <a:prstGeom prst="rect">
            <a:avLst/>
          </a:prstGeom>
          <a:noFill/>
          <a:ln w="9525">
            <a:noFill/>
            <a:miter lim="800000"/>
            <a:headEnd/>
            <a:tailEnd/>
          </a:ln>
          <a:effectLst/>
        </p:spPr>
        <p:txBody>
          <a:bodyPr>
            <a:spAutoFit/>
          </a:bodyPr>
          <a:lstStyle/>
          <a:p>
            <a:pPr>
              <a:spcBef>
                <a:spcPct val="50000"/>
              </a:spcBef>
            </a:pPr>
            <a:r>
              <a:rPr kumimoji="1" lang="en-US" altLang="zh-CN" sz="3000" b="1">
                <a:effectLst>
                  <a:outerShdw blurRad="38100" dist="38100" dir="2700000" algn="tl">
                    <a:srgbClr val="C0C0C0"/>
                  </a:outerShdw>
                </a:effectLst>
                <a:latin typeface="Times New Roman" pitchFamily="18" charset="0"/>
              </a:rPr>
              <a:t/>
            </a:r>
            <a:br>
              <a:rPr kumimoji="1" lang="en-US" altLang="zh-CN" sz="3000" b="1">
                <a:effectLst>
                  <a:outerShdw blurRad="38100" dist="38100" dir="2700000" algn="tl">
                    <a:srgbClr val="C0C0C0"/>
                  </a:outerShdw>
                </a:effectLst>
                <a:latin typeface="Times New Roman" pitchFamily="18" charset="0"/>
              </a:rPr>
            </a:br>
            <a:r>
              <a:rPr kumimoji="1" lang="en-US" altLang="zh-CN" sz="3000" b="1">
                <a:solidFill>
                  <a:srgbClr val="FF0000"/>
                </a:solidFill>
                <a:effectLst>
                  <a:outerShdw blurRad="38100" dist="38100" dir="2700000" algn="tl">
                    <a:srgbClr val="C0C0C0"/>
                  </a:outerShdw>
                </a:effectLst>
                <a:latin typeface="Times New Roman" pitchFamily="18" charset="0"/>
              </a:rPr>
              <a:t>1</a:t>
            </a:r>
            <a:r>
              <a:rPr kumimoji="1" lang="zh-CN" altLang="en-US" sz="3000" b="1">
                <a:solidFill>
                  <a:srgbClr val="FF0000"/>
                </a:solidFill>
                <a:effectLst>
                  <a:outerShdw blurRad="38100" dist="38100" dir="2700000" algn="tl">
                    <a:srgbClr val="C0C0C0"/>
                  </a:outerShdw>
                </a:effectLst>
                <a:latin typeface="宋体" pitchFamily="2" charset="-122"/>
              </a:rPr>
              <a:t>．课文第一句</a:t>
            </a:r>
            <a:r>
              <a:rPr kumimoji="1" lang="zh-CN" altLang="en-US" sz="3000" b="1">
                <a:solidFill>
                  <a:srgbClr val="FF0000"/>
                </a:solidFill>
                <a:effectLst>
                  <a:outerShdw blurRad="38100" dist="38100" dir="2700000" algn="tl">
                    <a:srgbClr val="C0C0C0"/>
                  </a:outerShdw>
                </a:effectLst>
                <a:latin typeface="Times New Roman" pitchFamily="18" charset="0"/>
              </a:rPr>
              <a:t>“</a:t>
            </a:r>
            <a:r>
              <a:rPr kumimoji="1" lang="zh-CN" altLang="en-US" sz="3000" b="1">
                <a:solidFill>
                  <a:srgbClr val="FF0000"/>
                </a:solidFill>
                <a:effectLst>
                  <a:outerShdw blurRad="38100" dist="38100" dir="2700000" algn="tl">
                    <a:srgbClr val="C0C0C0"/>
                  </a:outerShdw>
                </a:effectLst>
                <a:latin typeface="宋体" pitchFamily="2" charset="-122"/>
              </a:rPr>
              <a:t>京中有善口技者</a:t>
            </a:r>
            <a:r>
              <a:rPr kumimoji="1" lang="zh-CN" altLang="en-US" sz="3000" b="1">
                <a:solidFill>
                  <a:srgbClr val="FF0000"/>
                </a:solidFill>
                <a:effectLst>
                  <a:outerShdw blurRad="38100" dist="38100" dir="2700000" algn="tl">
                    <a:srgbClr val="C0C0C0"/>
                  </a:outerShdw>
                </a:effectLst>
                <a:latin typeface="Times New Roman" pitchFamily="18" charset="0"/>
              </a:rPr>
              <a:t>”</a:t>
            </a:r>
            <a:r>
              <a:rPr kumimoji="1" lang="zh-CN" altLang="en-US" sz="3000" b="1">
                <a:solidFill>
                  <a:srgbClr val="FF0000"/>
                </a:solidFill>
                <a:effectLst>
                  <a:outerShdw blurRad="38100" dist="38100" dir="2700000" algn="tl">
                    <a:srgbClr val="C0C0C0"/>
                  </a:outerShdw>
                </a:effectLst>
                <a:latin typeface="宋体" pitchFamily="2" charset="-122"/>
              </a:rPr>
              <a:t>在全文起何作用？</a:t>
            </a:r>
            <a:endParaRPr kumimoji="1" lang="zh-CN" altLang="en-US" sz="3600" b="1">
              <a:solidFill>
                <a:srgbClr val="FF0000"/>
              </a:solidFill>
              <a:effectLst>
                <a:outerShdw blurRad="38100" dist="38100" dir="2700000" algn="tl">
                  <a:srgbClr val="C0C0C0"/>
                </a:outerShdw>
              </a:effectLst>
              <a:latin typeface="Times New Roman" pitchFamily="18" charset="0"/>
            </a:endParaRPr>
          </a:p>
        </p:txBody>
      </p:sp>
      <p:sp>
        <p:nvSpPr>
          <p:cNvPr id="223235" name="Text Box 3"/>
          <p:cNvSpPr txBox="1">
            <a:spLocks noChangeArrowheads="1"/>
          </p:cNvSpPr>
          <p:nvPr/>
        </p:nvSpPr>
        <p:spPr bwMode="auto">
          <a:xfrm>
            <a:off x="914400" y="3962400"/>
            <a:ext cx="8001000" cy="2378075"/>
          </a:xfrm>
          <a:prstGeom prst="rect">
            <a:avLst/>
          </a:prstGeom>
          <a:noFill/>
          <a:ln w="9525">
            <a:noFill/>
            <a:miter lim="800000"/>
            <a:headEnd/>
            <a:tailEnd/>
          </a:ln>
          <a:effectLst/>
        </p:spPr>
        <p:txBody>
          <a:bodyPr>
            <a:spAutoFit/>
          </a:bodyPr>
          <a:lstStyle/>
          <a:p>
            <a:pPr>
              <a:spcBef>
                <a:spcPct val="50000"/>
              </a:spcBef>
            </a:pPr>
            <a:r>
              <a:rPr kumimoji="1" lang="en-US" altLang="zh-CN" sz="3000" b="1">
                <a:effectLst>
                  <a:outerShdw blurRad="38100" dist="38100" dir="2700000" algn="tl">
                    <a:srgbClr val="C0C0C0"/>
                  </a:outerShdw>
                </a:effectLst>
                <a:latin typeface="宋体" pitchFamily="2" charset="-122"/>
              </a:rPr>
              <a:t>    </a:t>
            </a:r>
            <a:r>
              <a:rPr kumimoji="1" lang="zh-CN" altLang="en-US" sz="3000" b="1">
                <a:effectLst>
                  <a:outerShdw blurRad="38100" dist="38100" dir="2700000" algn="tl">
                    <a:srgbClr val="C0C0C0"/>
                  </a:outerShdw>
                </a:effectLst>
                <a:latin typeface="宋体" pitchFamily="2" charset="-122"/>
              </a:rPr>
              <a:t>不是简单重复，既有呼应作用，更主要的区别在于：开头以交代道具为主，为下文作铺垫，结尾再次强调道具的简单，称赞了表演者的高超技艺，让人对这场表演还回味无穷，对表演者的敬意油然而生。</a:t>
            </a:r>
          </a:p>
        </p:txBody>
      </p:sp>
      <p:sp>
        <p:nvSpPr>
          <p:cNvPr id="223236" name="Text Box 4"/>
          <p:cNvSpPr txBox="1">
            <a:spLocks noChangeArrowheads="1"/>
          </p:cNvSpPr>
          <p:nvPr/>
        </p:nvSpPr>
        <p:spPr bwMode="auto">
          <a:xfrm>
            <a:off x="838200" y="2895600"/>
            <a:ext cx="8305800" cy="1006475"/>
          </a:xfrm>
          <a:prstGeom prst="rect">
            <a:avLst/>
          </a:prstGeom>
          <a:noFill/>
          <a:ln w="9525">
            <a:noFill/>
            <a:miter lim="800000"/>
            <a:headEnd/>
            <a:tailEnd/>
          </a:ln>
          <a:effectLst/>
        </p:spPr>
        <p:txBody>
          <a:bodyPr>
            <a:spAutoFit/>
          </a:bodyPr>
          <a:lstStyle/>
          <a:p>
            <a:pPr>
              <a:spcBef>
                <a:spcPct val="50000"/>
              </a:spcBef>
            </a:pPr>
            <a:r>
              <a:rPr kumimoji="1" lang="en-US" altLang="zh-CN" sz="3000" b="1">
                <a:solidFill>
                  <a:srgbClr val="FF0000"/>
                </a:solidFill>
                <a:effectLst>
                  <a:outerShdw blurRad="38100" dist="38100" dir="2700000" algn="tl">
                    <a:srgbClr val="C0C0C0"/>
                  </a:outerShdw>
                </a:effectLst>
                <a:latin typeface="Times New Roman" pitchFamily="18" charset="0"/>
              </a:rPr>
              <a:t>2</a:t>
            </a:r>
            <a:r>
              <a:rPr kumimoji="1" lang="zh-CN" altLang="en-US" sz="3000" b="1">
                <a:solidFill>
                  <a:srgbClr val="FF0000"/>
                </a:solidFill>
                <a:effectLst>
                  <a:outerShdw blurRad="38100" dist="38100" dir="2700000" algn="tl">
                    <a:srgbClr val="C0C0C0"/>
                  </a:outerShdw>
                </a:effectLst>
                <a:latin typeface="宋体" pitchFamily="2" charset="-122"/>
              </a:rPr>
              <a:t>．开头和结尾都写到了表演道具是</a:t>
            </a:r>
            <a:r>
              <a:rPr kumimoji="1" lang="zh-CN" altLang="en-US" sz="3000" b="1">
                <a:solidFill>
                  <a:srgbClr val="FF0000"/>
                </a:solidFill>
                <a:effectLst>
                  <a:outerShdw blurRad="38100" dist="38100" dir="2700000" algn="tl">
                    <a:srgbClr val="C0C0C0"/>
                  </a:outerShdw>
                </a:effectLst>
                <a:latin typeface="Times New Roman" pitchFamily="18" charset="0"/>
              </a:rPr>
              <a:t>“</a:t>
            </a:r>
            <a:r>
              <a:rPr kumimoji="1" lang="zh-CN" altLang="en-US" sz="3000" b="1">
                <a:solidFill>
                  <a:srgbClr val="FF0000"/>
                </a:solidFill>
                <a:effectLst>
                  <a:outerShdw blurRad="38100" dist="38100" dir="2700000" algn="tl">
                    <a:srgbClr val="C0C0C0"/>
                  </a:outerShdw>
                </a:effectLst>
                <a:latin typeface="宋体" pitchFamily="2" charset="-122"/>
              </a:rPr>
              <a:t>一桌、一椅、一扇、一抚尺</a:t>
            </a:r>
            <a:r>
              <a:rPr kumimoji="1" lang="zh-CN" altLang="en-US" sz="3000" b="1">
                <a:solidFill>
                  <a:srgbClr val="FF0000"/>
                </a:solidFill>
                <a:effectLst>
                  <a:outerShdw blurRad="38100" dist="38100" dir="2700000" algn="tl">
                    <a:srgbClr val="C0C0C0"/>
                  </a:outerShdw>
                </a:effectLst>
                <a:latin typeface="Times New Roman" pitchFamily="18" charset="0"/>
              </a:rPr>
              <a:t>”</a:t>
            </a:r>
            <a:r>
              <a:rPr kumimoji="1" lang="zh-CN" altLang="en-US" sz="3000" b="1">
                <a:solidFill>
                  <a:srgbClr val="FF0000"/>
                </a:solidFill>
                <a:effectLst>
                  <a:outerShdw blurRad="38100" dist="38100" dir="2700000" algn="tl">
                    <a:srgbClr val="C0C0C0"/>
                  </a:outerShdw>
                </a:effectLst>
                <a:latin typeface="宋体" pitchFamily="2" charset="-122"/>
              </a:rPr>
              <a:t>，是不是简单的重复？为什么？</a:t>
            </a:r>
          </a:p>
        </p:txBody>
      </p:sp>
      <p:sp>
        <p:nvSpPr>
          <p:cNvPr id="223237" name="Text Box 5"/>
          <p:cNvSpPr txBox="1">
            <a:spLocks noChangeArrowheads="1"/>
          </p:cNvSpPr>
          <p:nvPr/>
        </p:nvSpPr>
        <p:spPr bwMode="auto">
          <a:xfrm>
            <a:off x="914400" y="1447800"/>
            <a:ext cx="8229600" cy="1463675"/>
          </a:xfrm>
          <a:prstGeom prst="rect">
            <a:avLst/>
          </a:prstGeom>
          <a:noFill/>
          <a:ln w="9525">
            <a:noFill/>
            <a:miter lim="800000"/>
            <a:headEnd/>
            <a:tailEnd/>
          </a:ln>
          <a:effectLst/>
        </p:spPr>
        <p:txBody>
          <a:bodyPr>
            <a:spAutoFit/>
          </a:bodyPr>
          <a:lstStyle/>
          <a:p>
            <a:pPr>
              <a:spcBef>
                <a:spcPct val="50000"/>
              </a:spcBef>
            </a:pPr>
            <a:r>
              <a:rPr kumimoji="1" lang="en-US" altLang="zh-CN" sz="3000" b="1">
                <a:effectLst>
                  <a:outerShdw blurRad="38100" dist="38100" dir="2700000" algn="tl">
                    <a:srgbClr val="C0C0C0"/>
                  </a:outerShdw>
                </a:effectLst>
                <a:latin typeface="宋体" pitchFamily="2" charset="-122"/>
              </a:rPr>
              <a:t>    </a:t>
            </a:r>
            <a:r>
              <a:rPr kumimoji="1" lang="zh-CN" altLang="en-US" sz="3000" b="1">
                <a:effectLst>
                  <a:outerShdw blurRad="38100" dist="38100" dir="2700000" algn="tl">
                    <a:srgbClr val="C0C0C0"/>
                  </a:outerShdw>
                </a:effectLst>
                <a:latin typeface="宋体" pitchFamily="2" charset="-122"/>
              </a:rPr>
              <a:t>这一句交代口技表演者名气大、技艺高。</a:t>
            </a:r>
            <a:r>
              <a:rPr kumimoji="1" lang="zh-CN" altLang="en-US" sz="3000" b="1">
                <a:effectLst>
                  <a:outerShdw blurRad="38100" dist="38100" dir="2700000" algn="tl">
                    <a:srgbClr val="C0C0C0"/>
                  </a:outerShdw>
                </a:effectLst>
                <a:latin typeface="Times New Roman" pitchFamily="18" charset="0"/>
              </a:rPr>
              <a:t>“</a:t>
            </a:r>
            <a:r>
              <a:rPr kumimoji="1" lang="zh-CN" altLang="en-US" sz="3000" b="1">
                <a:effectLst>
                  <a:outerShdw blurRad="38100" dist="38100" dir="2700000" algn="tl">
                    <a:srgbClr val="C0C0C0"/>
                  </a:outerShdw>
                </a:effectLst>
                <a:latin typeface="宋体" pitchFamily="2" charset="-122"/>
              </a:rPr>
              <a:t>善</a:t>
            </a:r>
            <a:r>
              <a:rPr kumimoji="1" lang="zh-CN" altLang="en-US" sz="3000" b="1">
                <a:effectLst>
                  <a:outerShdw blurRad="38100" dist="38100" dir="2700000" algn="tl">
                    <a:srgbClr val="C0C0C0"/>
                  </a:outerShdw>
                </a:effectLst>
                <a:latin typeface="Times New Roman" pitchFamily="18" charset="0"/>
              </a:rPr>
              <a:t>”</a:t>
            </a:r>
            <a:r>
              <a:rPr kumimoji="1" lang="zh-CN" altLang="en-US" sz="3000" b="1">
                <a:effectLst>
                  <a:outerShdw blurRad="38100" dist="38100" dir="2700000" algn="tl">
                    <a:srgbClr val="C0C0C0"/>
                  </a:outerShdw>
                </a:effectLst>
                <a:latin typeface="宋体" pitchFamily="2" charset="-122"/>
              </a:rPr>
              <a:t>字统领全篇，全文的内容情节都是围绕</a:t>
            </a:r>
            <a:r>
              <a:rPr kumimoji="1" lang="zh-CN" altLang="en-US" sz="3000" b="1">
                <a:effectLst>
                  <a:outerShdw blurRad="38100" dist="38100" dir="2700000" algn="tl">
                    <a:srgbClr val="C0C0C0"/>
                  </a:outerShdw>
                </a:effectLst>
                <a:latin typeface="Times New Roman" pitchFamily="18" charset="0"/>
              </a:rPr>
              <a:t>“</a:t>
            </a:r>
            <a:r>
              <a:rPr kumimoji="1" lang="zh-CN" altLang="en-US" sz="3000" b="1">
                <a:effectLst>
                  <a:outerShdw blurRad="38100" dist="38100" dir="2700000" algn="tl">
                    <a:srgbClr val="C0C0C0"/>
                  </a:outerShdw>
                </a:effectLst>
                <a:latin typeface="宋体" pitchFamily="2" charset="-122"/>
              </a:rPr>
              <a:t>善</a:t>
            </a:r>
            <a:r>
              <a:rPr kumimoji="1" lang="zh-CN" altLang="en-US" sz="3000" b="1">
                <a:effectLst>
                  <a:outerShdw blurRad="38100" dist="38100" dir="2700000" algn="tl">
                    <a:srgbClr val="C0C0C0"/>
                  </a:outerShdw>
                </a:effectLst>
                <a:latin typeface="Times New Roman" pitchFamily="18" charset="0"/>
              </a:rPr>
              <a:t>”</a:t>
            </a:r>
            <a:r>
              <a:rPr kumimoji="1" lang="zh-CN" altLang="en-US" sz="3000" b="1">
                <a:effectLst>
                  <a:outerShdw blurRad="38100" dist="38100" dir="2700000" algn="tl">
                    <a:srgbClr val="C0C0C0"/>
                  </a:outerShdw>
                </a:effectLst>
                <a:latin typeface="宋体" pitchFamily="2" charset="-122"/>
              </a:rPr>
              <a:t>来展开的。</a:t>
            </a:r>
            <a:r>
              <a:rPr kumimoji="1" lang="zh-CN" altLang="en-US" sz="3000" b="1">
                <a:effectLst>
                  <a:outerShdw blurRad="38100" dist="38100" dir="2700000" algn="tl">
                    <a:srgbClr val="C0C0C0"/>
                  </a:outerShdw>
                </a:effectLst>
                <a:latin typeface="Times New Roman" pitchFamily="18" charset="0"/>
              </a:rPr>
              <a:t> </a:t>
            </a:r>
            <a:endParaRPr kumimoji="1" lang="zh-CN" altLang="en-US" sz="3600">
              <a:latin typeface="Times New Roman" pitchFamily="18" charset="0"/>
            </a:endParaRPr>
          </a:p>
        </p:txBody>
      </p:sp>
      <p:sp>
        <p:nvSpPr>
          <p:cNvPr id="223238" name="AutoShape 6">
            <a:hlinkClick r:id="" action="ppaction://hlinkshowjump?jump=nextslide"/>
          </p:cNvPr>
          <p:cNvSpPr>
            <a:spLocks noChangeArrowheads="1"/>
          </p:cNvSpPr>
          <p:nvPr/>
        </p:nvSpPr>
        <p:spPr bwMode="auto">
          <a:xfrm>
            <a:off x="8077200" y="6400800"/>
            <a:ext cx="1066800" cy="457200"/>
          </a:xfrm>
          <a:prstGeom prst="rightArrow">
            <a:avLst>
              <a:gd name="adj1" fmla="val 50000"/>
              <a:gd name="adj2" fmla="val 58333"/>
            </a:avLst>
          </a:prstGeom>
          <a:solidFill>
            <a:schemeClr val="accent1"/>
          </a:solidFill>
          <a:ln w="9525">
            <a:solidFill>
              <a:schemeClr val="tx1"/>
            </a:solidFill>
            <a:miter lim="800000"/>
            <a:headEnd/>
            <a:tailEnd/>
          </a:ln>
          <a:effectLst/>
        </p:spPr>
        <p:txBody>
          <a:bodyPr wrap="none" anchor="ct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3234"/>
                                        </p:tgtEl>
                                        <p:attrNameLst>
                                          <p:attrName>style.visibility</p:attrName>
                                        </p:attrNameLst>
                                      </p:cBhvr>
                                      <p:to>
                                        <p:strVal val="visible"/>
                                      </p:to>
                                    </p:set>
                                    <p:anim calcmode="lin" valueType="num">
                                      <p:cBhvr additive="base">
                                        <p:cTn id="7" dur="500" fill="hold"/>
                                        <p:tgtEl>
                                          <p:spTgt spid="223234"/>
                                        </p:tgtEl>
                                        <p:attrNameLst>
                                          <p:attrName>ppt_x</p:attrName>
                                        </p:attrNameLst>
                                      </p:cBhvr>
                                      <p:tavLst>
                                        <p:tav tm="0">
                                          <p:val>
                                            <p:strVal val="0-#ppt_w/2"/>
                                          </p:val>
                                        </p:tav>
                                        <p:tav tm="100000">
                                          <p:val>
                                            <p:strVal val="#ppt_x"/>
                                          </p:val>
                                        </p:tav>
                                      </p:tavLst>
                                    </p:anim>
                                    <p:anim calcmode="lin" valueType="num">
                                      <p:cBhvr additive="base">
                                        <p:cTn id="8" dur="500" fill="hold"/>
                                        <p:tgtEl>
                                          <p:spTgt spid="22323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223237"/>
                                        </p:tgtEl>
                                        <p:attrNameLst>
                                          <p:attrName>style.visibility</p:attrName>
                                        </p:attrNameLst>
                                      </p:cBhvr>
                                      <p:to>
                                        <p:strVal val="visible"/>
                                      </p:to>
                                    </p:set>
                                    <p:animEffect transition="in" filter="blinds(horizontal)">
                                      <p:cBhvr>
                                        <p:cTn id="13" dur="500"/>
                                        <p:tgtEl>
                                          <p:spTgt spid="223237"/>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223236"/>
                                        </p:tgtEl>
                                        <p:attrNameLst>
                                          <p:attrName>style.visibility</p:attrName>
                                        </p:attrNameLst>
                                      </p:cBhvr>
                                      <p:to>
                                        <p:strVal val="visible"/>
                                      </p:to>
                                    </p:set>
                                    <p:anim calcmode="lin" valueType="num">
                                      <p:cBhvr additive="base">
                                        <p:cTn id="18" dur="500" fill="hold"/>
                                        <p:tgtEl>
                                          <p:spTgt spid="223236"/>
                                        </p:tgtEl>
                                        <p:attrNameLst>
                                          <p:attrName>ppt_x</p:attrName>
                                        </p:attrNameLst>
                                      </p:cBhvr>
                                      <p:tavLst>
                                        <p:tav tm="0">
                                          <p:val>
                                            <p:strVal val="0-#ppt_w/2"/>
                                          </p:val>
                                        </p:tav>
                                        <p:tav tm="100000">
                                          <p:val>
                                            <p:strVal val="#ppt_x"/>
                                          </p:val>
                                        </p:tav>
                                      </p:tavLst>
                                    </p:anim>
                                    <p:anim calcmode="lin" valueType="num">
                                      <p:cBhvr additive="base">
                                        <p:cTn id="19" dur="500" fill="hold"/>
                                        <p:tgtEl>
                                          <p:spTgt spid="223236"/>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223235"/>
                                        </p:tgtEl>
                                        <p:attrNameLst>
                                          <p:attrName>style.visibility</p:attrName>
                                        </p:attrNameLst>
                                      </p:cBhvr>
                                      <p:to>
                                        <p:strVal val="visible"/>
                                      </p:to>
                                    </p:set>
                                    <p:animEffect transition="in" filter="blinds(horizontal)">
                                      <p:cBhvr>
                                        <p:cTn id="24" dur="500"/>
                                        <p:tgtEl>
                                          <p:spTgt spid="2232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3234" grpId="0" autoUpdateAnimBg="0"/>
      <p:bldP spid="223235" grpId="0" autoUpdateAnimBg="0"/>
      <p:bldP spid="223236" grpId="0" autoUpdateAnimBg="0"/>
      <p:bldP spid="223237" grpId="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Text Box 2"/>
          <p:cNvSpPr txBox="1">
            <a:spLocks noChangeArrowheads="1"/>
          </p:cNvSpPr>
          <p:nvPr/>
        </p:nvSpPr>
        <p:spPr bwMode="auto">
          <a:xfrm>
            <a:off x="990600" y="0"/>
            <a:ext cx="7848600" cy="2378075"/>
          </a:xfrm>
          <a:prstGeom prst="rect">
            <a:avLst/>
          </a:prstGeom>
          <a:noFill/>
          <a:ln w="9525">
            <a:noFill/>
            <a:miter lim="800000"/>
            <a:headEnd/>
            <a:tailEnd/>
          </a:ln>
          <a:effectLst/>
        </p:spPr>
        <p:txBody>
          <a:bodyPr>
            <a:spAutoFit/>
          </a:bodyPr>
          <a:lstStyle/>
          <a:p>
            <a:pPr>
              <a:spcBef>
                <a:spcPct val="50000"/>
              </a:spcBef>
            </a:pPr>
            <a:r>
              <a:rPr kumimoji="1" lang="en-US" altLang="zh-CN" sz="3000" b="1">
                <a:solidFill>
                  <a:srgbClr val="FFFF00"/>
                </a:solidFill>
                <a:effectLst>
                  <a:outerShdw blurRad="38100" dist="38100" dir="2700000" algn="tl">
                    <a:srgbClr val="C0C0C0"/>
                  </a:outerShdw>
                </a:effectLst>
                <a:latin typeface="Times New Roman" pitchFamily="18" charset="0"/>
              </a:rPr>
              <a:t/>
            </a:r>
            <a:br>
              <a:rPr kumimoji="1" lang="en-US" altLang="zh-CN" sz="3000" b="1">
                <a:solidFill>
                  <a:srgbClr val="FFFF00"/>
                </a:solidFill>
                <a:effectLst>
                  <a:outerShdw blurRad="38100" dist="38100" dir="2700000" algn="tl">
                    <a:srgbClr val="C0C0C0"/>
                  </a:outerShdw>
                </a:effectLst>
                <a:latin typeface="Times New Roman" pitchFamily="18" charset="0"/>
              </a:rPr>
            </a:br>
            <a:r>
              <a:rPr kumimoji="1" lang="en-US" altLang="zh-CN" sz="3000" b="1">
                <a:solidFill>
                  <a:srgbClr val="FF0000"/>
                </a:solidFill>
                <a:effectLst>
                  <a:outerShdw blurRad="38100" dist="38100" dir="2700000" algn="tl">
                    <a:srgbClr val="C0C0C0"/>
                  </a:outerShdw>
                </a:effectLst>
                <a:latin typeface="Times New Roman" pitchFamily="18" charset="0"/>
              </a:rPr>
              <a:t>3</a:t>
            </a:r>
            <a:r>
              <a:rPr kumimoji="1" lang="zh-CN" altLang="en-US" sz="3000" b="1">
                <a:solidFill>
                  <a:srgbClr val="FF0000"/>
                </a:solidFill>
                <a:effectLst>
                  <a:outerShdw blurRad="38100" dist="38100" dir="2700000" algn="tl">
                    <a:srgbClr val="C0C0C0"/>
                  </a:outerShdw>
                </a:effectLst>
                <a:latin typeface="宋体" pitchFamily="2" charset="-122"/>
              </a:rPr>
              <a:t>．课文直接描摹表演的内容和过程，这是从正面表现口技者的技艺精湛。另外还有侧面的描写，请</a:t>
            </a:r>
            <a:r>
              <a:rPr kumimoji="1" lang="zh-CN" altLang="en-US" sz="3000" b="1">
                <a:solidFill>
                  <a:srgbClr val="FF0000"/>
                </a:solidFill>
                <a:effectLst>
                  <a:outerShdw blurRad="38100" dist="38100" dir="2700000" algn="tl">
                    <a:srgbClr val="C0C0C0"/>
                  </a:outerShdw>
                </a:effectLst>
                <a:latin typeface="Times New Roman" pitchFamily="18" charset="0"/>
              </a:rPr>
              <a:t>一一</a:t>
            </a:r>
            <a:r>
              <a:rPr kumimoji="1" lang="zh-CN" altLang="en-US" sz="3000" b="1">
                <a:solidFill>
                  <a:srgbClr val="FF0000"/>
                </a:solidFill>
                <a:effectLst>
                  <a:outerShdw blurRad="38100" dist="38100" dir="2700000" algn="tl">
                    <a:srgbClr val="C0C0C0"/>
                  </a:outerShdw>
                </a:effectLst>
                <a:latin typeface="宋体" pitchFamily="2" charset="-122"/>
              </a:rPr>
              <a:t>指出，并谈谈侧面描写有什么作用？</a:t>
            </a:r>
            <a:r>
              <a:rPr kumimoji="1" lang="zh-CN" altLang="en-US" sz="3000" b="1">
                <a:solidFill>
                  <a:srgbClr val="FFFF00"/>
                </a:solidFill>
                <a:effectLst>
                  <a:outerShdw blurRad="38100" dist="38100" dir="2700000" algn="tl">
                    <a:srgbClr val="C0C0C0"/>
                  </a:outerShdw>
                </a:effectLst>
                <a:latin typeface="Times New Roman" pitchFamily="18" charset="0"/>
              </a:rPr>
              <a:t> </a:t>
            </a:r>
          </a:p>
        </p:txBody>
      </p:sp>
      <p:sp>
        <p:nvSpPr>
          <p:cNvPr id="224259" name="Rectangle 3"/>
          <p:cNvSpPr>
            <a:spLocks noChangeArrowheads="1"/>
          </p:cNvSpPr>
          <p:nvPr/>
        </p:nvSpPr>
        <p:spPr bwMode="auto">
          <a:xfrm>
            <a:off x="1066800" y="2667000"/>
            <a:ext cx="7772400" cy="3084513"/>
          </a:xfrm>
          <a:prstGeom prst="rect">
            <a:avLst/>
          </a:prstGeom>
          <a:noFill/>
          <a:ln w="9525">
            <a:noFill/>
            <a:miter lim="800000"/>
            <a:headEnd/>
            <a:tailEnd/>
          </a:ln>
          <a:effectLst/>
        </p:spPr>
        <p:txBody>
          <a:bodyPr>
            <a:spAutoFit/>
          </a:bodyPr>
          <a:lstStyle/>
          <a:p>
            <a:pPr>
              <a:spcBef>
                <a:spcPct val="50000"/>
              </a:spcBef>
            </a:pPr>
            <a:r>
              <a:rPr kumimoji="1" lang="en-US" altLang="zh-CN" sz="2400">
                <a:latin typeface="宋体" pitchFamily="2" charset="-122"/>
              </a:rPr>
              <a:t>    </a:t>
            </a:r>
            <a:r>
              <a:rPr kumimoji="1" lang="zh-CN" altLang="en-US" sz="2800" b="1">
                <a:effectLst>
                  <a:outerShdw blurRad="38100" dist="38100" dir="2700000" algn="tl">
                    <a:srgbClr val="C0C0C0"/>
                  </a:outerShdw>
                </a:effectLst>
                <a:latin typeface="宋体" pitchFamily="2" charset="-122"/>
              </a:rPr>
              <a:t>侧面描写包括两个方面：一是在几个场面表</a:t>
            </a:r>
          </a:p>
          <a:p>
            <a:pPr>
              <a:spcBef>
                <a:spcPct val="50000"/>
              </a:spcBef>
            </a:pPr>
            <a:r>
              <a:rPr kumimoji="1" lang="zh-CN" altLang="en-US" sz="2800" b="1">
                <a:effectLst>
                  <a:outerShdw blurRad="38100" dist="38100" dir="2700000" algn="tl">
                    <a:srgbClr val="C0C0C0"/>
                  </a:outerShdw>
                </a:effectLst>
                <a:latin typeface="宋体" pitchFamily="2" charset="-122"/>
              </a:rPr>
              <a:t>演中观众的不同神情举止的变化，二是在首尾两</a:t>
            </a:r>
          </a:p>
          <a:p>
            <a:pPr>
              <a:spcBef>
                <a:spcPct val="50000"/>
              </a:spcBef>
            </a:pPr>
            <a:r>
              <a:rPr kumimoji="1" lang="zh-CN" altLang="en-US" sz="2800" b="1">
                <a:effectLst>
                  <a:outerShdw blurRad="38100" dist="38100" dir="2700000" algn="tl">
                    <a:srgbClr val="C0C0C0"/>
                  </a:outerShdw>
                </a:effectLst>
                <a:latin typeface="宋体" pitchFamily="2" charset="-122"/>
              </a:rPr>
              <a:t>段中对道具和场地气氛的描写。侧面描写从不同</a:t>
            </a:r>
          </a:p>
          <a:p>
            <a:pPr>
              <a:spcBef>
                <a:spcPct val="50000"/>
              </a:spcBef>
            </a:pPr>
            <a:r>
              <a:rPr kumimoji="1" lang="zh-CN" altLang="en-US" sz="2800" b="1">
                <a:effectLst>
                  <a:outerShdw blurRad="38100" dist="38100" dir="2700000" algn="tl">
                    <a:srgbClr val="C0C0C0"/>
                  </a:outerShdw>
                </a:effectLst>
                <a:latin typeface="宋体" pitchFamily="2" charset="-122"/>
              </a:rPr>
              <a:t>角度衬托出表演者的高超技艺，使文章表现手法</a:t>
            </a:r>
          </a:p>
          <a:p>
            <a:pPr>
              <a:spcBef>
                <a:spcPct val="50000"/>
              </a:spcBef>
            </a:pPr>
            <a:r>
              <a:rPr kumimoji="1" lang="zh-CN" altLang="en-US" sz="2800" b="1">
                <a:effectLst>
                  <a:outerShdw blurRad="38100" dist="38100" dir="2700000" algn="tl">
                    <a:srgbClr val="C0C0C0"/>
                  </a:outerShdw>
                </a:effectLst>
                <a:latin typeface="宋体" pitchFamily="2" charset="-122"/>
              </a:rPr>
              <a:t>富于变化，增强了感染力，显得真实可信。</a:t>
            </a:r>
            <a:r>
              <a:rPr kumimoji="1" lang="zh-CN" altLang="en-US" sz="2400">
                <a:latin typeface="Times New Roman" pitchFamily="18" charset="0"/>
              </a:rPr>
              <a:t> </a:t>
            </a:r>
          </a:p>
        </p:txBody>
      </p:sp>
      <p:sp>
        <p:nvSpPr>
          <p:cNvPr id="224260" name="AutoShape 4">
            <a:hlinkClick r:id="" action="ppaction://hlinkshowjump?jump=nextslide"/>
          </p:cNvPr>
          <p:cNvSpPr>
            <a:spLocks noChangeArrowheads="1"/>
          </p:cNvSpPr>
          <p:nvPr/>
        </p:nvSpPr>
        <p:spPr bwMode="auto">
          <a:xfrm>
            <a:off x="8077200" y="6400800"/>
            <a:ext cx="1066800" cy="457200"/>
          </a:xfrm>
          <a:prstGeom prst="rightArrow">
            <a:avLst>
              <a:gd name="adj1" fmla="val 50000"/>
              <a:gd name="adj2" fmla="val 58333"/>
            </a:avLst>
          </a:prstGeom>
          <a:solidFill>
            <a:schemeClr val="accent1"/>
          </a:solidFill>
          <a:ln w="9525">
            <a:solidFill>
              <a:schemeClr val="tx1"/>
            </a:solidFill>
            <a:miter lim="800000"/>
            <a:headEnd/>
            <a:tailEnd/>
          </a:ln>
          <a:effectLst/>
        </p:spPr>
        <p:txBody>
          <a:bodyPr wrap="none" anchor="ct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4258"/>
                                        </p:tgtEl>
                                        <p:attrNameLst>
                                          <p:attrName>style.visibility</p:attrName>
                                        </p:attrNameLst>
                                      </p:cBhvr>
                                      <p:to>
                                        <p:strVal val="visible"/>
                                      </p:to>
                                    </p:set>
                                    <p:anim calcmode="lin" valueType="num">
                                      <p:cBhvr additive="base">
                                        <p:cTn id="7" dur="500" fill="hold"/>
                                        <p:tgtEl>
                                          <p:spTgt spid="224258"/>
                                        </p:tgtEl>
                                        <p:attrNameLst>
                                          <p:attrName>ppt_x</p:attrName>
                                        </p:attrNameLst>
                                      </p:cBhvr>
                                      <p:tavLst>
                                        <p:tav tm="0">
                                          <p:val>
                                            <p:strVal val="0-#ppt_w/2"/>
                                          </p:val>
                                        </p:tav>
                                        <p:tav tm="100000">
                                          <p:val>
                                            <p:strVal val="#ppt_x"/>
                                          </p:val>
                                        </p:tav>
                                      </p:tavLst>
                                    </p:anim>
                                    <p:anim calcmode="lin" valueType="num">
                                      <p:cBhvr additive="base">
                                        <p:cTn id="8" dur="500" fill="hold"/>
                                        <p:tgtEl>
                                          <p:spTgt spid="22425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224259"/>
                                        </p:tgtEl>
                                        <p:attrNameLst>
                                          <p:attrName>style.visibility</p:attrName>
                                        </p:attrNameLst>
                                      </p:cBhvr>
                                      <p:to>
                                        <p:strVal val="visible"/>
                                      </p:to>
                                    </p:set>
                                    <p:animEffect transition="in" filter="blinds(horizontal)">
                                      <p:cBhvr>
                                        <p:cTn id="13" dur="500"/>
                                        <p:tgtEl>
                                          <p:spTgt spid="2242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4258" grpId="0" autoUpdateAnimBg="0"/>
      <p:bldP spid="224259" grpId="0"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Text Box 2"/>
          <p:cNvSpPr txBox="1">
            <a:spLocks noChangeArrowheads="1"/>
          </p:cNvSpPr>
          <p:nvPr/>
        </p:nvSpPr>
        <p:spPr bwMode="auto">
          <a:xfrm>
            <a:off x="914400" y="609600"/>
            <a:ext cx="7315200" cy="885825"/>
          </a:xfrm>
          <a:prstGeom prst="rect">
            <a:avLst/>
          </a:prstGeom>
          <a:noFill/>
          <a:ln w="9525">
            <a:noFill/>
            <a:miter lim="800000"/>
            <a:headEnd/>
            <a:tailEnd/>
          </a:ln>
          <a:effectLst/>
        </p:spPr>
        <p:txBody>
          <a:bodyPr>
            <a:spAutoFit/>
          </a:bodyPr>
          <a:lstStyle/>
          <a:p>
            <a:pPr>
              <a:spcBef>
                <a:spcPct val="50000"/>
              </a:spcBef>
            </a:pPr>
            <a:r>
              <a:rPr kumimoji="1" lang="en-US" altLang="zh-CN" sz="2600" b="1">
                <a:effectLst>
                  <a:outerShdw blurRad="38100" dist="38100" dir="2700000" algn="tl">
                    <a:srgbClr val="C0C0C0"/>
                  </a:outerShdw>
                </a:effectLst>
                <a:latin typeface="宋体" pitchFamily="2" charset="-122"/>
              </a:rPr>
              <a:t>4</a:t>
            </a:r>
            <a:r>
              <a:rPr kumimoji="1" lang="zh-CN" altLang="en-US" sz="2600" b="1">
                <a:solidFill>
                  <a:srgbClr val="FF0000"/>
                </a:solidFill>
                <a:effectLst>
                  <a:outerShdw blurRad="38100" dist="38100" dir="2700000" algn="tl">
                    <a:srgbClr val="C0C0C0"/>
                  </a:outerShdw>
                </a:effectLst>
                <a:latin typeface="宋体" pitchFamily="2" charset="-122"/>
              </a:rPr>
              <a:t>。思考：课文第</a:t>
            </a:r>
            <a:r>
              <a:rPr kumimoji="1" lang="en-US" altLang="zh-CN" sz="2600" b="1">
                <a:solidFill>
                  <a:srgbClr val="FF0000"/>
                </a:solidFill>
                <a:effectLst>
                  <a:outerShdw blurRad="38100" dist="38100" dir="2700000" algn="tl">
                    <a:srgbClr val="C0C0C0"/>
                  </a:outerShdw>
                </a:effectLst>
                <a:latin typeface="宋体" pitchFamily="2" charset="-122"/>
              </a:rPr>
              <a:t>3</a:t>
            </a:r>
            <a:r>
              <a:rPr kumimoji="1" lang="zh-CN" altLang="en-US" sz="2600" b="1">
                <a:solidFill>
                  <a:srgbClr val="FF0000"/>
                </a:solidFill>
                <a:effectLst>
                  <a:outerShdw blurRad="38100" dist="38100" dir="2700000" algn="tl">
                    <a:srgbClr val="C0C0C0"/>
                  </a:outerShdw>
                </a:effectLst>
                <a:latin typeface="宋体" pitchFamily="2" charset="-122"/>
              </a:rPr>
              <a:t>段的描写可否省略？这一段有何作用？</a:t>
            </a:r>
            <a:r>
              <a:rPr kumimoji="1" lang="zh-CN" altLang="en-US" sz="2100">
                <a:solidFill>
                  <a:srgbClr val="FFFF00"/>
                </a:solidFill>
                <a:latin typeface="Times New Roman" pitchFamily="18" charset="0"/>
              </a:rPr>
              <a:t> </a:t>
            </a:r>
            <a:endParaRPr kumimoji="1" lang="zh-CN" altLang="en-US" sz="3600">
              <a:solidFill>
                <a:srgbClr val="FFFF00"/>
              </a:solidFill>
              <a:latin typeface="Times New Roman" pitchFamily="18" charset="0"/>
            </a:endParaRPr>
          </a:p>
        </p:txBody>
      </p:sp>
      <p:sp>
        <p:nvSpPr>
          <p:cNvPr id="225283" name="Text Box 3"/>
          <p:cNvSpPr txBox="1">
            <a:spLocks noChangeArrowheads="1"/>
          </p:cNvSpPr>
          <p:nvPr/>
        </p:nvSpPr>
        <p:spPr bwMode="auto">
          <a:xfrm>
            <a:off x="1143000" y="1828800"/>
            <a:ext cx="7010400" cy="3195638"/>
          </a:xfrm>
          <a:prstGeom prst="rect">
            <a:avLst/>
          </a:prstGeom>
          <a:noFill/>
          <a:ln w="9525">
            <a:noFill/>
            <a:miter lim="800000"/>
            <a:headEnd/>
            <a:tailEnd/>
          </a:ln>
          <a:effectLst/>
        </p:spPr>
        <p:txBody>
          <a:bodyPr>
            <a:spAutoFit/>
          </a:bodyPr>
          <a:lstStyle/>
          <a:p>
            <a:pPr>
              <a:spcBef>
                <a:spcPct val="50000"/>
              </a:spcBef>
            </a:pPr>
            <a:r>
              <a:rPr kumimoji="1" lang="en-US" altLang="zh-CN" sz="2400" b="1">
                <a:effectLst>
                  <a:outerShdw blurRad="38100" dist="38100" dir="2700000" algn="tl">
                    <a:srgbClr val="C0C0C0"/>
                  </a:outerShdw>
                </a:effectLst>
                <a:latin typeface="宋体" pitchFamily="2" charset="-122"/>
              </a:rPr>
              <a:t>    </a:t>
            </a:r>
            <a:r>
              <a:rPr kumimoji="1" lang="zh-CN" altLang="en-US" sz="2400" b="1">
                <a:effectLst>
                  <a:outerShdw blurRad="38100" dist="38100" dir="2700000" algn="tl">
                    <a:srgbClr val="C0C0C0"/>
                  </a:outerShdw>
                </a:effectLst>
                <a:latin typeface="宋体" pitchFamily="2" charset="-122"/>
              </a:rPr>
              <a:t>不能省去。这段写一家四口人渐渐由醒而睡，</a:t>
            </a:r>
          </a:p>
          <a:p>
            <a:pPr>
              <a:spcBef>
                <a:spcPct val="50000"/>
              </a:spcBef>
            </a:pPr>
            <a:r>
              <a:rPr kumimoji="1" lang="zh-CN" altLang="en-US" sz="2400" b="1">
                <a:effectLst>
                  <a:outerShdw blurRad="38100" dist="38100" dir="2700000" algn="tl">
                    <a:srgbClr val="C0C0C0"/>
                  </a:outerShdw>
                </a:effectLst>
                <a:latin typeface="宋体" pitchFamily="2" charset="-122"/>
              </a:rPr>
              <a:t>又用鼠声衬托这种宁静，既充满了生活的气息，又</a:t>
            </a:r>
          </a:p>
          <a:p>
            <a:pPr>
              <a:spcBef>
                <a:spcPct val="50000"/>
              </a:spcBef>
            </a:pPr>
            <a:r>
              <a:rPr kumimoji="1" lang="zh-CN" altLang="en-US" sz="2400" b="1">
                <a:effectLst>
                  <a:outerShdw blurRad="38100" dist="38100" dir="2700000" algn="tl">
                    <a:srgbClr val="C0C0C0"/>
                  </a:outerShdw>
                </a:effectLst>
                <a:latin typeface="宋体" pitchFamily="2" charset="-122"/>
              </a:rPr>
              <a:t>有情节上突兀变化，由起先的喧闹陡然落为平静，</a:t>
            </a:r>
          </a:p>
          <a:p>
            <a:pPr>
              <a:spcBef>
                <a:spcPct val="50000"/>
              </a:spcBef>
            </a:pPr>
            <a:r>
              <a:rPr kumimoji="1" lang="zh-CN" altLang="en-US" sz="2400" b="1">
                <a:effectLst>
                  <a:outerShdw blurRad="38100" dist="38100" dir="2700000" algn="tl">
                    <a:srgbClr val="C0C0C0"/>
                  </a:outerShdw>
                </a:effectLst>
                <a:latin typeface="宋体" pitchFamily="2" charset="-122"/>
              </a:rPr>
              <a:t>也为下一个情节积势蓄力，暗示必将有更猛烈的情</a:t>
            </a:r>
          </a:p>
          <a:p>
            <a:pPr>
              <a:spcBef>
                <a:spcPct val="50000"/>
              </a:spcBef>
            </a:pPr>
            <a:r>
              <a:rPr kumimoji="1" lang="zh-CN" altLang="en-US" sz="2400" b="1">
                <a:effectLst>
                  <a:outerShdw blurRad="38100" dist="38100" dir="2700000" algn="tl">
                    <a:srgbClr val="C0C0C0"/>
                  </a:outerShdw>
                </a:effectLst>
                <a:latin typeface="宋体" pitchFamily="2" charset="-122"/>
              </a:rPr>
              <a:t>形出现。这样处理，使课文情节显得起伏跌宕，生</a:t>
            </a:r>
          </a:p>
          <a:p>
            <a:pPr>
              <a:spcBef>
                <a:spcPct val="50000"/>
              </a:spcBef>
            </a:pPr>
            <a:r>
              <a:rPr kumimoji="1" lang="zh-CN" altLang="en-US" sz="2400" b="1">
                <a:effectLst>
                  <a:outerShdw blurRad="38100" dist="38100" dir="2700000" algn="tl">
                    <a:srgbClr val="C0C0C0"/>
                  </a:outerShdw>
                </a:effectLst>
                <a:latin typeface="宋体" pitchFamily="2" charset="-122"/>
              </a:rPr>
              <a:t>动曲折。</a:t>
            </a:r>
          </a:p>
        </p:txBody>
      </p:sp>
      <p:graphicFrame>
        <p:nvGraphicFramePr>
          <p:cNvPr id="225284" name="Object 4"/>
          <p:cNvGraphicFramePr>
            <a:graphicFrameLocks noChangeAspect="1"/>
          </p:cNvGraphicFramePr>
          <p:nvPr/>
        </p:nvGraphicFramePr>
        <p:xfrm>
          <a:off x="8191500" y="0"/>
          <a:ext cx="952500" cy="1143000"/>
        </p:xfrm>
        <a:graphic>
          <a:graphicData uri="http://schemas.openxmlformats.org/presentationml/2006/ole">
            <p:oleObj spid="_x0000_s2050" name="剪辑" r:id="rId3" imgW="1857600" imgH="3995640" progId="MS_ClipArt_Gallery.2">
              <p:embed/>
            </p:oleObj>
          </a:graphicData>
        </a:graphic>
      </p:graphicFrame>
      <p:graphicFrame>
        <p:nvGraphicFramePr>
          <p:cNvPr id="225285" name="Object 5"/>
          <p:cNvGraphicFramePr>
            <a:graphicFrameLocks noChangeAspect="1"/>
          </p:cNvGraphicFramePr>
          <p:nvPr/>
        </p:nvGraphicFramePr>
        <p:xfrm>
          <a:off x="0" y="0"/>
          <a:ext cx="952500" cy="1143000"/>
        </p:xfrm>
        <a:graphic>
          <a:graphicData uri="http://schemas.openxmlformats.org/presentationml/2006/ole">
            <p:oleObj spid="_x0000_s2051" name="剪辑" r:id="rId4" imgW="1857600" imgH="3995640" progId="MS_ClipArt_Gallery.2">
              <p:embed/>
            </p:oleObj>
          </a:graphicData>
        </a:graphic>
      </p:graphicFrame>
      <p:sp>
        <p:nvSpPr>
          <p:cNvPr id="225286" name="Text Box 6"/>
          <p:cNvSpPr txBox="1">
            <a:spLocks noChangeArrowheads="1"/>
          </p:cNvSpPr>
          <p:nvPr/>
        </p:nvSpPr>
        <p:spPr bwMode="auto">
          <a:xfrm>
            <a:off x="990600" y="6400800"/>
            <a:ext cx="838200" cy="457200"/>
          </a:xfrm>
          <a:prstGeom prst="rect">
            <a:avLst/>
          </a:prstGeom>
          <a:solidFill>
            <a:srgbClr val="FF0000"/>
          </a:solidFill>
          <a:ln w="9525">
            <a:noFill/>
            <a:miter lim="800000"/>
            <a:headEnd/>
            <a:tailEnd/>
          </a:ln>
          <a:effectLst/>
        </p:spPr>
        <p:txBody>
          <a:bodyPr>
            <a:spAutoFit/>
          </a:bodyPr>
          <a:lstStyle/>
          <a:p>
            <a:pPr>
              <a:spcBef>
                <a:spcPct val="50000"/>
              </a:spcBef>
            </a:pPr>
            <a:r>
              <a:rPr kumimoji="1" lang="zh-CN" altLang="en-US" sz="2400">
                <a:latin typeface="Times New Roman" pitchFamily="18" charset="0"/>
                <a:hlinkClick r:id="rId5" action="ppaction://hlinksldjump"/>
              </a:rPr>
              <a:t>口技</a:t>
            </a:r>
            <a:endParaRPr kumimoji="1" lang="zh-CN" altLang="en-US" sz="2400">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5282"/>
                                        </p:tgtEl>
                                        <p:attrNameLst>
                                          <p:attrName>style.visibility</p:attrName>
                                        </p:attrNameLst>
                                      </p:cBhvr>
                                      <p:to>
                                        <p:strVal val="visible"/>
                                      </p:to>
                                    </p:set>
                                    <p:anim calcmode="lin" valueType="num">
                                      <p:cBhvr additive="base">
                                        <p:cTn id="7" dur="500" fill="hold"/>
                                        <p:tgtEl>
                                          <p:spTgt spid="225282"/>
                                        </p:tgtEl>
                                        <p:attrNameLst>
                                          <p:attrName>ppt_x</p:attrName>
                                        </p:attrNameLst>
                                      </p:cBhvr>
                                      <p:tavLst>
                                        <p:tav tm="0">
                                          <p:val>
                                            <p:strVal val="0-#ppt_w/2"/>
                                          </p:val>
                                        </p:tav>
                                        <p:tav tm="100000">
                                          <p:val>
                                            <p:strVal val="#ppt_x"/>
                                          </p:val>
                                        </p:tav>
                                      </p:tavLst>
                                    </p:anim>
                                    <p:anim calcmode="lin" valueType="num">
                                      <p:cBhvr additive="base">
                                        <p:cTn id="8" dur="500" fill="hold"/>
                                        <p:tgtEl>
                                          <p:spTgt spid="22528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225283"/>
                                        </p:tgtEl>
                                        <p:attrNameLst>
                                          <p:attrName>style.visibility</p:attrName>
                                        </p:attrNameLst>
                                      </p:cBhvr>
                                      <p:to>
                                        <p:strVal val="visible"/>
                                      </p:to>
                                    </p:set>
                                    <p:animEffect transition="in" filter="checkerboard(across)">
                                      <p:cBhvr>
                                        <p:cTn id="13" dur="500"/>
                                        <p:tgtEl>
                                          <p:spTgt spid="2252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82" grpId="0" autoUpdateAnimBg="0"/>
      <p:bldP spid="225283" grpId="0"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4498" name="Picture 2" descr="FR_069"/>
          <p:cNvPicPr>
            <a:picLocks noChangeAspect="1" noChangeArrowheads="1"/>
          </p:cNvPicPr>
          <p:nvPr/>
        </p:nvPicPr>
        <p:blipFill>
          <a:blip r:embed="rId2"/>
          <a:srcRect/>
          <a:stretch>
            <a:fillRect/>
          </a:stretch>
        </p:blipFill>
        <p:spPr bwMode="auto">
          <a:xfrm>
            <a:off x="-228600" y="-152400"/>
            <a:ext cx="9601200" cy="7086600"/>
          </a:xfrm>
          <a:prstGeom prst="rect">
            <a:avLst/>
          </a:prstGeom>
          <a:noFill/>
        </p:spPr>
      </p:pic>
      <p:sp>
        <p:nvSpPr>
          <p:cNvPr id="234499" name="Text Box 3"/>
          <p:cNvSpPr txBox="1">
            <a:spLocks noChangeArrowheads="1"/>
          </p:cNvSpPr>
          <p:nvPr/>
        </p:nvSpPr>
        <p:spPr bwMode="auto">
          <a:xfrm>
            <a:off x="533400" y="1143000"/>
            <a:ext cx="8382000" cy="1373188"/>
          </a:xfrm>
          <a:prstGeom prst="rect">
            <a:avLst/>
          </a:prstGeom>
          <a:noFill/>
          <a:ln w="9525">
            <a:noFill/>
            <a:miter lim="800000"/>
            <a:headEnd/>
            <a:tailEnd/>
          </a:ln>
          <a:effectLst/>
        </p:spPr>
        <p:txBody>
          <a:bodyPr>
            <a:spAutoFit/>
          </a:bodyPr>
          <a:lstStyle/>
          <a:p>
            <a:pPr>
              <a:spcBef>
                <a:spcPct val="50000"/>
              </a:spcBef>
            </a:pPr>
            <a:r>
              <a:rPr kumimoji="1" lang="en-US" altLang="zh-CN" sz="2800" b="1">
                <a:solidFill>
                  <a:srgbClr val="660066"/>
                </a:solidFill>
                <a:latin typeface="Times New Roman" pitchFamily="18" charset="0"/>
              </a:rPr>
              <a:t>1</a:t>
            </a:r>
            <a:r>
              <a:rPr kumimoji="1" lang="zh-CN" altLang="en-US" sz="2800" b="1">
                <a:solidFill>
                  <a:srgbClr val="660066"/>
                </a:solidFill>
                <a:latin typeface="Times New Roman" pitchFamily="18" charset="0"/>
              </a:rPr>
              <a:t>、第一段中统领或连贯全文的关键字眼是哪一个？第一段列数口技人的道具，对表现全文的中心有什么作用？</a:t>
            </a:r>
          </a:p>
        </p:txBody>
      </p:sp>
      <p:sp>
        <p:nvSpPr>
          <p:cNvPr id="234500" name="Text Box 4"/>
          <p:cNvSpPr txBox="1">
            <a:spLocks noChangeArrowheads="1"/>
          </p:cNvSpPr>
          <p:nvPr/>
        </p:nvSpPr>
        <p:spPr bwMode="auto">
          <a:xfrm>
            <a:off x="533400" y="2589213"/>
            <a:ext cx="8229600" cy="1373187"/>
          </a:xfrm>
          <a:prstGeom prst="rect">
            <a:avLst/>
          </a:prstGeom>
          <a:noFill/>
          <a:ln w="9525">
            <a:noFill/>
            <a:miter lim="800000"/>
            <a:headEnd/>
            <a:tailEnd/>
          </a:ln>
          <a:effectLst/>
        </p:spPr>
        <p:txBody>
          <a:bodyPr>
            <a:spAutoFit/>
          </a:bodyPr>
          <a:lstStyle/>
          <a:p>
            <a:pPr>
              <a:spcBef>
                <a:spcPct val="50000"/>
              </a:spcBef>
            </a:pPr>
            <a:r>
              <a:rPr kumimoji="1" lang="en-US" altLang="zh-CN" sz="2800" b="1">
                <a:solidFill>
                  <a:srgbClr val="660066"/>
                </a:solidFill>
                <a:latin typeface="Times New Roman" pitchFamily="18" charset="0"/>
              </a:rPr>
              <a:t>2</a:t>
            </a:r>
            <a:r>
              <a:rPr kumimoji="1" lang="zh-CN" altLang="en-US" sz="2800" b="1">
                <a:solidFill>
                  <a:srgbClr val="660066"/>
                </a:solidFill>
                <a:latin typeface="Times New Roman" pitchFamily="18" charset="0"/>
              </a:rPr>
              <a:t>、第二段口技人摹仿四口之家深夜被犬声惊醒的过程，是按怎样的声音变化顺序来写的？这段中描写宾客的神态有什么作用？</a:t>
            </a:r>
          </a:p>
        </p:txBody>
      </p:sp>
      <p:sp>
        <p:nvSpPr>
          <p:cNvPr id="234501" name="WordArt 5"/>
          <p:cNvSpPr>
            <a:spLocks noChangeArrowheads="1" noChangeShapeType="1" noTextEdit="1"/>
          </p:cNvSpPr>
          <p:nvPr/>
        </p:nvSpPr>
        <p:spPr bwMode="auto">
          <a:xfrm>
            <a:off x="685800" y="304800"/>
            <a:ext cx="1524000" cy="852488"/>
          </a:xfrm>
          <a:prstGeom prst="rect">
            <a:avLst/>
          </a:prstGeom>
        </p:spPr>
        <p:txBody>
          <a:bodyPr wrap="none" fromWordArt="1">
            <a:prstTxWarp prst="textCascadeUp">
              <a:avLst>
                <a:gd name="adj" fmla="val 44444"/>
              </a:avLst>
            </a:prstTxWarp>
            <a:scene3d>
              <a:camera prst="legacyPerspectiveFront">
                <a:rot lat="20519999" lon="1080000" rev="0"/>
              </a:camera>
              <a:lightRig rig="legacyHarsh2" dir="b"/>
            </a:scene3d>
            <a:sp3d extrusionH="430200" prstMaterial="legacyMatte">
              <a:extrusionClr>
                <a:srgbClr val="FF6600"/>
              </a:extrusionClr>
            </a:sp3d>
          </a:bodyPr>
          <a:lstStyle/>
          <a:p>
            <a:pPr algn="ctr"/>
            <a:r>
              <a:rPr lang="zh-CN" altLang="en-US" sz="3600" kern="10">
                <a:ln w="9525">
                  <a:round/>
                  <a:headEnd/>
                  <a:tailEnd/>
                </a:ln>
                <a:gradFill rotWithShape="0">
                  <a:gsLst>
                    <a:gs pos="0">
                      <a:srgbClr val="FFE701"/>
                    </a:gs>
                    <a:gs pos="100000">
                      <a:srgbClr val="FE3E02"/>
                    </a:gs>
                  </a:gsLst>
                  <a:lin ang="5400000" scaled="1"/>
                </a:gradFill>
                <a:latin typeface="宋体"/>
                <a:ea typeface="宋体"/>
              </a:rPr>
              <a:t>思考</a:t>
            </a:r>
          </a:p>
        </p:txBody>
      </p:sp>
      <p:sp>
        <p:nvSpPr>
          <p:cNvPr id="234502" name="Rectangle 6"/>
          <p:cNvSpPr>
            <a:spLocks noChangeArrowheads="1"/>
          </p:cNvSpPr>
          <p:nvPr/>
        </p:nvSpPr>
        <p:spPr bwMode="auto">
          <a:xfrm>
            <a:off x="533400" y="4052888"/>
            <a:ext cx="8077200" cy="519112"/>
          </a:xfrm>
          <a:prstGeom prst="rect">
            <a:avLst/>
          </a:prstGeom>
          <a:noFill/>
          <a:ln w="9525">
            <a:noFill/>
            <a:miter lim="800000"/>
            <a:headEnd/>
            <a:tailEnd/>
          </a:ln>
          <a:effectLst/>
        </p:spPr>
        <p:txBody>
          <a:bodyPr>
            <a:spAutoFit/>
          </a:bodyPr>
          <a:lstStyle/>
          <a:p>
            <a:r>
              <a:rPr kumimoji="1" lang="en-US" altLang="zh-CN" sz="2800" b="1">
                <a:solidFill>
                  <a:srgbClr val="660066"/>
                </a:solidFill>
                <a:latin typeface="Times New Roman" pitchFamily="18" charset="0"/>
              </a:rPr>
              <a:t>3</a:t>
            </a:r>
            <a:r>
              <a:rPr kumimoji="1" lang="zh-CN" altLang="en-US" sz="2800" b="1">
                <a:solidFill>
                  <a:srgbClr val="660066"/>
                </a:solidFill>
                <a:latin typeface="Times New Roman" pitchFamily="18" charset="0"/>
              </a:rPr>
              <a:t>、第三段所写的内容在表演中起什么作用？</a:t>
            </a:r>
          </a:p>
        </p:txBody>
      </p:sp>
      <p:sp>
        <p:nvSpPr>
          <p:cNvPr id="234503" name="Text Box 7"/>
          <p:cNvSpPr txBox="1">
            <a:spLocks noChangeArrowheads="1"/>
          </p:cNvSpPr>
          <p:nvPr/>
        </p:nvSpPr>
        <p:spPr bwMode="auto">
          <a:xfrm>
            <a:off x="533400" y="4616450"/>
            <a:ext cx="8229600" cy="946150"/>
          </a:xfrm>
          <a:prstGeom prst="rect">
            <a:avLst/>
          </a:prstGeom>
          <a:noFill/>
          <a:ln w="9525">
            <a:noFill/>
            <a:miter lim="800000"/>
            <a:headEnd/>
            <a:tailEnd/>
          </a:ln>
          <a:effectLst/>
        </p:spPr>
        <p:txBody>
          <a:bodyPr>
            <a:spAutoFit/>
          </a:bodyPr>
          <a:lstStyle/>
          <a:p>
            <a:r>
              <a:rPr kumimoji="1" lang="en-US" altLang="zh-CN" sz="2800" b="1">
                <a:solidFill>
                  <a:srgbClr val="660066"/>
                </a:solidFill>
                <a:latin typeface="Times New Roman" pitchFamily="18" charset="0"/>
              </a:rPr>
              <a:t>4</a:t>
            </a:r>
            <a:r>
              <a:rPr kumimoji="1" lang="zh-CN" altLang="en-US" sz="2800" b="1">
                <a:solidFill>
                  <a:srgbClr val="660066"/>
                </a:solidFill>
                <a:latin typeface="Times New Roman" pitchFamily="18" charset="0"/>
              </a:rPr>
              <a:t>、第四段从哪些方面直接描述了口技人表演的声音？这段中写宾客的表现有什么作用？</a:t>
            </a:r>
          </a:p>
        </p:txBody>
      </p:sp>
      <p:sp>
        <p:nvSpPr>
          <p:cNvPr id="234504" name="Text Box 8"/>
          <p:cNvSpPr txBox="1">
            <a:spLocks noChangeArrowheads="1"/>
          </p:cNvSpPr>
          <p:nvPr/>
        </p:nvSpPr>
        <p:spPr bwMode="auto">
          <a:xfrm>
            <a:off x="533400" y="5653088"/>
            <a:ext cx="8229600" cy="519112"/>
          </a:xfrm>
          <a:prstGeom prst="rect">
            <a:avLst/>
          </a:prstGeom>
          <a:noFill/>
          <a:ln w="9525">
            <a:noFill/>
            <a:miter lim="800000"/>
            <a:headEnd/>
            <a:tailEnd/>
          </a:ln>
          <a:effectLst/>
        </p:spPr>
        <p:txBody>
          <a:bodyPr>
            <a:spAutoFit/>
          </a:bodyPr>
          <a:lstStyle/>
          <a:p>
            <a:r>
              <a:rPr kumimoji="1" lang="en-US" altLang="zh-CN" sz="2800" b="1">
                <a:solidFill>
                  <a:srgbClr val="660066"/>
                </a:solidFill>
                <a:latin typeface="Times New Roman" pitchFamily="18" charset="0"/>
              </a:rPr>
              <a:t>5</a:t>
            </a:r>
            <a:r>
              <a:rPr kumimoji="1" lang="zh-CN" altLang="en-US" sz="2800" b="1">
                <a:solidFill>
                  <a:srgbClr val="660066"/>
                </a:solidFill>
                <a:latin typeface="Times New Roman" pitchFamily="18" charset="0"/>
              </a:rPr>
              <a:t>、第五段呼应开头，再次列数道具，有什么作用？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34499"/>
                                        </p:tgtEl>
                                        <p:attrNameLst>
                                          <p:attrName>style.visibility</p:attrName>
                                        </p:attrNameLst>
                                      </p:cBhvr>
                                      <p:to>
                                        <p:strVal val="visible"/>
                                      </p:to>
                                    </p:set>
                                    <p:anim calcmode="lin" valueType="num">
                                      <p:cBhvr additive="base">
                                        <p:cTn id="7" dur="500" fill="hold"/>
                                        <p:tgtEl>
                                          <p:spTgt spid="234499"/>
                                        </p:tgtEl>
                                        <p:attrNameLst>
                                          <p:attrName>ppt_x</p:attrName>
                                        </p:attrNameLst>
                                      </p:cBhvr>
                                      <p:tavLst>
                                        <p:tav tm="0">
                                          <p:val>
                                            <p:strVal val="#ppt_x"/>
                                          </p:val>
                                        </p:tav>
                                        <p:tav tm="100000">
                                          <p:val>
                                            <p:strVal val="#ppt_x"/>
                                          </p:val>
                                        </p:tav>
                                      </p:tavLst>
                                    </p:anim>
                                    <p:anim calcmode="lin" valueType="num">
                                      <p:cBhvr additive="base">
                                        <p:cTn id="8" dur="500" fill="hold"/>
                                        <p:tgtEl>
                                          <p:spTgt spid="23449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234500"/>
                                        </p:tgtEl>
                                        <p:attrNameLst>
                                          <p:attrName>style.visibility</p:attrName>
                                        </p:attrNameLst>
                                      </p:cBhvr>
                                      <p:to>
                                        <p:strVal val="visible"/>
                                      </p:to>
                                    </p:set>
                                    <p:anim calcmode="lin" valueType="num">
                                      <p:cBhvr additive="base">
                                        <p:cTn id="12" dur="500" fill="hold"/>
                                        <p:tgtEl>
                                          <p:spTgt spid="234500"/>
                                        </p:tgtEl>
                                        <p:attrNameLst>
                                          <p:attrName>ppt_x</p:attrName>
                                        </p:attrNameLst>
                                      </p:cBhvr>
                                      <p:tavLst>
                                        <p:tav tm="0">
                                          <p:val>
                                            <p:strVal val="#ppt_x"/>
                                          </p:val>
                                        </p:tav>
                                        <p:tav tm="100000">
                                          <p:val>
                                            <p:strVal val="#ppt_x"/>
                                          </p:val>
                                        </p:tav>
                                      </p:tavLst>
                                    </p:anim>
                                    <p:anim calcmode="lin" valueType="num">
                                      <p:cBhvr additive="base">
                                        <p:cTn id="13" dur="500" fill="hold"/>
                                        <p:tgtEl>
                                          <p:spTgt spid="234500"/>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234502"/>
                                        </p:tgtEl>
                                        <p:attrNameLst>
                                          <p:attrName>style.visibility</p:attrName>
                                        </p:attrNameLst>
                                      </p:cBhvr>
                                      <p:to>
                                        <p:strVal val="visible"/>
                                      </p:to>
                                    </p:set>
                                    <p:anim calcmode="lin" valueType="num">
                                      <p:cBhvr additive="base">
                                        <p:cTn id="17" dur="500" fill="hold"/>
                                        <p:tgtEl>
                                          <p:spTgt spid="234502"/>
                                        </p:tgtEl>
                                        <p:attrNameLst>
                                          <p:attrName>ppt_x</p:attrName>
                                        </p:attrNameLst>
                                      </p:cBhvr>
                                      <p:tavLst>
                                        <p:tav tm="0">
                                          <p:val>
                                            <p:strVal val="#ppt_x"/>
                                          </p:val>
                                        </p:tav>
                                        <p:tav tm="100000">
                                          <p:val>
                                            <p:strVal val="#ppt_x"/>
                                          </p:val>
                                        </p:tav>
                                      </p:tavLst>
                                    </p:anim>
                                    <p:anim calcmode="lin" valueType="num">
                                      <p:cBhvr additive="base">
                                        <p:cTn id="18" dur="500" fill="hold"/>
                                        <p:tgtEl>
                                          <p:spTgt spid="234502"/>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234503"/>
                                        </p:tgtEl>
                                        <p:attrNameLst>
                                          <p:attrName>style.visibility</p:attrName>
                                        </p:attrNameLst>
                                      </p:cBhvr>
                                      <p:to>
                                        <p:strVal val="visible"/>
                                      </p:to>
                                    </p:set>
                                    <p:anim calcmode="lin" valueType="num">
                                      <p:cBhvr additive="base">
                                        <p:cTn id="22" dur="500" fill="hold"/>
                                        <p:tgtEl>
                                          <p:spTgt spid="234503"/>
                                        </p:tgtEl>
                                        <p:attrNameLst>
                                          <p:attrName>ppt_x</p:attrName>
                                        </p:attrNameLst>
                                      </p:cBhvr>
                                      <p:tavLst>
                                        <p:tav tm="0">
                                          <p:val>
                                            <p:strVal val="#ppt_x"/>
                                          </p:val>
                                        </p:tav>
                                        <p:tav tm="100000">
                                          <p:val>
                                            <p:strVal val="#ppt_x"/>
                                          </p:val>
                                        </p:tav>
                                      </p:tavLst>
                                    </p:anim>
                                    <p:anim calcmode="lin" valueType="num">
                                      <p:cBhvr additive="base">
                                        <p:cTn id="23" dur="500" fill="hold"/>
                                        <p:tgtEl>
                                          <p:spTgt spid="234503"/>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234504"/>
                                        </p:tgtEl>
                                        <p:attrNameLst>
                                          <p:attrName>style.visibility</p:attrName>
                                        </p:attrNameLst>
                                      </p:cBhvr>
                                      <p:to>
                                        <p:strVal val="visible"/>
                                      </p:to>
                                    </p:set>
                                    <p:anim calcmode="lin" valueType="num">
                                      <p:cBhvr additive="base">
                                        <p:cTn id="27" dur="500" fill="hold"/>
                                        <p:tgtEl>
                                          <p:spTgt spid="234504"/>
                                        </p:tgtEl>
                                        <p:attrNameLst>
                                          <p:attrName>ppt_x</p:attrName>
                                        </p:attrNameLst>
                                      </p:cBhvr>
                                      <p:tavLst>
                                        <p:tav tm="0">
                                          <p:val>
                                            <p:strVal val="#ppt_x"/>
                                          </p:val>
                                        </p:tav>
                                        <p:tav tm="100000">
                                          <p:val>
                                            <p:strVal val="#ppt_x"/>
                                          </p:val>
                                        </p:tav>
                                      </p:tavLst>
                                    </p:anim>
                                    <p:anim calcmode="lin" valueType="num">
                                      <p:cBhvr additive="base">
                                        <p:cTn id="28" dur="500" fill="hold"/>
                                        <p:tgtEl>
                                          <p:spTgt spid="234504"/>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19" presetClass="entr" presetSubtype="10" fill="hold" grpId="0" nodeType="afterEffect">
                                  <p:stCondLst>
                                    <p:cond delay="0"/>
                                  </p:stCondLst>
                                  <p:childTnLst>
                                    <p:set>
                                      <p:cBhvr>
                                        <p:cTn id="31" dur="1" fill="hold">
                                          <p:stCondLst>
                                            <p:cond delay="0"/>
                                          </p:stCondLst>
                                        </p:cTn>
                                        <p:tgtEl>
                                          <p:spTgt spid="234501"/>
                                        </p:tgtEl>
                                        <p:attrNameLst>
                                          <p:attrName>style.visibility</p:attrName>
                                        </p:attrNameLst>
                                      </p:cBhvr>
                                      <p:to>
                                        <p:strVal val="visible"/>
                                      </p:to>
                                    </p:set>
                                    <p:anim calcmode="lin" valueType="num">
                                      <p:cBhvr>
                                        <p:cTn id="32" dur="5000" fill="hold"/>
                                        <p:tgtEl>
                                          <p:spTgt spid="234501"/>
                                        </p:tgtEl>
                                        <p:attrNameLst>
                                          <p:attrName>ppt_w</p:attrName>
                                        </p:attrNameLst>
                                      </p:cBhvr>
                                      <p:tavLst>
                                        <p:tav tm="0" fmla="#ppt_w*sin(2.5*pi*$)">
                                          <p:val>
                                            <p:fltVal val="0"/>
                                          </p:val>
                                        </p:tav>
                                        <p:tav tm="100000">
                                          <p:val>
                                            <p:fltVal val="1"/>
                                          </p:val>
                                        </p:tav>
                                      </p:tavLst>
                                    </p:anim>
                                    <p:anim calcmode="lin" valueType="num">
                                      <p:cBhvr>
                                        <p:cTn id="33" dur="5000" fill="hold"/>
                                        <p:tgtEl>
                                          <p:spTgt spid="23450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4499" grpId="0" autoUpdateAnimBg="0"/>
      <p:bldP spid="234500" grpId="0" autoUpdateAnimBg="0"/>
      <p:bldP spid="234501" grpId="0" animBg="1"/>
      <p:bldP spid="234502" grpId="0" autoUpdateAnimBg="0"/>
      <p:bldP spid="234503" grpId="0" autoUpdateAnimBg="0"/>
      <p:bldP spid="234504" grpId="0"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3474" name="Picture 2" descr="011"/>
          <p:cNvPicPr>
            <a:picLocks noChangeAspect="1" noChangeArrowheads="1"/>
          </p:cNvPicPr>
          <p:nvPr/>
        </p:nvPicPr>
        <p:blipFill>
          <a:blip r:embed="rId2"/>
          <a:srcRect/>
          <a:stretch>
            <a:fillRect/>
          </a:stretch>
        </p:blipFill>
        <p:spPr bwMode="auto">
          <a:xfrm>
            <a:off x="-381000" y="-304800"/>
            <a:ext cx="10287000" cy="7467600"/>
          </a:xfrm>
          <a:prstGeom prst="rect">
            <a:avLst/>
          </a:prstGeom>
          <a:noFill/>
        </p:spPr>
      </p:pic>
      <p:sp>
        <p:nvSpPr>
          <p:cNvPr id="233475" name="Rectangle 3"/>
          <p:cNvSpPr>
            <a:spLocks noChangeArrowheads="1"/>
          </p:cNvSpPr>
          <p:nvPr/>
        </p:nvSpPr>
        <p:spPr bwMode="auto">
          <a:xfrm>
            <a:off x="1508125" y="3179763"/>
            <a:ext cx="184150" cy="457200"/>
          </a:xfrm>
          <a:prstGeom prst="rect">
            <a:avLst/>
          </a:prstGeom>
          <a:noFill/>
          <a:ln w="9525">
            <a:noFill/>
            <a:miter lim="800000"/>
            <a:headEnd/>
            <a:tailEnd/>
          </a:ln>
          <a:effectLst/>
        </p:spPr>
        <p:txBody>
          <a:bodyPr wrap="none">
            <a:spAutoFit/>
          </a:bodyPr>
          <a:lstStyle/>
          <a:p>
            <a:pPr>
              <a:spcBef>
                <a:spcPct val="50000"/>
              </a:spcBef>
            </a:pPr>
            <a:endParaRPr kumimoji="1" lang="zh-CN" altLang="zh-CN" sz="2400">
              <a:latin typeface="Times New Roman" pitchFamily="18" charset="0"/>
            </a:endParaRPr>
          </a:p>
        </p:txBody>
      </p:sp>
      <p:sp>
        <p:nvSpPr>
          <p:cNvPr id="233476" name="Rectangle 4"/>
          <p:cNvSpPr>
            <a:spLocks noChangeArrowheads="1"/>
          </p:cNvSpPr>
          <p:nvPr/>
        </p:nvSpPr>
        <p:spPr bwMode="auto">
          <a:xfrm>
            <a:off x="762000" y="2971800"/>
            <a:ext cx="7010400" cy="1066800"/>
          </a:xfrm>
          <a:prstGeom prst="rect">
            <a:avLst/>
          </a:prstGeom>
          <a:noFill/>
          <a:ln w="9525">
            <a:noFill/>
            <a:miter lim="800000"/>
            <a:headEnd/>
            <a:tailEnd/>
          </a:ln>
          <a:effectLst/>
        </p:spPr>
        <p:txBody>
          <a:bodyPr>
            <a:spAutoFit/>
          </a:bodyPr>
          <a:lstStyle/>
          <a:p>
            <a:pPr>
              <a:spcBef>
                <a:spcPct val="50000"/>
              </a:spcBef>
            </a:pPr>
            <a:r>
              <a:rPr kumimoji="1" lang="en-US" altLang="zh-CN" sz="3200" b="1">
                <a:solidFill>
                  <a:srgbClr val="FF0000"/>
                </a:solidFill>
                <a:latin typeface="Times New Roman" pitchFamily="18" charset="0"/>
              </a:rPr>
              <a:t>        </a:t>
            </a:r>
            <a:r>
              <a:rPr kumimoji="1" lang="en-US" altLang="zh-CN" sz="3200" b="1">
                <a:solidFill>
                  <a:srgbClr val="FF0000"/>
                </a:solidFill>
                <a:latin typeface="Times New Roman" pitchFamily="18" charset="0"/>
                <a:ea typeface="仿宋_GB2312" pitchFamily="49" charset="-122"/>
              </a:rPr>
              <a:t>“</a:t>
            </a:r>
            <a:r>
              <a:rPr kumimoji="1" lang="zh-CN" altLang="en-US" sz="3200" b="1">
                <a:solidFill>
                  <a:srgbClr val="FF0000"/>
                </a:solidFill>
                <a:latin typeface="Times New Roman" pitchFamily="18" charset="0"/>
                <a:ea typeface="仿宋_GB2312" pitchFamily="49" charset="-122"/>
              </a:rPr>
              <a:t>善”字统领全文，全文的展开都紧紧扣住“善”字。</a:t>
            </a:r>
          </a:p>
        </p:txBody>
      </p:sp>
      <p:sp>
        <p:nvSpPr>
          <p:cNvPr id="233477" name="Rectangle 5"/>
          <p:cNvSpPr>
            <a:spLocks noChangeArrowheads="1"/>
          </p:cNvSpPr>
          <p:nvPr/>
        </p:nvSpPr>
        <p:spPr bwMode="auto">
          <a:xfrm>
            <a:off x="762000" y="1447800"/>
            <a:ext cx="6858000" cy="1373188"/>
          </a:xfrm>
          <a:prstGeom prst="rect">
            <a:avLst/>
          </a:prstGeom>
          <a:noFill/>
          <a:ln w="9525">
            <a:noFill/>
            <a:miter lim="800000"/>
            <a:headEnd/>
            <a:tailEnd/>
          </a:ln>
          <a:effectLst/>
        </p:spPr>
        <p:txBody>
          <a:bodyPr>
            <a:spAutoFit/>
          </a:bodyPr>
          <a:lstStyle/>
          <a:p>
            <a:pPr>
              <a:spcBef>
                <a:spcPct val="50000"/>
              </a:spcBef>
            </a:pPr>
            <a:r>
              <a:rPr kumimoji="1" lang="en-US" altLang="zh-CN" sz="2800" b="1">
                <a:solidFill>
                  <a:srgbClr val="660066"/>
                </a:solidFill>
                <a:latin typeface="Times New Roman" pitchFamily="18" charset="0"/>
              </a:rPr>
              <a:t>1</a:t>
            </a:r>
            <a:r>
              <a:rPr kumimoji="1" lang="zh-CN" altLang="en-US" sz="2800" b="1">
                <a:solidFill>
                  <a:srgbClr val="660066"/>
                </a:solidFill>
                <a:latin typeface="Times New Roman" pitchFamily="18" charset="0"/>
              </a:rPr>
              <a:t>、第一段中统领或连贯全文的关键字眼是哪一个？第一段列数口技人的道具，对表现全文的中心有什么作用？</a:t>
            </a:r>
          </a:p>
        </p:txBody>
      </p:sp>
      <p:sp>
        <p:nvSpPr>
          <p:cNvPr id="233478" name="WordArt 6"/>
          <p:cNvSpPr>
            <a:spLocks noChangeArrowheads="1" noChangeShapeType="1" noTextEdit="1"/>
          </p:cNvSpPr>
          <p:nvPr/>
        </p:nvSpPr>
        <p:spPr bwMode="auto">
          <a:xfrm>
            <a:off x="7315200" y="5029200"/>
            <a:ext cx="1524000" cy="1143000"/>
          </a:xfrm>
          <a:prstGeom prst="rect">
            <a:avLst/>
          </a:prstGeom>
        </p:spPr>
        <p:txBody>
          <a:bodyPr wrap="none" fromWordArt="1">
            <a:prstTxWarp prst="textPlain">
              <a:avLst>
                <a:gd name="adj" fmla="val 69310"/>
              </a:avLst>
            </a:prstTxWarp>
          </a:bodyPr>
          <a:lstStyle/>
          <a:p>
            <a:pPr algn="ctr"/>
            <a:r>
              <a:rPr lang="zh-CN" altLang="en-US" sz="3600" kern="1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outerShdw>
                </a:effectLst>
                <a:latin typeface="宋体"/>
                <a:ea typeface="宋体"/>
              </a:rPr>
              <a:t>？</a:t>
            </a:r>
          </a:p>
        </p:txBody>
      </p:sp>
      <p:sp>
        <p:nvSpPr>
          <p:cNvPr id="233479" name="Rectangle 7"/>
          <p:cNvSpPr>
            <a:spLocks noChangeArrowheads="1"/>
          </p:cNvSpPr>
          <p:nvPr/>
        </p:nvSpPr>
        <p:spPr bwMode="auto">
          <a:xfrm>
            <a:off x="762000" y="4114800"/>
            <a:ext cx="6950075" cy="1554163"/>
          </a:xfrm>
          <a:prstGeom prst="rect">
            <a:avLst/>
          </a:prstGeom>
          <a:noFill/>
          <a:ln w="9525">
            <a:noFill/>
            <a:miter lim="800000"/>
            <a:headEnd/>
            <a:tailEnd/>
          </a:ln>
          <a:effectLst/>
        </p:spPr>
        <p:txBody>
          <a:bodyPr>
            <a:spAutoFit/>
          </a:bodyPr>
          <a:lstStyle/>
          <a:p>
            <a:pPr>
              <a:spcBef>
                <a:spcPct val="50000"/>
              </a:spcBef>
            </a:pPr>
            <a:r>
              <a:rPr kumimoji="1" lang="en-US" altLang="zh-CN" sz="3200" b="1">
                <a:solidFill>
                  <a:srgbClr val="FF0000"/>
                </a:solidFill>
                <a:latin typeface="Times New Roman" pitchFamily="18" charset="0"/>
              </a:rPr>
              <a:t>        </a:t>
            </a:r>
            <a:r>
              <a:rPr kumimoji="1" lang="zh-CN" altLang="en-US" sz="3200" b="1">
                <a:solidFill>
                  <a:srgbClr val="FF0000"/>
                </a:solidFill>
                <a:latin typeface="Times New Roman" pitchFamily="18" charset="0"/>
                <a:ea typeface="仿宋_GB2312" pitchFamily="49" charset="-122"/>
              </a:rPr>
              <a:t>列数口技人的道具，四个“一”字，暗示道具简单，衬托了表演者的高超技术。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fill="hold" grpId="0" nodeType="afterEffect">
                                  <p:stCondLst>
                                    <p:cond delay="0"/>
                                  </p:stCondLst>
                                  <p:childTnLst>
                                    <p:set>
                                      <p:cBhvr>
                                        <p:cTn id="6" dur="1" fill="hold">
                                          <p:stCondLst>
                                            <p:cond delay="0"/>
                                          </p:stCondLst>
                                        </p:cTn>
                                        <p:tgtEl>
                                          <p:spTgt spid="233478"/>
                                        </p:tgtEl>
                                        <p:attrNameLst>
                                          <p:attrName>style.visibility</p:attrName>
                                        </p:attrNameLst>
                                      </p:cBhvr>
                                      <p:to>
                                        <p:strVal val="visible"/>
                                      </p:to>
                                    </p:set>
                                    <p:anim calcmode="lin" valueType="num">
                                      <p:cBhvr>
                                        <p:cTn id="7" dur="5000" fill="hold"/>
                                        <p:tgtEl>
                                          <p:spTgt spid="233478"/>
                                        </p:tgtEl>
                                        <p:attrNameLst>
                                          <p:attrName>ppt_w</p:attrName>
                                        </p:attrNameLst>
                                      </p:cBhvr>
                                      <p:tavLst>
                                        <p:tav tm="0" fmla="#ppt_w*sin(2.5*pi*$)">
                                          <p:val>
                                            <p:fltVal val="0"/>
                                          </p:val>
                                        </p:tav>
                                        <p:tav tm="100000">
                                          <p:val>
                                            <p:fltVal val="1"/>
                                          </p:val>
                                        </p:tav>
                                      </p:tavLst>
                                    </p:anim>
                                    <p:anim calcmode="lin" valueType="num">
                                      <p:cBhvr>
                                        <p:cTn id="8" dur="5000" fill="hold"/>
                                        <p:tgtEl>
                                          <p:spTgt spid="233478"/>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8" fill="hold" grpId="0" nodeType="clickEffect">
                                  <p:stCondLst>
                                    <p:cond delay="0"/>
                                  </p:stCondLst>
                                  <p:childTnLst>
                                    <p:set>
                                      <p:cBhvr>
                                        <p:cTn id="12" dur="1" fill="hold">
                                          <p:stCondLst>
                                            <p:cond delay="0"/>
                                          </p:stCondLst>
                                        </p:cTn>
                                        <p:tgtEl>
                                          <p:spTgt spid="233476"/>
                                        </p:tgtEl>
                                        <p:attrNameLst>
                                          <p:attrName>style.visibility</p:attrName>
                                        </p:attrNameLst>
                                      </p:cBhvr>
                                      <p:to>
                                        <p:strVal val="visible"/>
                                      </p:to>
                                    </p:set>
                                    <p:animEffect transition="in" filter="slide(fromLeft)">
                                      <p:cBhvr>
                                        <p:cTn id="13" dur="500"/>
                                        <p:tgtEl>
                                          <p:spTgt spid="233476"/>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233479"/>
                                        </p:tgtEl>
                                        <p:attrNameLst>
                                          <p:attrName>style.visibility</p:attrName>
                                        </p:attrNameLst>
                                      </p:cBhvr>
                                      <p:to>
                                        <p:strVal val="visible"/>
                                      </p:to>
                                    </p:set>
                                    <p:anim calcmode="lin" valueType="num">
                                      <p:cBhvr additive="base">
                                        <p:cTn id="18" dur="500" fill="hold"/>
                                        <p:tgtEl>
                                          <p:spTgt spid="233479"/>
                                        </p:tgtEl>
                                        <p:attrNameLst>
                                          <p:attrName>ppt_x</p:attrName>
                                        </p:attrNameLst>
                                      </p:cBhvr>
                                      <p:tavLst>
                                        <p:tav tm="0">
                                          <p:val>
                                            <p:strVal val="0-#ppt_w/2"/>
                                          </p:val>
                                        </p:tav>
                                        <p:tav tm="100000">
                                          <p:val>
                                            <p:strVal val="#ppt_x"/>
                                          </p:val>
                                        </p:tav>
                                      </p:tavLst>
                                    </p:anim>
                                    <p:anim calcmode="lin" valueType="num">
                                      <p:cBhvr additive="base">
                                        <p:cTn id="19" dur="500" fill="hold"/>
                                        <p:tgtEl>
                                          <p:spTgt spid="23347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3476" grpId="0" autoUpdateAnimBg="0"/>
      <p:bldP spid="233478" grpId="0" animBg="1"/>
      <p:bldP spid="233479" grpId="0"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2450" name="Picture 2" descr="LETTER-01"/>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32451" name="Rectangle 3"/>
          <p:cNvSpPr>
            <a:spLocks noChangeArrowheads="1"/>
          </p:cNvSpPr>
          <p:nvPr/>
        </p:nvSpPr>
        <p:spPr bwMode="auto">
          <a:xfrm>
            <a:off x="304800" y="2209800"/>
            <a:ext cx="8686800" cy="1373188"/>
          </a:xfrm>
          <a:prstGeom prst="rect">
            <a:avLst/>
          </a:prstGeom>
          <a:noFill/>
          <a:ln w="9525">
            <a:noFill/>
            <a:miter lim="800000"/>
            <a:headEnd/>
            <a:tailEnd/>
          </a:ln>
          <a:effectLst/>
        </p:spPr>
        <p:txBody>
          <a:bodyPr>
            <a:spAutoFit/>
          </a:bodyPr>
          <a:lstStyle/>
          <a:p>
            <a:pPr>
              <a:spcBef>
                <a:spcPct val="50000"/>
              </a:spcBef>
            </a:pPr>
            <a:r>
              <a:rPr kumimoji="1" lang="en-US" altLang="zh-CN" sz="2800" b="1">
                <a:solidFill>
                  <a:srgbClr val="FF0000"/>
                </a:solidFill>
                <a:latin typeface="Times New Roman" pitchFamily="18" charset="0"/>
              </a:rPr>
              <a:t>        </a:t>
            </a:r>
            <a:r>
              <a:rPr kumimoji="1" lang="zh-CN" altLang="en-US" sz="2800" b="1">
                <a:solidFill>
                  <a:srgbClr val="FF0000"/>
                </a:solidFill>
                <a:latin typeface="Times New Roman" pitchFamily="18" charset="0"/>
                <a:ea typeface="仿宋_GB2312" pitchFamily="49" charset="-122"/>
              </a:rPr>
              <a:t>口技人是按照声音由远及近，由外到内，由小到大，由少到多的顺序表演一家人深夜被犬惊醒的过程的。</a:t>
            </a:r>
          </a:p>
        </p:txBody>
      </p:sp>
      <p:sp>
        <p:nvSpPr>
          <p:cNvPr id="232452" name="WordArt 4"/>
          <p:cNvSpPr>
            <a:spLocks noChangeArrowheads="1" noChangeShapeType="1" noTextEdit="1"/>
          </p:cNvSpPr>
          <p:nvPr/>
        </p:nvSpPr>
        <p:spPr bwMode="auto">
          <a:xfrm rot="-19079">
            <a:off x="455613" y="76200"/>
            <a:ext cx="1677987" cy="838200"/>
          </a:xfrm>
          <a:prstGeom prst="rect">
            <a:avLst/>
          </a:prstGeom>
        </p:spPr>
        <p:txBody>
          <a:bodyPr wrap="none" fromWordArt="1">
            <a:prstTxWarp prst="textDeflate">
              <a:avLst>
                <a:gd name="adj" fmla="val 20463"/>
              </a:avLst>
            </a:prstTxWarp>
          </a:bodyPr>
          <a:lstStyle/>
          <a:p>
            <a:pPr algn="ctr"/>
            <a:r>
              <a:rPr lang="zh-CN" altLang="en-US" sz="4400" b="1" kern="1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19079" scaled="1"/>
                </a:gradFill>
                <a:effectLst>
                  <a:outerShdw dist="35921" dir="2700000" sy="50000" kx="2115830" algn="bl" rotWithShape="0">
                    <a:srgbClr val="C0C0C0"/>
                  </a:outerShdw>
                </a:effectLst>
                <a:latin typeface="华文行楷"/>
                <a:ea typeface="华文行楷"/>
              </a:rPr>
              <a:t>思考</a:t>
            </a:r>
          </a:p>
        </p:txBody>
      </p:sp>
      <p:sp>
        <p:nvSpPr>
          <p:cNvPr id="232453" name="Rectangle 5"/>
          <p:cNvSpPr>
            <a:spLocks noChangeArrowheads="1"/>
          </p:cNvSpPr>
          <p:nvPr/>
        </p:nvSpPr>
        <p:spPr bwMode="auto">
          <a:xfrm>
            <a:off x="381000" y="838200"/>
            <a:ext cx="8305800" cy="1373188"/>
          </a:xfrm>
          <a:prstGeom prst="rect">
            <a:avLst/>
          </a:prstGeom>
          <a:noFill/>
          <a:ln w="9525">
            <a:noFill/>
            <a:miter lim="800000"/>
            <a:headEnd/>
            <a:tailEnd/>
          </a:ln>
          <a:effectLst/>
        </p:spPr>
        <p:txBody>
          <a:bodyPr>
            <a:spAutoFit/>
          </a:bodyPr>
          <a:lstStyle/>
          <a:p>
            <a:pPr>
              <a:spcBef>
                <a:spcPct val="50000"/>
              </a:spcBef>
            </a:pPr>
            <a:r>
              <a:rPr kumimoji="1" lang="en-US" altLang="zh-CN" sz="2800" b="1">
                <a:solidFill>
                  <a:srgbClr val="660066"/>
                </a:solidFill>
                <a:latin typeface="Times New Roman" pitchFamily="18" charset="0"/>
              </a:rPr>
              <a:t>2</a:t>
            </a:r>
            <a:r>
              <a:rPr kumimoji="1" lang="zh-CN" altLang="en-US" sz="2800" b="1">
                <a:solidFill>
                  <a:srgbClr val="660066"/>
                </a:solidFill>
                <a:latin typeface="Times New Roman" pitchFamily="18" charset="0"/>
              </a:rPr>
              <a:t>、第二段口技人摹仿四口之家深夜被犬声惊醒的过程， 是按怎样的声音变化顺序来写的？这段中描写宾客的神态有什么作用？</a:t>
            </a:r>
          </a:p>
        </p:txBody>
      </p:sp>
      <p:sp>
        <p:nvSpPr>
          <p:cNvPr id="232454" name="Rectangle 6"/>
          <p:cNvSpPr>
            <a:spLocks noChangeArrowheads="1"/>
          </p:cNvSpPr>
          <p:nvPr/>
        </p:nvSpPr>
        <p:spPr bwMode="auto">
          <a:xfrm>
            <a:off x="381000" y="3505200"/>
            <a:ext cx="8534400" cy="3081338"/>
          </a:xfrm>
          <a:prstGeom prst="rect">
            <a:avLst/>
          </a:prstGeom>
          <a:noFill/>
          <a:ln w="9525">
            <a:noFill/>
            <a:miter lim="800000"/>
            <a:headEnd/>
            <a:tailEnd/>
          </a:ln>
          <a:effectLst/>
        </p:spPr>
        <p:txBody>
          <a:bodyPr>
            <a:spAutoFit/>
          </a:bodyPr>
          <a:lstStyle/>
          <a:p>
            <a:pPr>
              <a:spcBef>
                <a:spcPct val="50000"/>
              </a:spcBef>
            </a:pPr>
            <a:r>
              <a:rPr kumimoji="1" lang="en-US" altLang="zh-CN" sz="2800" b="1">
                <a:solidFill>
                  <a:srgbClr val="FF0000"/>
                </a:solidFill>
                <a:latin typeface="Times New Roman" pitchFamily="18" charset="0"/>
              </a:rPr>
              <a:t>        </a:t>
            </a:r>
            <a:r>
              <a:rPr kumimoji="1" lang="zh-CN" altLang="en-US" sz="2800" b="1">
                <a:solidFill>
                  <a:srgbClr val="FF0000"/>
                </a:solidFill>
                <a:latin typeface="仿宋_GB2312" pitchFamily="49" charset="-122"/>
                <a:ea typeface="仿宋_GB2312" pitchFamily="49" charset="-122"/>
              </a:rPr>
              <a:t>这段末描写听众的神态。是对口技表演的侧面烘托。</a:t>
            </a:r>
            <a:r>
              <a:rPr kumimoji="1" lang="zh-CN" altLang="en-US" sz="2800" b="1">
                <a:solidFill>
                  <a:srgbClr val="FF0000"/>
                </a:solidFill>
                <a:latin typeface="Times New Roman"/>
                <a:ea typeface="仿宋_GB2312" pitchFamily="49" charset="-122"/>
              </a:rPr>
              <a:t>“</a:t>
            </a:r>
            <a:r>
              <a:rPr kumimoji="1" lang="zh-CN" altLang="en-US" sz="2800" b="1">
                <a:solidFill>
                  <a:srgbClr val="FF0000"/>
                </a:solidFill>
                <a:latin typeface="仿宋_GB2312" pitchFamily="49" charset="-122"/>
                <a:ea typeface="仿宋_GB2312" pitchFamily="49" charset="-122"/>
              </a:rPr>
              <a:t>伸颈</a:t>
            </a:r>
            <a:r>
              <a:rPr kumimoji="1" lang="zh-CN" altLang="en-US" sz="2800" b="1">
                <a:solidFill>
                  <a:srgbClr val="FF0000"/>
                </a:solidFill>
                <a:latin typeface="Times New Roman"/>
                <a:ea typeface="仿宋_GB2312" pitchFamily="49" charset="-122"/>
              </a:rPr>
              <a:t>”“</a:t>
            </a:r>
            <a:r>
              <a:rPr kumimoji="1" lang="zh-CN" altLang="en-US" sz="2800" b="1">
                <a:solidFill>
                  <a:srgbClr val="FF0000"/>
                </a:solidFill>
                <a:latin typeface="仿宋_GB2312" pitchFamily="49" charset="-122"/>
                <a:ea typeface="仿宋_GB2312" pitchFamily="49" charset="-122"/>
              </a:rPr>
              <a:t>侧目</a:t>
            </a:r>
            <a:r>
              <a:rPr kumimoji="1" lang="zh-CN" altLang="en-US" sz="2800" b="1">
                <a:solidFill>
                  <a:srgbClr val="FF0000"/>
                </a:solidFill>
                <a:latin typeface="Times New Roman"/>
                <a:ea typeface="仿宋_GB2312" pitchFamily="49" charset="-122"/>
              </a:rPr>
              <a:t>”</a:t>
            </a:r>
            <a:r>
              <a:rPr kumimoji="1" lang="zh-CN" altLang="en-US" sz="2800" b="1">
                <a:solidFill>
                  <a:srgbClr val="FF0000"/>
                </a:solidFill>
                <a:latin typeface="仿宋_GB2312" pitchFamily="49" charset="-122"/>
                <a:ea typeface="仿宋_GB2312" pitchFamily="49" charset="-122"/>
              </a:rPr>
              <a:t>，是写宾客听得入了神，唯恐有所遗漏；</a:t>
            </a:r>
            <a:r>
              <a:rPr kumimoji="1" lang="zh-CN" altLang="en-US" sz="2800" b="1">
                <a:solidFill>
                  <a:srgbClr val="FF0000"/>
                </a:solidFill>
                <a:latin typeface="Times New Roman"/>
                <a:ea typeface="仿宋_GB2312" pitchFamily="49" charset="-122"/>
              </a:rPr>
              <a:t>“</a:t>
            </a:r>
            <a:r>
              <a:rPr kumimoji="1" lang="zh-CN" altLang="en-US" sz="2800" b="1">
                <a:solidFill>
                  <a:srgbClr val="FF0000"/>
                </a:solidFill>
                <a:latin typeface="仿宋_GB2312" pitchFamily="49" charset="-122"/>
                <a:ea typeface="仿宋_GB2312" pitchFamily="49" charset="-122"/>
              </a:rPr>
              <a:t>微笑</a:t>
            </a:r>
            <a:r>
              <a:rPr kumimoji="1" lang="zh-CN" altLang="en-US" sz="2800" b="1">
                <a:solidFill>
                  <a:srgbClr val="FF0000"/>
                </a:solidFill>
                <a:latin typeface="Times New Roman"/>
                <a:ea typeface="仿宋_GB2312" pitchFamily="49" charset="-122"/>
              </a:rPr>
              <a:t>”</a:t>
            </a:r>
            <a:r>
              <a:rPr kumimoji="1" lang="zh-CN" altLang="en-US" sz="2800" b="1">
                <a:solidFill>
                  <a:srgbClr val="FF0000"/>
                </a:solidFill>
                <a:latin typeface="仿宋_GB2312" pitchFamily="49" charset="-122"/>
                <a:ea typeface="仿宋_GB2312" pitchFamily="49" charset="-122"/>
              </a:rPr>
              <a:t>，表示宾客对表演心领神会，感到满意；</a:t>
            </a:r>
            <a:r>
              <a:rPr kumimoji="1" lang="zh-CN" altLang="en-US" sz="2800" b="1">
                <a:solidFill>
                  <a:srgbClr val="FF0000"/>
                </a:solidFill>
                <a:latin typeface="Times New Roman"/>
                <a:ea typeface="仿宋_GB2312" pitchFamily="49" charset="-122"/>
              </a:rPr>
              <a:t>“</a:t>
            </a:r>
            <a:r>
              <a:rPr kumimoji="1" lang="zh-CN" altLang="en-US" sz="2800" b="1">
                <a:solidFill>
                  <a:srgbClr val="FF0000"/>
                </a:solidFill>
                <a:latin typeface="仿宋_GB2312" pitchFamily="49" charset="-122"/>
                <a:ea typeface="仿宋_GB2312" pitchFamily="49" charset="-122"/>
              </a:rPr>
              <a:t>默叹</a:t>
            </a:r>
            <a:r>
              <a:rPr kumimoji="1" lang="zh-CN" altLang="en-US" sz="2800" b="1">
                <a:solidFill>
                  <a:srgbClr val="FF0000"/>
                </a:solidFill>
                <a:latin typeface="Times New Roman"/>
                <a:ea typeface="仿宋_GB2312" pitchFamily="49" charset="-122"/>
              </a:rPr>
              <a:t>”</a:t>
            </a:r>
            <a:r>
              <a:rPr kumimoji="1" lang="zh-CN" altLang="en-US" sz="2800" b="1">
                <a:solidFill>
                  <a:srgbClr val="FF0000"/>
                </a:solidFill>
                <a:latin typeface="仿宋_GB2312" pitchFamily="49" charset="-122"/>
                <a:ea typeface="仿宋_GB2312" pitchFamily="49" charset="-122"/>
              </a:rPr>
              <a:t>，写宾客为表演者的技艺所折服，但又不便拍案叫好的神态。这些侧面描写与正面描写相结合，把口技表演和它的效果有机的联系起来，从而突出口技者表演之</a:t>
            </a:r>
            <a:r>
              <a:rPr kumimoji="1" lang="zh-CN" altLang="en-US" sz="2800" b="1">
                <a:solidFill>
                  <a:srgbClr val="FF0000"/>
                </a:solidFill>
                <a:latin typeface="Times New Roman"/>
                <a:ea typeface="仿宋_GB2312" pitchFamily="49" charset="-122"/>
              </a:rPr>
              <a:t>“</a:t>
            </a:r>
            <a:r>
              <a:rPr kumimoji="1" lang="zh-CN" altLang="en-US" sz="2800" b="1">
                <a:solidFill>
                  <a:srgbClr val="FF0000"/>
                </a:solidFill>
                <a:latin typeface="仿宋_GB2312" pitchFamily="49" charset="-122"/>
                <a:ea typeface="仿宋_GB2312" pitchFamily="49" charset="-122"/>
              </a:rPr>
              <a:t>善</a:t>
            </a:r>
            <a:r>
              <a:rPr kumimoji="1" lang="zh-CN" altLang="en-US" sz="2800" b="1">
                <a:solidFill>
                  <a:srgbClr val="FF0000"/>
                </a:solidFill>
                <a:latin typeface="Times New Roman"/>
                <a:ea typeface="仿宋_GB2312" pitchFamily="49" charset="-122"/>
              </a:rPr>
              <a:t>”</a:t>
            </a:r>
            <a:r>
              <a:rPr kumimoji="1" lang="zh-CN" altLang="en-US" sz="2800" b="1">
                <a:solidFill>
                  <a:srgbClr val="FF0000"/>
                </a:solidFill>
                <a:latin typeface="仿宋_GB2312" pitchFamily="49" charset="-122"/>
                <a:ea typeface="仿宋_GB2312" pitchFamily="49" charset="-122"/>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fill="hold" grpId="0" nodeType="afterEffect">
                                  <p:stCondLst>
                                    <p:cond delay="0"/>
                                  </p:stCondLst>
                                  <p:childTnLst>
                                    <p:set>
                                      <p:cBhvr>
                                        <p:cTn id="6" dur="1" fill="hold">
                                          <p:stCondLst>
                                            <p:cond delay="0"/>
                                          </p:stCondLst>
                                        </p:cTn>
                                        <p:tgtEl>
                                          <p:spTgt spid="232452"/>
                                        </p:tgtEl>
                                        <p:attrNameLst>
                                          <p:attrName>style.visibility</p:attrName>
                                        </p:attrNameLst>
                                      </p:cBhvr>
                                      <p:to>
                                        <p:strVal val="visible"/>
                                      </p:to>
                                    </p:set>
                                    <p:anim calcmode="lin" valueType="num">
                                      <p:cBhvr>
                                        <p:cTn id="7" dur="5000" fill="hold"/>
                                        <p:tgtEl>
                                          <p:spTgt spid="232452"/>
                                        </p:tgtEl>
                                        <p:attrNameLst>
                                          <p:attrName>ppt_w</p:attrName>
                                        </p:attrNameLst>
                                      </p:cBhvr>
                                      <p:tavLst>
                                        <p:tav tm="0" fmla="#ppt_w*sin(2.5*pi*$)">
                                          <p:val>
                                            <p:fltVal val="0"/>
                                          </p:val>
                                        </p:tav>
                                        <p:tav tm="100000">
                                          <p:val>
                                            <p:fltVal val="1"/>
                                          </p:val>
                                        </p:tav>
                                      </p:tavLst>
                                    </p:anim>
                                    <p:anim calcmode="lin" valueType="num">
                                      <p:cBhvr>
                                        <p:cTn id="8" dur="5000" fill="hold"/>
                                        <p:tgtEl>
                                          <p:spTgt spid="232452"/>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32451"/>
                                        </p:tgtEl>
                                        <p:attrNameLst>
                                          <p:attrName>style.visibility</p:attrName>
                                        </p:attrNameLst>
                                      </p:cBhvr>
                                      <p:to>
                                        <p:strVal val="visible"/>
                                      </p:to>
                                    </p:set>
                                    <p:anim calcmode="lin" valueType="num">
                                      <p:cBhvr additive="base">
                                        <p:cTn id="13" dur="500" fill="hold"/>
                                        <p:tgtEl>
                                          <p:spTgt spid="232451"/>
                                        </p:tgtEl>
                                        <p:attrNameLst>
                                          <p:attrName>ppt_x</p:attrName>
                                        </p:attrNameLst>
                                      </p:cBhvr>
                                      <p:tavLst>
                                        <p:tav tm="0">
                                          <p:val>
                                            <p:strVal val="#ppt_x"/>
                                          </p:val>
                                        </p:tav>
                                        <p:tav tm="100000">
                                          <p:val>
                                            <p:strVal val="#ppt_x"/>
                                          </p:val>
                                        </p:tav>
                                      </p:tavLst>
                                    </p:anim>
                                    <p:anim calcmode="lin" valueType="num">
                                      <p:cBhvr additive="base">
                                        <p:cTn id="14" dur="500" fill="hold"/>
                                        <p:tgtEl>
                                          <p:spTgt spid="23245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32454"/>
                                        </p:tgtEl>
                                        <p:attrNameLst>
                                          <p:attrName>style.visibility</p:attrName>
                                        </p:attrNameLst>
                                      </p:cBhvr>
                                      <p:to>
                                        <p:strVal val="visible"/>
                                      </p:to>
                                    </p:set>
                                    <p:anim calcmode="lin" valueType="num">
                                      <p:cBhvr additive="base">
                                        <p:cTn id="19" dur="500" fill="hold"/>
                                        <p:tgtEl>
                                          <p:spTgt spid="232454"/>
                                        </p:tgtEl>
                                        <p:attrNameLst>
                                          <p:attrName>ppt_x</p:attrName>
                                        </p:attrNameLst>
                                      </p:cBhvr>
                                      <p:tavLst>
                                        <p:tav tm="0">
                                          <p:val>
                                            <p:strVal val="#ppt_x"/>
                                          </p:val>
                                        </p:tav>
                                        <p:tav tm="100000">
                                          <p:val>
                                            <p:strVal val="#ppt_x"/>
                                          </p:val>
                                        </p:tav>
                                      </p:tavLst>
                                    </p:anim>
                                    <p:anim calcmode="lin" valueType="num">
                                      <p:cBhvr additive="base">
                                        <p:cTn id="20" dur="500" fill="hold"/>
                                        <p:tgtEl>
                                          <p:spTgt spid="2324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2451" grpId="0" autoUpdateAnimBg="0"/>
      <p:bldP spid="232452" grpId="0" animBg="1"/>
      <p:bldP spid="232454" grpId="0"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1426" name="Picture 2" descr="051"/>
          <p:cNvPicPr>
            <a:picLocks noChangeAspect="1" noChangeArrowheads="1"/>
          </p:cNvPicPr>
          <p:nvPr/>
        </p:nvPicPr>
        <p:blipFill>
          <a:blip r:embed="rId2"/>
          <a:srcRect/>
          <a:stretch>
            <a:fillRect/>
          </a:stretch>
        </p:blipFill>
        <p:spPr bwMode="auto">
          <a:xfrm>
            <a:off x="-381000" y="0"/>
            <a:ext cx="9906000" cy="7151688"/>
          </a:xfrm>
          <a:prstGeom prst="rect">
            <a:avLst/>
          </a:prstGeom>
          <a:noFill/>
        </p:spPr>
      </p:pic>
      <p:sp>
        <p:nvSpPr>
          <p:cNvPr id="231427" name="Rectangle 3"/>
          <p:cNvSpPr>
            <a:spLocks noChangeArrowheads="1"/>
          </p:cNvSpPr>
          <p:nvPr/>
        </p:nvSpPr>
        <p:spPr bwMode="auto">
          <a:xfrm>
            <a:off x="1262063" y="1949450"/>
            <a:ext cx="6434137" cy="946150"/>
          </a:xfrm>
          <a:prstGeom prst="rect">
            <a:avLst/>
          </a:prstGeom>
          <a:noFill/>
          <a:ln w="9525">
            <a:noFill/>
            <a:miter lim="800000"/>
            <a:headEnd/>
            <a:tailEnd/>
          </a:ln>
          <a:effectLst/>
        </p:spPr>
        <p:txBody>
          <a:bodyPr wrap="none">
            <a:spAutoFit/>
          </a:bodyPr>
          <a:lstStyle/>
          <a:p>
            <a:r>
              <a:rPr kumimoji="1" lang="en-US" altLang="zh-CN" sz="2800" b="1">
                <a:solidFill>
                  <a:srgbClr val="660066"/>
                </a:solidFill>
                <a:latin typeface="Times New Roman" pitchFamily="18" charset="0"/>
              </a:rPr>
              <a:t>3</a:t>
            </a:r>
            <a:r>
              <a:rPr kumimoji="1" lang="zh-CN" altLang="en-US" sz="2800" b="1">
                <a:solidFill>
                  <a:srgbClr val="660066"/>
                </a:solidFill>
                <a:latin typeface="Times New Roman" pitchFamily="18" charset="0"/>
              </a:rPr>
              <a:t>、第三段所写的内容在表演中起什么作</a:t>
            </a:r>
          </a:p>
          <a:p>
            <a:r>
              <a:rPr kumimoji="1" lang="zh-CN" altLang="en-US" sz="2800" b="1">
                <a:solidFill>
                  <a:srgbClr val="660066"/>
                </a:solidFill>
                <a:latin typeface="Times New Roman" pitchFamily="18" charset="0"/>
              </a:rPr>
              <a:t>用？</a:t>
            </a:r>
          </a:p>
        </p:txBody>
      </p:sp>
      <p:sp>
        <p:nvSpPr>
          <p:cNvPr id="231428" name="Text Box 4"/>
          <p:cNvSpPr txBox="1">
            <a:spLocks noChangeArrowheads="1"/>
          </p:cNvSpPr>
          <p:nvPr/>
        </p:nvSpPr>
        <p:spPr bwMode="auto">
          <a:xfrm>
            <a:off x="1371600" y="3124200"/>
            <a:ext cx="6553200" cy="2041525"/>
          </a:xfrm>
          <a:prstGeom prst="rect">
            <a:avLst/>
          </a:prstGeom>
          <a:noFill/>
          <a:ln w="9525">
            <a:noFill/>
            <a:miter lim="800000"/>
            <a:headEnd/>
            <a:tailEnd/>
          </a:ln>
          <a:effectLst/>
        </p:spPr>
        <p:txBody>
          <a:bodyPr>
            <a:spAutoFit/>
          </a:bodyPr>
          <a:lstStyle/>
          <a:p>
            <a:r>
              <a:rPr kumimoji="1" lang="en-US" altLang="zh-CN" sz="3200" b="1">
                <a:solidFill>
                  <a:srgbClr val="FF0000"/>
                </a:solidFill>
                <a:latin typeface="Times New Roman" pitchFamily="18" charset="0"/>
              </a:rPr>
              <a:t>        </a:t>
            </a:r>
            <a:r>
              <a:rPr kumimoji="1" lang="zh-CN" altLang="en-US" sz="3200" b="1">
                <a:solidFill>
                  <a:srgbClr val="FF0000"/>
                </a:solidFill>
                <a:latin typeface="Times New Roman" pitchFamily="18" charset="0"/>
                <a:ea typeface="仿宋_GB2312" pitchFamily="49" charset="-122"/>
              </a:rPr>
              <a:t>这一段写的是一家人</a:t>
            </a:r>
            <a:r>
              <a:rPr kumimoji="1" lang="zh-CN" altLang="en-US" sz="2800" b="1">
                <a:solidFill>
                  <a:srgbClr val="FF0000"/>
                </a:solidFill>
                <a:latin typeface="Times New Roman" pitchFamily="18" charset="0"/>
                <a:ea typeface="仿宋_GB2312" pitchFamily="49" charset="-122"/>
              </a:rPr>
              <a:t>由</a:t>
            </a:r>
            <a:r>
              <a:rPr kumimoji="1" lang="zh-CN" altLang="en-US" sz="3200" b="1">
                <a:solidFill>
                  <a:srgbClr val="FF0000"/>
                </a:solidFill>
                <a:latin typeface="Times New Roman" pitchFamily="18" charset="0"/>
                <a:ea typeface="仿宋_GB2312" pitchFamily="49" charset="-122"/>
              </a:rPr>
              <a:t>醒到又睡的经过和宾客的情绪变化。这一段既是四口人吵醒之后的余波，又是深夜失火、救火的前奏。</a:t>
            </a:r>
          </a:p>
        </p:txBody>
      </p:sp>
      <p:sp>
        <p:nvSpPr>
          <p:cNvPr id="231429" name="WordArt 5"/>
          <p:cNvSpPr>
            <a:spLocks noChangeArrowheads="1" noChangeShapeType="1" noTextEdit="1"/>
          </p:cNvSpPr>
          <p:nvPr/>
        </p:nvSpPr>
        <p:spPr bwMode="auto">
          <a:xfrm>
            <a:off x="7696200" y="2438400"/>
            <a:ext cx="1143000" cy="1295400"/>
          </a:xfrm>
          <a:prstGeom prst="rect">
            <a:avLst/>
          </a:prstGeom>
        </p:spPr>
        <p:txBody>
          <a:bodyPr wrap="none" fromWordArt="1">
            <a:prstTxWarp prst="textCascadeUp">
              <a:avLst>
                <a:gd name="adj" fmla="val 60171"/>
              </a:avLst>
            </a:prstTxWarp>
            <a:scene3d>
              <a:camera prst="legacyPerspectiveFront">
                <a:rot lat="20519999" lon="1080000" rev="0"/>
              </a:camera>
              <a:lightRig rig="legacyHarsh2" dir="b"/>
            </a:scene3d>
            <a:sp3d extrusionH="430200" prstMaterial="legacyMatte">
              <a:extrusionClr>
                <a:srgbClr val="FF6600"/>
              </a:extrusionClr>
            </a:sp3d>
          </a:bodyPr>
          <a:lstStyle/>
          <a:p>
            <a:pPr algn="ctr"/>
            <a:r>
              <a:rPr lang="zh-CN" altLang="en-US" sz="3600" kern="10">
                <a:ln w="9525">
                  <a:round/>
                  <a:headEnd/>
                  <a:tailEnd/>
                </a:ln>
                <a:gradFill rotWithShape="0">
                  <a:gsLst>
                    <a:gs pos="0">
                      <a:srgbClr val="FFE701"/>
                    </a:gs>
                    <a:gs pos="100000">
                      <a:srgbClr val="FE3E02"/>
                    </a:gs>
                  </a:gsLst>
                  <a:lin ang="5400000" scaled="1"/>
                </a:gradFill>
                <a:latin typeface="宋体"/>
                <a:ea typeface="宋体"/>
              </a:rPr>
              <a:t>思考</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fill="hold" grpId="0" nodeType="afterEffect">
                                  <p:stCondLst>
                                    <p:cond delay="0"/>
                                  </p:stCondLst>
                                  <p:childTnLst>
                                    <p:set>
                                      <p:cBhvr>
                                        <p:cTn id="6" dur="1" fill="hold">
                                          <p:stCondLst>
                                            <p:cond delay="0"/>
                                          </p:stCondLst>
                                        </p:cTn>
                                        <p:tgtEl>
                                          <p:spTgt spid="231429"/>
                                        </p:tgtEl>
                                        <p:attrNameLst>
                                          <p:attrName>style.visibility</p:attrName>
                                        </p:attrNameLst>
                                      </p:cBhvr>
                                      <p:to>
                                        <p:strVal val="visible"/>
                                      </p:to>
                                    </p:set>
                                    <p:anim calcmode="lin" valueType="num">
                                      <p:cBhvr>
                                        <p:cTn id="7" dur="5000" fill="hold"/>
                                        <p:tgtEl>
                                          <p:spTgt spid="231429"/>
                                        </p:tgtEl>
                                        <p:attrNameLst>
                                          <p:attrName>ppt_w</p:attrName>
                                        </p:attrNameLst>
                                      </p:cBhvr>
                                      <p:tavLst>
                                        <p:tav tm="0" fmla="#ppt_w*sin(2.5*pi*$)">
                                          <p:val>
                                            <p:fltVal val="0"/>
                                          </p:val>
                                        </p:tav>
                                        <p:tav tm="100000">
                                          <p:val>
                                            <p:fltVal val="1"/>
                                          </p:val>
                                        </p:tav>
                                      </p:tavLst>
                                    </p:anim>
                                    <p:anim calcmode="lin" valueType="num">
                                      <p:cBhvr>
                                        <p:cTn id="8" dur="5000" fill="hold"/>
                                        <p:tgtEl>
                                          <p:spTgt spid="231429"/>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231428"/>
                                        </p:tgtEl>
                                        <p:attrNameLst>
                                          <p:attrName>style.visibility</p:attrName>
                                        </p:attrNameLst>
                                      </p:cBhvr>
                                      <p:to>
                                        <p:strVal val="visible"/>
                                      </p:to>
                                    </p:set>
                                    <p:animEffect transition="in" filter="dissolve">
                                      <p:cBhvr>
                                        <p:cTn id="13" dur="500"/>
                                        <p:tgtEl>
                                          <p:spTgt spid="2314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1428" grpId="0" autoUpdateAnimBg="0"/>
      <p:bldP spid="231429"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0402" name="Picture 2" descr="FR_056"/>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30403" name="Rectangle 3"/>
          <p:cNvSpPr>
            <a:spLocks noChangeArrowheads="1"/>
          </p:cNvSpPr>
          <p:nvPr/>
        </p:nvSpPr>
        <p:spPr bwMode="auto">
          <a:xfrm>
            <a:off x="1066800" y="912813"/>
            <a:ext cx="6934200" cy="1373187"/>
          </a:xfrm>
          <a:prstGeom prst="rect">
            <a:avLst/>
          </a:prstGeom>
          <a:noFill/>
          <a:ln w="9525">
            <a:noFill/>
            <a:miter lim="800000"/>
            <a:headEnd/>
            <a:tailEnd/>
          </a:ln>
          <a:effectLst/>
        </p:spPr>
        <p:txBody>
          <a:bodyPr>
            <a:spAutoFit/>
          </a:bodyPr>
          <a:lstStyle/>
          <a:p>
            <a:pPr>
              <a:spcBef>
                <a:spcPct val="50000"/>
              </a:spcBef>
            </a:pPr>
            <a:r>
              <a:rPr kumimoji="1" lang="en-US" altLang="zh-CN" sz="2800" b="1">
                <a:solidFill>
                  <a:srgbClr val="660066"/>
                </a:solidFill>
                <a:latin typeface="Times New Roman" pitchFamily="18" charset="0"/>
              </a:rPr>
              <a:t>4</a:t>
            </a:r>
            <a:r>
              <a:rPr kumimoji="1" lang="zh-CN" altLang="en-US" sz="2800" b="1">
                <a:solidFill>
                  <a:srgbClr val="660066"/>
                </a:solidFill>
                <a:latin typeface="Times New Roman" pitchFamily="18" charset="0"/>
              </a:rPr>
              <a:t>、第四段从哪些方面直接描述了口技人表演的声音？这段中写宾客的表现有什么作用？</a:t>
            </a:r>
          </a:p>
        </p:txBody>
      </p:sp>
      <p:sp>
        <p:nvSpPr>
          <p:cNvPr id="230404" name="Text Box 4"/>
          <p:cNvSpPr txBox="1">
            <a:spLocks noChangeArrowheads="1"/>
          </p:cNvSpPr>
          <p:nvPr/>
        </p:nvSpPr>
        <p:spPr bwMode="auto">
          <a:xfrm>
            <a:off x="1219200" y="2133600"/>
            <a:ext cx="7239000" cy="2654300"/>
          </a:xfrm>
          <a:prstGeom prst="rect">
            <a:avLst/>
          </a:prstGeom>
          <a:noFill/>
          <a:ln w="9525">
            <a:noFill/>
            <a:miter lim="800000"/>
            <a:headEnd/>
            <a:tailEnd/>
          </a:ln>
          <a:effectLst/>
        </p:spPr>
        <p:txBody>
          <a:bodyPr>
            <a:spAutoFit/>
          </a:bodyPr>
          <a:lstStyle/>
          <a:p>
            <a:r>
              <a:rPr kumimoji="1" lang="en-US" altLang="zh-CN" sz="2800" b="1">
                <a:solidFill>
                  <a:srgbClr val="FF0000"/>
                </a:solidFill>
                <a:latin typeface="仿宋_GB2312" pitchFamily="49" charset="-122"/>
                <a:ea typeface="仿宋_GB2312" pitchFamily="49" charset="-122"/>
              </a:rPr>
              <a:t>    </a:t>
            </a:r>
            <a:r>
              <a:rPr kumimoji="1" lang="zh-CN" altLang="en-US" sz="2800" b="1">
                <a:solidFill>
                  <a:srgbClr val="FF0000"/>
                </a:solidFill>
                <a:latin typeface="仿宋_GB2312" pitchFamily="49" charset="-122"/>
                <a:ea typeface="仿宋_GB2312" pitchFamily="49" charset="-122"/>
              </a:rPr>
              <a:t>这一段开头用一个</a:t>
            </a:r>
            <a:r>
              <a:rPr kumimoji="1" lang="zh-CN" altLang="en-US" sz="2800" b="1">
                <a:solidFill>
                  <a:srgbClr val="FF0000"/>
                </a:solidFill>
                <a:latin typeface="Times New Roman"/>
                <a:ea typeface="仿宋_GB2312" pitchFamily="49" charset="-122"/>
              </a:rPr>
              <a:t>“</a:t>
            </a:r>
            <a:r>
              <a:rPr kumimoji="1" lang="zh-CN" altLang="en-US" sz="2800" b="1">
                <a:solidFill>
                  <a:srgbClr val="FF0000"/>
                </a:solidFill>
                <a:latin typeface="仿宋_GB2312" pitchFamily="49" charset="-122"/>
                <a:ea typeface="仿宋_GB2312" pitchFamily="49" charset="-122"/>
              </a:rPr>
              <a:t>忽</a:t>
            </a:r>
            <a:r>
              <a:rPr kumimoji="1" lang="zh-CN" altLang="en-US" sz="2800" b="1">
                <a:solidFill>
                  <a:srgbClr val="FF0000"/>
                </a:solidFill>
                <a:latin typeface="Times New Roman"/>
                <a:ea typeface="仿宋_GB2312" pitchFamily="49" charset="-122"/>
              </a:rPr>
              <a:t>”</a:t>
            </a:r>
            <a:r>
              <a:rPr kumimoji="1" lang="zh-CN" altLang="en-US" sz="2800" b="1">
                <a:solidFill>
                  <a:srgbClr val="FF0000"/>
                </a:solidFill>
                <a:latin typeface="仿宋_GB2312" pitchFamily="49" charset="-122"/>
                <a:ea typeface="仿宋_GB2312" pitchFamily="49" charset="-122"/>
              </a:rPr>
              <a:t>字，连用三个</a:t>
            </a:r>
            <a:r>
              <a:rPr kumimoji="1" lang="zh-CN" altLang="en-US" sz="2800" b="1">
                <a:solidFill>
                  <a:srgbClr val="FF0000"/>
                </a:solidFill>
                <a:latin typeface="Times New Roman"/>
                <a:ea typeface="仿宋_GB2312" pitchFamily="49" charset="-122"/>
              </a:rPr>
              <a:t>“</a:t>
            </a:r>
            <a:r>
              <a:rPr kumimoji="1" lang="zh-CN" altLang="en-US" sz="2800" b="1">
                <a:solidFill>
                  <a:srgbClr val="FF0000"/>
                </a:solidFill>
                <a:latin typeface="仿宋_GB2312" pitchFamily="49" charset="-122"/>
                <a:ea typeface="仿宋_GB2312" pitchFamily="49" charset="-122"/>
              </a:rPr>
              <a:t>大呼</a:t>
            </a:r>
            <a:r>
              <a:rPr kumimoji="1" lang="zh-CN" altLang="en-US" sz="2800" b="1">
                <a:solidFill>
                  <a:srgbClr val="FF0000"/>
                </a:solidFill>
                <a:latin typeface="Times New Roman"/>
                <a:ea typeface="仿宋_GB2312" pitchFamily="49" charset="-122"/>
              </a:rPr>
              <a:t>”</a:t>
            </a:r>
            <a:r>
              <a:rPr kumimoji="1" lang="zh-CN" altLang="en-US" sz="2800" b="1">
                <a:solidFill>
                  <a:srgbClr val="FF0000"/>
                </a:solidFill>
                <a:latin typeface="仿宋_GB2312" pitchFamily="49" charset="-122"/>
                <a:ea typeface="仿宋_GB2312" pitchFamily="49" charset="-122"/>
              </a:rPr>
              <a:t>，表现了火着得突然，而且很大。紧接着连用三个</a:t>
            </a:r>
            <a:r>
              <a:rPr kumimoji="1" lang="zh-CN" altLang="en-US" sz="2800" b="1">
                <a:solidFill>
                  <a:srgbClr val="FF0000"/>
                </a:solidFill>
                <a:latin typeface="Times New Roman"/>
                <a:ea typeface="仿宋_GB2312" pitchFamily="49" charset="-122"/>
              </a:rPr>
              <a:t>“</a:t>
            </a:r>
            <a:r>
              <a:rPr kumimoji="1" lang="zh-CN" altLang="en-US" sz="2800" b="1">
                <a:solidFill>
                  <a:srgbClr val="FF0000"/>
                </a:solidFill>
                <a:latin typeface="仿宋_GB2312" pitchFamily="49" charset="-122"/>
                <a:ea typeface="仿宋_GB2312" pitchFamily="49" charset="-122"/>
              </a:rPr>
              <a:t>百千</a:t>
            </a:r>
            <a:r>
              <a:rPr kumimoji="1" lang="zh-CN" altLang="en-US" sz="2800" b="1">
                <a:solidFill>
                  <a:srgbClr val="FF0000"/>
                </a:solidFill>
                <a:latin typeface="Times New Roman"/>
                <a:ea typeface="仿宋_GB2312" pitchFamily="49" charset="-122"/>
              </a:rPr>
              <a:t>”</a:t>
            </a:r>
            <a:r>
              <a:rPr kumimoji="1" lang="zh-CN" altLang="en-US" sz="2800" b="1">
                <a:solidFill>
                  <a:srgbClr val="FF0000"/>
                </a:solidFill>
                <a:latin typeface="仿宋_GB2312" pitchFamily="49" charset="-122"/>
                <a:ea typeface="仿宋_GB2312" pitchFamily="49" charset="-122"/>
              </a:rPr>
              <a:t>，极写声音之复杂。又用</a:t>
            </a:r>
            <a:r>
              <a:rPr kumimoji="1" lang="zh-CN" altLang="en-US" sz="2800" b="1">
                <a:solidFill>
                  <a:srgbClr val="FF0000"/>
                </a:solidFill>
                <a:latin typeface="Times New Roman"/>
                <a:ea typeface="仿宋_GB2312" pitchFamily="49" charset="-122"/>
              </a:rPr>
              <a:t>“</a:t>
            </a:r>
            <a:r>
              <a:rPr kumimoji="1" lang="zh-CN" altLang="en-US" sz="2800" b="1">
                <a:solidFill>
                  <a:srgbClr val="FF0000"/>
                </a:solidFill>
                <a:latin typeface="仿宋_GB2312" pitchFamily="49" charset="-122"/>
                <a:ea typeface="仿宋_GB2312" pitchFamily="49" charset="-122"/>
              </a:rPr>
              <a:t>中间</a:t>
            </a:r>
            <a:r>
              <a:rPr kumimoji="1" lang="en-US" altLang="zh-CN" sz="2800" b="1">
                <a:solidFill>
                  <a:srgbClr val="FF0000"/>
                </a:solidFill>
                <a:latin typeface="Times New Roman"/>
                <a:ea typeface="仿宋_GB2312" pitchFamily="49" charset="-122"/>
              </a:rPr>
              <a:t>……</a:t>
            </a:r>
            <a:r>
              <a:rPr kumimoji="1" lang="zh-CN" altLang="en-US" sz="2800" b="1">
                <a:solidFill>
                  <a:srgbClr val="FF0000"/>
                </a:solidFill>
                <a:latin typeface="仿宋_GB2312" pitchFamily="49" charset="-122"/>
                <a:ea typeface="仿宋_GB2312" pitchFamily="49" charset="-122"/>
              </a:rPr>
              <a:t>百千齐作</a:t>
            </a:r>
            <a:r>
              <a:rPr kumimoji="1" lang="zh-CN" altLang="en-US" sz="2800" b="1">
                <a:solidFill>
                  <a:srgbClr val="FF0000"/>
                </a:solidFill>
                <a:latin typeface="Times New Roman"/>
                <a:ea typeface="仿宋_GB2312" pitchFamily="49" charset="-122"/>
              </a:rPr>
              <a:t>”</a:t>
            </a:r>
            <a:r>
              <a:rPr kumimoji="1" lang="zh-CN" altLang="en-US" sz="2800" b="1">
                <a:solidFill>
                  <a:srgbClr val="FF0000"/>
                </a:solidFill>
                <a:latin typeface="仿宋_GB2312" pitchFamily="49" charset="-122"/>
                <a:ea typeface="仿宋_GB2312" pitchFamily="49" charset="-122"/>
              </a:rPr>
              <a:t>写火势凶狠，用</a:t>
            </a:r>
            <a:r>
              <a:rPr kumimoji="1" lang="zh-CN" altLang="en-US" sz="2800" b="1">
                <a:solidFill>
                  <a:srgbClr val="FF0000"/>
                </a:solidFill>
                <a:latin typeface="Times New Roman"/>
                <a:ea typeface="仿宋_GB2312" pitchFamily="49" charset="-122"/>
              </a:rPr>
              <a:t>“</a:t>
            </a:r>
            <a:r>
              <a:rPr kumimoji="1" lang="zh-CN" altLang="en-US" sz="2800" b="1">
                <a:solidFill>
                  <a:srgbClr val="FF0000"/>
                </a:solidFill>
                <a:latin typeface="仿宋_GB2312" pitchFamily="49" charset="-122"/>
                <a:ea typeface="仿宋_GB2312" pitchFamily="49" charset="-122"/>
              </a:rPr>
              <a:t>又夹</a:t>
            </a:r>
            <a:r>
              <a:rPr kumimoji="1" lang="en-US" altLang="zh-CN" sz="2800" b="1">
                <a:solidFill>
                  <a:srgbClr val="FF0000"/>
                </a:solidFill>
                <a:latin typeface="Times New Roman"/>
                <a:ea typeface="仿宋_GB2312" pitchFamily="49" charset="-122"/>
              </a:rPr>
              <a:t>……</a:t>
            </a:r>
            <a:r>
              <a:rPr kumimoji="1" lang="en-US" altLang="zh-CN" sz="2800" b="1">
                <a:solidFill>
                  <a:srgbClr val="FF0000"/>
                </a:solidFill>
                <a:latin typeface="仿宋_GB2312" pitchFamily="49" charset="-122"/>
                <a:ea typeface="仿宋_GB2312" pitchFamily="49" charset="-122"/>
              </a:rPr>
              <a:t> </a:t>
            </a:r>
            <a:r>
              <a:rPr kumimoji="1" lang="zh-CN" altLang="en-US" sz="2800" b="1">
                <a:solidFill>
                  <a:srgbClr val="FF0000"/>
                </a:solidFill>
                <a:latin typeface="仿宋_GB2312" pitchFamily="49" charset="-122"/>
                <a:ea typeface="仿宋_GB2312" pitchFamily="49" charset="-122"/>
              </a:rPr>
              <a:t>泼水声</a:t>
            </a:r>
            <a:r>
              <a:rPr kumimoji="1" lang="zh-CN" altLang="en-US" sz="2800" b="1">
                <a:solidFill>
                  <a:srgbClr val="FF0000"/>
                </a:solidFill>
                <a:latin typeface="Times New Roman"/>
                <a:ea typeface="仿宋_GB2312" pitchFamily="49" charset="-122"/>
              </a:rPr>
              <a:t>”</a:t>
            </a:r>
            <a:r>
              <a:rPr kumimoji="1" lang="zh-CN" altLang="en-US" sz="2800" b="1">
                <a:solidFill>
                  <a:srgbClr val="FF0000"/>
                </a:solidFill>
                <a:latin typeface="仿宋_GB2312" pitchFamily="49" charset="-122"/>
                <a:ea typeface="仿宋_GB2312" pitchFamily="49" charset="-122"/>
              </a:rPr>
              <a:t>写大火中人们的行动。</a:t>
            </a:r>
            <a:r>
              <a:rPr kumimoji="1" lang="zh-CN" altLang="en-US" sz="2800" b="1">
                <a:solidFill>
                  <a:srgbClr val="FF0000"/>
                </a:solidFill>
                <a:latin typeface="Times New Roman"/>
                <a:ea typeface="仿宋_GB2312" pitchFamily="49" charset="-122"/>
              </a:rPr>
              <a:t>“</a:t>
            </a:r>
            <a:r>
              <a:rPr kumimoji="1" lang="zh-CN" altLang="en-US" sz="2800" b="1">
                <a:solidFill>
                  <a:srgbClr val="FF0000"/>
                </a:solidFill>
                <a:latin typeface="仿宋_GB2312" pitchFamily="49" charset="-122"/>
                <a:ea typeface="仿宋_GB2312" pitchFamily="49" charset="-122"/>
              </a:rPr>
              <a:t>凡所应有，无所不有</a:t>
            </a:r>
            <a:r>
              <a:rPr kumimoji="1" lang="zh-CN" altLang="en-US" sz="2800" b="1">
                <a:solidFill>
                  <a:srgbClr val="FF0000"/>
                </a:solidFill>
                <a:latin typeface="Times New Roman"/>
                <a:ea typeface="仿宋_GB2312" pitchFamily="49" charset="-122"/>
              </a:rPr>
              <a:t>”</a:t>
            </a:r>
            <a:r>
              <a:rPr kumimoji="1" lang="zh-CN" altLang="en-US" sz="2800" b="1">
                <a:solidFill>
                  <a:srgbClr val="FF0000"/>
                </a:solidFill>
                <a:latin typeface="仿宋_GB2312" pitchFamily="49" charset="-122"/>
                <a:ea typeface="仿宋_GB2312" pitchFamily="49" charset="-122"/>
              </a:rPr>
              <a:t>，总写失火时声音之逼真。</a:t>
            </a:r>
          </a:p>
        </p:txBody>
      </p:sp>
      <p:sp>
        <p:nvSpPr>
          <p:cNvPr id="230405" name="WordArt 5"/>
          <p:cNvSpPr>
            <a:spLocks noChangeArrowheads="1" noChangeShapeType="1" noTextEdit="1"/>
          </p:cNvSpPr>
          <p:nvPr/>
        </p:nvSpPr>
        <p:spPr bwMode="auto">
          <a:xfrm rot="376072">
            <a:off x="7162800" y="5106988"/>
            <a:ext cx="1511300" cy="1293812"/>
          </a:xfrm>
          <a:prstGeom prst="rect">
            <a:avLst/>
          </a:prstGeom>
        </p:spPr>
        <p:txBody>
          <a:bodyPr wrap="none" fromWordArt="1">
            <a:prstTxWarp prst="textCurveUp">
              <a:avLst>
                <a:gd name="adj" fmla="val 40356"/>
              </a:avLst>
            </a:prstTxWarp>
          </a:bodyPr>
          <a:lstStyle/>
          <a:p>
            <a:pPr algn="ctr"/>
            <a:r>
              <a:rPr lang="zh-CN" altLang="en-US" sz="3600" b="1" kern="10">
                <a:ln w="0" cap="rnd">
                  <a:noFill/>
                  <a:prstDash val="sysDot"/>
                  <a:round/>
                  <a:headEnd/>
                  <a:tailEnd/>
                </a:ln>
                <a:gradFill rotWithShape="0">
                  <a:gsLst>
                    <a:gs pos="0">
                      <a:srgbClr val="FFF200"/>
                    </a:gs>
                    <a:gs pos="45000">
                      <a:srgbClr val="FF7A00"/>
                    </a:gs>
                    <a:gs pos="70000">
                      <a:srgbClr val="FF0300"/>
                    </a:gs>
                    <a:gs pos="100000">
                      <a:srgbClr val="4D0808"/>
                    </a:gs>
                  </a:gsLst>
                  <a:path path="rect">
                    <a:fillToRect l="100000" t="100000"/>
                  </a:path>
                </a:gradFill>
                <a:effectLst>
                  <a:outerShdw dist="45791" dir="2021404" algn="ctr" rotWithShape="0">
                    <a:srgbClr val="808080"/>
                  </a:outerShdw>
                </a:effectLst>
                <a:latin typeface="宋体"/>
                <a:ea typeface="宋体"/>
              </a:rPr>
              <a:t>思考</a:t>
            </a:r>
          </a:p>
        </p:txBody>
      </p:sp>
      <p:sp>
        <p:nvSpPr>
          <p:cNvPr id="230406" name="Rectangle 6"/>
          <p:cNvSpPr>
            <a:spLocks noChangeArrowheads="1"/>
          </p:cNvSpPr>
          <p:nvPr/>
        </p:nvSpPr>
        <p:spPr bwMode="auto">
          <a:xfrm>
            <a:off x="1219200" y="4646613"/>
            <a:ext cx="7010400" cy="1373187"/>
          </a:xfrm>
          <a:prstGeom prst="rect">
            <a:avLst/>
          </a:prstGeom>
          <a:noFill/>
          <a:ln w="9525">
            <a:noFill/>
            <a:miter lim="800000"/>
            <a:headEnd/>
            <a:tailEnd/>
          </a:ln>
          <a:effectLst/>
        </p:spPr>
        <p:txBody>
          <a:bodyPr>
            <a:spAutoFit/>
          </a:bodyPr>
          <a:lstStyle/>
          <a:p>
            <a:r>
              <a:rPr kumimoji="1" lang="en-US" altLang="zh-CN" sz="2800" b="1">
                <a:solidFill>
                  <a:srgbClr val="FF0000"/>
                </a:solidFill>
                <a:latin typeface="Times New Roman" pitchFamily="18" charset="0"/>
              </a:rPr>
              <a:t>        </a:t>
            </a:r>
            <a:r>
              <a:rPr kumimoji="1" lang="zh-CN" altLang="en-US" sz="2800" b="1">
                <a:solidFill>
                  <a:srgbClr val="FF0000"/>
                </a:solidFill>
                <a:latin typeface="Times New Roman" pitchFamily="18" charset="0"/>
                <a:ea typeface="仿宋_GB2312" pitchFamily="49" charset="-122"/>
              </a:rPr>
              <a:t>接着作者用夸张的手法盛赞口技表演者的高超技艺。段末写宾客的表现，突出了口技者表演逼真的程度。</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fill="hold" grpId="0" nodeType="afterEffect">
                                  <p:stCondLst>
                                    <p:cond delay="0"/>
                                  </p:stCondLst>
                                  <p:childTnLst>
                                    <p:set>
                                      <p:cBhvr>
                                        <p:cTn id="6" dur="1" fill="hold">
                                          <p:stCondLst>
                                            <p:cond delay="0"/>
                                          </p:stCondLst>
                                        </p:cTn>
                                        <p:tgtEl>
                                          <p:spTgt spid="230405"/>
                                        </p:tgtEl>
                                        <p:attrNameLst>
                                          <p:attrName>style.visibility</p:attrName>
                                        </p:attrNameLst>
                                      </p:cBhvr>
                                      <p:to>
                                        <p:strVal val="visible"/>
                                      </p:to>
                                    </p:set>
                                    <p:anim calcmode="lin" valueType="num">
                                      <p:cBhvr>
                                        <p:cTn id="7" dur="5000" fill="hold"/>
                                        <p:tgtEl>
                                          <p:spTgt spid="230405"/>
                                        </p:tgtEl>
                                        <p:attrNameLst>
                                          <p:attrName>ppt_w</p:attrName>
                                        </p:attrNameLst>
                                      </p:cBhvr>
                                      <p:tavLst>
                                        <p:tav tm="0" fmla="#ppt_w*sin(2.5*pi*$)">
                                          <p:val>
                                            <p:fltVal val="0"/>
                                          </p:val>
                                        </p:tav>
                                        <p:tav tm="100000">
                                          <p:val>
                                            <p:fltVal val="1"/>
                                          </p:val>
                                        </p:tav>
                                      </p:tavLst>
                                    </p:anim>
                                    <p:anim calcmode="lin" valueType="num">
                                      <p:cBhvr>
                                        <p:cTn id="8" dur="5000" fill="hold"/>
                                        <p:tgtEl>
                                          <p:spTgt spid="230405"/>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230404"/>
                                        </p:tgtEl>
                                        <p:attrNameLst>
                                          <p:attrName>style.visibility</p:attrName>
                                        </p:attrNameLst>
                                      </p:cBhvr>
                                      <p:to>
                                        <p:strVal val="visible"/>
                                      </p:to>
                                    </p:set>
                                    <p:anim calcmode="lin" valueType="num">
                                      <p:cBhvr>
                                        <p:cTn id="13" dur="500" fill="hold"/>
                                        <p:tgtEl>
                                          <p:spTgt spid="230404"/>
                                        </p:tgtEl>
                                        <p:attrNameLst>
                                          <p:attrName>ppt_w</p:attrName>
                                        </p:attrNameLst>
                                      </p:cBhvr>
                                      <p:tavLst>
                                        <p:tav tm="0">
                                          <p:val>
                                            <p:fltVal val="0"/>
                                          </p:val>
                                        </p:tav>
                                        <p:tav tm="100000">
                                          <p:val>
                                            <p:strVal val="#ppt_w"/>
                                          </p:val>
                                        </p:tav>
                                      </p:tavLst>
                                    </p:anim>
                                    <p:anim calcmode="lin" valueType="num">
                                      <p:cBhvr>
                                        <p:cTn id="14" dur="500" fill="hold"/>
                                        <p:tgtEl>
                                          <p:spTgt spid="230404"/>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7" presetClass="entr" presetSubtype="10" fill="hold" grpId="0" nodeType="clickEffect">
                                  <p:stCondLst>
                                    <p:cond delay="0"/>
                                  </p:stCondLst>
                                  <p:childTnLst>
                                    <p:set>
                                      <p:cBhvr>
                                        <p:cTn id="18" dur="1" fill="hold">
                                          <p:stCondLst>
                                            <p:cond delay="0"/>
                                          </p:stCondLst>
                                        </p:cTn>
                                        <p:tgtEl>
                                          <p:spTgt spid="230406"/>
                                        </p:tgtEl>
                                        <p:attrNameLst>
                                          <p:attrName>style.visibility</p:attrName>
                                        </p:attrNameLst>
                                      </p:cBhvr>
                                      <p:to>
                                        <p:strVal val="visible"/>
                                      </p:to>
                                    </p:set>
                                    <p:anim calcmode="lin" valueType="num">
                                      <p:cBhvr>
                                        <p:cTn id="19" dur="500" fill="hold"/>
                                        <p:tgtEl>
                                          <p:spTgt spid="230406"/>
                                        </p:tgtEl>
                                        <p:attrNameLst>
                                          <p:attrName>ppt_w</p:attrName>
                                        </p:attrNameLst>
                                      </p:cBhvr>
                                      <p:tavLst>
                                        <p:tav tm="0">
                                          <p:val>
                                            <p:fltVal val="0"/>
                                          </p:val>
                                        </p:tav>
                                        <p:tav tm="100000">
                                          <p:val>
                                            <p:strVal val="#ppt_w"/>
                                          </p:val>
                                        </p:tav>
                                      </p:tavLst>
                                    </p:anim>
                                    <p:anim calcmode="lin" valueType="num">
                                      <p:cBhvr>
                                        <p:cTn id="20" dur="500" fill="hold"/>
                                        <p:tgtEl>
                                          <p:spTgt spid="23040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0404" grpId="0" autoUpdateAnimBg="0"/>
      <p:bldP spid="230405" grpId="0" animBg="1"/>
      <p:bldP spid="230406" grpId="0" autoUpdateAnimBg="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2930" name="Picture 2" descr="22-01"/>
          <p:cNvPicPr>
            <a:picLocks noChangeAspect="1" noChangeArrowheads="1"/>
          </p:cNvPicPr>
          <p:nvPr/>
        </p:nvPicPr>
        <p:blipFill>
          <a:blip r:embed="rId2"/>
          <a:srcRect/>
          <a:stretch>
            <a:fillRect/>
          </a:stretch>
        </p:blipFill>
        <p:spPr bwMode="auto">
          <a:xfrm>
            <a:off x="0" y="0"/>
            <a:ext cx="3352800" cy="3505200"/>
          </a:xfrm>
          <a:prstGeom prst="rect">
            <a:avLst/>
          </a:prstGeom>
          <a:noFill/>
        </p:spPr>
      </p:pic>
      <p:pic>
        <p:nvPicPr>
          <p:cNvPr id="252931" name="Picture 3" descr="20050608233240714"/>
          <p:cNvPicPr>
            <a:picLocks noChangeAspect="1" noChangeArrowheads="1"/>
          </p:cNvPicPr>
          <p:nvPr/>
        </p:nvPicPr>
        <p:blipFill>
          <a:blip r:embed="rId3"/>
          <a:srcRect/>
          <a:stretch>
            <a:fillRect/>
          </a:stretch>
        </p:blipFill>
        <p:spPr bwMode="auto">
          <a:xfrm>
            <a:off x="0" y="3505200"/>
            <a:ext cx="3352800" cy="3352800"/>
          </a:xfrm>
          <a:prstGeom prst="rect">
            <a:avLst/>
          </a:prstGeom>
          <a:noFill/>
        </p:spPr>
      </p:pic>
      <p:sp>
        <p:nvSpPr>
          <p:cNvPr id="252932" name="Text Box 4"/>
          <p:cNvSpPr txBox="1">
            <a:spLocks noChangeArrowheads="1"/>
          </p:cNvSpPr>
          <p:nvPr/>
        </p:nvSpPr>
        <p:spPr bwMode="auto">
          <a:xfrm>
            <a:off x="3733800" y="0"/>
            <a:ext cx="5410200" cy="2530475"/>
          </a:xfrm>
          <a:prstGeom prst="rect">
            <a:avLst/>
          </a:prstGeom>
          <a:noFill/>
          <a:ln w="9525">
            <a:noFill/>
            <a:miter lim="800000"/>
            <a:headEnd/>
            <a:tailEnd/>
          </a:ln>
          <a:effectLst/>
        </p:spPr>
        <p:txBody>
          <a:bodyPr>
            <a:spAutoFit/>
          </a:bodyPr>
          <a:lstStyle/>
          <a:p>
            <a:pPr>
              <a:spcBef>
                <a:spcPct val="50000"/>
              </a:spcBef>
            </a:pPr>
            <a:r>
              <a:rPr kumimoji="1" lang="zh-CN" altLang="en-US" sz="2000" b="1">
                <a:solidFill>
                  <a:srgbClr val="660066"/>
                </a:solidFill>
              </a:rPr>
              <a:t>第二段</a:t>
            </a:r>
            <a:r>
              <a:rPr kumimoji="1" lang="zh-CN" altLang="en-US" sz="2000" b="1">
                <a:solidFill>
                  <a:srgbClr val="FF0000"/>
                </a:solidFill>
              </a:rPr>
              <a:t>末描写听众的神态，是对口技表演的侧面烘托。“伸颈”“侧目”，是写宾客听得入了神，唯恐有所遗漏；“微笑”，表示宾客对表演心领神会，感到满意；“默叹”，写宾客为表演者的技艺所折服，但又不便拍案叫好的神态。这些侧面描写与正面描写相结合，把口技表演和它的效果有机的联系起来，从而突出口技者表演之“善”。 </a:t>
            </a:r>
          </a:p>
        </p:txBody>
      </p:sp>
      <p:sp>
        <p:nvSpPr>
          <p:cNvPr id="252933" name="Text Box 5"/>
          <p:cNvSpPr txBox="1">
            <a:spLocks noChangeArrowheads="1"/>
          </p:cNvSpPr>
          <p:nvPr/>
        </p:nvSpPr>
        <p:spPr bwMode="auto">
          <a:xfrm>
            <a:off x="3733800" y="6248400"/>
            <a:ext cx="4419600" cy="457200"/>
          </a:xfrm>
          <a:prstGeom prst="rect">
            <a:avLst/>
          </a:prstGeom>
          <a:noFill/>
          <a:ln w="9525">
            <a:noFill/>
            <a:miter lim="800000"/>
            <a:headEnd/>
            <a:tailEnd/>
          </a:ln>
          <a:effectLst/>
        </p:spPr>
        <p:txBody>
          <a:bodyPr>
            <a:spAutoFit/>
          </a:bodyPr>
          <a:lstStyle/>
          <a:p>
            <a:pPr>
              <a:spcBef>
                <a:spcPct val="50000"/>
              </a:spcBef>
            </a:pPr>
            <a:endParaRPr lang="zh-CN" altLang="zh-CN" sz="2400"/>
          </a:p>
        </p:txBody>
      </p:sp>
      <p:sp>
        <p:nvSpPr>
          <p:cNvPr id="252934" name="Text Box 6"/>
          <p:cNvSpPr txBox="1">
            <a:spLocks noChangeArrowheads="1"/>
          </p:cNvSpPr>
          <p:nvPr/>
        </p:nvSpPr>
        <p:spPr bwMode="auto">
          <a:xfrm>
            <a:off x="3429000" y="5305425"/>
            <a:ext cx="5715000" cy="1552575"/>
          </a:xfrm>
          <a:prstGeom prst="rect">
            <a:avLst/>
          </a:prstGeom>
          <a:solidFill>
            <a:srgbClr val="FFFFCC"/>
          </a:solidFill>
          <a:ln w="9525">
            <a:noFill/>
            <a:miter lim="800000"/>
            <a:headEnd/>
            <a:tailEnd/>
          </a:ln>
          <a:effectLst/>
        </p:spPr>
        <p:txBody>
          <a:bodyPr>
            <a:spAutoFit/>
          </a:bodyPr>
          <a:lstStyle/>
          <a:p>
            <a:pPr>
              <a:spcBef>
                <a:spcPct val="50000"/>
              </a:spcBef>
            </a:pPr>
            <a:r>
              <a:rPr kumimoji="1" lang="en-US" altLang="zh-CN" sz="2400">
                <a:solidFill>
                  <a:srgbClr val="FF0066"/>
                </a:solidFill>
                <a:effectLst>
                  <a:outerShdw blurRad="38100" dist="38100" dir="2700000" algn="tl">
                    <a:srgbClr val="000000"/>
                  </a:outerShdw>
                </a:effectLst>
              </a:rPr>
              <a:t>★</a:t>
            </a:r>
            <a:r>
              <a:rPr kumimoji="1" lang="zh-CN" altLang="en-US" sz="2400">
                <a:solidFill>
                  <a:schemeClr val="accent2"/>
                </a:solidFill>
                <a:effectLst>
                  <a:outerShdw blurRad="38100" dist="38100" dir="2700000" algn="tl">
                    <a:srgbClr val="000000"/>
                  </a:outerShdw>
                </a:effectLst>
                <a:latin typeface="宋体" pitchFamily="2" charset="-122"/>
              </a:rPr>
              <a:t>侧面描写从不同角度衬托出表演者的高超技艺，使文章表现手法富于变化，增强了感染力，显得真实可信。</a:t>
            </a:r>
            <a:r>
              <a:rPr kumimoji="1" lang="zh-CN" altLang="en-US" sz="2400">
                <a:solidFill>
                  <a:schemeClr val="accent2"/>
                </a:solidFill>
                <a:latin typeface="Times New Roman" pitchFamily="18" charset="0"/>
              </a:rPr>
              <a:t> </a:t>
            </a:r>
          </a:p>
          <a:p>
            <a:endParaRPr kumimoji="1" lang="en-US" altLang="zh-CN" sz="2400">
              <a:solidFill>
                <a:schemeClr val="accent2"/>
              </a:solidFill>
              <a:latin typeface="Times New Roman" pitchFamily="18" charset="0"/>
            </a:endParaRPr>
          </a:p>
        </p:txBody>
      </p:sp>
      <p:sp>
        <p:nvSpPr>
          <p:cNvPr id="252935" name="Text Box 7"/>
          <p:cNvSpPr txBox="1">
            <a:spLocks noChangeArrowheads="1"/>
          </p:cNvSpPr>
          <p:nvPr/>
        </p:nvSpPr>
        <p:spPr bwMode="auto">
          <a:xfrm>
            <a:off x="3657600" y="3886200"/>
            <a:ext cx="5486400" cy="1311275"/>
          </a:xfrm>
          <a:prstGeom prst="rect">
            <a:avLst/>
          </a:prstGeom>
          <a:noFill/>
          <a:ln w="9525">
            <a:noFill/>
            <a:miter lim="800000"/>
            <a:headEnd/>
            <a:tailEnd/>
          </a:ln>
          <a:effectLst/>
        </p:spPr>
        <p:txBody>
          <a:bodyPr>
            <a:spAutoFit/>
          </a:bodyPr>
          <a:lstStyle/>
          <a:p>
            <a:pPr>
              <a:spcBef>
                <a:spcPct val="50000"/>
              </a:spcBef>
            </a:pPr>
            <a:r>
              <a:rPr lang="zh-CN" altLang="en-US" sz="2000" b="1">
                <a:solidFill>
                  <a:srgbClr val="800080"/>
                </a:solidFill>
              </a:rPr>
              <a:t>第四段末</a:t>
            </a:r>
            <a:r>
              <a:rPr lang="zh-CN" altLang="en-US" sz="2000" b="1">
                <a:solidFill>
                  <a:srgbClr val="FF3300"/>
                </a:solidFill>
              </a:rPr>
              <a:t>描写宾客反应：说明口技表演达到了以假乱真的绝妙境界，使听众如临火灾现场，不禁以假为真完全进入口技表演者所营造的生活情境之中而不能自持．</a:t>
            </a:r>
          </a:p>
        </p:txBody>
      </p:sp>
      <p:sp>
        <p:nvSpPr>
          <p:cNvPr id="252936" name="Text Box 8"/>
          <p:cNvSpPr txBox="1">
            <a:spLocks noChangeArrowheads="1"/>
          </p:cNvSpPr>
          <p:nvPr/>
        </p:nvSpPr>
        <p:spPr bwMode="auto">
          <a:xfrm>
            <a:off x="3810000" y="2514600"/>
            <a:ext cx="5334000" cy="1311275"/>
          </a:xfrm>
          <a:prstGeom prst="rect">
            <a:avLst/>
          </a:prstGeom>
          <a:noFill/>
          <a:ln w="9525" algn="ctr">
            <a:noFill/>
            <a:miter lim="800000"/>
            <a:headEnd/>
            <a:tailEnd/>
          </a:ln>
          <a:effectLst/>
        </p:spPr>
        <p:txBody>
          <a:bodyPr>
            <a:spAutoFit/>
          </a:bodyPr>
          <a:lstStyle/>
          <a:p>
            <a:pPr>
              <a:spcBef>
                <a:spcPct val="50000"/>
              </a:spcBef>
            </a:pPr>
            <a:r>
              <a:rPr lang="zh-CN" altLang="en-US" sz="2000" b="1">
                <a:solidFill>
                  <a:srgbClr val="800080"/>
                </a:solidFill>
              </a:rPr>
              <a:t>第三段末</a:t>
            </a:r>
            <a:r>
              <a:rPr lang="zh-CN" altLang="en-US" sz="2000" b="1">
                <a:solidFill>
                  <a:srgbClr val="FF3300"/>
                </a:solidFill>
              </a:rPr>
              <a:t>描写听众反应，细致地表现了宾客情绪由紧张到松弛的变化过程，说明听众随表演内容而变化的心态，已融入口技表演的情境之中而不能自持。</a:t>
            </a:r>
          </a:p>
        </p:txBody>
      </p:sp>
      <p:sp>
        <p:nvSpPr>
          <p:cNvPr id="252937" name="WordArt 9"/>
          <p:cNvSpPr>
            <a:spLocks noChangeArrowheads="1" noChangeShapeType="1" noTextEdit="1"/>
          </p:cNvSpPr>
          <p:nvPr/>
        </p:nvSpPr>
        <p:spPr bwMode="auto">
          <a:xfrm>
            <a:off x="7315200" y="6172200"/>
            <a:ext cx="1600200" cy="685800"/>
          </a:xfrm>
          <a:prstGeom prst="rect">
            <a:avLst/>
          </a:prstGeom>
        </p:spPr>
        <p:txBody>
          <a:bodyPr wrap="none" fromWordArt="1">
            <a:prstTxWarp prst="textFadeUp">
              <a:avLst>
                <a:gd name="adj" fmla="val 9991"/>
              </a:avLst>
            </a:prstTxWarp>
          </a:bodyPr>
          <a:lstStyle/>
          <a:p>
            <a:pPr algn="ctr"/>
            <a:r>
              <a:rPr lang="zh-CN" altLang="en-US" sz="3600" kern="10">
                <a:ln w="12700">
                  <a:solidFill>
                    <a:srgbClr val="000000"/>
                  </a:solidFill>
                  <a:round/>
                  <a:headEnd/>
                  <a:tailEnd/>
                </a:ln>
                <a:solidFill>
                  <a:srgbClr val="FF3300"/>
                </a:solidFill>
                <a:effectLst>
                  <a:outerShdw dist="35921" dir="2700000" sy="50000" rotWithShape="0">
                    <a:srgbClr val="875B0D">
                      <a:alpha val="70000"/>
                    </a:srgbClr>
                  </a:outerShdw>
                </a:effectLst>
                <a:latin typeface="宋体"/>
                <a:ea typeface="宋体"/>
              </a:rPr>
              <a:t>赏析参考</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52932"/>
                                        </p:tgtEl>
                                        <p:attrNameLst>
                                          <p:attrName>style.visibility</p:attrName>
                                        </p:attrNameLst>
                                      </p:cBhvr>
                                      <p:to>
                                        <p:strVal val="visible"/>
                                      </p:to>
                                    </p:set>
                                    <p:animEffect transition="in" filter="wheel(4)">
                                      <p:cBhvr>
                                        <p:cTn id="7" dur="2000"/>
                                        <p:tgtEl>
                                          <p:spTgt spid="25293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grpId="0" nodeType="clickEffect">
                                  <p:stCondLst>
                                    <p:cond delay="0"/>
                                  </p:stCondLst>
                                  <p:childTnLst>
                                    <p:set>
                                      <p:cBhvr>
                                        <p:cTn id="11" dur="1" fill="hold">
                                          <p:stCondLst>
                                            <p:cond delay="0"/>
                                          </p:stCondLst>
                                        </p:cTn>
                                        <p:tgtEl>
                                          <p:spTgt spid="252936"/>
                                        </p:tgtEl>
                                        <p:attrNameLst>
                                          <p:attrName>style.visibility</p:attrName>
                                        </p:attrNameLst>
                                      </p:cBhvr>
                                      <p:to>
                                        <p:strVal val="visible"/>
                                      </p:to>
                                    </p:set>
                                    <p:animEffect transition="in" filter="wheel(4)">
                                      <p:cBhvr>
                                        <p:cTn id="12" dur="2000"/>
                                        <p:tgtEl>
                                          <p:spTgt spid="252936"/>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4" fill="hold" grpId="0" nodeType="clickEffect">
                                  <p:stCondLst>
                                    <p:cond delay="0"/>
                                  </p:stCondLst>
                                  <p:childTnLst>
                                    <p:set>
                                      <p:cBhvr>
                                        <p:cTn id="16" dur="1" fill="hold">
                                          <p:stCondLst>
                                            <p:cond delay="0"/>
                                          </p:stCondLst>
                                        </p:cTn>
                                        <p:tgtEl>
                                          <p:spTgt spid="252935"/>
                                        </p:tgtEl>
                                        <p:attrNameLst>
                                          <p:attrName>style.visibility</p:attrName>
                                        </p:attrNameLst>
                                      </p:cBhvr>
                                      <p:to>
                                        <p:strVal val="visible"/>
                                      </p:to>
                                    </p:set>
                                    <p:animEffect transition="in" filter="wheel(4)">
                                      <p:cBhvr>
                                        <p:cTn id="17" dur="2000"/>
                                        <p:tgtEl>
                                          <p:spTgt spid="252935"/>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4" fill="hold" grpId="0" nodeType="clickEffect">
                                  <p:stCondLst>
                                    <p:cond delay="0"/>
                                  </p:stCondLst>
                                  <p:childTnLst>
                                    <p:set>
                                      <p:cBhvr>
                                        <p:cTn id="21" dur="1" fill="hold">
                                          <p:stCondLst>
                                            <p:cond delay="0"/>
                                          </p:stCondLst>
                                        </p:cTn>
                                        <p:tgtEl>
                                          <p:spTgt spid="252934"/>
                                        </p:tgtEl>
                                        <p:attrNameLst>
                                          <p:attrName>style.visibility</p:attrName>
                                        </p:attrNameLst>
                                      </p:cBhvr>
                                      <p:to>
                                        <p:strVal val="visible"/>
                                      </p:to>
                                    </p:set>
                                    <p:animEffect transition="in" filter="wheel(4)">
                                      <p:cBhvr>
                                        <p:cTn id="22" dur="2000"/>
                                        <p:tgtEl>
                                          <p:spTgt spid="252934"/>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4" fill="hold" grpId="0" nodeType="clickEffect">
                                  <p:stCondLst>
                                    <p:cond delay="0"/>
                                  </p:stCondLst>
                                  <p:childTnLst>
                                    <p:set>
                                      <p:cBhvr>
                                        <p:cTn id="26" dur="1" fill="hold">
                                          <p:stCondLst>
                                            <p:cond delay="0"/>
                                          </p:stCondLst>
                                        </p:cTn>
                                        <p:tgtEl>
                                          <p:spTgt spid="252937"/>
                                        </p:tgtEl>
                                        <p:attrNameLst>
                                          <p:attrName>style.visibility</p:attrName>
                                        </p:attrNameLst>
                                      </p:cBhvr>
                                      <p:to>
                                        <p:strVal val="visible"/>
                                      </p:to>
                                    </p:set>
                                    <p:animEffect transition="in" filter="wheel(4)">
                                      <p:cBhvr>
                                        <p:cTn id="27" dur="2000"/>
                                        <p:tgtEl>
                                          <p:spTgt spid="2529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2932" grpId="0"/>
      <p:bldP spid="252934" grpId="0" animBg="1"/>
      <p:bldP spid="252935" grpId="0"/>
      <p:bldP spid="252936" grpId="0"/>
      <p:bldP spid="252937"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9378" name="Picture 2" descr="Fr5100"/>
          <p:cNvPicPr>
            <a:picLocks noChangeAspect="1" noChangeArrowheads="1"/>
          </p:cNvPicPr>
          <p:nvPr/>
        </p:nvPicPr>
        <p:blipFill>
          <a:blip r:embed="rId2"/>
          <a:srcRect/>
          <a:stretch>
            <a:fillRect/>
          </a:stretch>
        </p:blipFill>
        <p:spPr bwMode="auto">
          <a:xfrm>
            <a:off x="0" y="0"/>
            <a:ext cx="9144000" cy="7010400"/>
          </a:xfrm>
          <a:prstGeom prst="rect">
            <a:avLst/>
          </a:prstGeom>
          <a:noFill/>
        </p:spPr>
      </p:pic>
      <p:sp>
        <p:nvSpPr>
          <p:cNvPr id="229379" name="Rectangle 3"/>
          <p:cNvSpPr>
            <a:spLocks noChangeArrowheads="1"/>
          </p:cNvSpPr>
          <p:nvPr/>
        </p:nvSpPr>
        <p:spPr bwMode="auto">
          <a:xfrm>
            <a:off x="2366963" y="1371600"/>
            <a:ext cx="4414837" cy="946150"/>
          </a:xfrm>
          <a:prstGeom prst="rect">
            <a:avLst/>
          </a:prstGeom>
          <a:noFill/>
          <a:ln w="9525">
            <a:noFill/>
            <a:miter lim="800000"/>
            <a:headEnd/>
            <a:tailEnd/>
          </a:ln>
          <a:effectLst/>
        </p:spPr>
        <p:txBody>
          <a:bodyPr>
            <a:spAutoFit/>
          </a:bodyPr>
          <a:lstStyle/>
          <a:p>
            <a:r>
              <a:rPr kumimoji="1" lang="en-US" altLang="zh-CN" sz="2800" b="1">
                <a:solidFill>
                  <a:srgbClr val="660066"/>
                </a:solidFill>
                <a:latin typeface="Times New Roman" pitchFamily="18" charset="0"/>
              </a:rPr>
              <a:t>5</a:t>
            </a:r>
            <a:r>
              <a:rPr kumimoji="1" lang="zh-CN" altLang="en-US" sz="2800" b="1">
                <a:solidFill>
                  <a:srgbClr val="660066"/>
                </a:solidFill>
                <a:latin typeface="Times New Roman" pitchFamily="18" charset="0"/>
              </a:rPr>
              <a:t>、第五段呼应开头，再</a:t>
            </a:r>
          </a:p>
          <a:p>
            <a:r>
              <a:rPr kumimoji="1" lang="zh-CN" altLang="en-US" sz="2800" b="1">
                <a:solidFill>
                  <a:srgbClr val="660066"/>
                </a:solidFill>
                <a:latin typeface="Times New Roman" pitchFamily="18" charset="0"/>
              </a:rPr>
              <a:t>次列数道具，有什么作用？</a:t>
            </a:r>
          </a:p>
        </p:txBody>
      </p:sp>
      <p:sp>
        <p:nvSpPr>
          <p:cNvPr id="229380" name="Text Box 4"/>
          <p:cNvSpPr txBox="1">
            <a:spLocks noChangeArrowheads="1"/>
          </p:cNvSpPr>
          <p:nvPr/>
        </p:nvSpPr>
        <p:spPr bwMode="auto">
          <a:xfrm>
            <a:off x="1403350" y="2916238"/>
            <a:ext cx="6629400" cy="2528887"/>
          </a:xfrm>
          <a:prstGeom prst="rect">
            <a:avLst/>
          </a:prstGeom>
          <a:noFill/>
          <a:ln w="9525">
            <a:noFill/>
            <a:miter lim="800000"/>
            <a:headEnd/>
            <a:tailEnd/>
          </a:ln>
          <a:effectLst/>
        </p:spPr>
        <p:txBody>
          <a:bodyPr>
            <a:spAutoFit/>
          </a:bodyPr>
          <a:lstStyle/>
          <a:p>
            <a:r>
              <a:rPr kumimoji="1" lang="en-US" altLang="zh-CN" sz="2800" b="1">
                <a:solidFill>
                  <a:srgbClr val="FF0000"/>
                </a:solidFill>
                <a:latin typeface="Times New Roman" pitchFamily="18" charset="0"/>
              </a:rPr>
              <a:t>         </a:t>
            </a:r>
            <a:r>
              <a:rPr kumimoji="1" lang="zh-CN" altLang="en-US" sz="3200" b="1">
                <a:solidFill>
                  <a:srgbClr val="FF0000"/>
                </a:solidFill>
                <a:latin typeface="Times New Roman" pitchFamily="18" charset="0"/>
                <a:ea typeface="仿宋_GB2312" pitchFamily="49" charset="-122"/>
              </a:rPr>
              <a:t>突出舞台、道具的简单，反衬口技表演声响的繁杂、热闹，表明表演者依靠的是高超的口技，而不是借助于外物。再次突出表演者口技之“善”。</a:t>
            </a:r>
          </a:p>
        </p:txBody>
      </p:sp>
      <p:sp>
        <p:nvSpPr>
          <p:cNvPr id="229381" name="WordArt 5"/>
          <p:cNvSpPr>
            <a:spLocks noChangeArrowheads="1" noChangeShapeType="1" noTextEdit="1"/>
          </p:cNvSpPr>
          <p:nvPr/>
        </p:nvSpPr>
        <p:spPr bwMode="auto">
          <a:xfrm rot="-582371">
            <a:off x="6172200" y="5257800"/>
            <a:ext cx="941388" cy="609600"/>
          </a:xfrm>
          <a:prstGeom prst="rect">
            <a:avLst/>
          </a:prstGeom>
        </p:spPr>
        <p:txBody>
          <a:bodyPr wrap="none" fromWordArt="1">
            <a:prstTxWarp prst="textPlain">
              <a:avLst>
                <a:gd name="adj" fmla="val 56597"/>
              </a:avLst>
            </a:prstTxWarp>
          </a:bodyPr>
          <a:lstStyle/>
          <a:p>
            <a:pPr algn="ctr"/>
            <a:r>
              <a:rPr lang="zh-CN" altLang="en-US" sz="3600" kern="1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582371" scaled="1"/>
                </a:gradFill>
                <a:effectLst>
                  <a:outerShdw dist="35921" dir="2700000" sy="50000" kx="2115830" algn="bl" rotWithShape="0">
                    <a:srgbClr val="C0C0C0"/>
                  </a:outerShdw>
                </a:effectLst>
                <a:latin typeface="宋体"/>
                <a:ea typeface="宋体"/>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fill="hold" grpId="0" nodeType="afterEffect">
                                  <p:stCondLst>
                                    <p:cond delay="0"/>
                                  </p:stCondLst>
                                  <p:childTnLst>
                                    <p:set>
                                      <p:cBhvr>
                                        <p:cTn id="6" dur="1" fill="hold">
                                          <p:stCondLst>
                                            <p:cond delay="0"/>
                                          </p:stCondLst>
                                        </p:cTn>
                                        <p:tgtEl>
                                          <p:spTgt spid="229381"/>
                                        </p:tgtEl>
                                        <p:attrNameLst>
                                          <p:attrName>style.visibility</p:attrName>
                                        </p:attrNameLst>
                                      </p:cBhvr>
                                      <p:to>
                                        <p:strVal val="visible"/>
                                      </p:to>
                                    </p:set>
                                    <p:anim calcmode="lin" valueType="num">
                                      <p:cBhvr>
                                        <p:cTn id="7" dur="5000" fill="hold"/>
                                        <p:tgtEl>
                                          <p:spTgt spid="229381"/>
                                        </p:tgtEl>
                                        <p:attrNameLst>
                                          <p:attrName>ppt_w</p:attrName>
                                        </p:attrNameLst>
                                      </p:cBhvr>
                                      <p:tavLst>
                                        <p:tav tm="0" fmla="#ppt_w*sin(2.5*pi*$)">
                                          <p:val>
                                            <p:fltVal val="0"/>
                                          </p:val>
                                        </p:tav>
                                        <p:tav tm="100000">
                                          <p:val>
                                            <p:fltVal val="1"/>
                                          </p:val>
                                        </p:tav>
                                      </p:tavLst>
                                    </p:anim>
                                    <p:anim calcmode="lin" valueType="num">
                                      <p:cBhvr>
                                        <p:cTn id="8" dur="5000" fill="hold"/>
                                        <p:tgtEl>
                                          <p:spTgt spid="229381"/>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229380"/>
                                        </p:tgtEl>
                                        <p:attrNameLst>
                                          <p:attrName>style.visibility</p:attrName>
                                        </p:attrNameLst>
                                      </p:cBhvr>
                                      <p:to>
                                        <p:strVal val="visible"/>
                                      </p:to>
                                    </p:set>
                                    <p:animEffect transition="in" filter="blinds(horizontal)">
                                      <p:cBhvr>
                                        <p:cTn id="13" dur="500"/>
                                        <p:tgtEl>
                                          <p:spTgt spid="2293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9380" grpId="0" autoUpdateAnimBg="0"/>
      <p:bldP spid="22938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8898" name="Picture 2" descr="FR_033"/>
          <p:cNvPicPr>
            <a:picLocks noChangeAspect="1" noChangeArrowheads="1"/>
          </p:cNvPicPr>
          <p:nvPr/>
        </p:nvPicPr>
        <p:blipFill>
          <a:blip r:embed="rId2"/>
          <a:srcRect/>
          <a:stretch>
            <a:fillRect/>
          </a:stretch>
        </p:blipFill>
        <p:spPr bwMode="auto">
          <a:xfrm>
            <a:off x="0" y="20638"/>
            <a:ext cx="10287000" cy="6837362"/>
          </a:xfrm>
          <a:prstGeom prst="rect">
            <a:avLst/>
          </a:prstGeom>
          <a:noFill/>
        </p:spPr>
      </p:pic>
      <p:sp>
        <p:nvSpPr>
          <p:cNvPr id="208899" name="Text Box 3"/>
          <p:cNvSpPr txBox="1">
            <a:spLocks noChangeArrowheads="1"/>
          </p:cNvSpPr>
          <p:nvPr/>
        </p:nvSpPr>
        <p:spPr bwMode="auto">
          <a:xfrm>
            <a:off x="611188" y="0"/>
            <a:ext cx="9144000" cy="5946775"/>
          </a:xfrm>
          <a:prstGeom prst="rect">
            <a:avLst/>
          </a:prstGeom>
          <a:noFill/>
          <a:ln w="9525">
            <a:noFill/>
            <a:miter lim="800000"/>
            <a:headEnd/>
            <a:tailEnd/>
          </a:ln>
          <a:effectLst/>
        </p:spPr>
        <p:txBody>
          <a:bodyPr>
            <a:spAutoFit/>
          </a:bodyPr>
          <a:lstStyle/>
          <a:p>
            <a:r>
              <a:rPr kumimoji="1" lang="zh-CN" altLang="en-US" sz="4800" b="1">
                <a:solidFill>
                  <a:srgbClr val="000099"/>
                </a:solidFill>
                <a:latin typeface="Times New Roman" pitchFamily="18" charset="0"/>
                <a:ea typeface="方正姚体" pitchFamily="2" charset="-122"/>
              </a:rPr>
              <a:t>给下列</a:t>
            </a:r>
            <a:r>
              <a:rPr kumimoji="1" lang="zh-CN" altLang="en-US" sz="4800" b="1">
                <a:solidFill>
                  <a:srgbClr val="FF0000"/>
                </a:solidFill>
                <a:latin typeface="Times New Roman" pitchFamily="18" charset="0"/>
                <a:ea typeface="方正姚体" pitchFamily="2" charset="-122"/>
              </a:rPr>
              <a:t>红</a:t>
            </a:r>
            <a:r>
              <a:rPr kumimoji="1" lang="zh-CN" altLang="en-US" sz="4800" b="1">
                <a:solidFill>
                  <a:srgbClr val="000099"/>
                </a:solidFill>
                <a:latin typeface="Times New Roman" pitchFamily="18" charset="0"/>
                <a:ea typeface="方正姚体" pitchFamily="2" charset="-122"/>
              </a:rPr>
              <a:t>字注音</a:t>
            </a:r>
          </a:p>
          <a:p>
            <a:endParaRPr kumimoji="1" lang="zh-CN" altLang="en-US" sz="4800" b="1">
              <a:solidFill>
                <a:srgbClr val="000099"/>
              </a:solidFill>
              <a:latin typeface="Times New Roman" pitchFamily="18" charset="0"/>
              <a:ea typeface="方正姚体" pitchFamily="2" charset="-122"/>
            </a:endParaRPr>
          </a:p>
          <a:p>
            <a:endParaRPr kumimoji="1" lang="zh-CN" altLang="en-US" sz="4800" b="1">
              <a:solidFill>
                <a:srgbClr val="000099"/>
              </a:solidFill>
              <a:latin typeface="Times New Roman" pitchFamily="18" charset="0"/>
              <a:ea typeface="方正姚体" pitchFamily="2" charset="-122"/>
            </a:endParaRPr>
          </a:p>
          <a:p>
            <a:r>
              <a:rPr kumimoji="1" lang="zh-CN" altLang="en-US" sz="4800" b="1">
                <a:solidFill>
                  <a:srgbClr val="FF0000"/>
                </a:solidFill>
                <a:latin typeface="华文宋体" pitchFamily="2" charset="-122"/>
                <a:ea typeface="华文宋体" pitchFamily="2" charset="-122"/>
              </a:rPr>
              <a:t>屏障    少顷    呓</a:t>
            </a:r>
            <a:r>
              <a:rPr kumimoji="1" lang="zh-CN" altLang="en-US" sz="4800" b="1">
                <a:solidFill>
                  <a:srgbClr val="000099"/>
                </a:solidFill>
                <a:latin typeface="华文宋体" pitchFamily="2" charset="-122"/>
                <a:ea typeface="华文宋体" pitchFamily="2" charset="-122"/>
              </a:rPr>
              <a:t>语    </a:t>
            </a:r>
            <a:r>
              <a:rPr kumimoji="1" lang="zh-CN" altLang="en-US" sz="4800" b="1">
                <a:solidFill>
                  <a:srgbClr val="FF0000"/>
                </a:solidFill>
                <a:latin typeface="华文宋体" pitchFamily="2" charset="-122"/>
                <a:ea typeface="华文宋体" pitchFamily="2" charset="-122"/>
              </a:rPr>
              <a:t>絮絮  </a:t>
            </a:r>
          </a:p>
          <a:p>
            <a:endParaRPr kumimoji="1" lang="zh-CN" altLang="en-US" sz="4800" b="1">
              <a:solidFill>
                <a:srgbClr val="FF0000"/>
              </a:solidFill>
              <a:latin typeface="华文宋体" pitchFamily="2" charset="-122"/>
              <a:ea typeface="华文宋体" pitchFamily="2" charset="-122"/>
            </a:endParaRPr>
          </a:p>
          <a:p>
            <a:r>
              <a:rPr kumimoji="1" lang="zh-CN" altLang="en-US" sz="4800" b="1">
                <a:solidFill>
                  <a:srgbClr val="FF0000"/>
                </a:solidFill>
                <a:latin typeface="华文宋体" pitchFamily="2" charset="-122"/>
                <a:ea typeface="华文宋体" pitchFamily="2" charset="-122"/>
              </a:rPr>
              <a:t>叱    齁   </a:t>
            </a:r>
            <a:r>
              <a:rPr kumimoji="1" lang="zh-CN" altLang="en-US" sz="4800" b="1">
                <a:solidFill>
                  <a:srgbClr val="000099"/>
                </a:solidFill>
                <a:latin typeface="华文宋体" pitchFamily="2" charset="-122"/>
                <a:ea typeface="华文宋体" pitchFamily="2" charset="-122"/>
              </a:rPr>
              <a:t>中</a:t>
            </a:r>
            <a:r>
              <a:rPr kumimoji="1" lang="zh-CN" altLang="en-US" sz="4800" b="1">
                <a:solidFill>
                  <a:srgbClr val="FF0000"/>
                </a:solidFill>
                <a:latin typeface="华文宋体" pitchFamily="2" charset="-122"/>
                <a:ea typeface="华文宋体" pitchFamily="2" charset="-122"/>
              </a:rPr>
              <a:t>间   曳</a:t>
            </a:r>
            <a:r>
              <a:rPr kumimoji="1" lang="zh-CN" altLang="en-US" sz="4800" b="1">
                <a:solidFill>
                  <a:srgbClr val="000099"/>
                </a:solidFill>
                <a:latin typeface="华文宋体" pitchFamily="2" charset="-122"/>
                <a:ea typeface="华文宋体" pitchFamily="2" charset="-122"/>
              </a:rPr>
              <a:t>屋</a:t>
            </a:r>
            <a:r>
              <a:rPr kumimoji="1" lang="zh-CN" altLang="en-US" sz="4800" b="1">
                <a:solidFill>
                  <a:srgbClr val="FF0000"/>
                </a:solidFill>
                <a:latin typeface="华文宋体" pitchFamily="2" charset="-122"/>
                <a:ea typeface="华文宋体" pitchFamily="2" charset="-122"/>
              </a:rPr>
              <a:t> 许许</a:t>
            </a:r>
            <a:r>
              <a:rPr kumimoji="1" lang="zh-CN" altLang="en-US" sz="4800" b="1">
                <a:solidFill>
                  <a:srgbClr val="000099"/>
                </a:solidFill>
                <a:latin typeface="华文宋体" pitchFamily="2" charset="-122"/>
              </a:rPr>
              <a:t>声</a:t>
            </a:r>
          </a:p>
          <a:p>
            <a:endParaRPr kumimoji="1" lang="zh-CN" altLang="en-US" sz="4800" b="1">
              <a:solidFill>
                <a:srgbClr val="000099"/>
              </a:solidFill>
              <a:latin typeface="华文宋体" pitchFamily="2" charset="-122"/>
            </a:endParaRPr>
          </a:p>
          <a:p>
            <a:r>
              <a:rPr kumimoji="1" lang="zh-CN" altLang="en-US" sz="4800"/>
              <a:t>无敢</a:t>
            </a:r>
            <a:r>
              <a:rPr kumimoji="1" lang="zh-CN" altLang="en-US" sz="4800" u="sng"/>
              <a:t>哗</a:t>
            </a:r>
            <a:r>
              <a:rPr kumimoji="1" lang="zh-CN" altLang="en-US" sz="4800"/>
              <a:t>者（  ） </a:t>
            </a:r>
            <a:r>
              <a:rPr kumimoji="1" lang="zh-CN" altLang="en-US" sz="4800" u="sng"/>
              <a:t>几</a:t>
            </a:r>
            <a:r>
              <a:rPr kumimoji="1" lang="zh-CN" altLang="en-US" sz="4800"/>
              <a:t>欲先走（  ）</a:t>
            </a:r>
            <a:r>
              <a:rPr kumimoji="1" lang="zh-CN" altLang="en-US"/>
              <a:t> </a:t>
            </a:r>
          </a:p>
        </p:txBody>
      </p:sp>
      <p:sp>
        <p:nvSpPr>
          <p:cNvPr id="208900" name="Text Box 4"/>
          <p:cNvSpPr txBox="1">
            <a:spLocks noChangeArrowheads="1"/>
          </p:cNvSpPr>
          <p:nvPr/>
        </p:nvSpPr>
        <p:spPr bwMode="auto">
          <a:xfrm>
            <a:off x="250825" y="1557338"/>
            <a:ext cx="2514600" cy="641350"/>
          </a:xfrm>
          <a:prstGeom prst="rect">
            <a:avLst/>
          </a:prstGeom>
          <a:noFill/>
          <a:ln w="9525">
            <a:noFill/>
            <a:miter lim="800000"/>
            <a:headEnd/>
            <a:tailEnd/>
          </a:ln>
          <a:effectLst/>
        </p:spPr>
        <p:txBody>
          <a:bodyPr>
            <a:spAutoFit/>
          </a:bodyPr>
          <a:lstStyle/>
          <a:p>
            <a:r>
              <a:rPr kumimoji="1" lang="en-US" altLang="zh-CN" sz="3600">
                <a:latin typeface="Times New Roman" pitchFamily="18" charset="0"/>
                <a:cs typeface="Times New Roman" pitchFamily="18" charset="0"/>
              </a:rPr>
              <a:t> </a:t>
            </a:r>
            <a:r>
              <a:rPr kumimoji="1" lang="en-US" altLang="zh-CN" sz="3600">
                <a:solidFill>
                  <a:srgbClr val="006600"/>
                </a:solidFill>
                <a:latin typeface="Times New Roman" pitchFamily="18" charset="0"/>
              </a:rPr>
              <a:t>p</a:t>
            </a:r>
            <a:r>
              <a:rPr kumimoji="1" lang="en-US" altLang="zh-CN" sz="3600">
                <a:solidFill>
                  <a:srgbClr val="006600"/>
                </a:solidFill>
                <a:latin typeface="Times New Roman" pitchFamily="18" charset="0"/>
                <a:cs typeface="Times New Roman" pitchFamily="18" charset="0"/>
              </a:rPr>
              <a:t>í</a:t>
            </a:r>
            <a:r>
              <a:rPr kumimoji="1" lang="en-US" altLang="zh-CN" sz="3600">
                <a:solidFill>
                  <a:srgbClr val="006600"/>
                </a:solidFill>
                <a:latin typeface="Times New Roman" pitchFamily="18" charset="0"/>
              </a:rPr>
              <a:t>n</a:t>
            </a:r>
            <a:r>
              <a:rPr kumimoji="1" lang="en-US" altLang="zh-CN" sz="3600">
                <a:solidFill>
                  <a:srgbClr val="006600"/>
                </a:solidFill>
                <a:latin typeface="Times New Roman" pitchFamily="18" charset="0"/>
                <a:cs typeface="Times New Roman" pitchFamily="18" charset="0"/>
              </a:rPr>
              <a:t>ɡ</a:t>
            </a:r>
            <a:r>
              <a:rPr kumimoji="1" lang="en-US" altLang="zh-CN" sz="3600">
                <a:solidFill>
                  <a:srgbClr val="006600"/>
                </a:solidFill>
                <a:latin typeface="Times New Roman" pitchFamily="18" charset="0"/>
              </a:rPr>
              <a:t> zh</a:t>
            </a:r>
            <a:r>
              <a:rPr kumimoji="1" lang="en-US" altLang="zh-CN" sz="3600">
                <a:solidFill>
                  <a:srgbClr val="006600"/>
                </a:solidFill>
                <a:latin typeface="Times New Roman" pitchFamily="18" charset="0"/>
                <a:cs typeface="Times New Roman" pitchFamily="18" charset="0"/>
              </a:rPr>
              <a:t>à</a:t>
            </a:r>
            <a:r>
              <a:rPr kumimoji="1" lang="en-US" altLang="zh-CN" sz="3600">
                <a:solidFill>
                  <a:srgbClr val="006600"/>
                </a:solidFill>
                <a:latin typeface="Times New Roman" pitchFamily="18" charset="0"/>
              </a:rPr>
              <a:t>n</a:t>
            </a:r>
            <a:r>
              <a:rPr kumimoji="1" lang="en-US" altLang="zh-CN" sz="3600">
                <a:solidFill>
                  <a:srgbClr val="006600"/>
                </a:solidFill>
                <a:latin typeface="Times New Roman" pitchFamily="18" charset="0"/>
                <a:cs typeface="Times New Roman" pitchFamily="18" charset="0"/>
              </a:rPr>
              <a:t>ɡ</a:t>
            </a:r>
            <a:endParaRPr kumimoji="1" lang="en-US" altLang="zh-CN" sz="3600">
              <a:solidFill>
                <a:srgbClr val="006600"/>
              </a:solidFill>
              <a:latin typeface="Times New Roman" pitchFamily="18" charset="0"/>
            </a:endParaRPr>
          </a:p>
        </p:txBody>
      </p:sp>
      <p:sp>
        <p:nvSpPr>
          <p:cNvPr id="208901" name="Rectangle 5"/>
          <p:cNvSpPr>
            <a:spLocks noChangeArrowheads="1"/>
          </p:cNvSpPr>
          <p:nvPr/>
        </p:nvSpPr>
        <p:spPr bwMode="auto">
          <a:xfrm>
            <a:off x="2916238" y="1628775"/>
            <a:ext cx="1949450" cy="641350"/>
          </a:xfrm>
          <a:prstGeom prst="rect">
            <a:avLst/>
          </a:prstGeom>
          <a:noFill/>
          <a:ln w="9525">
            <a:noFill/>
            <a:miter lim="800000"/>
            <a:headEnd/>
            <a:tailEnd/>
          </a:ln>
          <a:effectLst/>
        </p:spPr>
        <p:txBody>
          <a:bodyPr wrap="none">
            <a:spAutoFit/>
          </a:bodyPr>
          <a:lstStyle/>
          <a:p>
            <a:r>
              <a:rPr kumimoji="1" lang="en-US" altLang="zh-CN" sz="3600">
                <a:solidFill>
                  <a:srgbClr val="006600"/>
                </a:solidFill>
                <a:latin typeface="Times New Roman" pitchFamily="18" charset="0"/>
              </a:rPr>
              <a:t>sh</a:t>
            </a:r>
            <a:r>
              <a:rPr kumimoji="1" lang="en-US" altLang="zh-CN" sz="3600">
                <a:solidFill>
                  <a:srgbClr val="006600"/>
                </a:solidFill>
                <a:latin typeface="Times New Roman" pitchFamily="18" charset="0"/>
                <a:cs typeface="Times New Roman" pitchFamily="18" charset="0"/>
              </a:rPr>
              <a:t>ă</a:t>
            </a:r>
            <a:r>
              <a:rPr kumimoji="1" lang="en-US" altLang="zh-CN" sz="3600">
                <a:solidFill>
                  <a:srgbClr val="006600"/>
                </a:solidFill>
                <a:latin typeface="Times New Roman" pitchFamily="18" charset="0"/>
              </a:rPr>
              <a:t>o q</a:t>
            </a:r>
            <a:r>
              <a:rPr kumimoji="1" lang="en-US" altLang="zh-CN" sz="3600">
                <a:solidFill>
                  <a:srgbClr val="006600"/>
                </a:solidFill>
                <a:latin typeface="Times New Roman" pitchFamily="18" charset="0"/>
                <a:cs typeface="Times New Roman" pitchFamily="18" charset="0"/>
              </a:rPr>
              <a:t>ĭ</a:t>
            </a:r>
            <a:r>
              <a:rPr kumimoji="1" lang="en-US" altLang="zh-CN" sz="3600">
                <a:solidFill>
                  <a:srgbClr val="006600"/>
                </a:solidFill>
                <a:latin typeface="Times New Roman" pitchFamily="18" charset="0"/>
              </a:rPr>
              <a:t>n</a:t>
            </a:r>
            <a:r>
              <a:rPr kumimoji="1" lang="en-US" altLang="zh-CN" sz="3600">
                <a:solidFill>
                  <a:srgbClr val="006600"/>
                </a:solidFill>
                <a:latin typeface="Times New Roman" pitchFamily="18" charset="0"/>
                <a:cs typeface="Times New Roman" pitchFamily="18" charset="0"/>
              </a:rPr>
              <a:t>ɡ</a:t>
            </a:r>
          </a:p>
        </p:txBody>
      </p:sp>
      <p:sp>
        <p:nvSpPr>
          <p:cNvPr id="208902" name="Rectangle 6"/>
          <p:cNvSpPr>
            <a:spLocks noChangeArrowheads="1"/>
          </p:cNvSpPr>
          <p:nvPr/>
        </p:nvSpPr>
        <p:spPr bwMode="auto">
          <a:xfrm>
            <a:off x="5508625" y="1700213"/>
            <a:ext cx="720725" cy="641350"/>
          </a:xfrm>
          <a:prstGeom prst="rect">
            <a:avLst/>
          </a:prstGeom>
          <a:noFill/>
          <a:ln w="9525">
            <a:noFill/>
            <a:miter lim="800000"/>
            <a:headEnd/>
            <a:tailEnd/>
          </a:ln>
          <a:effectLst/>
        </p:spPr>
        <p:txBody>
          <a:bodyPr>
            <a:spAutoFit/>
          </a:bodyPr>
          <a:lstStyle/>
          <a:p>
            <a:r>
              <a:rPr kumimoji="1" lang="en-US" altLang="zh-CN" sz="3600">
                <a:solidFill>
                  <a:srgbClr val="006600"/>
                </a:solidFill>
                <a:latin typeface="Times New Roman" pitchFamily="18" charset="0"/>
              </a:rPr>
              <a:t>y</a:t>
            </a:r>
            <a:r>
              <a:rPr kumimoji="1" lang="en-US" altLang="zh-CN" sz="3600">
                <a:solidFill>
                  <a:srgbClr val="006600"/>
                </a:solidFill>
                <a:latin typeface="Times New Roman" pitchFamily="18" charset="0"/>
                <a:cs typeface="Times New Roman" pitchFamily="18" charset="0"/>
              </a:rPr>
              <a:t>ì</a:t>
            </a:r>
          </a:p>
        </p:txBody>
      </p:sp>
      <p:sp>
        <p:nvSpPr>
          <p:cNvPr id="208903" name="Rectangle 7"/>
          <p:cNvSpPr>
            <a:spLocks noChangeArrowheads="1"/>
          </p:cNvSpPr>
          <p:nvPr/>
        </p:nvSpPr>
        <p:spPr bwMode="auto">
          <a:xfrm>
            <a:off x="7885113" y="1557338"/>
            <a:ext cx="1441450" cy="641350"/>
          </a:xfrm>
          <a:prstGeom prst="rect">
            <a:avLst/>
          </a:prstGeom>
          <a:noFill/>
          <a:ln w="9525">
            <a:noFill/>
            <a:miter lim="800000"/>
            <a:headEnd/>
            <a:tailEnd/>
          </a:ln>
          <a:effectLst/>
        </p:spPr>
        <p:txBody>
          <a:bodyPr wrap="none">
            <a:spAutoFit/>
          </a:bodyPr>
          <a:lstStyle/>
          <a:p>
            <a:r>
              <a:rPr kumimoji="1" lang="en-US" altLang="zh-CN" sz="3600">
                <a:solidFill>
                  <a:srgbClr val="006600"/>
                </a:solidFill>
                <a:latin typeface="Times New Roman" pitchFamily="18" charset="0"/>
              </a:rPr>
              <a:t>x</a:t>
            </a:r>
            <a:r>
              <a:rPr kumimoji="1" lang="en-US" altLang="zh-CN" sz="3600">
                <a:solidFill>
                  <a:srgbClr val="006600"/>
                </a:solidFill>
                <a:latin typeface="Times New Roman" pitchFamily="18" charset="0"/>
                <a:cs typeface="Times New Roman" pitchFamily="18" charset="0"/>
              </a:rPr>
              <a:t>ù</a:t>
            </a:r>
            <a:r>
              <a:rPr kumimoji="1" lang="en-US" altLang="zh-CN" sz="3600">
                <a:solidFill>
                  <a:srgbClr val="006600"/>
                </a:solidFill>
                <a:latin typeface="Times New Roman" pitchFamily="18" charset="0"/>
              </a:rPr>
              <a:t> </a:t>
            </a:r>
            <a:r>
              <a:rPr kumimoji="1" lang="en-US" altLang="zh-CN" sz="3600">
                <a:solidFill>
                  <a:srgbClr val="006600"/>
                </a:solidFill>
                <a:latin typeface="Times New Roman" pitchFamily="18" charset="0"/>
                <a:cs typeface="Times New Roman" pitchFamily="18" charset="0"/>
              </a:rPr>
              <a:t> </a:t>
            </a:r>
            <a:r>
              <a:rPr kumimoji="1" lang="en-US" altLang="zh-CN" sz="3600">
                <a:solidFill>
                  <a:srgbClr val="006600"/>
                </a:solidFill>
                <a:latin typeface="Times New Roman" pitchFamily="18" charset="0"/>
              </a:rPr>
              <a:t>x</a:t>
            </a:r>
            <a:r>
              <a:rPr kumimoji="1" lang="en-US" altLang="zh-CN" sz="3600">
                <a:solidFill>
                  <a:srgbClr val="006600"/>
                </a:solidFill>
                <a:latin typeface="Times New Roman" pitchFamily="18" charset="0"/>
                <a:cs typeface="Times New Roman" pitchFamily="18" charset="0"/>
              </a:rPr>
              <a:t>ù </a:t>
            </a:r>
          </a:p>
        </p:txBody>
      </p:sp>
      <p:sp>
        <p:nvSpPr>
          <p:cNvPr id="208904" name="Rectangle 8"/>
          <p:cNvSpPr>
            <a:spLocks noChangeArrowheads="1"/>
          </p:cNvSpPr>
          <p:nvPr/>
        </p:nvSpPr>
        <p:spPr bwMode="auto">
          <a:xfrm>
            <a:off x="611188" y="3068638"/>
            <a:ext cx="742950" cy="641350"/>
          </a:xfrm>
          <a:prstGeom prst="rect">
            <a:avLst/>
          </a:prstGeom>
          <a:noFill/>
          <a:ln w="9525">
            <a:noFill/>
            <a:miter lim="800000"/>
            <a:headEnd/>
            <a:tailEnd/>
          </a:ln>
          <a:effectLst/>
        </p:spPr>
        <p:txBody>
          <a:bodyPr wrap="none">
            <a:spAutoFit/>
          </a:bodyPr>
          <a:lstStyle/>
          <a:p>
            <a:r>
              <a:rPr kumimoji="1" lang="en-US" altLang="zh-CN" sz="3600">
                <a:solidFill>
                  <a:srgbClr val="006600"/>
                </a:solidFill>
                <a:latin typeface="Times New Roman" pitchFamily="18" charset="0"/>
              </a:rPr>
              <a:t>ch</a:t>
            </a:r>
            <a:r>
              <a:rPr kumimoji="1" lang="en-US" altLang="zh-CN" sz="3600">
                <a:solidFill>
                  <a:srgbClr val="006600"/>
                </a:solidFill>
                <a:latin typeface="Times New Roman" pitchFamily="18" charset="0"/>
                <a:cs typeface="Times New Roman" pitchFamily="18" charset="0"/>
              </a:rPr>
              <a:t>ì</a:t>
            </a:r>
          </a:p>
        </p:txBody>
      </p:sp>
      <p:sp>
        <p:nvSpPr>
          <p:cNvPr id="208905" name="Rectangle 9"/>
          <p:cNvSpPr>
            <a:spLocks noChangeArrowheads="1"/>
          </p:cNvSpPr>
          <p:nvPr/>
        </p:nvSpPr>
        <p:spPr bwMode="auto">
          <a:xfrm>
            <a:off x="4572000" y="3068638"/>
            <a:ext cx="869950" cy="641350"/>
          </a:xfrm>
          <a:prstGeom prst="rect">
            <a:avLst/>
          </a:prstGeom>
          <a:noFill/>
          <a:ln w="9525">
            <a:noFill/>
            <a:miter lim="800000"/>
            <a:headEnd/>
            <a:tailEnd/>
          </a:ln>
          <a:effectLst/>
        </p:spPr>
        <p:txBody>
          <a:bodyPr wrap="none">
            <a:spAutoFit/>
          </a:bodyPr>
          <a:lstStyle/>
          <a:p>
            <a:r>
              <a:rPr kumimoji="1" lang="en-US" altLang="zh-CN" sz="3600">
                <a:solidFill>
                  <a:srgbClr val="006600"/>
                </a:solidFill>
                <a:latin typeface="Times New Roman" pitchFamily="18" charset="0"/>
              </a:rPr>
              <a:t>ji</a:t>
            </a:r>
            <a:r>
              <a:rPr kumimoji="1" lang="en-US" altLang="zh-CN" sz="3600">
                <a:solidFill>
                  <a:srgbClr val="006600"/>
                </a:solidFill>
                <a:latin typeface="Times New Roman" pitchFamily="18" charset="0"/>
                <a:cs typeface="Times New Roman" pitchFamily="18" charset="0"/>
              </a:rPr>
              <a:t>à</a:t>
            </a:r>
            <a:r>
              <a:rPr kumimoji="1" lang="en-US" altLang="zh-CN" sz="3600">
                <a:solidFill>
                  <a:srgbClr val="006600"/>
                </a:solidFill>
                <a:latin typeface="Times New Roman" pitchFamily="18" charset="0"/>
              </a:rPr>
              <a:t>n</a:t>
            </a:r>
          </a:p>
        </p:txBody>
      </p:sp>
      <p:sp>
        <p:nvSpPr>
          <p:cNvPr id="208906" name="Rectangle 10"/>
          <p:cNvSpPr>
            <a:spLocks noChangeArrowheads="1"/>
          </p:cNvSpPr>
          <p:nvPr/>
        </p:nvSpPr>
        <p:spPr bwMode="auto">
          <a:xfrm>
            <a:off x="2411413" y="3141663"/>
            <a:ext cx="1301750" cy="641350"/>
          </a:xfrm>
          <a:prstGeom prst="rect">
            <a:avLst/>
          </a:prstGeom>
          <a:noFill/>
          <a:ln w="9525">
            <a:noFill/>
            <a:miter lim="800000"/>
            <a:headEnd/>
            <a:tailEnd/>
          </a:ln>
          <a:effectLst/>
        </p:spPr>
        <p:txBody>
          <a:bodyPr>
            <a:spAutoFit/>
          </a:bodyPr>
          <a:lstStyle/>
          <a:p>
            <a:r>
              <a:rPr kumimoji="1" lang="en-US" altLang="zh-CN" sz="3600">
                <a:solidFill>
                  <a:srgbClr val="006600"/>
                </a:solidFill>
                <a:latin typeface="Times New Roman" pitchFamily="18" charset="0"/>
              </a:rPr>
              <a:t>h</a:t>
            </a:r>
            <a:r>
              <a:rPr kumimoji="1" lang="en-US" altLang="zh-CN" sz="3600">
                <a:solidFill>
                  <a:srgbClr val="006600"/>
                </a:solidFill>
                <a:latin typeface="Times New Roman" pitchFamily="18" charset="0"/>
                <a:cs typeface="Times New Roman" pitchFamily="18" charset="0"/>
              </a:rPr>
              <a:t>ō</a:t>
            </a:r>
            <a:r>
              <a:rPr kumimoji="1" lang="en-US" altLang="zh-CN" sz="3600">
                <a:solidFill>
                  <a:srgbClr val="006600"/>
                </a:solidFill>
                <a:latin typeface="Times New Roman" pitchFamily="18" charset="0"/>
              </a:rPr>
              <a:t>u</a:t>
            </a:r>
          </a:p>
        </p:txBody>
      </p:sp>
      <p:sp>
        <p:nvSpPr>
          <p:cNvPr id="208907" name="Rectangle 11"/>
          <p:cNvSpPr>
            <a:spLocks noChangeArrowheads="1"/>
          </p:cNvSpPr>
          <p:nvPr/>
        </p:nvSpPr>
        <p:spPr bwMode="auto">
          <a:xfrm>
            <a:off x="6084888" y="3141663"/>
            <a:ext cx="615950" cy="641350"/>
          </a:xfrm>
          <a:prstGeom prst="rect">
            <a:avLst/>
          </a:prstGeom>
          <a:noFill/>
          <a:ln w="9525">
            <a:noFill/>
            <a:miter lim="800000"/>
            <a:headEnd/>
            <a:tailEnd/>
          </a:ln>
          <a:effectLst/>
        </p:spPr>
        <p:txBody>
          <a:bodyPr wrap="none">
            <a:spAutoFit/>
          </a:bodyPr>
          <a:lstStyle/>
          <a:p>
            <a:r>
              <a:rPr kumimoji="1" lang="en-US" altLang="zh-CN" sz="3600">
                <a:solidFill>
                  <a:srgbClr val="006600"/>
                </a:solidFill>
                <a:latin typeface="Times New Roman" pitchFamily="18" charset="0"/>
              </a:rPr>
              <a:t>y</a:t>
            </a:r>
            <a:r>
              <a:rPr kumimoji="1" lang="en-US" altLang="zh-CN" sz="3600">
                <a:solidFill>
                  <a:srgbClr val="006600"/>
                </a:solidFill>
                <a:latin typeface="Times New Roman" pitchFamily="18" charset="0"/>
                <a:cs typeface="Times New Roman" pitchFamily="18" charset="0"/>
              </a:rPr>
              <a:t>è</a:t>
            </a:r>
          </a:p>
        </p:txBody>
      </p:sp>
      <p:sp>
        <p:nvSpPr>
          <p:cNvPr id="208908" name="Rectangle 12"/>
          <p:cNvSpPr>
            <a:spLocks noChangeArrowheads="1"/>
          </p:cNvSpPr>
          <p:nvPr/>
        </p:nvSpPr>
        <p:spPr bwMode="auto">
          <a:xfrm>
            <a:off x="7816850" y="3141663"/>
            <a:ext cx="1327150" cy="641350"/>
          </a:xfrm>
          <a:prstGeom prst="rect">
            <a:avLst/>
          </a:prstGeom>
          <a:solidFill>
            <a:schemeClr val="bg1"/>
          </a:solidFill>
          <a:ln w="9525">
            <a:noFill/>
            <a:miter lim="800000"/>
            <a:headEnd/>
            <a:tailEnd/>
          </a:ln>
          <a:effectLst/>
        </p:spPr>
        <p:txBody>
          <a:bodyPr wrap="none">
            <a:spAutoFit/>
          </a:bodyPr>
          <a:lstStyle/>
          <a:p>
            <a:r>
              <a:rPr kumimoji="1" lang="en-US" altLang="zh-CN" sz="3600">
                <a:solidFill>
                  <a:srgbClr val="006600"/>
                </a:solidFill>
                <a:latin typeface="Times New Roman" pitchFamily="18" charset="0"/>
              </a:rPr>
              <a:t>h</a:t>
            </a:r>
            <a:r>
              <a:rPr kumimoji="1" lang="en-US" altLang="zh-CN" sz="3600">
                <a:solidFill>
                  <a:srgbClr val="006600"/>
                </a:solidFill>
                <a:latin typeface="Times New Roman" pitchFamily="18" charset="0"/>
                <a:cs typeface="Times New Roman" pitchFamily="18" charset="0"/>
              </a:rPr>
              <a:t>ŭ </a:t>
            </a:r>
            <a:r>
              <a:rPr kumimoji="1" lang="en-US" altLang="zh-CN" sz="3600">
                <a:solidFill>
                  <a:srgbClr val="006600"/>
                </a:solidFill>
                <a:latin typeface="Times New Roman" pitchFamily="18" charset="0"/>
              </a:rPr>
              <a:t> h</a:t>
            </a:r>
            <a:r>
              <a:rPr kumimoji="1" lang="en-US" altLang="zh-CN" sz="3600">
                <a:solidFill>
                  <a:srgbClr val="006600"/>
                </a:solidFill>
                <a:latin typeface="Times New Roman" pitchFamily="18" charset="0"/>
                <a:cs typeface="Times New Roman" pitchFamily="18" charset="0"/>
              </a:rPr>
              <a:t>ŭ</a:t>
            </a:r>
          </a:p>
        </p:txBody>
      </p:sp>
      <p:sp>
        <p:nvSpPr>
          <p:cNvPr id="208909" name="Rectangle 13"/>
          <p:cNvSpPr>
            <a:spLocks noChangeArrowheads="1"/>
          </p:cNvSpPr>
          <p:nvPr/>
        </p:nvSpPr>
        <p:spPr bwMode="auto">
          <a:xfrm>
            <a:off x="1692275" y="4652963"/>
            <a:ext cx="1054100" cy="762000"/>
          </a:xfrm>
          <a:prstGeom prst="rect">
            <a:avLst/>
          </a:prstGeom>
          <a:noFill/>
          <a:ln w="9525">
            <a:noFill/>
            <a:miter lim="800000"/>
            <a:headEnd/>
            <a:tailEnd/>
          </a:ln>
          <a:effectLst>
            <a:outerShdw dist="53882" dir="2700000" algn="ctr" rotWithShape="0">
              <a:srgbClr val="FFFFFF"/>
            </a:outerShdw>
          </a:effectLst>
        </p:spPr>
        <p:txBody>
          <a:bodyPr wrap="none">
            <a:spAutoFit/>
          </a:bodyPr>
          <a:lstStyle/>
          <a:p>
            <a:r>
              <a:rPr kumimoji="1" lang="en-US" altLang="zh-CN" sz="4400">
                <a:solidFill>
                  <a:srgbClr val="FF0000"/>
                </a:solidFill>
                <a:latin typeface="华文细黑" pitchFamily="2" charset="-122"/>
                <a:ea typeface="华文细黑" pitchFamily="2" charset="-122"/>
              </a:rPr>
              <a:t>hu</a:t>
            </a:r>
            <a:r>
              <a:rPr kumimoji="1" lang="en-US" altLang="zh-CN" sz="4400">
                <a:solidFill>
                  <a:srgbClr val="FF0000"/>
                </a:solidFill>
                <a:latin typeface="Arial"/>
                <a:ea typeface="华文细黑" pitchFamily="2" charset="-122"/>
              </a:rPr>
              <a:t>á</a:t>
            </a:r>
            <a:endParaRPr kumimoji="1" lang="en-US" altLang="zh-CN" sz="4400">
              <a:solidFill>
                <a:srgbClr val="FF0000"/>
              </a:solidFill>
              <a:latin typeface="华文细黑" pitchFamily="2" charset="-122"/>
              <a:ea typeface="华文细黑" pitchFamily="2" charset="-122"/>
            </a:endParaRPr>
          </a:p>
        </p:txBody>
      </p:sp>
      <p:sp>
        <p:nvSpPr>
          <p:cNvPr id="208910" name="Rectangle 14"/>
          <p:cNvSpPr>
            <a:spLocks noChangeArrowheads="1"/>
          </p:cNvSpPr>
          <p:nvPr/>
        </p:nvSpPr>
        <p:spPr bwMode="auto">
          <a:xfrm>
            <a:off x="4859338" y="4508500"/>
            <a:ext cx="742950" cy="762000"/>
          </a:xfrm>
          <a:prstGeom prst="rect">
            <a:avLst/>
          </a:prstGeom>
          <a:solidFill>
            <a:schemeClr val="bg1"/>
          </a:solidFill>
          <a:ln w="9525">
            <a:noFill/>
            <a:miter lim="800000"/>
            <a:headEnd/>
            <a:tailEnd/>
          </a:ln>
          <a:effectLst>
            <a:outerShdw dist="53882" dir="2700000" algn="ctr" rotWithShape="0">
              <a:srgbClr val="FFFFFF"/>
            </a:outerShdw>
          </a:effectLst>
        </p:spPr>
        <p:txBody>
          <a:bodyPr wrap="none">
            <a:spAutoFit/>
          </a:bodyPr>
          <a:lstStyle/>
          <a:p>
            <a:r>
              <a:rPr kumimoji="1" lang="en-US" altLang="zh-CN" sz="4400">
                <a:solidFill>
                  <a:srgbClr val="FF0000"/>
                </a:solidFill>
                <a:latin typeface="华文细黑" pitchFamily="2" charset="-122"/>
                <a:ea typeface="华文细黑" pitchFamily="2" charset="-122"/>
              </a:rPr>
              <a:t>jī</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08899"/>
                                        </p:tgtEl>
                                        <p:attrNameLst>
                                          <p:attrName>style.visibility</p:attrName>
                                        </p:attrNameLst>
                                      </p:cBhvr>
                                      <p:to>
                                        <p:strVal val="visible"/>
                                      </p:to>
                                    </p:set>
                                    <p:animEffect transition="in" filter="blinds(horizontal)">
                                      <p:cBhvr>
                                        <p:cTn id="7" dur="500"/>
                                        <p:tgtEl>
                                          <p:spTgt spid="208899"/>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grpId="0" nodeType="clickEffect">
                                  <p:stCondLst>
                                    <p:cond delay="0"/>
                                  </p:stCondLst>
                                  <p:childTnLst>
                                    <p:set>
                                      <p:cBhvr>
                                        <p:cTn id="11" dur="1" fill="hold">
                                          <p:stCondLst>
                                            <p:cond delay="0"/>
                                          </p:stCondLst>
                                        </p:cTn>
                                        <p:tgtEl>
                                          <p:spTgt spid="208900"/>
                                        </p:tgtEl>
                                        <p:attrNameLst>
                                          <p:attrName>style.visibility</p:attrName>
                                        </p:attrNameLst>
                                      </p:cBhvr>
                                      <p:to>
                                        <p:strVal val="visible"/>
                                      </p:to>
                                    </p:set>
                                    <p:animEffect transition="in" filter="slide(fromLeft)">
                                      <p:cBhvr>
                                        <p:cTn id="12" dur="500"/>
                                        <p:tgtEl>
                                          <p:spTgt spid="208900"/>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grpId="0" nodeType="clickEffect">
                                  <p:stCondLst>
                                    <p:cond delay="0"/>
                                  </p:stCondLst>
                                  <p:childTnLst>
                                    <p:set>
                                      <p:cBhvr>
                                        <p:cTn id="16" dur="1" fill="hold">
                                          <p:stCondLst>
                                            <p:cond delay="0"/>
                                          </p:stCondLst>
                                        </p:cTn>
                                        <p:tgtEl>
                                          <p:spTgt spid="208901"/>
                                        </p:tgtEl>
                                        <p:attrNameLst>
                                          <p:attrName>style.visibility</p:attrName>
                                        </p:attrNameLst>
                                      </p:cBhvr>
                                      <p:to>
                                        <p:strVal val="visible"/>
                                      </p:to>
                                    </p:set>
                                    <p:animEffect transition="in" filter="slide(fromLeft)">
                                      <p:cBhvr>
                                        <p:cTn id="17" dur="500"/>
                                        <p:tgtEl>
                                          <p:spTgt spid="208901"/>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8" fill="hold" grpId="0" nodeType="clickEffect">
                                  <p:stCondLst>
                                    <p:cond delay="0"/>
                                  </p:stCondLst>
                                  <p:childTnLst>
                                    <p:set>
                                      <p:cBhvr>
                                        <p:cTn id="21" dur="1" fill="hold">
                                          <p:stCondLst>
                                            <p:cond delay="0"/>
                                          </p:stCondLst>
                                        </p:cTn>
                                        <p:tgtEl>
                                          <p:spTgt spid="208902"/>
                                        </p:tgtEl>
                                        <p:attrNameLst>
                                          <p:attrName>style.visibility</p:attrName>
                                        </p:attrNameLst>
                                      </p:cBhvr>
                                      <p:to>
                                        <p:strVal val="visible"/>
                                      </p:to>
                                    </p:set>
                                    <p:animEffect transition="in" filter="slide(fromLeft)">
                                      <p:cBhvr>
                                        <p:cTn id="22" dur="500"/>
                                        <p:tgtEl>
                                          <p:spTgt spid="208902"/>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8" fill="hold" grpId="0" nodeType="clickEffect">
                                  <p:stCondLst>
                                    <p:cond delay="0"/>
                                  </p:stCondLst>
                                  <p:childTnLst>
                                    <p:set>
                                      <p:cBhvr>
                                        <p:cTn id="26" dur="1" fill="hold">
                                          <p:stCondLst>
                                            <p:cond delay="0"/>
                                          </p:stCondLst>
                                        </p:cTn>
                                        <p:tgtEl>
                                          <p:spTgt spid="208903"/>
                                        </p:tgtEl>
                                        <p:attrNameLst>
                                          <p:attrName>style.visibility</p:attrName>
                                        </p:attrNameLst>
                                      </p:cBhvr>
                                      <p:to>
                                        <p:strVal val="visible"/>
                                      </p:to>
                                    </p:set>
                                    <p:animEffect transition="in" filter="slide(fromLeft)">
                                      <p:cBhvr>
                                        <p:cTn id="27" dur="500"/>
                                        <p:tgtEl>
                                          <p:spTgt spid="208903"/>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8" fill="hold" grpId="0" nodeType="clickEffect">
                                  <p:stCondLst>
                                    <p:cond delay="0"/>
                                  </p:stCondLst>
                                  <p:childTnLst>
                                    <p:set>
                                      <p:cBhvr>
                                        <p:cTn id="31" dur="1" fill="hold">
                                          <p:stCondLst>
                                            <p:cond delay="0"/>
                                          </p:stCondLst>
                                        </p:cTn>
                                        <p:tgtEl>
                                          <p:spTgt spid="208904"/>
                                        </p:tgtEl>
                                        <p:attrNameLst>
                                          <p:attrName>style.visibility</p:attrName>
                                        </p:attrNameLst>
                                      </p:cBhvr>
                                      <p:to>
                                        <p:strVal val="visible"/>
                                      </p:to>
                                    </p:set>
                                    <p:animEffect transition="in" filter="slide(fromLeft)">
                                      <p:cBhvr>
                                        <p:cTn id="32" dur="500"/>
                                        <p:tgtEl>
                                          <p:spTgt spid="208904"/>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208906"/>
                                        </p:tgtEl>
                                        <p:attrNameLst>
                                          <p:attrName>style.visibility</p:attrName>
                                        </p:attrNameLst>
                                      </p:cBhvr>
                                      <p:to>
                                        <p:strVal val="visible"/>
                                      </p:to>
                                    </p:set>
                                    <p:anim calcmode="lin" valueType="num">
                                      <p:cBhvr additive="base">
                                        <p:cTn id="37" dur="500" fill="hold"/>
                                        <p:tgtEl>
                                          <p:spTgt spid="208906"/>
                                        </p:tgtEl>
                                        <p:attrNameLst>
                                          <p:attrName>ppt_x</p:attrName>
                                        </p:attrNameLst>
                                      </p:cBhvr>
                                      <p:tavLst>
                                        <p:tav tm="0">
                                          <p:val>
                                            <p:strVal val="0-#ppt_w/2"/>
                                          </p:val>
                                        </p:tav>
                                        <p:tav tm="100000">
                                          <p:val>
                                            <p:strVal val="#ppt_x"/>
                                          </p:val>
                                        </p:tav>
                                      </p:tavLst>
                                    </p:anim>
                                    <p:anim calcmode="lin" valueType="num">
                                      <p:cBhvr additive="base">
                                        <p:cTn id="38" dur="500" fill="hold"/>
                                        <p:tgtEl>
                                          <p:spTgt spid="208906"/>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208905"/>
                                        </p:tgtEl>
                                        <p:attrNameLst>
                                          <p:attrName>style.visibility</p:attrName>
                                        </p:attrNameLst>
                                      </p:cBhvr>
                                      <p:to>
                                        <p:strVal val="visible"/>
                                      </p:to>
                                    </p:set>
                                    <p:anim calcmode="lin" valueType="num">
                                      <p:cBhvr additive="base">
                                        <p:cTn id="43" dur="500" fill="hold"/>
                                        <p:tgtEl>
                                          <p:spTgt spid="208905"/>
                                        </p:tgtEl>
                                        <p:attrNameLst>
                                          <p:attrName>ppt_x</p:attrName>
                                        </p:attrNameLst>
                                      </p:cBhvr>
                                      <p:tavLst>
                                        <p:tav tm="0">
                                          <p:val>
                                            <p:strVal val="0-#ppt_w/2"/>
                                          </p:val>
                                        </p:tav>
                                        <p:tav tm="100000">
                                          <p:val>
                                            <p:strVal val="#ppt_x"/>
                                          </p:val>
                                        </p:tav>
                                      </p:tavLst>
                                    </p:anim>
                                    <p:anim calcmode="lin" valueType="num">
                                      <p:cBhvr additive="base">
                                        <p:cTn id="44" dur="500" fill="hold"/>
                                        <p:tgtEl>
                                          <p:spTgt spid="208905"/>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208907"/>
                                        </p:tgtEl>
                                        <p:attrNameLst>
                                          <p:attrName>style.visibility</p:attrName>
                                        </p:attrNameLst>
                                      </p:cBhvr>
                                      <p:to>
                                        <p:strVal val="visible"/>
                                      </p:to>
                                    </p:set>
                                    <p:anim calcmode="lin" valueType="num">
                                      <p:cBhvr additive="base">
                                        <p:cTn id="49" dur="500" fill="hold"/>
                                        <p:tgtEl>
                                          <p:spTgt spid="208907"/>
                                        </p:tgtEl>
                                        <p:attrNameLst>
                                          <p:attrName>ppt_x</p:attrName>
                                        </p:attrNameLst>
                                      </p:cBhvr>
                                      <p:tavLst>
                                        <p:tav tm="0">
                                          <p:val>
                                            <p:strVal val="0-#ppt_w/2"/>
                                          </p:val>
                                        </p:tav>
                                        <p:tav tm="100000">
                                          <p:val>
                                            <p:strVal val="#ppt_x"/>
                                          </p:val>
                                        </p:tav>
                                      </p:tavLst>
                                    </p:anim>
                                    <p:anim calcmode="lin" valueType="num">
                                      <p:cBhvr additive="base">
                                        <p:cTn id="50" dur="500" fill="hold"/>
                                        <p:tgtEl>
                                          <p:spTgt spid="208907"/>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208908"/>
                                        </p:tgtEl>
                                        <p:attrNameLst>
                                          <p:attrName>style.visibility</p:attrName>
                                        </p:attrNameLst>
                                      </p:cBhvr>
                                      <p:to>
                                        <p:strVal val="visible"/>
                                      </p:to>
                                    </p:set>
                                    <p:anim calcmode="lin" valueType="num">
                                      <p:cBhvr additive="base">
                                        <p:cTn id="55" dur="500" fill="hold"/>
                                        <p:tgtEl>
                                          <p:spTgt spid="208908"/>
                                        </p:tgtEl>
                                        <p:attrNameLst>
                                          <p:attrName>ppt_x</p:attrName>
                                        </p:attrNameLst>
                                      </p:cBhvr>
                                      <p:tavLst>
                                        <p:tav tm="0">
                                          <p:val>
                                            <p:strVal val="0-#ppt_w/2"/>
                                          </p:val>
                                        </p:tav>
                                        <p:tav tm="100000">
                                          <p:val>
                                            <p:strVal val="#ppt_x"/>
                                          </p:val>
                                        </p:tav>
                                      </p:tavLst>
                                    </p:anim>
                                    <p:anim calcmode="lin" valueType="num">
                                      <p:cBhvr additive="base">
                                        <p:cTn id="56" dur="500" fill="hold"/>
                                        <p:tgtEl>
                                          <p:spTgt spid="208908"/>
                                        </p:tgtEl>
                                        <p:attrNameLst>
                                          <p:attrName>ppt_y</p:attrName>
                                        </p:attrNameLst>
                                      </p:cBhvr>
                                      <p:tavLst>
                                        <p:tav tm="0">
                                          <p:val>
                                            <p:strVal val="#ppt_y"/>
                                          </p:val>
                                        </p:tav>
                                        <p:tav tm="100000">
                                          <p:val>
                                            <p:strVal val="#ppt_y"/>
                                          </p:val>
                                        </p:tav>
                                      </p:tavLst>
                                    </p:anim>
                                  </p:childTnLst>
                                </p:cTn>
                              </p:par>
                            </p:childTnLst>
                          </p:cTn>
                        </p:par>
                        <p:par>
                          <p:cTn id="57" fill="hold">
                            <p:stCondLst>
                              <p:cond delay="500"/>
                            </p:stCondLst>
                            <p:childTnLst>
                              <p:par>
                                <p:cTn id="58" presetID="9" presetClass="entr" presetSubtype="0" fill="hold" grpId="0" nodeType="afterEffect">
                                  <p:stCondLst>
                                    <p:cond delay="0"/>
                                  </p:stCondLst>
                                  <p:childTnLst>
                                    <p:set>
                                      <p:cBhvr>
                                        <p:cTn id="59" dur="1" fill="hold">
                                          <p:stCondLst>
                                            <p:cond delay="0"/>
                                          </p:stCondLst>
                                        </p:cTn>
                                        <p:tgtEl>
                                          <p:spTgt spid="208909"/>
                                        </p:tgtEl>
                                        <p:attrNameLst>
                                          <p:attrName>style.visibility</p:attrName>
                                        </p:attrNameLst>
                                      </p:cBhvr>
                                      <p:to>
                                        <p:strVal val="visible"/>
                                      </p:to>
                                    </p:set>
                                    <p:animEffect transition="in" filter="dissolve">
                                      <p:cBhvr>
                                        <p:cTn id="60" dur="500"/>
                                        <p:tgtEl>
                                          <p:spTgt spid="208909"/>
                                        </p:tgtEl>
                                      </p:cBhvr>
                                    </p:animEffect>
                                  </p:childTnLst>
                                </p:cTn>
                              </p:par>
                            </p:childTnLst>
                          </p:cTn>
                        </p:par>
                        <p:par>
                          <p:cTn id="61" fill="hold">
                            <p:stCondLst>
                              <p:cond delay="1000"/>
                            </p:stCondLst>
                            <p:childTnLst>
                              <p:par>
                                <p:cTn id="62" presetID="9" presetClass="entr" presetSubtype="0" fill="hold" grpId="0" nodeType="afterEffect">
                                  <p:stCondLst>
                                    <p:cond delay="0"/>
                                  </p:stCondLst>
                                  <p:childTnLst>
                                    <p:set>
                                      <p:cBhvr>
                                        <p:cTn id="63" dur="1" fill="hold">
                                          <p:stCondLst>
                                            <p:cond delay="0"/>
                                          </p:stCondLst>
                                        </p:cTn>
                                        <p:tgtEl>
                                          <p:spTgt spid="208910"/>
                                        </p:tgtEl>
                                        <p:attrNameLst>
                                          <p:attrName>style.visibility</p:attrName>
                                        </p:attrNameLst>
                                      </p:cBhvr>
                                      <p:to>
                                        <p:strVal val="visible"/>
                                      </p:to>
                                    </p:set>
                                    <p:animEffect transition="in" filter="dissolve">
                                      <p:cBhvr>
                                        <p:cTn id="64" dur="500"/>
                                        <p:tgtEl>
                                          <p:spTgt spid="2089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8899" grpId="0" autoUpdateAnimBg="0"/>
      <p:bldP spid="208900" grpId="0" autoUpdateAnimBg="0"/>
      <p:bldP spid="208901" grpId="0" autoUpdateAnimBg="0"/>
      <p:bldP spid="208902" grpId="0" autoUpdateAnimBg="0"/>
      <p:bldP spid="208903" grpId="0" autoUpdateAnimBg="0"/>
      <p:bldP spid="208904" grpId="0" autoUpdateAnimBg="0"/>
      <p:bldP spid="208905" grpId="0" autoUpdateAnimBg="0"/>
      <p:bldP spid="208906" grpId="0" autoUpdateAnimBg="0"/>
      <p:bldP spid="208907" grpId="0" autoUpdateAnimBg="0"/>
      <p:bldP spid="208908" grpId="0" animBg="1" autoUpdateAnimBg="0"/>
      <p:bldP spid="208909" grpId="0" autoUpdateAnimBg="0"/>
      <p:bldP spid="208910" grpId="0" animBg="1" autoUpdateAnimBg="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6306" name="Picture 2" descr="FR_015"/>
          <p:cNvPicPr>
            <a:picLocks noChangeAspect="1" noChangeArrowheads="1"/>
          </p:cNvPicPr>
          <p:nvPr/>
        </p:nvPicPr>
        <p:blipFill>
          <a:blip r:embed="rId2"/>
          <a:srcRect/>
          <a:stretch>
            <a:fillRect/>
          </a:stretch>
        </p:blipFill>
        <p:spPr bwMode="auto">
          <a:xfrm>
            <a:off x="152400" y="304800"/>
            <a:ext cx="8686800" cy="6553200"/>
          </a:xfrm>
          <a:prstGeom prst="rect">
            <a:avLst/>
          </a:prstGeom>
          <a:noFill/>
        </p:spPr>
      </p:pic>
      <p:sp>
        <p:nvSpPr>
          <p:cNvPr id="226307" name="Text Box 3"/>
          <p:cNvSpPr txBox="1">
            <a:spLocks noChangeArrowheads="1"/>
          </p:cNvSpPr>
          <p:nvPr/>
        </p:nvSpPr>
        <p:spPr bwMode="auto">
          <a:xfrm>
            <a:off x="152400" y="276225"/>
            <a:ext cx="4248150" cy="701675"/>
          </a:xfrm>
          <a:prstGeom prst="rect">
            <a:avLst/>
          </a:prstGeom>
          <a:noFill/>
          <a:ln w="9525">
            <a:noFill/>
            <a:miter lim="800000"/>
            <a:headEnd/>
            <a:tailEnd/>
          </a:ln>
          <a:effectLst/>
        </p:spPr>
        <p:txBody>
          <a:bodyPr wrap="none">
            <a:spAutoFit/>
          </a:bodyPr>
          <a:lstStyle/>
          <a:p>
            <a:r>
              <a:rPr kumimoji="1" lang="zh-CN" altLang="en-US" sz="4000" b="1">
                <a:solidFill>
                  <a:srgbClr val="CC00CC"/>
                </a:solidFill>
                <a:latin typeface="Times New Roman" pitchFamily="18" charset="0"/>
                <a:ea typeface="华文新魏" pitchFamily="2" charset="-122"/>
              </a:rPr>
              <a:t>根据课文内容填空</a:t>
            </a:r>
          </a:p>
        </p:txBody>
      </p:sp>
      <p:sp>
        <p:nvSpPr>
          <p:cNvPr id="226308" name="Text Box 4"/>
          <p:cNvSpPr txBox="1">
            <a:spLocks noChangeArrowheads="1"/>
          </p:cNvSpPr>
          <p:nvPr/>
        </p:nvSpPr>
        <p:spPr bwMode="auto">
          <a:xfrm>
            <a:off x="1219200" y="1595438"/>
            <a:ext cx="6248400" cy="2443162"/>
          </a:xfrm>
          <a:prstGeom prst="rect">
            <a:avLst/>
          </a:prstGeom>
          <a:noFill/>
          <a:ln w="9525">
            <a:noFill/>
            <a:miter lim="800000"/>
            <a:headEnd/>
            <a:tailEnd/>
          </a:ln>
          <a:effectLst/>
        </p:spPr>
        <p:txBody>
          <a:bodyPr>
            <a:spAutoFit/>
          </a:bodyPr>
          <a:lstStyle/>
          <a:p>
            <a:pPr>
              <a:spcBef>
                <a:spcPct val="50000"/>
              </a:spcBef>
            </a:pPr>
            <a:r>
              <a:rPr kumimoji="1" lang="en-US" altLang="zh-CN" sz="2800" b="1">
                <a:solidFill>
                  <a:srgbClr val="006600"/>
                </a:solidFill>
                <a:latin typeface="Times New Roman" pitchFamily="18" charset="0"/>
              </a:rPr>
              <a:t>          </a:t>
            </a:r>
            <a:r>
              <a:rPr kumimoji="1" lang="zh-CN" altLang="en-US" sz="2800" b="1">
                <a:solidFill>
                  <a:srgbClr val="006600"/>
                </a:solidFill>
                <a:latin typeface="Times New Roman" pitchFamily="18" charset="0"/>
              </a:rPr>
              <a:t>一张       ，两三件          ，四 </a:t>
            </a:r>
          </a:p>
          <a:p>
            <a:pPr>
              <a:spcBef>
                <a:spcPct val="50000"/>
              </a:spcBef>
            </a:pPr>
            <a:r>
              <a:rPr kumimoji="1" lang="zh-CN" altLang="en-US" sz="2800" b="1">
                <a:solidFill>
                  <a:srgbClr val="006600"/>
                </a:solidFill>
                <a:latin typeface="Times New Roman" pitchFamily="18" charset="0"/>
              </a:rPr>
              <a:t>方         ，听的五                六             ，</a:t>
            </a:r>
          </a:p>
          <a:p>
            <a:pPr>
              <a:spcBef>
                <a:spcPct val="50000"/>
              </a:spcBef>
            </a:pPr>
            <a:r>
              <a:rPr kumimoji="1" lang="zh-CN" altLang="en-US" sz="2800" b="1">
                <a:solidFill>
                  <a:srgbClr val="006600"/>
                </a:solidFill>
                <a:latin typeface="Times New Roman" pitchFamily="18" charset="0"/>
              </a:rPr>
              <a:t>心里七       八       ，好似九                ，</a:t>
            </a:r>
          </a:p>
          <a:p>
            <a:pPr>
              <a:spcBef>
                <a:spcPct val="50000"/>
              </a:spcBef>
            </a:pPr>
            <a:r>
              <a:rPr kumimoji="1" lang="zh-CN" altLang="en-US" sz="2800" b="1">
                <a:solidFill>
                  <a:srgbClr val="006600"/>
                </a:solidFill>
                <a:latin typeface="Times New Roman" pitchFamily="18" charset="0"/>
              </a:rPr>
              <a:t>真乃十                 。</a:t>
            </a:r>
          </a:p>
        </p:txBody>
      </p:sp>
      <p:sp>
        <p:nvSpPr>
          <p:cNvPr id="226309" name="Line 5"/>
          <p:cNvSpPr>
            <a:spLocks noChangeShapeType="1"/>
          </p:cNvSpPr>
          <p:nvPr/>
        </p:nvSpPr>
        <p:spPr bwMode="auto">
          <a:xfrm>
            <a:off x="2971800" y="1981200"/>
            <a:ext cx="533400" cy="0"/>
          </a:xfrm>
          <a:prstGeom prst="line">
            <a:avLst/>
          </a:prstGeom>
          <a:noFill/>
          <a:ln w="9525">
            <a:solidFill>
              <a:srgbClr val="006600"/>
            </a:solidFill>
            <a:round/>
            <a:headEnd/>
            <a:tailEnd/>
          </a:ln>
          <a:effectLst/>
        </p:spPr>
        <p:txBody>
          <a:bodyPr wrap="none"/>
          <a:lstStyle/>
          <a:p>
            <a:endParaRPr lang="zh-CN" altLang="en-US"/>
          </a:p>
        </p:txBody>
      </p:sp>
      <p:sp>
        <p:nvSpPr>
          <p:cNvPr id="226310" name="Rectangle 6"/>
          <p:cNvSpPr>
            <a:spLocks noChangeArrowheads="1"/>
          </p:cNvSpPr>
          <p:nvPr/>
        </p:nvSpPr>
        <p:spPr bwMode="auto">
          <a:xfrm>
            <a:off x="2913063" y="1477963"/>
            <a:ext cx="592137" cy="579437"/>
          </a:xfrm>
          <a:prstGeom prst="rect">
            <a:avLst/>
          </a:prstGeom>
          <a:noFill/>
          <a:ln w="9525">
            <a:noFill/>
            <a:miter lim="800000"/>
            <a:headEnd/>
            <a:tailEnd/>
          </a:ln>
          <a:effectLst/>
        </p:spPr>
        <p:txBody>
          <a:bodyPr wrap="none">
            <a:spAutoFit/>
          </a:bodyPr>
          <a:lstStyle/>
          <a:p>
            <a:r>
              <a:rPr kumimoji="1" lang="zh-CN" altLang="en-US" sz="3200" b="1">
                <a:solidFill>
                  <a:srgbClr val="FF0000"/>
                </a:solidFill>
                <a:latin typeface="Times New Roman" pitchFamily="18" charset="0"/>
                <a:ea typeface="仿宋_GB2312" pitchFamily="49" charset="-122"/>
              </a:rPr>
              <a:t>口</a:t>
            </a:r>
          </a:p>
        </p:txBody>
      </p:sp>
      <p:sp>
        <p:nvSpPr>
          <p:cNvPr id="226311" name="Line 7"/>
          <p:cNvSpPr>
            <a:spLocks noChangeShapeType="1"/>
          </p:cNvSpPr>
          <p:nvPr/>
        </p:nvSpPr>
        <p:spPr bwMode="auto">
          <a:xfrm>
            <a:off x="4953000" y="1981200"/>
            <a:ext cx="914400" cy="0"/>
          </a:xfrm>
          <a:prstGeom prst="line">
            <a:avLst/>
          </a:prstGeom>
          <a:noFill/>
          <a:ln w="9525">
            <a:solidFill>
              <a:schemeClr val="tx1"/>
            </a:solidFill>
            <a:round/>
            <a:headEnd/>
            <a:tailEnd/>
          </a:ln>
          <a:effectLst/>
        </p:spPr>
        <p:txBody>
          <a:bodyPr wrap="none"/>
          <a:lstStyle/>
          <a:p>
            <a:endParaRPr lang="zh-CN" altLang="en-US"/>
          </a:p>
        </p:txBody>
      </p:sp>
      <p:sp>
        <p:nvSpPr>
          <p:cNvPr id="226312" name="Rectangle 8"/>
          <p:cNvSpPr>
            <a:spLocks noChangeArrowheads="1"/>
          </p:cNvSpPr>
          <p:nvPr/>
        </p:nvSpPr>
        <p:spPr bwMode="auto">
          <a:xfrm>
            <a:off x="4953000" y="1447800"/>
            <a:ext cx="1000125" cy="579438"/>
          </a:xfrm>
          <a:prstGeom prst="rect">
            <a:avLst/>
          </a:prstGeom>
          <a:noFill/>
          <a:ln w="9525">
            <a:noFill/>
            <a:miter lim="800000"/>
            <a:headEnd/>
            <a:tailEnd/>
          </a:ln>
          <a:effectLst/>
        </p:spPr>
        <p:txBody>
          <a:bodyPr wrap="none">
            <a:spAutoFit/>
          </a:bodyPr>
          <a:lstStyle/>
          <a:p>
            <a:r>
              <a:rPr kumimoji="1" lang="zh-CN" altLang="en-US" sz="3200" b="1">
                <a:solidFill>
                  <a:srgbClr val="FF0000"/>
                </a:solidFill>
                <a:latin typeface="Times New Roman" pitchFamily="18" charset="0"/>
                <a:ea typeface="仿宋_GB2312" pitchFamily="49" charset="-122"/>
              </a:rPr>
              <a:t>道具</a:t>
            </a:r>
          </a:p>
        </p:txBody>
      </p:sp>
      <p:sp>
        <p:nvSpPr>
          <p:cNvPr id="226313" name="Line 9"/>
          <p:cNvSpPr>
            <a:spLocks noChangeShapeType="1"/>
          </p:cNvSpPr>
          <p:nvPr/>
        </p:nvSpPr>
        <p:spPr bwMode="auto">
          <a:xfrm>
            <a:off x="1676400" y="2667000"/>
            <a:ext cx="762000" cy="0"/>
          </a:xfrm>
          <a:prstGeom prst="line">
            <a:avLst/>
          </a:prstGeom>
          <a:noFill/>
          <a:ln w="9525">
            <a:solidFill>
              <a:srgbClr val="006600"/>
            </a:solidFill>
            <a:round/>
            <a:headEnd/>
            <a:tailEnd/>
          </a:ln>
          <a:effectLst/>
        </p:spPr>
        <p:txBody>
          <a:bodyPr wrap="none"/>
          <a:lstStyle/>
          <a:p>
            <a:endParaRPr lang="zh-CN" altLang="en-US"/>
          </a:p>
        </p:txBody>
      </p:sp>
      <p:sp>
        <p:nvSpPr>
          <p:cNvPr id="226314" name="Rectangle 10"/>
          <p:cNvSpPr>
            <a:spLocks noChangeArrowheads="1"/>
          </p:cNvSpPr>
          <p:nvPr/>
        </p:nvSpPr>
        <p:spPr bwMode="auto">
          <a:xfrm>
            <a:off x="1590675" y="2133600"/>
            <a:ext cx="1000125" cy="579438"/>
          </a:xfrm>
          <a:prstGeom prst="rect">
            <a:avLst/>
          </a:prstGeom>
          <a:noFill/>
          <a:ln w="9525">
            <a:noFill/>
            <a:miter lim="800000"/>
            <a:headEnd/>
            <a:tailEnd/>
          </a:ln>
          <a:effectLst/>
        </p:spPr>
        <p:txBody>
          <a:bodyPr wrap="none">
            <a:spAutoFit/>
          </a:bodyPr>
          <a:lstStyle/>
          <a:p>
            <a:r>
              <a:rPr kumimoji="1" lang="zh-CN" altLang="en-US" sz="3200" b="1">
                <a:solidFill>
                  <a:srgbClr val="FF0000"/>
                </a:solidFill>
                <a:latin typeface="Times New Roman" pitchFamily="18" charset="0"/>
                <a:ea typeface="仿宋_GB2312" pitchFamily="49" charset="-122"/>
              </a:rPr>
              <a:t>宾客</a:t>
            </a:r>
          </a:p>
        </p:txBody>
      </p:sp>
      <p:sp>
        <p:nvSpPr>
          <p:cNvPr id="226315" name="Rectangle 11"/>
          <p:cNvSpPr>
            <a:spLocks noChangeArrowheads="1"/>
          </p:cNvSpPr>
          <p:nvPr/>
        </p:nvSpPr>
        <p:spPr bwMode="auto">
          <a:xfrm>
            <a:off x="3886200" y="2133600"/>
            <a:ext cx="1408113" cy="579438"/>
          </a:xfrm>
          <a:prstGeom prst="rect">
            <a:avLst/>
          </a:prstGeom>
          <a:noFill/>
          <a:ln w="9525">
            <a:noFill/>
            <a:miter lim="800000"/>
            <a:headEnd/>
            <a:tailEnd/>
          </a:ln>
          <a:effectLst/>
        </p:spPr>
        <p:txBody>
          <a:bodyPr wrap="none">
            <a:spAutoFit/>
          </a:bodyPr>
          <a:lstStyle/>
          <a:p>
            <a:r>
              <a:rPr kumimoji="1" lang="zh-CN" altLang="en-US" sz="3200" b="1">
                <a:solidFill>
                  <a:srgbClr val="FF0000"/>
                </a:solidFill>
                <a:latin typeface="Times New Roman" pitchFamily="18" charset="0"/>
                <a:ea typeface="仿宋_GB2312" pitchFamily="49" charset="-122"/>
              </a:rPr>
              <a:t>体投地</a:t>
            </a:r>
          </a:p>
        </p:txBody>
      </p:sp>
      <p:sp>
        <p:nvSpPr>
          <p:cNvPr id="226316" name="Line 12"/>
          <p:cNvSpPr>
            <a:spLocks noChangeShapeType="1"/>
          </p:cNvSpPr>
          <p:nvPr/>
        </p:nvSpPr>
        <p:spPr bwMode="auto">
          <a:xfrm>
            <a:off x="3962400" y="2667000"/>
            <a:ext cx="1371600" cy="0"/>
          </a:xfrm>
          <a:prstGeom prst="line">
            <a:avLst/>
          </a:prstGeom>
          <a:noFill/>
          <a:ln w="9525">
            <a:solidFill>
              <a:srgbClr val="006600"/>
            </a:solidFill>
            <a:round/>
            <a:headEnd/>
            <a:tailEnd/>
          </a:ln>
          <a:effectLst/>
        </p:spPr>
        <p:txBody>
          <a:bodyPr wrap="none"/>
          <a:lstStyle/>
          <a:p>
            <a:endParaRPr lang="zh-CN" altLang="en-US"/>
          </a:p>
        </p:txBody>
      </p:sp>
      <p:sp>
        <p:nvSpPr>
          <p:cNvPr id="226317" name="Line 13"/>
          <p:cNvSpPr>
            <a:spLocks noChangeShapeType="1"/>
          </p:cNvSpPr>
          <p:nvPr/>
        </p:nvSpPr>
        <p:spPr bwMode="auto">
          <a:xfrm>
            <a:off x="5651500" y="2667000"/>
            <a:ext cx="1219200" cy="0"/>
          </a:xfrm>
          <a:prstGeom prst="line">
            <a:avLst/>
          </a:prstGeom>
          <a:noFill/>
          <a:ln w="9525">
            <a:solidFill>
              <a:srgbClr val="006600"/>
            </a:solidFill>
            <a:round/>
            <a:headEnd/>
            <a:tailEnd/>
          </a:ln>
          <a:effectLst/>
        </p:spPr>
        <p:txBody>
          <a:bodyPr wrap="none"/>
          <a:lstStyle/>
          <a:p>
            <a:endParaRPr lang="zh-CN" altLang="en-US"/>
          </a:p>
        </p:txBody>
      </p:sp>
      <p:sp>
        <p:nvSpPr>
          <p:cNvPr id="226318" name="Rectangle 14"/>
          <p:cNvSpPr>
            <a:spLocks noChangeArrowheads="1"/>
          </p:cNvSpPr>
          <p:nvPr/>
        </p:nvSpPr>
        <p:spPr bwMode="auto">
          <a:xfrm>
            <a:off x="5508625" y="2133600"/>
            <a:ext cx="1412875" cy="579438"/>
          </a:xfrm>
          <a:prstGeom prst="rect">
            <a:avLst/>
          </a:prstGeom>
          <a:noFill/>
          <a:ln w="9525">
            <a:noFill/>
            <a:miter lim="800000"/>
            <a:headEnd/>
            <a:tailEnd/>
          </a:ln>
          <a:effectLst/>
        </p:spPr>
        <p:txBody>
          <a:bodyPr wrap="none">
            <a:spAutoFit/>
          </a:bodyPr>
          <a:lstStyle/>
          <a:p>
            <a:r>
              <a:rPr kumimoji="1" lang="zh-CN" altLang="en-US" sz="3200" b="1">
                <a:solidFill>
                  <a:srgbClr val="FF0000"/>
                </a:solidFill>
                <a:latin typeface="Times New Roman" pitchFamily="18" charset="0"/>
                <a:ea typeface="仿宋_GB2312" pitchFamily="49" charset="-122"/>
              </a:rPr>
              <a:t>神无主</a:t>
            </a:r>
          </a:p>
        </p:txBody>
      </p:sp>
      <p:sp>
        <p:nvSpPr>
          <p:cNvPr id="226319" name="Line 15"/>
          <p:cNvSpPr>
            <a:spLocks noChangeShapeType="1"/>
          </p:cNvSpPr>
          <p:nvPr/>
        </p:nvSpPr>
        <p:spPr bwMode="auto">
          <a:xfrm>
            <a:off x="2438400" y="3276600"/>
            <a:ext cx="533400" cy="0"/>
          </a:xfrm>
          <a:prstGeom prst="line">
            <a:avLst/>
          </a:prstGeom>
          <a:noFill/>
          <a:ln w="9525">
            <a:solidFill>
              <a:srgbClr val="006600"/>
            </a:solidFill>
            <a:round/>
            <a:headEnd/>
            <a:tailEnd/>
          </a:ln>
          <a:effectLst/>
        </p:spPr>
        <p:txBody>
          <a:bodyPr wrap="none"/>
          <a:lstStyle/>
          <a:p>
            <a:endParaRPr lang="zh-CN" altLang="en-US"/>
          </a:p>
        </p:txBody>
      </p:sp>
      <p:sp>
        <p:nvSpPr>
          <p:cNvPr id="226320" name="Line 16"/>
          <p:cNvSpPr>
            <a:spLocks noChangeShapeType="1"/>
          </p:cNvSpPr>
          <p:nvPr/>
        </p:nvSpPr>
        <p:spPr bwMode="auto">
          <a:xfrm>
            <a:off x="3352800" y="3276600"/>
            <a:ext cx="609600" cy="0"/>
          </a:xfrm>
          <a:prstGeom prst="line">
            <a:avLst/>
          </a:prstGeom>
          <a:noFill/>
          <a:ln w="9525">
            <a:solidFill>
              <a:srgbClr val="006600"/>
            </a:solidFill>
            <a:round/>
            <a:headEnd/>
            <a:tailEnd/>
          </a:ln>
          <a:effectLst/>
        </p:spPr>
        <p:txBody>
          <a:bodyPr wrap="none"/>
          <a:lstStyle/>
          <a:p>
            <a:endParaRPr lang="zh-CN" altLang="en-US"/>
          </a:p>
        </p:txBody>
      </p:sp>
      <p:sp>
        <p:nvSpPr>
          <p:cNvPr id="226321" name="Rectangle 17"/>
          <p:cNvSpPr>
            <a:spLocks noChangeArrowheads="1"/>
          </p:cNvSpPr>
          <p:nvPr/>
        </p:nvSpPr>
        <p:spPr bwMode="auto">
          <a:xfrm>
            <a:off x="2362200" y="2773363"/>
            <a:ext cx="592138" cy="579437"/>
          </a:xfrm>
          <a:prstGeom prst="rect">
            <a:avLst/>
          </a:prstGeom>
          <a:noFill/>
          <a:ln w="9525">
            <a:noFill/>
            <a:miter lim="800000"/>
            <a:headEnd/>
            <a:tailEnd/>
          </a:ln>
          <a:effectLst/>
        </p:spPr>
        <p:txBody>
          <a:bodyPr wrap="none">
            <a:spAutoFit/>
          </a:bodyPr>
          <a:lstStyle/>
          <a:p>
            <a:r>
              <a:rPr kumimoji="1" lang="zh-CN" altLang="en-US" sz="3200" b="1">
                <a:solidFill>
                  <a:srgbClr val="FF0000"/>
                </a:solidFill>
                <a:latin typeface="Times New Roman" pitchFamily="18" charset="0"/>
                <a:ea typeface="仿宋_GB2312" pitchFamily="49" charset="-122"/>
              </a:rPr>
              <a:t>上</a:t>
            </a:r>
          </a:p>
        </p:txBody>
      </p:sp>
      <p:sp>
        <p:nvSpPr>
          <p:cNvPr id="226322" name="Rectangle 18"/>
          <p:cNvSpPr>
            <a:spLocks noChangeArrowheads="1"/>
          </p:cNvSpPr>
          <p:nvPr/>
        </p:nvSpPr>
        <p:spPr bwMode="auto">
          <a:xfrm>
            <a:off x="3352800" y="2743200"/>
            <a:ext cx="592138" cy="579438"/>
          </a:xfrm>
          <a:prstGeom prst="rect">
            <a:avLst/>
          </a:prstGeom>
          <a:noFill/>
          <a:ln w="9525">
            <a:noFill/>
            <a:miter lim="800000"/>
            <a:headEnd/>
            <a:tailEnd/>
          </a:ln>
          <a:effectLst/>
        </p:spPr>
        <p:txBody>
          <a:bodyPr wrap="none">
            <a:spAutoFit/>
          </a:bodyPr>
          <a:lstStyle/>
          <a:p>
            <a:r>
              <a:rPr kumimoji="1" lang="zh-CN" altLang="en-US" sz="3200" b="1">
                <a:solidFill>
                  <a:srgbClr val="FF0000"/>
                </a:solidFill>
                <a:latin typeface="Times New Roman" pitchFamily="18" charset="0"/>
                <a:ea typeface="仿宋_GB2312" pitchFamily="49" charset="-122"/>
              </a:rPr>
              <a:t>下</a:t>
            </a:r>
          </a:p>
        </p:txBody>
      </p:sp>
      <p:sp>
        <p:nvSpPr>
          <p:cNvPr id="226323" name="Line 19"/>
          <p:cNvSpPr>
            <a:spLocks noChangeShapeType="1"/>
          </p:cNvSpPr>
          <p:nvPr/>
        </p:nvSpPr>
        <p:spPr bwMode="auto">
          <a:xfrm>
            <a:off x="5486400" y="3276600"/>
            <a:ext cx="1371600" cy="0"/>
          </a:xfrm>
          <a:prstGeom prst="line">
            <a:avLst/>
          </a:prstGeom>
          <a:noFill/>
          <a:ln w="9525">
            <a:solidFill>
              <a:srgbClr val="006600"/>
            </a:solidFill>
            <a:round/>
            <a:headEnd/>
            <a:tailEnd/>
          </a:ln>
          <a:effectLst/>
        </p:spPr>
        <p:txBody>
          <a:bodyPr wrap="none"/>
          <a:lstStyle/>
          <a:p>
            <a:endParaRPr lang="zh-CN" altLang="en-US"/>
          </a:p>
        </p:txBody>
      </p:sp>
      <p:sp>
        <p:nvSpPr>
          <p:cNvPr id="226324" name="Rectangle 20"/>
          <p:cNvSpPr>
            <a:spLocks noChangeArrowheads="1"/>
          </p:cNvSpPr>
          <p:nvPr/>
        </p:nvSpPr>
        <p:spPr bwMode="auto">
          <a:xfrm>
            <a:off x="5410200" y="2773363"/>
            <a:ext cx="1408113" cy="579437"/>
          </a:xfrm>
          <a:prstGeom prst="rect">
            <a:avLst/>
          </a:prstGeom>
          <a:noFill/>
          <a:ln w="9525">
            <a:noFill/>
            <a:miter lim="800000"/>
            <a:headEnd/>
            <a:tailEnd/>
          </a:ln>
          <a:effectLst/>
        </p:spPr>
        <p:txBody>
          <a:bodyPr wrap="none">
            <a:spAutoFit/>
          </a:bodyPr>
          <a:lstStyle/>
          <a:p>
            <a:r>
              <a:rPr kumimoji="1" lang="zh-CN" altLang="en-US" sz="3200" b="1">
                <a:solidFill>
                  <a:srgbClr val="FF0000"/>
                </a:solidFill>
                <a:latin typeface="Times New Roman" pitchFamily="18" charset="0"/>
                <a:ea typeface="仿宋_GB2312" pitchFamily="49" charset="-122"/>
              </a:rPr>
              <a:t>死一生</a:t>
            </a:r>
          </a:p>
        </p:txBody>
      </p:sp>
      <p:sp>
        <p:nvSpPr>
          <p:cNvPr id="226325" name="Line 21"/>
          <p:cNvSpPr>
            <a:spLocks noChangeShapeType="1"/>
          </p:cNvSpPr>
          <p:nvPr/>
        </p:nvSpPr>
        <p:spPr bwMode="auto">
          <a:xfrm>
            <a:off x="2362200" y="3962400"/>
            <a:ext cx="1447800" cy="0"/>
          </a:xfrm>
          <a:prstGeom prst="line">
            <a:avLst/>
          </a:prstGeom>
          <a:noFill/>
          <a:ln w="9525">
            <a:solidFill>
              <a:srgbClr val="006600"/>
            </a:solidFill>
            <a:round/>
            <a:headEnd/>
            <a:tailEnd/>
          </a:ln>
          <a:effectLst/>
        </p:spPr>
        <p:txBody>
          <a:bodyPr wrap="none"/>
          <a:lstStyle/>
          <a:p>
            <a:endParaRPr lang="zh-CN" altLang="en-US"/>
          </a:p>
        </p:txBody>
      </p:sp>
      <p:sp>
        <p:nvSpPr>
          <p:cNvPr id="226326" name="Rectangle 22"/>
          <p:cNvSpPr>
            <a:spLocks noChangeArrowheads="1"/>
          </p:cNvSpPr>
          <p:nvPr/>
        </p:nvSpPr>
        <p:spPr bwMode="auto">
          <a:xfrm>
            <a:off x="2362200" y="3429000"/>
            <a:ext cx="1408113" cy="579438"/>
          </a:xfrm>
          <a:prstGeom prst="rect">
            <a:avLst/>
          </a:prstGeom>
          <a:noFill/>
          <a:ln w="9525">
            <a:noFill/>
            <a:miter lim="800000"/>
            <a:headEnd/>
            <a:tailEnd/>
          </a:ln>
          <a:effectLst/>
        </p:spPr>
        <p:txBody>
          <a:bodyPr wrap="none">
            <a:spAutoFit/>
          </a:bodyPr>
          <a:lstStyle/>
          <a:p>
            <a:r>
              <a:rPr kumimoji="1" lang="zh-CN" altLang="en-US" sz="3200" b="1">
                <a:solidFill>
                  <a:srgbClr val="FF0000"/>
                </a:solidFill>
                <a:latin typeface="Times New Roman" pitchFamily="18" charset="0"/>
                <a:ea typeface="仿宋_GB2312" pitchFamily="49" charset="-122"/>
              </a:rPr>
              <a:t>全十美</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26310"/>
                                        </p:tgtEl>
                                        <p:attrNameLst>
                                          <p:attrName>style.visibility</p:attrName>
                                        </p:attrNameLst>
                                      </p:cBhvr>
                                      <p:to>
                                        <p:strVal val="visible"/>
                                      </p:to>
                                    </p:set>
                                    <p:animEffect transition="in" filter="dissolve">
                                      <p:cBhvr>
                                        <p:cTn id="7" dur="500"/>
                                        <p:tgtEl>
                                          <p:spTgt spid="226310"/>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26312"/>
                                        </p:tgtEl>
                                        <p:attrNameLst>
                                          <p:attrName>style.visibility</p:attrName>
                                        </p:attrNameLst>
                                      </p:cBhvr>
                                      <p:to>
                                        <p:strVal val="visible"/>
                                      </p:to>
                                    </p:set>
                                    <p:animEffect transition="in" filter="dissolve">
                                      <p:cBhvr>
                                        <p:cTn id="12" dur="500"/>
                                        <p:tgtEl>
                                          <p:spTgt spid="226312"/>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226314"/>
                                        </p:tgtEl>
                                        <p:attrNameLst>
                                          <p:attrName>style.visibility</p:attrName>
                                        </p:attrNameLst>
                                      </p:cBhvr>
                                      <p:to>
                                        <p:strVal val="visible"/>
                                      </p:to>
                                    </p:set>
                                    <p:animEffect transition="in" filter="dissolve">
                                      <p:cBhvr>
                                        <p:cTn id="17" dur="500"/>
                                        <p:tgtEl>
                                          <p:spTgt spid="226314"/>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226315"/>
                                        </p:tgtEl>
                                        <p:attrNameLst>
                                          <p:attrName>style.visibility</p:attrName>
                                        </p:attrNameLst>
                                      </p:cBhvr>
                                      <p:to>
                                        <p:strVal val="visible"/>
                                      </p:to>
                                    </p:set>
                                    <p:animEffect transition="in" filter="dissolve">
                                      <p:cBhvr>
                                        <p:cTn id="22" dur="500"/>
                                        <p:tgtEl>
                                          <p:spTgt spid="226315"/>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226318"/>
                                        </p:tgtEl>
                                        <p:attrNameLst>
                                          <p:attrName>style.visibility</p:attrName>
                                        </p:attrNameLst>
                                      </p:cBhvr>
                                      <p:to>
                                        <p:strVal val="visible"/>
                                      </p:to>
                                    </p:set>
                                    <p:animEffect transition="in" filter="dissolve">
                                      <p:cBhvr>
                                        <p:cTn id="27" dur="500"/>
                                        <p:tgtEl>
                                          <p:spTgt spid="226318"/>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226321"/>
                                        </p:tgtEl>
                                        <p:attrNameLst>
                                          <p:attrName>style.visibility</p:attrName>
                                        </p:attrNameLst>
                                      </p:cBhvr>
                                      <p:to>
                                        <p:strVal val="visible"/>
                                      </p:to>
                                    </p:set>
                                    <p:animEffect transition="in" filter="dissolve">
                                      <p:cBhvr>
                                        <p:cTn id="32" dur="500"/>
                                        <p:tgtEl>
                                          <p:spTgt spid="226321"/>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226322"/>
                                        </p:tgtEl>
                                        <p:attrNameLst>
                                          <p:attrName>style.visibility</p:attrName>
                                        </p:attrNameLst>
                                      </p:cBhvr>
                                      <p:to>
                                        <p:strVal val="visible"/>
                                      </p:to>
                                    </p:set>
                                    <p:animEffect transition="in" filter="dissolve">
                                      <p:cBhvr>
                                        <p:cTn id="37" dur="500"/>
                                        <p:tgtEl>
                                          <p:spTgt spid="226322"/>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226324"/>
                                        </p:tgtEl>
                                        <p:attrNameLst>
                                          <p:attrName>style.visibility</p:attrName>
                                        </p:attrNameLst>
                                      </p:cBhvr>
                                      <p:to>
                                        <p:strVal val="visible"/>
                                      </p:to>
                                    </p:set>
                                    <p:animEffect transition="in" filter="dissolve">
                                      <p:cBhvr>
                                        <p:cTn id="42" dur="500"/>
                                        <p:tgtEl>
                                          <p:spTgt spid="226324"/>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grpId="0" nodeType="clickEffect">
                                  <p:stCondLst>
                                    <p:cond delay="0"/>
                                  </p:stCondLst>
                                  <p:childTnLst>
                                    <p:set>
                                      <p:cBhvr>
                                        <p:cTn id="46" dur="1" fill="hold">
                                          <p:stCondLst>
                                            <p:cond delay="0"/>
                                          </p:stCondLst>
                                        </p:cTn>
                                        <p:tgtEl>
                                          <p:spTgt spid="226326"/>
                                        </p:tgtEl>
                                        <p:attrNameLst>
                                          <p:attrName>style.visibility</p:attrName>
                                        </p:attrNameLst>
                                      </p:cBhvr>
                                      <p:to>
                                        <p:strVal val="visible"/>
                                      </p:to>
                                    </p:set>
                                    <p:animEffect transition="in" filter="dissolve">
                                      <p:cBhvr>
                                        <p:cTn id="47" dur="500"/>
                                        <p:tgtEl>
                                          <p:spTgt spid="2263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6310" grpId="0" autoUpdateAnimBg="0"/>
      <p:bldP spid="226312" grpId="0" autoUpdateAnimBg="0"/>
      <p:bldP spid="226314" grpId="0" autoUpdateAnimBg="0"/>
      <p:bldP spid="226315" grpId="0" autoUpdateAnimBg="0"/>
      <p:bldP spid="226318" grpId="0" autoUpdateAnimBg="0"/>
      <p:bldP spid="226321" grpId="0" autoUpdateAnimBg="0"/>
      <p:bldP spid="226322" grpId="0" autoUpdateAnimBg="0"/>
      <p:bldP spid="226324" grpId="0" autoUpdateAnimBg="0"/>
      <p:bldP spid="226326" grpId="0" autoUpdateAnimBg="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8354" name="Picture 2" descr="043"/>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28355" name="Text Box 3"/>
          <p:cNvSpPr txBox="1">
            <a:spLocks noChangeArrowheads="1"/>
          </p:cNvSpPr>
          <p:nvPr/>
        </p:nvSpPr>
        <p:spPr bwMode="auto">
          <a:xfrm>
            <a:off x="762000" y="3154363"/>
            <a:ext cx="3733800" cy="579437"/>
          </a:xfrm>
          <a:prstGeom prst="rect">
            <a:avLst/>
          </a:prstGeom>
          <a:noFill/>
          <a:ln w="9525">
            <a:noFill/>
            <a:miter lim="800000"/>
            <a:headEnd/>
            <a:tailEnd/>
          </a:ln>
          <a:effectLst/>
        </p:spPr>
        <p:txBody>
          <a:bodyPr>
            <a:spAutoFit/>
          </a:bodyPr>
          <a:lstStyle/>
          <a:p>
            <a:pPr>
              <a:spcBef>
                <a:spcPct val="50000"/>
              </a:spcBef>
            </a:pPr>
            <a:r>
              <a:rPr kumimoji="1" lang="zh-CN" altLang="en-US" sz="3200" b="1">
                <a:solidFill>
                  <a:srgbClr val="0000CC"/>
                </a:solidFill>
                <a:latin typeface="Times New Roman" pitchFamily="18" charset="0"/>
              </a:rPr>
              <a:t>最精彩的表演＝</a:t>
            </a:r>
          </a:p>
        </p:txBody>
      </p:sp>
      <p:sp>
        <p:nvSpPr>
          <p:cNvPr id="228356" name="AutoShape 4"/>
          <p:cNvSpPr>
            <a:spLocks/>
          </p:cNvSpPr>
          <p:nvPr/>
        </p:nvSpPr>
        <p:spPr bwMode="auto">
          <a:xfrm>
            <a:off x="3810000" y="1676400"/>
            <a:ext cx="457200" cy="3581400"/>
          </a:xfrm>
          <a:prstGeom prst="leftBrace">
            <a:avLst>
              <a:gd name="adj1" fmla="val 65278"/>
              <a:gd name="adj2" fmla="val 50000"/>
            </a:avLst>
          </a:prstGeom>
          <a:noFill/>
          <a:ln w="9525">
            <a:solidFill>
              <a:srgbClr val="0000CC"/>
            </a:solidFill>
            <a:round/>
            <a:headEnd/>
            <a:tailEnd/>
          </a:ln>
          <a:effectLst/>
        </p:spPr>
        <p:txBody>
          <a:bodyPr wrap="none" anchor="ctr"/>
          <a:lstStyle/>
          <a:p>
            <a:pPr algn="ctr"/>
            <a:endParaRPr kumimoji="1" lang="zh-CN" altLang="zh-CN" sz="2400">
              <a:solidFill>
                <a:srgbClr val="990033"/>
              </a:solidFill>
              <a:latin typeface="Times New Roman" pitchFamily="18" charset="0"/>
            </a:endParaRPr>
          </a:p>
        </p:txBody>
      </p:sp>
      <p:sp>
        <p:nvSpPr>
          <p:cNvPr id="228357" name="Text Box 5"/>
          <p:cNvSpPr txBox="1">
            <a:spLocks noChangeArrowheads="1"/>
          </p:cNvSpPr>
          <p:nvPr/>
        </p:nvSpPr>
        <p:spPr bwMode="auto">
          <a:xfrm>
            <a:off x="4191000" y="1371600"/>
            <a:ext cx="2667000" cy="579438"/>
          </a:xfrm>
          <a:prstGeom prst="rect">
            <a:avLst/>
          </a:prstGeom>
          <a:noFill/>
          <a:ln w="9525">
            <a:noFill/>
            <a:miter lim="800000"/>
            <a:headEnd/>
            <a:tailEnd/>
          </a:ln>
          <a:effectLst/>
        </p:spPr>
        <p:txBody>
          <a:bodyPr>
            <a:spAutoFit/>
          </a:bodyPr>
          <a:lstStyle/>
          <a:p>
            <a:pPr>
              <a:spcBef>
                <a:spcPct val="50000"/>
              </a:spcBef>
            </a:pPr>
            <a:r>
              <a:rPr kumimoji="1" lang="zh-CN" altLang="en-US" sz="3200" b="1">
                <a:solidFill>
                  <a:srgbClr val="0000CC"/>
                </a:solidFill>
                <a:latin typeface="Times New Roman" pitchFamily="18" charset="0"/>
              </a:rPr>
              <a:t>最复杂的内容</a:t>
            </a:r>
          </a:p>
        </p:txBody>
      </p:sp>
      <p:sp>
        <p:nvSpPr>
          <p:cNvPr id="228358" name="Text Box 6"/>
          <p:cNvSpPr txBox="1">
            <a:spLocks noChangeArrowheads="1"/>
          </p:cNvSpPr>
          <p:nvPr/>
        </p:nvSpPr>
        <p:spPr bwMode="auto">
          <a:xfrm>
            <a:off x="4191000" y="3138488"/>
            <a:ext cx="3124200" cy="579437"/>
          </a:xfrm>
          <a:prstGeom prst="rect">
            <a:avLst/>
          </a:prstGeom>
          <a:noFill/>
          <a:ln w="9525">
            <a:noFill/>
            <a:miter lim="800000"/>
            <a:headEnd/>
            <a:tailEnd/>
          </a:ln>
          <a:effectLst/>
        </p:spPr>
        <p:txBody>
          <a:bodyPr>
            <a:spAutoFit/>
          </a:bodyPr>
          <a:lstStyle/>
          <a:p>
            <a:pPr>
              <a:spcBef>
                <a:spcPct val="50000"/>
              </a:spcBef>
            </a:pPr>
            <a:r>
              <a:rPr kumimoji="1" lang="zh-CN" altLang="en-US" sz="3200" b="1">
                <a:solidFill>
                  <a:srgbClr val="0000CC"/>
                </a:solidFill>
                <a:latin typeface="Times New Roman" pitchFamily="18" charset="0"/>
              </a:rPr>
              <a:t>最简单的道具</a:t>
            </a:r>
          </a:p>
        </p:txBody>
      </p:sp>
      <p:sp>
        <p:nvSpPr>
          <p:cNvPr id="228359" name="Text Box 7"/>
          <p:cNvSpPr txBox="1">
            <a:spLocks noChangeArrowheads="1"/>
          </p:cNvSpPr>
          <p:nvPr/>
        </p:nvSpPr>
        <p:spPr bwMode="auto">
          <a:xfrm>
            <a:off x="4191000" y="4967288"/>
            <a:ext cx="3886200" cy="579437"/>
          </a:xfrm>
          <a:prstGeom prst="rect">
            <a:avLst/>
          </a:prstGeom>
          <a:noFill/>
          <a:ln w="9525">
            <a:noFill/>
            <a:miter lim="800000"/>
            <a:headEnd/>
            <a:tailEnd/>
          </a:ln>
          <a:effectLst/>
        </p:spPr>
        <p:txBody>
          <a:bodyPr>
            <a:spAutoFit/>
          </a:bodyPr>
          <a:lstStyle/>
          <a:p>
            <a:pPr>
              <a:spcBef>
                <a:spcPct val="50000"/>
              </a:spcBef>
            </a:pPr>
            <a:r>
              <a:rPr kumimoji="1" lang="zh-CN" altLang="en-US" sz="3200" b="1">
                <a:solidFill>
                  <a:srgbClr val="0000CC"/>
                </a:solidFill>
                <a:latin typeface="Times New Roman" pitchFamily="18" charset="0"/>
              </a:rPr>
              <a:t>最热烈的观众反应</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228355"/>
                                        </p:tgtEl>
                                        <p:attrNameLst>
                                          <p:attrName>style.visibility</p:attrName>
                                        </p:attrNameLst>
                                      </p:cBhvr>
                                      <p:to>
                                        <p:strVal val="visible"/>
                                      </p:to>
                                    </p:set>
                                    <p:anim calcmode="lin" valueType="num">
                                      <p:cBhvr>
                                        <p:cTn id="7" dur="1000" fill="hold"/>
                                        <p:tgtEl>
                                          <p:spTgt spid="228355"/>
                                        </p:tgtEl>
                                        <p:attrNameLst>
                                          <p:attrName>ppt_w</p:attrName>
                                        </p:attrNameLst>
                                      </p:cBhvr>
                                      <p:tavLst>
                                        <p:tav tm="0">
                                          <p:val>
                                            <p:fltVal val="0"/>
                                          </p:val>
                                        </p:tav>
                                        <p:tav tm="100000">
                                          <p:val>
                                            <p:strVal val="#ppt_w"/>
                                          </p:val>
                                        </p:tav>
                                      </p:tavLst>
                                    </p:anim>
                                    <p:anim calcmode="lin" valueType="num">
                                      <p:cBhvr>
                                        <p:cTn id="8" dur="1000" fill="hold"/>
                                        <p:tgtEl>
                                          <p:spTgt spid="228355"/>
                                        </p:tgtEl>
                                        <p:attrNameLst>
                                          <p:attrName>ppt_h</p:attrName>
                                        </p:attrNameLst>
                                      </p:cBhvr>
                                      <p:tavLst>
                                        <p:tav tm="0">
                                          <p:val>
                                            <p:fltVal val="0"/>
                                          </p:val>
                                        </p:tav>
                                        <p:tav tm="100000">
                                          <p:val>
                                            <p:strVal val="#ppt_h"/>
                                          </p:val>
                                        </p:tav>
                                      </p:tavLst>
                                    </p:anim>
                                    <p:anim calcmode="lin" valueType="num">
                                      <p:cBhvr>
                                        <p:cTn id="9" dur="1000" fill="hold"/>
                                        <p:tgtEl>
                                          <p:spTgt spid="228355"/>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2835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3" presetClass="entr" presetSubtype="5" fill="hold" grpId="0" nodeType="clickEffect">
                                  <p:stCondLst>
                                    <p:cond delay="0"/>
                                  </p:stCondLst>
                                  <p:childTnLst>
                                    <p:set>
                                      <p:cBhvr>
                                        <p:cTn id="14" dur="1" fill="hold">
                                          <p:stCondLst>
                                            <p:cond delay="0"/>
                                          </p:stCondLst>
                                        </p:cTn>
                                        <p:tgtEl>
                                          <p:spTgt spid="228356"/>
                                        </p:tgtEl>
                                        <p:attrNameLst>
                                          <p:attrName>style.visibility</p:attrName>
                                        </p:attrNameLst>
                                      </p:cBhvr>
                                      <p:to>
                                        <p:strVal val="visible"/>
                                      </p:to>
                                    </p:set>
                                    <p:animEffect transition="in" filter="blinds(vertical)">
                                      <p:cBhvr>
                                        <p:cTn id="15" dur="500"/>
                                        <p:tgtEl>
                                          <p:spTgt spid="228356"/>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37" fill="hold" grpId="0" nodeType="clickEffect">
                                  <p:stCondLst>
                                    <p:cond delay="0"/>
                                  </p:stCondLst>
                                  <p:childTnLst>
                                    <p:set>
                                      <p:cBhvr>
                                        <p:cTn id="19" dur="1" fill="hold">
                                          <p:stCondLst>
                                            <p:cond delay="0"/>
                                          </p:stCondLst>
                                        </p:cTn>
                                        <p:tgtEl>
                                          <p:spTgt spid="228357"/>
                                        </p:tgtEl>
                                        <p:attrNameLst>
                                          <p:attrName>style.visibility</p:attrName>
                                        </p:attrNameLst>
                                      </p:cBhvr>
                                      <p:to>
                                        <p:strVal val="visible"/>
                                      </p:to>
                                    </p:set>
                                    <p:animEffect transition="in" filter="barn(outVertical)">
                                      <p:cBhvr>
                                        <p:cTn id="20" dur="500"/>
                                        <p:tgtEl>
                                          <p:spTgt spid="228357"/>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37" fill="hold" grpId="0" nodeType="clickEffect">
                                  <p:stCondLst>
                                    <p:cond delay="0"/>
                                  </p:stCondLst>
                                  <p:childTnLst>
                                    <p:set>
                                      <p:cBhvr>
                                        <p:cTn id="24" dur="1" fill="hold">
                                          <p:stCondLst>
                                            <p:cond delay="0"/>
                                          </p:stCondLst>
                                        </p:cTn>
                                        <p:tgtEl>
                                          <p:spTgt spid="228358"/>
                                        </p:tgtEl>
                                        <p:attrNameLst>
                                          <p:attrName>style.visibility</p:attrName>
                                        </p:attrNameLst>
                                      </p:cBhvr>
                                      <p:to>
                                        <p:strVal val="visible"/>
                                      </p:to>
                                    </p:set>
                                    <p:animEffect transition="in" filter="barn(outVertical)">
                                      <p:cBhvr>
                                        <p:cTn id="25" dur="500"/>
                                        <p:tgtEl>
                                          <p:spTgt spid="228358"/>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37" fill="hold" grpId="0" nodeType="clickEffect">
                                  <p:stCondLst>
                                    <p:cond delay="0"/>
                                  </p:stCondLst>
                                  <p:childTnLst>
                                    <p:set>
                                      <p:cBhvr>
                                        <p:cTn id="29" dur="1" fill="hold">
                                          <p:stCondLst>
                                            <p:cond delay="0"/>
                                          </p:stCondLst>
                                        </p:cTn>
                                        <p:tgtEl>
                                          <p:spTgt spid="228359"/>
                                        </p:tgtEl>
                                        <p:attrNameLst>
                                          <p:attrName>style.visibility</p:attrName>
                                        </p:attrNameLst>
                                      </p:cBhvr>
                                      <p:to>
                                        <p:strVal val="visible"/>
                                      </p:to>
                                    </p:set>
                                    <p:animEffect transition="in" filter="barn(outVertical)">
                                      <p:cBhvr>
                                        <p:cTn id="30" dur="500"/>
                                        <p:tgtEl>
                                          <p:spTgt spid="2283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8355" grpId="0" autoUpdateAnimBg="0"/>
      <p:bldP spid="228356" grpId="0" animBg="1" autoUpdateAnimBg="0"/>
      <p:bldP spid="228357" grpId="0" autoUpdateAnimBg="0"/>
      <p:bldP spid="228358" grpId="0" autoUpdateAnimBg="0"/>
      <p:bldP spid="228359"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Rectangle 2"/>
          <p:cNvSpPr>
            <a:spLocks noChangeArrowheads="1"/>
          </p:cNvSpPr>
          <p:nvPr/>
        </p:nvSpPr>
        <p:spPr bwMode="auto">
          <a:xfrm>
            <a:off x="0" y="0"/>
            <a:ext cx="9144000" cy="1371600"/>
          </a:xfrm>
          <a:prstGeom prst="rect">
            <a:avLst/>
          </a:prstGeom>
          <a:gradFill rotWithShape="0">
            <a:gsLst>
              <a:gs pos="0">
                <a:srgbClr val="FFFFFF"/>
              </a:gs>
              <a:gs pos="50000">
                <a:srgbClr val="FFCC99"/>
              </a:gs>
              <a:gs pos="100000">
                <a:srgbClr val="FFFFFF"/>
              </a:gs>
            </a:gsLst>
            <a:lin ang="18900000" scaled="1"/>
          </a:gradFill>
          <a:ln w="9525">
            <a:solidFill>
              <a:schemeClr val="tx1"/>
            </a:solidFill>
            <a:miter lim="800000"/>
            <a:headEnd/>
            <a:tailEnd/>
          </a:ln>
          <a:effectLst/>
        </p:spPr>
        <p:txBody>
          <a:bodyPr wrap="none" anchor="ctr"/>
          <a:lstStyle/>
          <a:p>
            <a:endParaRPr lang="zh-CN" altLang="en-US"/>
          </a:p>
        </p:txBody>
      </p:sp>
      <p:sp>
        <p:nvSpPr>
          <p:cNvPr id="210948" name="WordArt 4"/>
          <p:cNvSpPr>
            <a:spLocks noChangeArrowheads="1" noChangeShapeType="1" noTextEdit="1"/>
          </p:cNvSpPr>
          <p:nvPr/>
        </p:nvSpPr>
        <p:spPr bwMode="auto">
          <a:xfrm rot="-390862">
            <a:off x="1447800" y="254000"/>
            <a:ext cx="3124200" cy="1130300"/>
          </a:xfrm>
          <a:prstGeom prst="rect">
            <a:avLst/>
          </a:prstGeom>
        </p:spPr>
        <p:txBody>
          <a:bodyPr wrap="none" fromWordArt="1">
            <a:prstTxWarp prst="textWave1">
              <a:avLst>
                <a:gd name="adj1" fmla="val 20644"/>
                <a:gd name="adj2" fmla="val 0"/>
              </a:avLst>
            </a:prstTxWarp>
          </a:bodyPr>
          <a:lstStyle/>
          <a:p>
            <a:pPr algn="ctr"/>
            <a:r>
              <a:rPr lang="zh-CN" altLang="en-US" sz="3600" i="1" kern="10">
                <a:ln w="9525">
                  <a:solidFill>
                    <a:srgbClr val="FF9900"/>
                  </a:solidFill>
                  <a:round/>
                  <a:headEnd/>
                  <a:tailEnd/>
                </a:ln>
                <a:gradFill rotWithShape="0">
                  <a:gsLst>
                    <a:gs pos="0">
                      <a:srgbClr val="9999FF"/>
                    </a:gs>
                    <a:gs pos="100000">
                      <a:srgbClr val="009999"/>
                    </a:gs>
                  </a:gsLst>
                  <a:lin ang="5790862" scaled="1"/>
                </a:gradFill>
                <a:effectLst>
                  <a:outerShdw dist="53882" dir="2700000" algn="ctr" rotWithShape="0">
                    <a:srgbClr val="C0C0C0"/>
                  </a:outerShdw>
                </a:effectLst>
                <a:latin typeface="黑体"/>
                <a:ea typeface="黑体"/>
              </a:rPr>
              <a:t>检查预习：</a:t>
            </a:r>
          </a:p>
        </p:txBody>
      </p:sp>
      <p:sp>
        <p:nvSpPr>
          <p:cNvPr id="210949" name="Text Box 5"/>
          <p:cNvSpPr txBox="1">
            <a:spLocks noChangeArrowheads="1"/>
          </p:cNvSpPr>
          <p:nvPr/>
        </p:nvSpPr>
        <p:spPr bwMode="auto">
          <a:xfrm>
            <a:off x="685800" y="1524000"/>
            <a:ext cx="4308475" cy="519113"/>
          </a:xfrm>
          <a:prstGeom prst="rect">
            <a:avLst/>
          </a:prstGeom>
          <a:noFill/>
          <a:ln w="9525">
            <a:noFill/>
            <a:miter lim="800000"/>
            <a:headEnd/>
            <a:tailEnd/>
          </a:ln>
          <a:effectLst/>
        </p:spPr>
        <p:txBody>
          <a:bodyPr wrap="none">
            <a:spAutoFit/>
          </a:bodyPr>
          <a:lstStyle/>
          <a:p>
            <a:r>
              <a:rPr kumimoji="1" lang="en-US" altLang="zh-CN" sz="2800" b="1">
                <a:solidFill>
                  <a:srgbClr val="CC66FF"/>
                </a:solidFill>
                <a:effectLst>
                  <a:outerShdw blurRad="38100" dist="38100" dir="2700000" algn="tl">
                    <a:srgbClr val="C0C0C0"/>
                  </a:outerShdw>
                </a:effectLst>
                <a:latin typeface="隶书" pitchFamily="49" charset="-122"/>
                <a:ea typeface="隶书" pitchFamily="49" charset="-122"/>
              </a:rPr>
              <a:t>1</a:t>
            </a:r>
            <a:r>
              <a:rPr kumimoji="1" lang="zh-CN" altLang="en-US" sz="2800" b="1">
                <a:solidFill>
                  <a:srgbClr val="CC66FF"/>
                </a:solidFill>
                <a:effectLst>
                  <a:outerShdw blurRad="38100" dist="38100" dir="2700000" algn="tl">
                    <a:srgbClr val="C0C0C0"/>
                  </a:outerShdw>
                </a:effectLst>
                <a:latin typeface="隶书" pitchFamily="49" charset="-122"/>
                <a:ea typeface="隶书" pitchFamily="49" charset="-122"/>
              </a:rPr>
              <a:t>、请你朗读、背诵课文。</a:t>
            </a:r>
          </a:p>
        </p:txBody>
      </p:sp>
      <p:sp>
        <p:nvSpPr>
          <p:cNvPr id="210950" name="Text Box 6"/>
          <p:cNvSpPr txBox="1">
            <a:spLocks noChangeArrowheads="1"/>
          </p:cNvSpPr>
          <p:nvPr/>
        </p:nvSpPr>
        <p:spPr bwMode="auto">
          <a:xfrm>
            <a:off x="685800" y="1981200"/>
            <a:ext cx="3232150" cy="519113"/>
          </a:xfrm>
          <a:prstGeom prst="rect">
            <a:avLst/>
          </a:prstGeom>
          <a:noFill/>
          <a:ln w="9525">
            <a:noFill/>
            <a:miter lim="800000"/>
            <a:headEnd/>
            <a:tailEnd/>
          </a:ln>
          <a:effectLst/>
        </p:spPr>
        <p:txBody>
          <a:bodyPr wrap="none">
            <a:spAutoFit/>
          </a:bodyPr>
          <a:lstStyle/>
          <a:p>
            <a:r>
              <a:rPr kumimoji="1" lang="en-US" altLang="zh-CN" sz="2800" b="1">
                <a:solidFill>
                  <a:srgbClr val="CC66FF"/>
                </a:solidFill>
                <a:effectLst>
                  <a:outerShdw blurRad="38100" dist="38100" dir="2700000" algn="tl">
                    <a:srgbClr val="C0C0C0"/>
                  </a:outerShdw>
                </a:effectLst>
                <a:latin typeface="隶书" pitchFamily="49" charset="-122"/>
                <a:ea typeface="隶书" pitchFamily="49" charset="-122"/>
              </a:rPr>
              <a:t>2</a:t>
            </a:r>
            <a:r>
              <a:rPr kumimoji="1" lang="zh-CN" altLang="en-US" sz="2800" b="1">
                <a:solidFill>
                  <a:srgbClr val="CC66FF"/>
                </a:solidFill>
                <a:effectLst>
                  <a:outerShdw blurRad="38100" dist="38100" dir="2700000" algn="tl">
                    <a:srgbClr val="C0C0C0"/>
                  </a:outerShdw>
                </a:effectLst>
                <a:latin typeface="隶书" pitchFamily="49" charset="-122"/>
                <a:ea typeface="隶书" pitchFamily="49" charset="-122"/>
              </a:rPr>
              <a:t>、学习难解词语。</a:t>
            </a:r>
            <a:endParaRPr kumimoji="1" lang="zh-CN" altLang="en-US" sz="2400">
              <a:latin typeface="Times New Roman" pitchFamily="18" charset="0"/>
            </a:endParaRPr>
          </a:p>
        </p:txBody>
      </p:sp>
      <p:sp>
        <p:nvSpPr>
          <p:cNvPr id="210951" name="Text Box 7"/>
          <p:cNvSpPr txBox="1">
            <a:spLocks noChangeArrowheads="1"/>
          </p:cNvSpPr>
          <p:nvPr/>
        </p:nvSpPr>
        <p:spPr bwMode="auto">
          <a:xfrm>
            <a:off x="533400" y="2438400"/>
            <a:ext cx="8610600" cy="1192213"/>
          </a:xfrm>
          <a:prstGeom prst="rect">
            <a:avLst/>
          </a:prstGeom>
          <a:noFill/>
          <a:ln w="9525">
            <a:noFill/>
            <a:miter lim="800000"/>
            <a:headEnd/>
            <a:tailEnd/>
          </a:ln>
          <a:effectLst/>
        </p:spPr>
        <p:txBody>
          <a:bodyPr>
            <a:spAutoFit/>
          </a:bodyPr>
          <a:lstStyle/>
          <a:p>
            <a:pPr>
              <a:spcBef>
                <a:spcPct val="50000"/>
              </a:spcBef>
            </a:pPr>
            <a:r>
              <a:rPr kumimoji="1" lang="zh-CN" altLang="en-US" b="1">
                <a:solidFill>
                  <a:srgbClr val="0000FF"/>
                </a:solidFill>
                <a:effectLst>
                  <a:outerShdw blurRad="38100" dist="38100" dir="2700000" algn="tl">
                    <a:srgbClr val="C0C0C0"/>
                  </a:outerShdw>
                </a:effectLst>
                <a:latin typeface="Times New Roman" pitchFamily="18" charset="0"/>
              </a:rPr>
              <a:t>古今异义的： 但（    ）、虽（       ）、走（    ）</a:t>
            </a:r>
          </a:p>
          <a:p>
            <a:pPr>
              <a:spcBef>
                <a:spcPct val="50000"/>
              </a:spcBef>
            </a:pPr>
            <a:r>
              <a:rPr kumimoji="1" lang="zh-CN" altLang="en-US" b="1">
                <a:solidFill>
                  <a:srgbClr val="0000FF"/>
                </a:solidFill>
                <a:effectLst>
                  <a:outerShdw blurRad="38100" dist="38100" dir="2700000" algn="tl">
                    <a:srgbClr val="C0C0C0"/>
                  </a:outerShdw>
                </a:effectLst>
                <a:latin typeface="Times New Roman" pitchFamily="18" charset="0"/>
              </a:rPr>
              <a:t>古今词义略有差别的：会（       ）、厅事（       ）   施（       ）、闻（        ）</a:t>
            </a:r>
          </a:p>
          <a:p>
            <a:pPr>
              <a:spcBef>
                <a:spcPct val="50000"/>
              </a:spcBef>
            </a:pPr>
            <a:r>
              <a:rPr kumimoji="1" lang="zh-CN" altLang="en-US" b="1">
                <a:solidFill>
                  <a:srgbClr val="0000FF"/>
                </a:solidFill>
                <a:effectLst>
                  <a:outerShdw blurRad="38100" dist="38100" dir="2700000" algn="tl">
                    <a:srgbClr val="C0C0C0"/>
                  </a:outerShdw>
                </a:effectLst>
                <a:latin typeface="Times New Roman" pitchFamily="18" charset="0"/>
              </a:rPr>
              <a:t>古今用法不同的：宴（               ） 、乳（        ）、名（         ）、善（        ）</a:t>
            </a:r>
          </a:p>
        </p:txBody>
      </p:sp>
      <p:sp>
        <p:nvSpPr>
          <p:cNvPr id="210952" name="Text Box 8"/>
          <p:cNvSpPr txBox="1">
            <a:spLocks noChangeArrowheads="1"/>
          </p:cNvSpPr>
          <p:nvPr/>
        </p:nvSpPr>
        <p:spPr bwMode="auto">
          <a:xfrm>
            <a:off x="2362200" y="2438400"/>
            <a:ext cx="5502275" cy="396875"/>
          </a:xfrm>
          <a:prstGeom prst="rect">
            <a:avLst/>
          </a:prstGeom>
          <a:noFill/>
          <a:ln w="9525">
            <a:noFill/>
            <a:miter lim="800000"/>
            <a:headEnd/>
            <a:tailEnd/>
          </a:ln>
          <a:effectLst/>
        </p:spPr>
        <p:txBody>
          <a:bodyPr>
            <a:spAutoFit/>
          </a:bodyPr>
          <a:lstStyle/>
          <a:p>
            <a:r>
              <a:rPr kumimoji="1" lang="zh-CN" altLang="en-US" sz="2000" b="1">
                <a:solidFill>
                  <a:schemeClr val="accent1"/>
                </a:solidFill>
                <a:effectLst>
                  <a:outerShdw blurRad="38100" dist="38100" dir="2700000" algn="tl">
                    <a:srgbClr val="C0C0C0"/>
                  </a:outerShdw>
                </a:effectLst>
                <a:latin typeface="Times New Roman" pitchFamily="18" charset="0"/>
              </a:rPr>
              <a:t>只              即使             跑 </a:t>
            </a:r>
          </a:p>
        </p:txBody>
      </p:sp>
      <p:sp>
        <p:nvSpPr>
          <p:cNvPr id="210953" name="Text Box 9"/>
          <p:cNvSpPr txBox="1">
            <a:spLocks noChangeArrowheads="1"/>
          </p:cNvSpPr>
          <p:nvPr/>
        </p:nvSpPr>
        <p:spPr bwMode="auto">
          <a:xfrm>
            <a:off x="3200400" y="2819400"/>
            <a:ext cx="4895850" cy="396875"/>
          </a:xfrm>
          <a:prstGeom prst="rect">
            <a:avLst/>
          </a:prstGeom>
          <a:noFill/>
          <a:ln w="9525">
            <a:noFill/>
            <a:miter lim="800000"/>
            <a:headEnd/>
            <a:tailEnd/>
          </a:ln>
          <a:effectLst/>
        </p:spPr>
        <p:txBody>
          <a:bodyPr wrap="none">
            <a:spAutoFit/>
          </a:bodyPr>
          <a:lstStyle/>
          <a:p>
            <a:r>
              <a:rPr kumimoji="1" lang="zh-CN" altLang="en-US" sz="2000" b="1">
                <a:solidFill>
                  <a:schemeClr val="accent1"/>
                </a:solidFill>
                <a:effectLst>
                  <a:outerShdw blurRad="38100" dist="38100" dir="2700000" algn="tl">
                    <a:srgbClr val="C0C0C0"/>
                  </a:outerShdw>
                </a:effectLst>
                <a:latin typeface="Times New Roman" pitchFamily="18" charset="0"/>
              </a:rPr>
              <a:t>适逢                 厅堂            放置             听见</a:t>
            </a:r>
            <a:endParaRPr kumimoji="1" lang="zh-CN" altLang="en-US" sz="2400" b="1">
              <a:effectLst>
                <a:outerShdw blurRad="38100" dist="38100" dir="2700000" algn="tl">
                  <a:srgbClr val="C0C0C0"/>
                </a:outerShdw>
              </a:effectLst>
              <a:latin typeface="Times New Roman" pitchFamily="18" charset="0"/>
            </a:endParaRPr>
          </a:p>
        </p:txBody>
      </p:sp>
      <p:sp>
        <p:nvSpPr>
          <p:cNvPr id="210954" name="Text Box 10"/>
          <p:cNvSpPr txBox="1">
            <a:spLocks noChangeArrowheads="1"/>
          </p:cNvSpPr>
          <p:nvPr/>
        </p:nvSpPr>
        <p:spPr bwMode="auto">
          <a:xfrm>
            <a:off x="2743200" y="3276600"/>
            <a:ext cx="5407025" cy="396875"/>
          </a:xfrm>
          <a:prstGeom prst="rect">
            <a:avLst/>
          </a:prstGeom>
          <a:noFill/>
          <a:ln w="9525">
            <a:noFill/>
            <a:miter lim="800000"/>
            <a:headEnd/>
            <a:tailEnd/>
          </a:ln>
          <a:effectLst/>
        </p:spPr>
        <p:txBody>
          <a:bodyPr wrap="none">
            <a:spAutoFit/>
          </a:bodyPr>
          <a:lstStyle/>
          <a:p>
            <a:r>
              <a:rPr kumimoji="1" lang="zh-CN" altLang="en-US" sz="2000" b="1">
                <a:solidFill>
                  <a:schemeClr val="accent1"/>
                </a:solidFill>
                <a:effectLst>
                  <a:outerShdw blurRad="38100" dist="38100" dir="2700000" algn="tl">
                    <a:srgbClr val="C0C0C0"/>
                  </a:outerShdw>
                </a:effectLst>
                <a:latin typeface="Times New Roman" pitchFamily="18" charset="0"/>
              </a:rPr>
              <a:t>举行宴会              喂奶             说出               擅长</a:t>
            </a:r>
            <a:endParaRPr kumimoji="1" lang="zh-CN" altLang="en-US" sz="2000">
              <a:solidFill>
                <a:schemeClr val="accent1"/>
              </a:solidFill>
              <a:latin typeface="Times New Roman" pitchFamily="18" charset="0"/>
            </a:endParaRPr>
          </a:p>
        </p:txBody>
      </p:sp>
      <p:sp>
        <p:nvSpPr>
          <p:cNvPr id="210955" name="Text Box 11"/>
          <p:cNvSpPr txBox="1">
            <a:spLocks noChangeArrowheads="1"/>
          </p:cNvSpPr>
          <p:nvPr/>
        </p:nvSpPr>
        <p:spPr bwMode="auto">
          <a:xfrm>
            <a:off x="685800" y="3581400"/>
            <a:ext cx="7864475" cy="1128713"/>
          </a:xfrm>
          <a:prstGeom prst="rect">
            <a:avLst/>
          </a:prstGeom>
          <a:noFill/>
          <a:ln w="9525">
            <a:noFill/>
            <a:miter lim="800000"/>
            <a:headEnd/>
            <a:tailEnd/>
          </a:ln>
          <a:effectLst/>
        </p:spPr>
        <p:txBody>
          <a:bodyPr>
            <a:spAutoFit/>
          </a:bodyPr>
          <a:lstStyle/>
          <a:p>
            <a:r>
              <a:rPr kumimoji="1" lang="en-US" altLang="zh-CN" sz="2800" b="1">
                <a:solidFill>
                  <a:srgbClr val="CC66FF"/>
                </a:solidFill>
                <a:effectLst>
                  <a:outerShdw blurRad="38100" dist="38100" dir="2700000" algn="tl">
                    <a:srgbClr val="C0C0C0"/>
                  </a:outerShdw>
                </a:effectLst>
                <a:latin typeface="隶书" pitchFamily="49" charset="-122"/>
                <a:ea typeface="隶书" pitchFamily="49" charset="-122"/>
              </a:rPr>
              <a:t>3</a:t>
            </a:r>
            <a:r>
              <a:rPr kumimoji="1" lang="zh-CN" altLang="en-US" sz="2800" b="1">
                <a:solidFill>
                  <a:srgbClr val="CC66FF"/>
                </a:solidFill>
                <a:effectLst>
                  <a:outerShdw blurRad="38100" dist="38100" dir="2700000" algn="tl">
                    <a:srgbClr val="C0C0C0"/>
                  </a:outerShdw>
                </a:effectLst>
                <a:latin typeface="隶书" pitchFamily="49" charset="-122"/>
                <a:ea typeface="隶书" pitchFamily="49" charset="-122"/>
              </a:rPr>
              <a:t>、复述课文内容。</a:t>
            </a:r>
          </a:p>
          <a:p>
            <a:r>
              <a:rPr kumimoji="1" lang="zh-CN" altLang="en-US" sz="2000">
                <a:solidFill>
                  <a:srgbClr val="0000FF"/>
                </a:solidFill>
                <a:effectLst>
                  <a:outerShdw blurRad="38100" dist="38100" dir="2700000" algn="tl">
                    <a:srgbClr val="C0C0C0"/>
                  </a:outerShdw>
                </a:effectLst>
                <a:latin typeface="幼圆" pitchFamily="49" charset="-122"/>
                <a:ea typeface="幼圆" pitchFamily="49" charset="-122"/>
              </a:rPr>
              <a:t>    </a:t>
            </a:r>
            <a:r>
              <a:rPr kumimoji="1" lang="zh-CN" altLang="en-US" sz="2000" b="1">
                <a:solidFill>
                  <a:srgbClr val="0000FF"/>
                </a:solidFill>
                <a:effectLst>
                  <a:outerShdw blurRad="38100" dist="38100" dir="2700000" algn="tl">
                    <a:srgbClr val="C0C0C0"/>
                  </a:outerShdw>
                </a:effectLst>
                <a:latin typeface="幼圆" pitchFamily="49" charset="-122"/>
                <a:ea typeface="幼圆" pitchFamily="49" charset="-122"/>
              </a:rPr>
              <a:t>要点：首尾交代；</a:t>
            </a:r>
          </a:p>
          <a:p>
            <a:r>
              <a:rPr kumimoji="1" lang="zh-CN" altLang="en-US" sz="2000" b="1">
                <a:solidFill>
                  <a:srgbClr val="0000FF"/>
                </a:solidFill>
                <a:effectLst>
                  <a:outerShdw blurRad="38100" dist="38100" dir="2700000" algn="tl">
                    <a:srgbClr val="C0C0C0"/>
                  </a:outerShdw>
                </a:effectLst>
                <a:latin typeface="幼圆" pitchFamily="49" charset="-122"/>
                <a:ea typeface="幼圆" pitchFamily="49" charset="-122"/>
              </a:rPr>
              <a:t>          中间的三个场景</a:t>
            </a:r>
            <a:endParaRPr kumimoji="1" lang="zh-CN" altLang="en-US" sz="2400" b="1">
              <a:solidFill>
                <a:srgbClr val="0000FF"/>
              </a:solidFill>
              <a:latin typeface="Times New Roman" pitchFamily="18" charset="0"/>
            </a:endParaRPr>
          </a:p>
        </p:txBody>
      </p:sp>
      <p:sp>
        <p:nvSpPr>
          <p:cNvPr id="210956" name="AutoShape 12"/>
          <p:cNvSpPr>
            <a:spLocks/>
          </p:cNvSpPr>
          <p:nvPr/>
        </p:nvSpPr>
        <p:spPr bwMode="auto">
          <a:xfrm>
            <a:off x="3886200" y="3962400"/>
            <a:ext cx="152400" cy="1066800"/>
          </a:xfrm>
          <a:prstGeom prst="leftBrace">
            <a:avLst>
              <a:gd name="adj1" fmla="val 58333"/>
              <a:gd name="adj2" fmla="val 50000"/>
            </a:avLst>
          </a:prstGeom>
          <a:noFill/>
          <a:ln w="9525">
            <a:solidFill>
              <a:srgbClr val="0000FF"/>
            </a:solidFill>
            <a:round/>
            <a:headEnd/>
            <a:tailEnd/>
          </a:ln>
          <a:effectLst/>
        </p:spPr>
        <p:txBody>
          <a:bodyPr wrap="none" anchor="ctr"/>
          <a:lstStyle/>
          <a:p>
            <a:endParaRPr lang="zh-CN" altLang="en-US"/>
          </a:p>
        </p:txBody>
      </p:sp>
      <p:sp>
        <p:nvSpPr>
          <p:cNvPr id="210957" name="Text Box 13"/>
          <p:cNvSpPr txBox="1">
            <a:spLocks noChangeArrowheads="1"/>
          </p:cNvSpPr>
          <p:nvPr/>
        </p:nvSpPr>
        <p:spPr bwMode="auto">
          <a:xfrm>
            <a:off x="3962400" y="3733800"/>
            <a:ext cx="1295400" cy="1311275"/>
          </a:xfrm>
          <a:prstGeom prst="rect">
            <a:avLst/>
          </a:prstGeom>
          <a:noFill/>
          <a:ln w="9525">
            <a:noFill/>
            <a:miter lim="800000"/>
            <a:headEnd/>
            <a:tailEnd/>
          </a:ln>
          <a:effectLst/>
        </p:spPr>
        <p:txBody>
          <a:bodyPr>
            <a:spAutoFit/>
          </a:bodyPr>
          <a:lstStyle/>
          <a:p>
            <a:r>
              <a:rPr kumimoji="1" lang="en-US" altLang="zh-CN" sz="2000" b="1">
                <a:solidFill>
                  <a:srgbClr val="FFFFCC"/>
                </a:solidFill>
                <a:effectLst>
                  <a:outerShdw blurRad="38100" dist="38100" dir="2700000" algn="tl">
                    <a:srgbClr val="C0C0C0"/>
                  </a:outerShdw>
                </a:effectLst>
                <a:latin typeface="Times New Roman" pitchFamily="18" charset="0"/>
                <a:ea typeface="幼圆" pitchFamily="49" charset="-122"/>
              </a:rPr>
              <a:t> </a:t>
            </a:r>
            <a:r>
              <a:rPr kumimoji="1" lang="zh-CN" altLang="en-US" b="1">
                <a:effectLst>
                  <a:outerShdw blurRad="38100" dist="38100" dir="2700000" algn="tl">
                    <a:srgbClr val="C0C0C0"/>
                  </a:outerShdw>
                </a:effectLst>
                <a:latin typeface="Times New Roman" pitchFamily="18" charset="0"/>
              </a:rPr>
              <a:t>一家人</a:t>
            </a:r>
          </a:p>
          <a:p>
            <a:r>
              <a:rPr kumimoji="1" lang="zh-CN" altLang="en-US" sz="2000" b="1">
                <a:solidFill>
                  <a:srgbClr val="0000FF"/>
                </a:solidFill>
                <a:effectLst>
                  <a:outerShdw blurRad="38100" dist="38100" dir="2700000" algn="tl">
                    <a:srgbClr val="C0C0C0"/>
                  </a:outerShdw>
                </a:effectLst>
                <a:latin typeface="Times New Roman" pitchFamily="18" charset="0"/>
                <a:ea typeface="幼圆" pitchFamily="49" charset="-122"/>
              </a:rPr>
              <a:t>由睡到醒</a:t>
            </a:r>
          </a:p>
          <a:p>
            <a:r>
              <a:rPr kumimoji="1" lang="zh-CN" altLang="en-US" sz="2000" b="1">
                <a:solidFill>
                  <a:srgbClr val="0000FF"/>
                </a:solidFill>
                <a:effectLst>
                  <a:outerShdw blurRad="38100" dist="38100" dir="2700000" algn="tl">
                    <a:srgbClr val="C0C0C0"/>
                  </a:outerShdw>
                </a:effectLst>
                <a:latin typeface="Times New Roman" pitchFamily="18" charset="0"/>
                <a:ea typeface="幼圆" pitchFamily="49" charset="-122"/>
              </a:rPr>
              <a:t>由醒又睡</a:t>
            </a:r>
          </a:p>
          <a:p>
            <a:r>
              <a:rPr kumimoji="1" lang="zh-CN" altLang="en-US" sz="2000" b="1">
                <a:solidFill>
                  <a:srgbClr val="0000FF"/>
                </a:solidFill>
                <a:effectLst>
                  <a:outerShdw blurRad="38100" dist="38100" dir="2700000" algn="tl">
                    <a:srgbClr val="C0C0C0"/>
                  </a:outerShdw>
                </a:effectLst>
                <a:latin typeface="Times New Roman" pitchFamily="18" charset="0"/>
                <a:ea typeface="幼圆" pitchFamily="49" charset="-122"/>
              </a:rPr>
              <a:t>失火救火</a:t>
            </a:r>
          </a:p>
        </p:txBody>
      </p:sp>
      <p:sp>
        <p:nvSpPr>
          <p:cNvPr id="210958" name="AutoShape 14"/>
          <p:cNvSpPr>
            <a:spLocks/>
          </p:cNvSpPr>
          <p:nvPr/>
        </p:nvSpPr>
        <p:spPr bwMode="auto">
          <a:xfrm>
            <a:off x="5105400" y="3962400"/>
            <a:ext cx="76200" cy="1066800"/>
          </a:xfrm>
          <a:prstGeom prst="rightBracket">
            <a:avLst>
              <a:gd name="adj" fmla="val 46602"/>
            </a:avLst>
          </a:prstGeom>
          <a:noFill/>
          <a:ln w="9525">
            <a:solidFill>
              <a:srgbClr val="0000FF"/>
            </a:solidFill>
            <a:round/>
            <a:headEnd/>
            <a:tailEnd/>
          </a:ln>
          <a:effectLst/>
        </p:spPr>
        <p:txBody>
          <a:bodyPr wrap="none" anchor="ctr"/>
          <a:lstStyle/>
          <a:p>
            <a:endParaRPr lang="zh-CN" altLang="en-US"/>
          </a:p>
        </p:txBody>
      </p:sp>
      <p:sp>
        <p:nvSpPr>
          <p:cNvPr id="210959" name="Text Box 15"/>
          <p:cNvSpPr txBox="1">
            <a:spLocks noChangeArrowheads="1"/>
          </p:cNvSpPr>
          <p:nvPr/>
        </p:nvSpPr>
        <p:spPr bwMode="auto">
          <a:xfrm>
            <a:off x="609600" y="4800600"/>
            <a:ext cx="3232150" cy="519113"/>
          </a:xfrm>
          <a:prstGeom prst="rect">
            <a:avLst/>
          </a:prstGeom>
          <a:noFill/>
          <a:ln w="9525">
            <a:noFill/>
            <a:miter lim="800000"/>
            <a:headEnd/>
            <a:tailEnd/>
          </a:ln>
          <a:effectLst/>
        </p:spPr>
        <p:txBody>
          <a:bodyPr wrap="none">
            <a:spAutoFit/>
          </a:bodyPr>
          <a:lstStyle/>
          <a:p>
            <a:r>
              <a:rPr kumimoji="1" lang="en-US" altLang="zh-CN" sz="2800" b="1">
                <a:solidFill>
                  <a:srgbClr val="CC66FF"/>
                </a:solidFill>
                <a:effectLst>
                  <a:outerShdw blurRad="38100" dist="38100" dir="2700000" algn="tl">
                    <a:srgbClr val="C0C0C0"/>
                  </a:outerShdw>
                </a:effectLst>
                <a:latin typeface="Times New Roman" pitchFamily="18" charset="0"/>
                <a:ea typeface="隶书" pitchFamily="49" charset="-122"/>
              </a:rPr>
              <a:t>4</a:t>
            </a:r>
            <a:r>
              <a:rPr kumimoji="1" lang="zh-CN" altLang="en-US" sz="2800" b="1">
                <a:solidFill>
                  <a:srgbClr val="CC66FF"/>
                </a:solidFill>
                <a:effectLst>
                  <a:outerShdw blurRad="38100" dist="38100" dir="2700000" algn="tl">
                    <a:srgbClr val="C0C0C0"/>
                  </a:outerShdw>
                </a:effectLst>
                <a:latin typeface="Times New Roman" pitchFamily="18" charset="0"/>
                <a:ea typeface="隶书" pitchFamily="49" charset="-122"/>
              </a:rPr>
              <a:t>、概括中心意思：</a:t>
            </a:r>
          </a:p>
        </p:txBody>
      </p:sp>
      <p:sp>
        <p:nvSpPr>
          <p:cNvPr id="210960" name="Text Box 16"/>
          <p:cNvSpPr txBox="1">
            <a:spLocks noChangeArrowheads="1"/>
          </p:cNvSpPr>
          <p:nvPr/>
        </p:nvSpPr>
        <p:spPr bwMode="auto">
          <a:xfrm>
            <a:off x="762000" y="5257800"/>
            <a:ext cx="7851775" cy="1006475"/>
          </a:xfrm>
          <a:prstGeom prst="rect">
            <a:avLst/>
          </a:prstGeom>
          <a:noFill/>
          <a:ln w="9525">
            <a:noFill/>
            <a:miter lim="800000"/>
            <a:headEnd/>
            <a:tailEnd/>
          </a:ln>
          <a:effectLst/>
        </p:spPr>
        <p:txBody>
          <a:bodyPr wrap="none">
            <a:spAutoFit/>
          </a:bodyPr>
          <a:lstStyle/>
          <a:p>
            <a:r>
              <a:rPr kumimoji="1" lang="en-US" altLang="zh-CN" sz="2000" b="1">
                <a:solidFill>
                  <a:srgbClr val="0000FF"/>
                </a:solidFill>
                <a:effectLst>
                  <a:outerShdw blurRad="38100" dist="38100" dir="2700000" algn="tl">
                    <a:srgbClr val="C0C0C0"/>
                  </a:outerShdw>
                </a:effectLst>
                <a:latin typeface="Times New Roman" pitchFamily="18" charset="0"/>
                <a:ea typeface="幼圆" pitchFamily="49" charset="-122"/>
              </a:rPr>
              <a:t>       </a:t>
            </a:r>
            <a:r>
              <a:rPr kumimoji="1" lang="zh-CN" altLang="en-US" sz="2000" b="1">
                <a:solidFill>
                  <a:srgbClr val="0000FF"/>
                </a:solidFill>
                <a:effectLst>
                  <a:outerShdw blurRad="38100" dist="38100" dir="2700000" algn="tl">
                    <a:srgbClr val="C0C0C0"/>
                  </a:outerShdw>
                </a:effectLst>
                <a:latin typeface="Times New Roman" pitchFamily="18" charset="0"/>
                <a:ea typeface="幼圆" pitchFamily="49" charset="-122"/>
              </a:rPr>
              <a:t>本文写的是一场口技表演。作者通过表演者以各种不同的声响，</a:t>
            </a:r>
          </a:p>
          <a:p>
            <a:r>
              <a:rPr kumimoji="1" lang="zh-CN" altLang="en-US" sz="2000" b="1">
                <a:solidFill>
                  <a:srgbClr val="0000FF"/>
                </a:solidFill>
                <a:effectLst>
                  <a:outerShdw blurRad="38100" dist="38100" dir="2700000" algn="tl">
                    <a:srgbClr val="C0C0C0"/>
                  </a:outerShdw>
                </a:effectLst>
                <a:latin typeface="Times New Roman" pitchFamily="18" charset="0"/>
                <a:ea typeface="幼圆" pitchFamily="49" charset="-122"/>
              </a:rPr>
              <a:t>异常逼真的模拟出一组有节奏、有连续性的生活画面的叙述、描写，</a:t>
            </a:r>
          </a:p>
          <a:p>
            <a:r>
              <a:rPr kumimoji="1" lang="zh-CN" altLang="en-US" sz="2000" b="1">
                <a:solidFill>
                  <a:srgbClr val="0000FF"/>
                </a:solidFill>
                <a:effectLst>
                  <a:outerShdw blurRad="38100" dist="38100" dir="2700000" algn="tl">
                    <a:srgbClr val="C0C0C0"/>
                  </a:outerShdw>
                </a:effectLst>
                <a:latin typeface="Times New Roman" pitchFamily="18" charset="0"/>
                <a:ea typeface="幼圆" pitchFamily="49" charset="-122"/>
              </a:rPr>
              <a:t>表现了我国民间艺人的高超技艺。</a:t>
            </a:r>
          </a:p>
        </p:txBody>
      </p:sp>
      <p:graphicFrame>
        <p:nvGraphicFramePr>
          <p:cNvPr id="210961" name="Object 17"/>
          <p:cNvGraphicFramePr>
            <a:graphicFrameLocks noChangeAspect="1"/>
          </p:cNvGraphicFramePr>
          <p:nvPr/>
        </p:nvGraphicFramePr>
        <p:xfrm>
          <a:off x="4800600" y="228600"/>
          <a:ext cx="1066800" cy="1066800"/>
        </p:xfrm>
        <a:graphic>
          <a:graphicData uri="http://schemas.openxmlformats.org/presentationml/2006/ole">
            <p:oleObj spid="_x0000_s1026" name="剪辑" r:id="rId3" imgW="2247480" imgH="3306240" progId="MS_ClipArt_Gallery.2">
              <p:embed/>
            </p:oleObj>
          </a:graphicData>
        </a:graphic>
      </p:graphicFrame>
      <p:sp>
        <p:nvSpPr>
          <p:cNvPr id="210962" name="AutoShape 18">
            <a:hlinkClick r:id="rId4" action="ppaction://hlinksldjump" highlightClick="1"/>
          </p:cNvPr>
          <p:cNvSpPr>
            <a:spLocks noChangeArrowheads="1"/>
          </p:cNvSpPr>
          <p:nvPr/>
        </p:nvSpPr>
        <p:spPr bwMode="auto">
          <a:xfrm>
            <a:off x="7467600" y="6324600"/>
            <a:ext cx="304800" cy="228600"/>
          </a:xfrm>
          <a:prstGeom prst="actionButtonBackPrevious">
            <a:avLst/>
          </a:prstGeom>
          <a:solidFill>
            <a:srgbClr val="FFCC99"/>
          </a:solidFill>
          <a:ln w="9525">
            <a:solidFill>
              <a:schemeClr val="tx1"/>
            </a:solidFill>
            <a:miter lim="800000"/>
            <a:headEnd/>
            <a:tailEnd/>
          </a:ln>
          <a:effectLst/>
        </p:spPr>
        <p:txBody>
          <a:bodyPr wrap="none" anchor="ctr"/>
          <a:lstStyle/>
          <a:p>
            <a:endParaRPr lang="zh-CN" altLang="en-US"/>
          </a:p>
        </p:txBody>
      </p:sp>
      <p:sp>
        <p:nvSpPr>
          <p:cNvPr id="210963" name="AutoShape 19">
            <a:hlinkClick r:id="rId5" action="ppaction://hlinksldjump" highlightClick="1"/>
          </p:cNvPr>
          <p:cNvSpPr>
            <a:spLocks noChangeArrowheads="1"/>
          </p:cNvSpPr>
          <p:nvPr/>
        </p:nvSpPr>
        <p:spPr bwMode="auto">
          <a:xfrm>
            <a:off x="7772400" y="6324600"/>
            <a:ext cx="304800" cy="228600"/>
          </a:xfrm>
          <a:prstGeom prst="actionButtonForwardNext">
            <a:avLst/>
          </a:prstGeom>
          <a:solidFill>
            <a:srgbClr val="FFCC99"/>
          </a:solidFill>
          <a:ln w="9525">
            <a:solidFill>
              <a:schemeClr val="tx1"/>
            </a:solidFill>
            <a:miter lim="800000"/>
            <a:headEnd/>
            <a:tailEnd/>
          </a:ln>
          <a:effectLst/>
        </p:spPr>
        <p:txBody>
          <a:bodyPr wrap="none" anchor="ct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10949"/>
                                        </p:tgtEl>
                                        <p:attrNameLst>
                                          <p:attrName>style.visibility</p:attrName>
                                        </p:attrNameLst>
                                      </p:cBhvr>
                                      <p:to>
                                        <p:strVal val="visible"/>
                                      </p:to>
                                    </p:set>
                                    <p:anim calcmode="lin" valueType="num">
                                      <p:cBhvr additive="base">
                                        <p:cTn id="7" dur="500" fill="hold"/>
                                        <p:tgtEl>
                                          <p:spTgt spid="210949"/>
                                        </p:tgtEl>
                                        <p:attrNameLst>
                                          <p:attrName>ppt_x</p:attrName>
                                        </p:attrNameLst>
                                      </p:cBhvr>
                                      <p:tavLst>
                                        <p:tav tm="0">
                                          <p:val>
                                            <p:strVal val="0-#ppt_w/2"/>
                                          </p:val>
                                        </p:tav>
                                        <p:tav tm="100000">
                                          <p:val>
                                            <p:strVal val="#ppt_x"/>
                                          </p:val>
                                        </p:tav>
                                      </p:tavLst>
                                    </p:anim>
                                    <p:anim calcmode="lin" valueType="num">
                                      <p:cBhvr additive="base">
                                        <p:cTn id="8" dur="500" fill="hold"/>
                                        <p:tgtEl>
                                          <p:spTgt spid="21094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10950"/>
                                        </p:tgtEl>
                                        <p:attrNameLst>
                                          <p:attrName>style.visibility</p:attrName>
                                        </p:attrNameLst>
                                      </p:cBhvr>
                                      <p:to>
                                        <p:strVal val="visible"/>
                                      </p:to>
                                    </p:set>
                                    <p:anim calcmode="lin" valueType="num">
                                      <p:cBhvr additive="base">
                                        <p:cTn id="13" dur="500" fill="hold"/>
                                        <p:tgtEl>
                                          <p:spTgt spid="210950"/>
                                        </p:tgtEl>
                                        <p:attrNameLst>
                                          <p:attrName>ppt_x</p:attrName>
                                        </p:attrNameLst>
                                      </p:cBhvr>
                                      <p:tavLst>
                                        <p:tav tm="0">
                                          <p:val>
                                            <p:strVal val="0-#ppt_w/2"/>
                                          </p:val>
                                        </p:tav>
                                        <p:tav tm="100000">
                                          <p:val>
                                            <p:strVal val="#ppt_x"/>
                                          </p:val>
                                        </p:tav>
                                      </p:tavLst>
                                    </p:anim>
                                    <p:anim calcmode="lin" valueType="num">
                                      <p:cBhvr additive="base">
                                        <p:cTn id="14" dur="500" fill="hold"/>
                                        <p:tgtEl>
                                          <p:spTgt spid="21095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8" presetClass="entr" presetSubtype="6" fill="hold" grpId="0" nodeType="clickEffect">
                                  <p:stCondLst>
                                    <p:cond delay="0"/>
                                  </p:stCondLst>
                                  <p:childTnLst>
                                    <p:set>
                                      <p:cBhvr>
                                        <p:cTn id="18" dur="1" fill="hold">
                                          <p:stCondLst>
                                            <p:cond delay="0"/>
                                          </p:stCondLst>
                                        </p:cTn>
                                        <p:tgtEl>
                                          <p:spTgt spid="210951"/>
                                        </p:tgtEl>
                                        <p:attrNameLst>
                                          <p:attrName>style.visibility</p:attrName>
                                        </p:attrNameLst>
                                      </p:cBhvr>
                                      <p:to>
                                        <p:strVal val="visible"/>
                                      </p:to>
                                    </p:set>
                                    <p:animEffect transition="in" filter="strips(downRight)">
                                      <p:cBhvr>
                                        <p:cTn id="19" dur="500"/>
                                        <p:tgtEl>
                                          <p:spTgt spid="210951"/>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499"/>
                                          </p:stCondLst>
                                        </p:cTn>
                                        <p:tgtEl>
                                          <p:spTgt spid="210952"/>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499"/>
                                          </p:stCondLst>
                                        </p:cTn>
                                        <p:tgtEl>
                                          <p:spTgt spid="210953"/>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499"/>
                                          </p:stCondLst>
                                        </p:cTn>
                                        <p:tgtEl>
                                          <p:spTgt spid="210954"/>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2" presetClass="entr" presetSubtype="8" fill="hold" grpId="0" nodeType="clickEffect">
                                  <p:stCondLst>
                                    <p:cond delay="0"/>
                                  </p:stCondLst>
                                  <p:childTnLst>
                                    <p:set>
                                      <p:cBhvr>
                                        <p:cTn id="35" dur="1" fill="hold">
                                          <p:stCondLst>
                                            <p:cond delay="0"/>
                                          </p:stCondLst>
                                        </p:cTn>
                                        <p:tgtEl>
                                          <p:spTgt spid="210955"/>
                                        </p:tgtEl>
                                        <p:attrNameLst>
                                          <p:attrName>style.visibility</p:attrName>
                                        </p:attrNameLst>
                                      </p:cBhvr>
                                      <p:to>
                                        <p:strVal val="visible"/>
                                      </p:to>
                                    </p:set>
                                    <p:anim calcmode="lin" valueType="num">
                                      <p:cBhvr additive="base">
                                        <p:cTn id="36" dur="500" fill="hold"/>
                                        <p:tgtEl>
                                          <p:spTgt spid="210955"/>
                                        </p:tgtEl>
                                        <p:attrNameLst>
                                          <p:attrName>ppt_x</p:attrName>
                                        </p:attrNameLst>
                                      </p:cBhvr>
                                      <p:tavLst>
                                        <p:tav tm="0">
                                          <p:val>
                                            <p:strVal val="0-#ppt_w/2"/>
                                          </p:val>
                                        </p:tav>
                                        <p:tav tm="100000">
                                          <p:val>
                                            <p:strVal val="#ppt_x"/>
                                          </p:val>
                                        </p:tav>
                                      </p:tavLst>
                                    </p:anim>
                                    <p:anim calcmode="lin" valueType="num">
                                      <p:cBhvr additive="base">
                                        <p:cTn id="37" dur="500" fill="hold"/>
                                        <p:tgtEl>
                                          <p:spTgt spid="210955"/>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childTnLst>
                                    <p:set>
                                      <p:cBhvr>
                                        <p:cTn id="41" dur="1" fill="hold">
                                          <p:stCondLst>
                                            <p:cond delay="499"/>
                                          </p:stCondLst>
                                        </p:cTn>
                                        <p:tgtEl>
                                          <p:spTgt spid="210956"/>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17" presetClass="entr" presetSubtype="10" fill="hold" grpId="0" nodeType="clickEffect">
                                  <p:stCondLst>
                                    <p:cond delay="0"/>
                                  </p:stCondLst>
                                  <p:childTnLst>
                                    <p:set>
                                      <p:cBhvr>
                                        <p:cTn id="45" dur="1" fill="hold">
                                          <p:stCondLst>
                                            <p:cond delay="0"/>
                                          </p:stCondLst>
                                        </p:cTn>
                                        <p:tgtEl>
                                          <p:spTgt spid="210957"/>
                                        </p:tgtEl>
                                        <p:attrNameLst>
                                          <p:attrName>style.visibility</p:attrName>
                                        </p:attrNameLst>
                                      </p:cBhvr>
                                      <p:to>
                                        <p:strVal val="visible"/>
                                      </p:to>
                                    </p:set>
                                    <p:anim calcmode="lin" valueType="num">
                                      <p:cBhvr>
                                        <p:cTn id="46" dur="500" fill="hold"/>
                                        <p:tgtEl>
                                          <p:spTgt spid="210957"/>
                                        </p:tgtEl>
                                        <p:attrNameLst>
                                          <p:attrName>ppt_w</p:attrName>
                                        </p:attrNameLst>
                                      </p:cBhvr>
                                      <p:tavLst>
                                        <p:tav tm="0">
                                          <p:val>
                                            <p:fltVal val="0"/>
                                          </p:val>
                                        </p:tav>
                                        <p:tav tm="100000">
                                          <p:val>
                                            <p:strVal val="#ppt_w"/>
                                          </p:val>
                                        </p:tav>
                                      </p:tavLst>
                                    </p:anim>
                                    <p:anim calcmode="lin" valueType="num">
                                      <p:cBhvr>
                                        <p:cTn id="47" dur="500" fill="hold"/>
                                        <p:tgtEl>
                                          <p:spTgt spid="210957"/>
                                        </p:tgtEl>
                                        <p:attrNameLst>
                                          <p:attrName>ppt_h</p:attrName>
                                        </p:attrNameLst>
                                      </p:cBhvr>
                                      <p:tavLst>
                                        <p:tav tm="0">
                                          <p:val>
                                            <p:strVal val="#ppt_h"/>
                                          </p:val>
                                        </p:tav>
                                        <p:tav tm="100000">
                                          <p:val>
                                            <p:strVal val="#ppt_h"/>
                                          </p:val>
                                        </p:tav>
                                      </p:tavLst>
                                    </p:anim>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499"/>
                                          </p:stCondLst>
                                        </p:cTn>
                                        <p:tgtEl>
                                          <p:spTgt spid="210958"/>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2" presetClass="entr" presetSubtype="8" fill="hold" grpId="0" nodeType="clickEffect">
                                  <p:stCondLst>
                                    <p:cond delay="0"/>
                                  </p:stCondLst>
                                  <p:childTnLst>
                                    <p:set>
                                      <p:cBhvr>
                                        <p:cTn id="55" dur="1" fill="hold">
                                          <p:stCondLst>
                                            <p:cond delay="0"/>
                                          </p:stCondLst>
                                        </p:cTn>
                                        <p:tgtEl>
                                          <p:spTgt spid="210959"/>
                                        </p:tgtEl>
                                        <p:attrNameLst>
                                          <p:attrName>style.visibility</p:attrName>
                                        </p:attrNameLst>
                                      </p:cBhvr>
                                      <p:to>
                                        <p:strVal val="visible"/>
                                      </p:to>
                                    </p:set>
                                    <p:anim calcmode="lin" valueType="num">
                                      <p:cBhvr additive="base">
                                        <p:cTn id="56" dur="500" fill="hold"/>
                                        <p:tgtEl>
                                          <p:spTgt spid="210959"/>
                                        </p:tgtEl>
                                        <p:attrNameLst>
                                          <p:attrName>ppt_x</p:attrName>
                                        </p:attrNameLst>
                                      </p:cBhvr>
                                      <p:tavLst>
                                        <p:tav tm="0">
                                          <p:val>
                                            <p:strVal val="0-#ppt_w/2"/>
                                          </p:val>
                                        </p:tav>
                                        <p:tav tm="100000">
                                          <p:val>
                                            <p:strVal val="#ppt_x"/>
                                          </p:val>
                                        </p:tav>
                                      </p:tavLst>
                                    </p:anim>
                                    <p:anim calcmode="lin" valueType="num">
                                      <p:cBhvr additive="base">
                                        <p:cTn id="57" dur="500" fill="hold"/>
                                        <p:tgtEl>
                                          <p:spTgt spid="210959"/>
                                        </p:tgtEl>
                                        <p:attrNameLst>
                                          <p:attrName>ppt_y</p:attrName>
                                        </p:attrNameLst>
                                      </p:cBhvr>
                                      <p:tavLst>
                                        <p:tav tm="0">
                                          <p:val>
                                            <p:strVal val="#ppt_y"/>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17" presetClass="entr" presetSubtype="8" fill="hold" grpId="0" nodeType="clickEffect">
                                  <p:stCondLst>
                                    <p:cond delay="0"/>
                                  </p:stCondLst>
                                  <p:childTnLst>
                                    <p:set>
                                      <p:cBhvr>
                                        <p:cTn id="61" dur="1" fill="hold">
                                          <p:stCondLst>
                                            <p:cond delay="0"/>
                                          </p:stCondLst>
                                        </p:cTn>
                                        <p:tgtEl>
                                          <p:spTgt spid="210960"/>
                                        </p:tgtEl>
                                        <p:attrNameLst>
                                          <p:attrName>style.visibility</p:attrName>
                                        </p:attrNameLst>
                                      </p:cBhvr>
                                      <p:to>
                                        <p:strVal val="visible"/>
                                      </p:to>
                                    </p:set>
                                    <p:anim calcmode="lin" valueType="num">
                                      <p:cBhvr>
                                        <p:cTn id="62" dur="500" fill="hold"/>
                                        <p:tgtEl>
                                          <p:spTgt spid="210960"/>
                                        </p:tgtEl>
                                        <p:attrNameLst>
                                          <p:attrName>ppt_x</p:attrName>
                                        </p:attrNameLst>
                                      </p:cBhvr>
                                      <p:tavLst>
                                        <p:tav tm="0">
                                          <p:val>
                                            <p:strVal val="#ppt_x-#ppt_w/2"/>
                                          </p:val>
                                        </p:tav>
                                        <p:tav tm="100000">
                                          <p:val>
                                            <p:strVal val="#ppt_x"/>
                                          </p:val>
                                        </p:tav>
                                      </p:tavLst>
                                    </p:anim>
                                    <p:anim calcmode="lin" valueType="num">
                                      <p:cBhvr>
                                        <p:cTn id="63" dur="500" fill="hold"/>
                                        <p:tgtEl>
                                          <p:spTgt spid="210960"/>
                                        </p:tgtEl>
                                        <p:attrNameLst>
                                          <p:attrName>ppt_y</p:attrName>
                                        </p:attrNameLst>
                                      </p:cBhvr>
                                      <p:tavLst>
                                        <p:tav tm="0">
                                          <p:val>
                                            <p:strVal val="#ppt_y"/>
                                          </p:val>
                                        </p:tav>
                                        <p:tav tm="100000">
                                          <p:val>
                                            <p:strVal val="#ppt_y"/>
                                          </p:val>
                                        </p:tav>
                                      </p:tavLst>
                                    </p:anim>
                                    <p:anim calcmode="lin" valueType="num">
                                      <p:cBhvr>
                                        <p:cTn id="64" dur="500" fill="hold"/>
                                        <p:tgtEl>
                                          <p:spTgt spid="210960"/>
                                        </p:tgtEl>
                                        <p:attrNameLst>
                                          <p:attrName>ppt_w</p:attrName>
                                        </p:attrNameLst>
                                      </p:cBhvr>
                                      <p:tavLst>
                                        <p:tav tm="0">
                                          <p:val>
                                            <p:fltVal val="0"/>
                                          </p:val>
                                        </p:tav>
                                        <p:tav tm="100000">
                                          <p:val>
                                            <p:strVal val="#ppt_w"/>
                                          </p:val>
                                        </p:tav>
                                      </p:tavLst>
                                    </p:anim>
                                    <p:anim calcmode="lin" valueType="num">
                                      <p:cBhvr>
                                        <p:cTn id="65" dur="500" fill="hold"/>
                                        <p:tgtEl>
                                          <p:spTgt spid="210960"/>
                                        </p:tgtEl>
                                        <p:attrNameLst>
                                          <p:attrName>ppt_h</p:attrName>
                                        </p:attrNameLst>
                                      </p:cBhvr>
                                      <p:tavLst>
                                        <p:tav tm="0">
                                          <p:val>
                                            <p:strVal val="#ppt_h"/>
                                          </p:val>
                                        </p:tav>
                                        <p:tav tm="100000">
                                          <p:val>
                                            <p:strVal val="#ppt_h"/>
                                          </p:val>
                                        </p:tav>
                                      </p:tavLst>
                                    </p:anim>
                                  </p:childTnLst>
                                </p:cTn>
                              </p:par>
                            </p:childTnLst>
                          </p:cTn>
                        </p:par>
                      </p:childTnLst>
                    </p:cTn>
                  </p:par>
                  <p:par>
                    <p:cTn id="66" fill="hold">
                      <p:stCondLst>
                        <p:cond delay="indefinite"/>
                      </p:stCondLst>
                      <p:childTnLst>
                        <p:par>
                          <p:cTn id="67" fill="hold">
                            <p:stCondLst>
                              <p:cond delay="0"/>
                            </p:stCondLst>
                            <p:childTnLst>
                              <p:par>
                                <p:cTn id="68" presetID="24" presetClass="entr" presetSubtype="0" fill="hold" nodeType="clickEffect">
                                  <p:stCondLst>
                                    <p:cond delay="0"/>
                                  </p:stCondLst>
                                  <p:childTnLst>
                                    <p:set>
                                      <p:cBhvr>
                                        <p:cTn id="69" dur="1" fill="hold">
                                          <p:stCondLst>
                                            <p:cond delay="499"/>
                                          </p:stCondLst>
                                        </p:cTn>
                                        <p:tgtEl>
                                          <p:spTgt spid="210961"/>
                                        </p:tgtEl>
                                        <p:attrNameLst>
                                          <p:attrName>style.visibility</p:attrName>
                                        </p:attrNameLst>
                                      </p:cBhvr>
                                      <p:to>
                                        <p:strVal val="visible"/>
                                      </p:to>
                                    </p:set>
                                    <p:anim to="" calcmode="lin" valueType="num">
                                      <p:cBhvr>
                                        <p:cTn id="70" dur="1" fill="hold"/>
                                        <p:tgtEl>
                                          <p:spTgt spid="210961"/>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0949" grpId="0" autoUpdateAnimBg="0"/>
      <p:bldP spid="210950" grpId="0" autoUpdateAnimBg="0"/>
      <p:bldP spid="210951" grpId="0" autoUpdateAnimBg="0"/>
      <p:bldP spid="210952" grpId="0" autoUpdateAnimBg="0"/>
      <p:bldP spid="210953" grpId="0" autoUpdateAnimBg="0"/>
      <p:bldP spid="210954" grpId="0" autoUpdateAnimBg="0"/>
      <p:bldP spid="210955" grpId="0" autoUpdateAnimBg="0"/>
      <p:bldP spid="210956" grpId="0" animBg="1"/>
      <p:bldP spid="210957" grpId="0" autoUpdateAnimBg="0"/>
      <p:bldP spid="210958" grpId="0" animBg="1"/>
      <p:bldP spid="210959" grpId="0" autoUpdateAnimBg="0"/>
      <p:bldP spid="210960"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Text Box 2"/>
          <p:cNvSpPr txBox="1">
            <a:spLocks noChangeArrowheads="1"/>
          </p:cNvSpPr>
          <p:nvPr/>
        </p:nvSpPr>
        <p:spPr bwMode="auto">
          <a:xfrm>
            <a:off x="250825" y="981075"/>
            <a:ext cx="8893175" cy="3081338"/>
          </a:xfrm>
          <a:prstGeom prst="rect">
            <a:avLst/>
          </a:prstGeom>
          <a:noFill/>
          <a:ln w="9525">
            <a:noFill/>
            <a:miter lim="800000"/>
            <a:headEnd/>
            <a:tailEnd/>
          </a:ln>
          <a:effectLst/>
        </p:spPr>
        <p:txBody>
          <a:bodyPr>
            <a:spAutoFit/>
          </a:bodyPr>
          <a:lstStyle/>
          <a:p>
            <a:r>
              <a:rPr kumimoji="1" lang="en-US" altLang="zh-CN" sz="2800" b="1">
                <a:solidFill>
                  <a:schemeClr val="hlink"/>
                </a:solidFill>
                <a:effectLst>
                  <a:outerShdw blurRad="38100" dist="38100" dir="2700000" algn="tl">
                    <a:srgbClr val="C0C0C0"/>
                  </a:outerShdw>
                </a:effectLst>
                <a:latin typeface="Times New Roman" pitchFamily="18" charset="0"/>
                <a:ea typeface="隶书" pitchFamily="49" charset="-122"/>
              </a:rPr>
              <a:t>●</a:t>
            </a:r>
            <a:r>
              <a:rPr kumimoji="1" lang="zh-CN" altLang="en-US" sz="2800" b="1">
                <a:solidFill>
                  <a:schemeClr val="hlink"/>
                </a:solidFill>
                <a:effectLst>
                  <a:outerShdw blurRad="38100" dist="38100" dir="2700000" algn="tl">
                    <a:srgbClr val="C0C0C0"/>
                  </a:outerShdw>
                </a:effectLst>
                <a:latin typeface="Times New Roman" pitchFamily="18" charset="0"/>
                <a:ea typeface="隶书" pitchFamily="49" charset="-122"/>
              </a:rPr>
              <a:t>时间词填空：</a:t>
            </a:r>
            <a:endParaRPr kumimoji="1" lang="zh-CN" altLang="en-US" sz="2800">
              <a:solidFill>
                <a:schemeClr val="hlink"/>
              </a:solidFill>
              <a:latin typeface="Times New Roman" pitchFamily="18" charset="0"/>
              <a:ea typeface="隶书" pitchFamily="49" charset="-122"/>
            </a:endParaRPr>
          </a:p>
          <a:p>
            <a:r>
              <a:rPr kumimoji="1" lang="en-US" altLang="zh-CN" sz="2800" b="1">
                <a:effectLst>
                  <a:outerShdw blurRad="38100" dist="38100" dir="2700000" algn="tl">
                    <a:srgbClr val="C0C0C0"/>
                  </a:outerShdw>
                </a:effectLst>
                <a:latin typeface="幼圆" pitchFamily="49" charset="-122"/>
                <a:ea typeface="幼圆" pitchFamily="49" charset="-122"/>
              </a:rPr>
              <a:t>1</a:t>
            </a:r>
            <a:r>
              <a:rPr kumimoji="1" lang="zh-CN" altLang="en-US" sz="2800" b="1">
                <a:effectLst>
                  <a:outerShdw blurRad="38100" dist="38100" dir="2700000" algn="tl">
                    <a:srgbClr val="C0C0C0"/>
                  </a:outerShdw>
                </a:effectLst>
                <a:latin typeface="幼圆" pitchFamily="49" charset="-122"/>
                <a:ea typeface="幼圆" pitchFamily="49" charset="-122"/>
              </a:rPr>
              <a:t>、表示突然发生：（     ）、（      ）</a:t>
            </a:r>
          </a:p>
          <a:p>
            <a:r>
              <a:rPr kumimoji="1" lang="en-US" altLang="zh-CN" sz="2800" b="1">
                <a:effectLst>
                  <a:outerShdw blurRad="38100" dist="38100" dir="2700000" algn="tl">
                    <a:srgbClr val="C0C0C0"/>
                  </a:outerShdw>
                </a:effectLst>
                <a:latin typeface="幼圆" pitchFamily="49" charset="-122"/>
                <a:ea typeface="幼圆" pitchFamily="49" charset="-122"/>
              </a:rPr>
              <a:t>2</a:t>
            </a:r>
            <a:r>
              <a:rPr kumimoji="1" lang="zh-CN" altLang="en-US" sz="2800" b="1">
                <a:effectLst>
                  <a:outerShdw blurRad="38100" dist="38100" dir="2700000" algn="tl">
                    <a:srgbClr val="C0C0C0"/>
                  </a:outerShdw>
                </a:effectLst>
                <a:latin typeface="幼圆" pitchFamily="49" charset="-122"/>
                <a:ea typeface="幼圆" pitchFamily="49" charset="-122"/>
              </a:rPr>
              <a:t>、表示几件事同时发生：（       ）</a:t>
            </a:r>
          </a:p>
          <a:p>
            <a:r>
              <a:rPr kumimoji="1" lang="en-US" altLang="zh-CN" sz="2800" b="1">
                <a:effectLst>
                  <a:outerShdw blurRad="38100" dist="38100" dir="2700000" algn="tl">
                    <a:srgbClr val="C0C0C0"/>
                  </a:outerShdw>
                </a:effectLst>
                <a:latin typeface="幼圆" pitchFamily="49" charset="-122"/>
                <a:ea typeface="幼圆" pitchFamily="49" charset="-122"/>
              </a:rPr>
              <a:t>3</a:t>
            </a:r>
            <a:r>
              <a:rPr kumimoji="1" lang="zh-CN" altLang="en-US" sz="2800" b="1">
                <a:effectLst>
                  <a:outerShdw blurRad="38100" dist="38100" dir="2700000" algn="tl">
                    <a:srgbClr val="C0C0C0"/>
                  </a:outerShdw>
                </a:effectLst>
                <a:latin typeface="幼圆" pitchFamily="49" charset="-122"/>
                <a:ea typeface="幼圆" pitchFamily="49" charset="-122"/>
              </a:rPr>
              <a:t>、表示两件事相继发生：（       ）</a:t>
            </a:r>
          </a:p>
          <a:p>
            <a:r>
              <a:rPr kumimoji="1" lang="en-US" altLang="zh-CN" sz="2800" b="1">
                <a:effectLst>
                  <a:outerShdw blurRad="38100" dist="38100" dir="2700000" algn="tl">
                    <a:srgbClr val="C0C0C0"/>
                  </a:outerShdw>
                </a:effectLst>
                <a:latin typeface="幼圆" pitchFamily="49" charset="-122"/>
                <a:ea typeface="幼圆" pitchFamily="49" charset="-122"/>
              </a:rPr>
              <a:t>4</a:t>
            </a:r>
            <a:r>
              <a:rPr kumimoji="1" lang="zh-CN" altLang="en-US" sz="2800" b="1">
                <a:effectLst>
                  <a:outerShdw blurRad="38100" dist="38100" dir="2700000" algn="tl">
                    <a:srgbClr val="C0C0C0"/>
                  </a:outerShdw>
                </a:effectLst>
                <a:latin typeface="幼圆" pitchFamily="49" charset="-122"/>
                <a:ea typeface="幼圆" pitchFamily="49" charset="-122"/>
              </a:rPr>
              <a:t>、表示在特定的某个时间内发生：（       ）</a:t>
            </a:r>
          </a:p>
          <a:p>
            <a:r>
              <a:rPr kumimoji="1" lang="en-US" altLang="zh-CN" sz="2800" b="1">
                <a:effectLst>
                  <a:outerShdw blurRad="38100" dist="38100" dir="2700000" algn="tl">
                    <a:srgbClr val="C0C0C0"/>
                  </a:outerShdw>
                </a:effectLst>
                <a:latin typeface="幼圆" pitchFamily="49" charset="-122"/>
                <a:ea typeface="幼圆" pitchFamily="49" charset="-122"/>
              </a:rPr>
              <a:t>5</a:t>
            </a:r>
            <a:r>
              <a:rPr kumimoji="1" lang="zh-CN" altLang="en-US" sz="2800" b="1">
                <a:effectLst>
                  <a:outerShdw blurRad="38100" dist="38100" dir="2700000" algn="tl">
                    <a:srgbClr val="C0C0C0"/>
                  </a:outerShdw>
                </a:effectLst>
                <a:latin typeface="幼圆" pitchFamily="49" charset="-122"/>
                <a:ea typeface="幼圆" pitchFamily="49" charset="-122"/>
              </a:rPr>
              <a:t>、表示过了很短时间就发生：（  ）、（  ）、（  ）</a:t>
            </a:r>
          </a:p>
        </p:txBody>
      </p:sp>
      <p:sp>
        <p:nvSpPr>
          <p:cNvPr id="236547" name="Text Box 3"/>
          <p:cNvSpPr txBox="1">
            <a:spLocks noChangeArrowheads="1"/>
          </p:cNvSpPr>
          <p:nvPr/>
        </p:nvSpPr>
        <p:spPr bwMode="auto">
          <a:xfrm>
            <a:off x="0" y="3573463"/>
            <a:ext cx="9144000" cy="519112"/>
          </a:xfrm>
          <a:prstGeom prst="rect">
            <a:avLst/>
          </a:prstGeom>
          <a:noFill/>
          <a:ln w="9525">
            <a:noFill/>
            <a:miter lim="800000"/>
            <a:headEnd/>
            <a:tailEnd/>
          </a:ln>
          <a:effectLst/>
        </p:spPr>
        <p:txBody>
          <a:bodyPr>
            <a:spAutoFit/>
          </a:bodyPr>
          <a:lstStyle/>
          <a:p>
            <a:pPr>
              <a:spcBef>
                <a:spcPct val="50000"/>
              </a:spcBef>
            </a:pPr>
            <a:r>
              <a:rPr kumimoji="1" lang="zh-CN" altLang="en-US" sz="2000" b="1">
                <a:solidFill>
                  <a:schemeClr val="bg2"/>
                </a:solidFill>
                <a:effectLst>
                  <a:outerShdw blurRad="38100" dist="38100" dir="2700000" algn="tl">
                    <a:srgbClr val="C0C0C0"/>
                  </a:outerShdw>
                </a:effectLst>
                <a:latin typeface="Times New Roman" pitchFamily="18" charset="0"/>
              </a:rPr>
              <a:t>（</a:t>
            </a:r>
            <a:r>
              <a:rPr kumimoji="1" lang="zh-CN" altLang="en-US" sz="2800" b="1">
                <a:effectLst>
                  <a:outerShdw blurRad="38100" dist="38100" dir="2700000" algn="tl">
                    <a:srgbClr val="C0C0C0"/>
                  </a:outerShdw>
                </a:effectLst>
                <a:latin typeface="Times New Roman" pitchFamily="18" charset="0"/>
              </a:rPr>
              <a:t>少顷、既而、是时、一时、未几、忽、俄而、忽然）</a:t>
            </a:r>
          </a:p>
        </p:txBody>
      </p:sp>
      <p:sp>
        <p:nvSpPr>
          <p:cNvPr id="236548" name="Text Box 4"/>
          <p:cNvSpPr txBox="1">
            <a:spLocks noChangeArrowheads="1"/>
          </p:cNvSpPr>
          <p:nvPr/>
        </p:nvSpPr>
        <p:spPr bwMode="auto">
          <a:xfrm>
            <a:off x="827088" y="0"/>
            <a:ext cx="7772400" cy="914400"/>
          </a:xfrm>
          <a:prstGeom prst="rect">
            <a:avLst/>
          </a:prstGeom>
          <a:noFill/>
          <a:ln w="9525">
            <a:noFill/>
            <a:miter lim="800000"/>
            <a:headEnd/>
            <a:tailEnd/>
          </a:ln>
          <a:effectLst/>
        </p:spPr>
        <p:txBody>
          <a:bodyPr>
            <a:spAutoFit/>
          </a:bodyPr>
          <a:lstStyle/>
          <a:p>
            <a:pPr>
              <a:spcBef>
                <a:spcPct val="50000"/>
              </a:spcBef>
            </a:pPr>
            <a:r>
              <a:rPr kumimoji="1" lang="en-US" altLang="zh-CN" sz="5400" b="1">
                <a:effectLst>
                  <a:outerShdw blurRad="38100" dist="38100" dir="2700000" algn="tl">
                    <a:srgbClr val="C0C0C0"/>
                  </a:outerShdw>
                </a:effectLst>
                <a:latin typeface="黑体" pitchFamily="2" charset="-122"/>
                <a:ea typeface="黑体" pitchFamily="2" charset="-122"/>
              </a:rPr>
              <a:t>   </a:t>
            </a:r>
            <a:r>
              <a:rPr kumimoji="1" lang="zh-CN" altLang="en-US" sz="5400" b="1">
                <a:effectLst>
                  <a:outerShdw blurRad="38100" dist="38100" dir="2700000" algn="tl">
                    <a:srgbClr val="C0C0C0"/>
                  </a:outerShdw>
                </a:effectLst>
                <a:latin typeface="黑体" pitchFamily="2" charset="-122"/>
                <a:ea typeface="黑体" pitchFamily="2" charset="-122"/>
              </a:rPr>
              <a:t>语知过关</a:t>
            </a:r>
          </a:p>
        </p:txBody>
      </p:sp>
      <p:sp>
        <p:nvSpPr>
          <p:cNvPr id="236549" name="Text Box 5"/>
          <p:cNvSpPr txBox="1">
            <a:spLocks noChangeArrowheads="1"/>
          </p:cNvSpPr>
          <p:nvPr/>
        </p:nvSpPr>
        <p:spPr bwMode="auto">
          <a:xfrm>
            <a:off x="323850" y="4221163"/>
            <a:ext cx="6013450" cy="579437"/>
          </a:xfrm>
          <a:prstGeom prst="rect">
            <a:avLst/>
          </a:prstGeom>
          <a:noFill/>
          <a:ln w="9525">
            <a:noFill/>
            <a:miter lim="800000"/>
            <a:headEnd/>
            <a:tailEnd/>
          </a:ln>
          <a:effectLst/>
        </p:spPr>
        <p:txBody>
          <a:bodyPr>
            <a:spAutoFit/>
          </a:bodyPr>
          <a:lstStyle/>
          <a:p>
            <a:pPr>
              <a:spcBef>
                <a:spcPct val="50000"/>
              </a:spcBef>
            </a:pPr>
            <a:r>
              <a:rPr lang="zh-CN" altLang="en-US" sz="3200" b="1">
                <a:solidFill>
                  <a:srgbClr val="FFFF00"/>
                </a:solidFill>
                <a:latin typeface="Verdana" pitchFamily="34" charset="0"/>
                <a:ea typeface="隶书" pitchFamily="49" charset="-122"/>
              </a:rPr>
              <a:t>加量词</a:t>
            </a:r>
            <a:r>
              <a:rPr lang="en-US" altLang="zh-CN" sz="3200" b="1">
                <a:solidFill>
                  <a:srgbClr val="FFFF00"/>
                </a:solidFill>
                <a:latin typeface="Verdana" pitchFamily="34" charset="0"/>
                <a:ea typeface="隶书" pitchFamily="49" charset="-122"/>
              </a:rPr>
              <a:t>:</a:t>
            </a:r>
          </a:p>
        </p:txBody>
      </p:sp>
      <p:sp>
        <p:nvSpPr>
          <p:cNvPr id="236550" name="Text Box 6"/>
          <p:cNvSpPr txBox="1">
            <a:spLocks noChangeArrowheads="1"/>
          </p:cNvSpPr>
          <p:nvPr/>
        </p:nvSpPr>
        <p:spPr bwMode="auto">
          <a:xfrm>
            <a:off x="468313" y="4797425"/>
            <a:ext cx="6624637" cy="1066800"/>
          </a:xfrm>
          <a:prstGeom prst="rect">
            <a:avLst/>
          </a:prstGeom>
          <a:noFill/>
          <a:ln w="9525">
            <a:noFill/>
            <a:miter lim="800000"/>
            <a:headEnd/>
            <a:tailEnd/>
          </a:ln>
          <a:effectLst/>
        </p:spPr>
        <p:txBody>
          <a:bodyPr>
            <a:spAutoFit/>
          </a:bodyPr>
          <a:lstStyle/>
          <a:p>
            <a:pPr>
              <a:spcBef>
                <a:spcPct val="50000"/>
              </a:spcBef>
            </a:pPr>
            <a:r>
              <a:rPr lang="zh-CN" altLang="en-US" sz="3200" b="1">
                <a:latin typeface="Verdana" pitchFamily="34" charset="0"/>
              </a:rPr>
              <a:t>一</a:t>
            </a:r>
            <a:r>
              <a:rPr lang="en-US" altLang="zh-CN" sz="3200" b="1">
                <a:latin typeface="Verdana" pitchFamily="34" charset="0"/>
              </a:rPr>
              <a:t>(  )</a:t>
            </a:r>
            <a:r>
              <a:rPr lang="zh-CN" altLang="en-US" sz="3200" b="1">
                <a:latin typeface="Verdana" pitchFamily="34" charset="0"/>
              </a:rPr>
              <a:t>人    一</a:t>
            </a:r>
            <a:r>
              <a:rPr lang="en-US" altLang="zh-CN" sz="3200" b="1">
                <a:latin typeface="Verdana" pitchFamily="34" charset="0"/>
              </a:rPr>
              <a:t>(  )</a:t>
            </a:r>
            <a:r>
              <a:rPr lang="zh-CN" altLang="en-US" sz="3200" b="1">
                <a:latin typeface="Verdana" pitchFamily="34" charset="0"/>
              </a:rPr>
              <a:t>桌    一</a:t>
            </a:r>
            <a:r>
              <a:rPr lang="en-US" altLang="zh-CN" sz="3200" b="1">
                <a:latin typeface="Verdana" pitchFamily="34" charset="0"/>
              </a:rPr>
              <a:t>(  )</a:t>
            </a:r>
            <a:r>
              <a:rPr lang="zh-CN" altLang="en-US" sz="3200" b="1">
                <a:latin typeface="Verdana" pitchFamily="34" charset="0"/>
              </a:rPr>
              <a:t>椅    一</a:t>
            </a:r>
            <a:r>
              <a:rPr lang="en-US" altLang="zh-CN" sz="3200" b="1">
                <a:latin typeface="Verdana" pitchFamily="34" charset="0"/>
              </a:rPr>
              <a:t>(  )</a:t>
            </a:r>
            <a:r>
              <a:rPr lang="zh-CN" altLang="en-US" sz="3200" b="1">
                <a:latin typeface="Verdana" pitchFamily="34" charset="0"/>
              </a:rPr>
              <a:t>扇    一</a:t>
            </a:r>
            <a:r>
              <a:rPr lang="en-US" altLang="zh-CN" sz="3200" b="1">
                <a:latin typeface="Verdana" pitchFamily="34" charset="0"/>
              </a:rPr>
              <a:t>(  )</a:t>
            </a:r>
            <a:r>
              <a:rPr lang="zh-CN" altLang="en-US" sz="3200" b="1">
                <a:latin typeface="Verdana" pitchFamily="34" charset="0"/>
              </a:rPr>
              <a:t>抚尺。</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0882" name="Picture 2" descr="20061213232421642"/>
          <p:cNvPicPr>
            <a:picLocks noChangeAspect="1" noChangeArrowheads="1"/>
          </p:cNvPicPr>
          <p:nvPr/>
        </p:nvPicPr>
        <p:blipFill>
          <a:blip r:embed="rId2"/>
          <a:srcRect/>
          <a:stretch>
            <a:fillRect/>
          </a:stretch>
        </p:blipFill>
        <p:spPr bwMode="auto">
          <a:xfrm>
            <a:off x="0" y="0"/>
            <a:ext cx="9144000" cy="6858000"/>
          </a:xfrm>
          <a:prstGeom prst="rect">
            <a:avLst/>
          </a:prstGeom>
          <a:solidFill>
            <a:schemeClr val="bg1">
              <a:alpha val="80000"/>
            </a:schemeClr>
          </a:solidFill>
        </p:spPr>
      </p:pic>
      <p:sp>
        <p:nvSpPr>
          <p:cNvPr id="250883" name="Text Box 3"/>
          <p:cNvSpPr txBox="1">
            <a:spLocks noChangeArrowheads="1"/>
          </p:cNvSpPr>
          <p:nvPr/>
        </p:nvSpPr>
        <p:spPr bwMode="auto">
          <a:xfrm>
            <a:off x="228600" y="228600"/>
            <a:ext cx="3352800" cy="366713"/>
          </a:xfrm>
          <a:prstGeom prst="rect">
            <a:avLst/>
          </a:prstGeom>
          <a:noFill/>
          <a:ln w="9525">
            <a:noFill/>
            <a:miter lim="800000"/>
            <a:headEnd/>
            <a:tailEnd/>
          </a:ln>
          <a:effectLst/>
        </p:spPr>
        <p:txBody>
          <a:bodyPr>
            <a:spAutoFit/>
          </a:bodyPr>
          <a:lstStyle/>
          <a:p>
            <a:pPr>
              <a:spcBef>
                <a:spcPct val="50000"/>
              </a:spcBef>
            </a:pPr>
            <a:endParaRPr lang="zh-CN" altLang="zh-CN"/>
          </a:p>
        </p:txBody>
      </p:sp>
      <p:sp>
        <p:nvSpPr>
          <p:cNvPr id="250884" name="Text Box 4"/>
          <p:cNvSpPr txBox="1">
            <a:spLocks noChangeArrowheads="1"/>
          </p:cNvSpPr>
          <p:nvPr/>
        </p:nvSpPr>
        <p:spPr bwMode="auto">
          <a:xfrm>
            <a:off x="0" y="0"/>
            <a:ext cx="8763000" cy="914400"/>
          </a:xfrm>
          <a:prstGeom prst="rect">
            <a:avLst/>
          </a:prstGeom>
          <a:noFill/>
          <a:ln w="9525">
            <a:noFill/>
            <a:miter lim="800000"/>
            <a:headEnd/>
            <a:tailEnd/>
          </a:ln>
          <a:effectLst/>
        </p:spPr>
        <p:txBody>
          <a:bodyPr>
            <a:spAutoFit/>
          </a:bodyPr>
          <a:lstStyle/>
          <a:p>
            <a:pPr>
              <a:spcBef>
                <a:spcPct val="50000"/>
              </a:spcBef>
            </a:pPr>
            <a:r>
              <a:rPr lang="zh-CN" altLang="en-US" sz="2400" b="1">
                <a:solidFill>
                  <a:srgbClr val="800080"/>
                </a:solidFill>
              </a:rPr>
              <a:t>一、古今异意：</a:t>
            </a:r>
          </a:p>
          <a:p>
            <a:pPr>
              <a:spcBef>
                <a:spcPct val="50000"/>
              </a:spcBef>
            </a:pPr>
            <a:endParaRPr lang="en-US" altLang="zh-CN" sz="2000" b="1">
              <a:solidFill>
                <a:srgbClr val="800080"/>
              </a:solidFill>
            </a:endParaRPr>
          </a:p>
        </p:txBody>
      </p:sp>
      <p:graphicFrame>
        <p:nvGraphicFramePr>
          <p:cNvPr id="250885" name="Group 5"/>
          <p:cNvGraphicFramePr>
            <a:graphicFrameLocks noGrp="1"/>
          </p:cNvGraphicFramePr>
          <p:nvPr/>
        </p:nvGraphicFramePr>
        <p:xfrm>
          <a:off x="762000" y="609600"/>
          <a:ext cx="6096000" cy="2813685"/>
        </p:xfrm>
        <a:graphic>
          <a:graphicData uri="http://schemas.openxmlformats.org/drawingml/2006/table">
            <a:tbl>
              <a:tblPr/>
              <a:tblGrid>
                <a:gridCol w="1524000"/>
                <a:gridCol w="2057400"/>
                <a:gridCol w="2514600"/>
              </a:tblGrid>
              <a:tr h="4572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2800" b="1" i="0" u="none" strike="noStrike" cap="none" normalizeH="0" baseline="0" smtClean="0">
                          <a:ln>
                            <a:noFill/>
                          </a:ln>
                          <a:solidFill>
                            <a:schemeClr val="tx1"/>
                          </a:solidFill>
                          <a:effectLst/>
                          <a:latin typeface="Arial" charset="0"/>
                          <a:ea typeface="仿宋_GB2312" pitchFamily="49" charset="-122"/>
                        </a:rPr>
                        <a:t>  </a:t>
                      </a:r>
                      <a:r>
                        <a:rPr kumimoji="0" lang="zh-CN" altLang="en-US" sz="2000" b="1" i="0" u="none" strike="noStrike" cap="none" normalizeH="0" baseline="0" smtClean="0">
                          <a:ln>
                            <a:noFill/>
                          </a:ln>
                          <a:solidFill>
                            <a:schemeClr val="tx1"/>
                          </a:solidFill>
                          <a:effectLst/>
                          <a:latin typeface="Arial" charset="0"/>
                          <a:ea typeface="仿宋_GB2312" pitchFamily="49" charset="-122"/>
                        </a:rPr>
                        <a:t>字词</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2800" b="1" i="0" u="none" strike="noStrike" cap="none" normalizeH="0" baseline="0" smtClean="0">
                          <a:ln>
                            <a:noFill/>
                          </a:ln>
                          <a:solidFill>
                            <a:schemeClr val="tx1"/>
                          </a:solidFill>
                          <a:effectLst/>
                          <a:latin typeface="Arial" charset="0"/>
                          <a:ea typeface="仿宋_GB2312" pitchFamily="49" charset="-122"/>
                        </a:rPr>
                        <a:t>   </a:t>
                      </a:r>
                      <a:r>
                        <a:rPr kumimoji="0" lang="zh-CN" altLang="en-US" sz="2000" b="1" i="0" u="none" strike="noStrike" cap="none" normalizeH="0" baseline="0" smtClean="0">
                          <a:ln>
                            <a:noFill/>
                          </a:ln>
                          <a:solidFill>
                            <a:schemeClr val="tx1"/>
                          </a:solidFill>
                          <a:effectLst/>
                          <a:latin typeface="Arial" charset="0"/>
                          <a:ea typeface="仿宋_GB2312" pitchFamily="49" charset="-122"/>
                        </a:rPr>
                        <a:t>古意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2800" b="1" i="0" u="none" strike="noStrike" cap="none" normalizeH="0" baseline="0" smtClean="0">
                          <a:ln>
                            <a:noFill/>
                          </a:ln>
                          <a:solidFill>
                            <a:schemeClr val="tx1"/>
                          </a:solidFill>
                          <a:effectLst/>
                          <a:latin typeface="Arial" charset="0"/>
                          <a:ea typeface="仿宋_GB2312" pitchFamily="49" charset="-122"/>
                        </a:rPr>
                        <a:t>     </a:t>
                      </a:r>
                      <a:r>
                        <a:rPr kumimoji="0" lang="zh-CN" altLang="en-US" sz="2000" b="1" i="0" u="none" strike="noStrike" cap="none" normalizeH="0" baseline="0" smtClean="0">
                          <a:ln>
                            <a:noFill/>
                          </a:ln>
                          <a:solidFill>
                            <a:schemeClr val="tx1"/>
                          </a:solidFill>
                          <a:effectLst/>
                          <a:latin typeface="Arial" charset="0"/>
                          <a:ea typeface="仿宋_GB2312" pitchFamily="49" charset="-122"/>
                        </a:rPr>
                        <a:t>今意</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Arial" charset="0"/>
                          <a:ea typeface="仿宋_GB2312" pitchFamily="49" charset="-122"/>
                        </a:rPr>
                        <a:t>     </a:t>
                      </a:r>
                      <a:r>
                        <a:rPr kumimoji="0" lang="zh-CN" altLang="en-US" sz="2000" b="1" i="0" u="none" strike="noStrike" cap="none" normalizeH="0" baseline="0" smtClean="0">
                          <a:ln>
                            <a:noFill/>
                          </a:ln>
                          <a:solidFill>
                            <a:schemeClr val="tx1"/>
                          </a:solidFill>
                          <a:effectLst/>
                          <a:latin typeface="Arial" charset="0"/>
                          <a:ea typeface="仿宋_GB2312" pitchFamily="49" charset="-122"/>
                        </a:rPr>
                        <a:t>会</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Arial" charset="0"/>
                          <a:ea typeface="仿宋_GB2312" pitchFamily="49" charset="-122"/>
                        </a:rPr>
                        <a:t>    </a:t>
                      </a:r>
                      <a:r>
                        <a:rPr kumimoji="0" lang="zh-CN" altLang="en-US" sz="2000" b="1" i="0" u="none" strike="noStrike" cap="none" normalizeH="0" baseline="0" smtClean="0">
                          <a:ln>
                            <a:noFill/>
                          </a:ln>
                          <a:solidFill>
                            <a:schemeClr val="tx1"/>
                          </a:solidFill>
                          <a:effectLst/>
                          <a:latin typeface="Arial" charset="0"/>
                          <a:ea typeface="仿宋_GB2312" pitchFamily="49" charset="-122"/>
                        </a:rPr>
                        <a:t>适逢</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Arial" charset="0"/>
                          <a:ea typeface="仿宋_GB2312" pitchFamily="49" charset="-122"/>
                        </a:rPr>
                        <a:t>聚在一起</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889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Arial" charset="0"/>
                          <a:ea typeface="仿宋_GB2312" pitchFamily="49" charset="-122"/>
                        </a:rPr>
                        <a:t>     </a:t>
                      </a:r>
                      <a:r>
                        <a:rPr kumimoji="0" lang="zh-CN" altLang="en-US" sz="2000" b="1" i="0" u="none" strike="noStrike" cap="none" normalizeH="0" baseline="0" smtClean="0">
                          <a:ln>
                            <a:noFill/>
                          </a:ln>
                          <a:solidFill>
                            <a:schemeClr val="tx1"/>
                          </a:solidFill>
                          <a:effectLst/>
                          <a:latin typeface="Arial" charset="0"/>
                          <a:ea typeface="仿宋_GB2312" pitchFamily="49" charset="-122"/>
                        </a:rPr>
                        <a:t>是</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Arial" charset="0"/>
                          <a:ea typeface="仿宋_GB2312" pitchFamily="49" charset="-122"/>
                        </a:rPr>
                        <a:t>    </a:t>
                      </a:r>
                      <a:r>
                        <a:rPr kumimoji="0" lang="zh-CN" altLang="en-US" sz="2000" b="1" i="0" u="none" strike="noStrike" cap="none" normalizeH="0" baseline="0" smtClean="0">
                          <a:ln>
                            <a:noFill/>
                          </a:ln>
                          <a:solidFill>
                            <a:schemeClr val="tx1"/>
                          </a:solidFill>
                          <a:effectLst/>
                          <a:latin typeface="Arial" charset="0"/>
                          <a:ea typeface="仿宋_GB2312" pitchFamily="49" charset="-122"/>
                        </a:rPr>
                        <a:t>这</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Arial" charset="0"/>
                          <a:ea typeface="仿宋_GB2312" pitchFamily="49" charset="-122"/>
                        </a:rPr>
                        <a:t>判断动词</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48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Arial" charset="0"/>
                          <a:ea typeface="仿宋_GB2312" pitchFamily="49" charset="-122"/>
                        </a:rPr>
                        <a:t>     </a:t>
                      </a:r>
                      <a:r>
                        <a:rPr kumimoji="0" lang="zh-CN" altLang="en-US" sz="2000" b="1" i="0" u="none" strike="noStrike" cap="none" normalizeH="0" baseline="0" smtClean="0">
                          <a:ln>
                            <a:noFill/>
                          </a:ln>
                          <a:solidFill>
                            <a:schemeClr val="tx1"/>
                          </a:solidFill>
                          <a:effectLst/>
                          <a:latin typeface="Arial" charset="0"/>
                          <a:ea typeface="仿宋_GB2312" pitchFamily="49" charset="-122"/>
                        </a:rPr>
                        <a:t>虽</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Arial" charset="0"/>
                          <a:ea typeface="仿宋_GB2312" pitchFamily="49" charset="-122"/>
                        </a:rPr>
                        <a:t>    </a:t>
                      </a:r>
                      <a:r>
                        <a:rPr kumimoji="0" lang="zh-CN" altLang="en-US" sz="2000" b="1" i="0" u="none" strike="noStrike" cap="none" normalizeH="0" baseline="0" smtClean="0">
                          <a:ln>
                            <a:noFill/>
                          </a:ln>
                          <a:solidFill>
                            <a:schemeClr val="tx1"/>
                          </a:solidFill>
                          <a:effectLst/>
                          <a:latin typeface="Arial" charset="0"/>
                          <a:ea typeface="仿宋_GB2312" pitchFamily="49" charset="-122"/>
                        </a:rPr>
                        <a:t>即使</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Arial" charset="0"/>
                          <a:ea typeface="仿宋_GB2312" pitchFamily="49" charset="-122"/>
                        </a:rPr>
                        <a:t>虽然</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445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Arial" charset="0"/>
                          <a:ea typeface="仿宋_GB2312" pitchFamily="49" charset="-122"/>
                        </a:rPr>
                        <a:t>     </a:t>
                      </a:r>
                      <a:r>
                        <a:rPr kumimoji="0" lang="zh-CN" altLang="en-US" sz="2000" b="1" i="0" u="none" strike="noStrike" cap="none" normalizeH="0" baseline="0" smtClean="0">
                          <a:ln>
                            <a:noFill/>
                          </a:ln>
                          <a:solidFill>
                            <a:schemeClr val="tx1"/>
                          </a:solidFill>
                          <a:effectLst/>
                          <a:latin typeface="Arial" charset="0"/>
                          <a:ea typeface="仿宋_GB2312" pitchFamily="49" charset="-122"/>
                        </a:rPr>
                        <a:t>股</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Arial" charset="0"/>
                          <a:ea typeface="仿宋_GB2312" pitchFamily="49" charset="-122"/>
                        </a:rPr>
                        <a:t>    </a:t>
                      </a:r>
                      <a:r>
                        <a:rPr kumimoji="0" lang="zh-CN" altLang="en-US" sz="2000" b="1" i="0" u="none" strike="noStrike" cap="none" normalizeH="0" baseline="0" smtClean="0">
                          <a:ln>
                            <a:noFill/>
                          </a:ln>
                          <a:solidFill>
                            <a:schemeClr val="tx1"/>
                          </a:solidFill>
                          <a:effectLst/>
                          <a:latin typeface="Arial" charset="0"/>
                          <a:ea typeface="仿宋_GB2312" pitchFamily="49" charset="-122"/>
                        </a:rPr>
                        <a:t>大腿</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Arial" charset="0"/>
                          <a:ea typeface="仿宋_GB2312" pitchFamily="49" charset="-122"/>
                        </a:rPr>
                        <a:t>屁股</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603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Arial" charset="0"/>
                          <a:ea typeface="仿宋_GB2312" pitchFamily="49" charset="-122"/>
                        </a:rPr>
                        <a:t>     </a:t>
                      </a:r>
                      <a:r>
                        <a:rPr kumimoji="0" lang="zh-CN" altLang="en-US" sz="2000" b="1" i="0" u="none" strike="noStrike" cap="none" normalizeH="0" baseline="0" smtClean="0">
                          <a:ln>
                            <a:noFill/>
                          </a:ln>
                          <a:solidFill>
                            <a:schemeClr val="tx1"/>
                          </a:solidFill>
                          <a:effectLst/>
                          <a:latin typeface="Arial" charset="0"/>
                          <a:ea typeface="仿宋_GB2312" pitchFamily="49" charset="-122"/>
                        </a:rPr>
                        <a:t>走</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Arial" charset="0"/>
                          <a:ea typeface="仿宋_GB2312" pitchFamily="49" charset="-122"/>
                        </a:rPr>
                        <a:t>     </a:t>
                      </a:r>
                      <a:r>
                        <a:rPr kumimoji="0" lang="zh-CN" altLang="en-US" sz="2000" b="1" i="0" u="none" strike="noStrike" cap="none" normalizeH="0" baseline="0" smtClean="0">
                          <a:ln>
                            <a:noFill/>
                          </a:ln>
                          <a:solidFill>
                            <a:schemeClr val="tx1"/>
                          </a:solidFill>
                          <a:effectLst/>
                          <a:latin typeface="Arial" charset="0"/>
                          <a:ea typeface="仿宋_GB2312" pitchFamily="49" charset="-122"/>
                        </a:rPr>
                        <a:t>跑</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Arial" charset="0"/>
                          <a:ea typeface="仿宋_GB2312" pitchFamily="49" charset="-122"/>
                        </a:rPr>
                        <a:t>行走</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50915" name="Text Box 35"/>
          <p:cNvSpPr txBox="1">
            <a:spLocks noChangeArrowheads="1"/>
          </p:cNvSpPr>
          <p:nvPr/>
        </p:nvSpPr>
        <p:spPr bwMode="auto">
          <a:xfrm>
            <a:off x="152400" y="3810000"/>
            <a:ext cx="3048000" cy="457200"/>
          </a:xfrm>
          <a:prstGeom prst="rect">
            <a:avLst/>
          </a:prstGeom>
          <a:noFill/>
          <a:ln w="9525">
            <a:noFill/>
            <a:miter lim="800000"/>
            <a:headEnd/>
            <a:tailEnd/>
          </a:ln>
          <a:effectLst/>
        </p:spPr>
        <p:txBody>
          <a:bodyPr>
            <a:spAutoFit/>
          </a:bodyPr>
          <a:lstStyle/>
          <a:p>
            <a:pPr>
              <a:spcBef>
                <a:spcPct val="50000"/>
              </a:spcBef>
            </a:pPr>
            <a:r>
              <a:rPr lang="zh-CN" altLang="en-US" sz="2400" b="1">
                <a:solidFill>
                  <a:srgbClr val="800080"/>
                </a:solidFill>
              </a:rPr>
              <a:t>二、一词多意</a:t>
            </a:r>
          </a:p>
        </p:txBody>
      </p:sp>
      <p:sp>
        <p:nvSpPr>
          <p:cNvPr id="250916" name="Text Box 36"/>
          <p:cNvSpPr txBox="1">
            <a:spLocks noChangeArrowheads="1"/>
          </p:cNvSpPr>
          <p:nvPr/>
        </p:nvSpPr>
        <p:spPr bwMode="auto">
          <a:xfrm>
            <a:off x="533400" y="4572000"/>
            <a:ext cx="609600" cy="396875"/>
          </a:xfrm>
          <a:prstGeom prst="rect">
            <a:avLst/>
          </a:prstGeom>
          <a:noFill/>
          <a:ln w="9525">
            <a:noFill/>
            <a:miter lim="800000"/>
            <a:headEnd/>
            <a:tailEnd/>
          </a:ln>
          <a:effectLst/>
        </p:spPr>
        <p:txBody>
          <a:bodyPr>
            <a:spAutoFit/>
          </a:bodyPr>
          <a:lstStyle/>
          <a:p>
            <a:pPr>
              <a:spcBef>
                <a:spcPct val="50000"/>
              </a:spcBef>
            </a:pPr>
            <a:r>
              <a:rPr lang="zh-CN" altLang="en-US" sz="2000" b="1">
                <a:solidFill>
                  <a:srgbClr val="FF3300"/>
                </a:solidFill>
              </a:rPr>
              <a:t>妙</a:t>
            </a:r>
          </a:p>
        </p:txBody>
      </p:sp>
      <p:sp>
        <p:nvSpPr>
          <p:cNvPr id="250917" name="Text Box 37"/>
          <p:cNvSpPr txBox="1">
            <a:spLocks noChangeArrowheads="1"/>
          </p:cNvSpPr>
          <p:nvPr/>
        </p:nvSpPr>
        <p:spPr bwMode="auto">
          <a:xfrm>
            <a:off x="1219200" y="4335463"/>
            <a:ext cx="1295400" cy="366712"/>
          </a:xfrm>
          <a:prstGeom prst="rect">
            <a:avLst/>
          </a:prstGeom>
          <a:noFill/>
          <a:ln w="9525">
            <a:noFill/>
            <a:miter lim="800000"/>
            <a:headEnd/>
            <a:tailEnd/>
          </a:ln>
          <a:effectLst/>
        </p:spPr>
        <p:txBody>
          <a:bodyPr>
            <a:spAutoFit/>
          </a:bodyPr>
          <a:lstStyle/>
          <a:p>
            <a:pPr>
              <a:spcBef>
                <a:spcPct val="50000"/>
              </a:spcBef>
            </a:pPr>
            <a:r>
              <a:rPr lang="zh-CN" altLang="en-US" b="1"/>
              <a:t>以为妙绝</a:t>
            </a:r>
          </a:p>
        </p:txBody>
      </p:sp>
      <p:sp>
        <p:nvSpPr>
          <p:cNvPr id="250918" name="Text Box 38"/>
          <p:cNvSpPr txBox="1">
            <a:spLocks noChangeArrowheads="1"/>
          </p:cNvSpPr>
          <p:nvPr/>
        </p:nvSpPr>
        <p:spPr bwMode="auto">
          <a:xfrm>
            <a:off x="2514600" y="4343400"/>
            <a:ext cx="1066800" cy="366713"/>
          </a:xfrm>
          <a:prstGeom prst="rect">
            <a:avLst/>
          </a:prstGeom>
          <a:noFill/>
          <a:ln w="9525">
            <a:noFill/>
            <a:miter lim="800000"/>
            <a:headEnd/>
            <a:tailEnd/>
          </a:ln>
          <a:effectLst/>
        </p:spPr>
        <p:txBody>
          <a:bodyPr>
            <a:spAutoFit/>
          </a:bodyPr>
          <a:lstStyle/>
          <a:p>
            <a:pPr>
              <a:spcBef>
                <a:spcPct val="50000"/>
              </a:spcBef>
            </a:pPr>
            <a:endParaRPr lang="zh-CN" altLang="zh-CN"/>
          </a:p>
        </p:txBody>
      </p:sp>
      <p:sp>
        <p:nvSpPr>
          <p:cNvPr id="250919" name="Text Box 39"/>
          <p:cNvSpPr txBox="1">
            <a:spLocks noChangeArrowheads="1"/>
          </p:cNvSpPr>
          <p:nvPr/>
        </p:nvSpPr>
        <p:spPr bwMode="auto">
          <a:xfrm>
            <a:off x="2590800" y="4343400"/>
            <a:ext cx="838200" cy="366713"/>
          </a:xfrm>
          <a:prstGeom prst="rect">
            <a:avLst/>
          </a:prstGeom>
          <a:noFill/>
          <a:ln w="9525">
            <a:noFill/>
            <a:miter lim="800000"/>
            <a:headEnd/>
            <a:tailEnd/>
          </a:ln>
          <a:effectLst/>
        </p:spPr>
        <p:txBody>
          <a:bodyPr>
            <a:spAutoFit/>
          </a:bodyPr>
          <a:lstStyle/>
          <a:p>
            <a:pPr>
              <a:spcBef>
                <a:spcPct val="50000"/>
              </a:spcBef>
            </a:pPr>
            <a:r>
              <a:rPr lang="zh-CN" altLang="en-US" b="1"/>
              <a:t>奇妙</a:t>
            </a:r>
          </a:p>
        </p:txBody>
      </p:sp>
      <p:sp>
        <p:nvSpPr>
          <p:cNvPr id="250920" name="Text Box 40"/>
          <p:cNvSpPr txBox="1">
            <a:spLocks noChangeArrowheads="1"/>
          </p:cNvSpPr>
          <p:nvPr/>
        </p:nvSpPr>
        <p:spPr bwMode="auto">
          <a:xfrm>
            <a:off x="1219200" y="4876800"/>
            <a:ext cx="1371600" cy="366713"/>
          </a:xfrm>
          <a:prstGeom prst="rect">
            <a:avLst/>
          </a:prstGeom>
          <a:noFill/>
          <a:ln w="9525">
            <a:noFill/>
            <a:miter lim="800000"/>
            <a:headEnd/>
            <a:tailEnd/>
          </a:ln>
          <a:effectLst/>
        </p:spPr>
        <p:txBody>
          <a:bodyPr>
            <a:spAutoFit/>
          </a:bodyPr>
          <a:lstStyle/>
          <a:p>
            <a:pPr>
              <a:spcBef>
                <a:spcPct val="50000"/>
              </a:spcBef>
            </a:pPr>
            <a:r>
              <a:rPr lang="zh-CN" altLang="en-US" b="1"/>
              <a:t>众妙毕备</a:t>
            </a:r>
          </a:p>
        </p:txBody>
      </p:sp>
      <p:sp>
        <p:nvSpPr>
          <p:cNvPr id="250921" name="Text Box 41"/>
          <p:cNvSpPr txBox="1">
            <a:spLocks noChangeArrowheads="1"/>
          </p:cNvSpPr>
          <p:nvPr/>
        </p:nvSpPr>
        <p:spPr bwMode="auto">
          <a:xfrm>
            <a:off x="2667000" y="4876800"/>
            <a:ext cx="838200" cy="366713"/>
          </a:xfrm>
          <a:prstGeom prst="rect">
            <a:avLst/>
          </a:prstGeom>
          <a:noFill/>
          <a:ln w="9525">
            <a:noFill/>
            <a:miter lim="800000"/>
            <a:headEnd/>
            <a:tailEnd/>
          </a:ln>
          <a:effectLst/>
        </p:spPr>
        <p:txBody>
          <a:bodyPr>
            <a:spAutoFit/>
          </a:bodyPr>
          <a:lstStyle/>
          <a:p>
            <a:pPr>
              <a:spcBef>
                <a:spcPct val="50000"/>
              </a:spcBef>
            </a:pPr>
            <a:r>
              <a:rPr lang="zh-CN" altLang="en-US" b="1"/>
              <a:t>妙处</a:t>
            </a:r>
          </a:p>
        </p:txBody>
      </p:sp>
      <p:sp>
        <p:nvSpPr>
          <p:cNvPr id="250922" name="AutoShape 42"/>
          <p:cNvSpPr>
            <a:spLocks/>
          </p:cNvSpPr>
          <p:nvPr/>
        </p:nvSpPr>
        <p:spPr bwMode="auto">
          <a:xfrm>
            <a:off x="1143000" y="4495800"/>
            <a:ext cx="76200" cy="609600"/>
          </a:xfrm>
          <a:prstGeom prst="leftBrace">
            <a:avLst>
              <a:gd name="adj1" fmla="val 66667"/>
              <a:gd name="adj2" fmla="val 50000"/>
            </a:avLst>
          </a:prstGeom>
          <a:noFill/>
          <a:ln w="9525">
            <a:solidFill>
              <a:schemeClr val="tx1"/>
            </a:solidFill>
            <a:round/>
            <a:headEnd/>
            <a:tailEnd/>
          </a:ln>
          <a:effectLst/>
        </p:spPr>
        <p:txBody>
          <a:bodyPr wrap="none" anchor="ctr"/>
          <a:lstStyle/>
          <a:p>
            <a:endParaRPr lang="zh-CN" altLang="en-US"/>
          </a:p>
        </p:txBody>
      </p:sp>
      <p:sp>
        <p:nvSpPr>
          <p:cNvPr id="250923" name="Text Box 43"/>
          <p:cNvSpPr txBox="1">
            <a:spLocks noChangeArrowheads="1"/>
          </p:cNvSpPr>
          <p:nvPr/>
        </p:nvSpPr>
        <p:spPr bwMode="auto">
          <a:xfrm>
            <a:off x="4343400" y="4572000"/>
            <a:ext cx="457200" cy="366713"/>
          </a:xfrm>
          <a:prstGeom prst="rect">
            <a:avLst/>
          </a:prstGeom>
          <a:noFill/>
          <a:ln w="9525">
            <a:noFill/>
            <a:miter lim="800000"/>
            <a:headEnd/>
            <a:tailEnd/>
          </a:ln>
          <a:effectLst/>
        </p:spPr>
        <p:txBody>
          <a:bodyPr>
            <a:spAutoFit/>
          </a:bodyPr>
          <a:lstStyle/>
          <a:p>
            <a:pPr>
              <a:spcBef>
                <a:spcPct val="50000"/>
              </a:spcBef>
            </a:pPr>
            <a:r>
              <a:rPr lang="zh-CN" altLang="en-US" b="1">
                <a:solidFill>
                  <a:srgbClr val="FF3300"/>
                </a:solidFill>
              </a:rPr>
              <a:t>绝</a:t>
            </a:r>
          </a:p>
        </p:txBody>
      </p:sp>
      <p:sp>
        <p:nvSpPr>
          <p:cNvPr id="250924" name="Text Box 44"/>
          <p:cNvSpPr txBox="1">
            <a:spLocks noChangeArrowheads="1"/>
          </p:cNvSpPr>
          <p:nvPr/>
        </p:nvSpPr>
        <p:spPr bwMode="auto">
          <a:xfrm>
            <a:off x="5029200" y="4343400"/>
            <a:ext cx="1295400" cy="366713"/>
          </a:xfrm>
          <a:prstGeom prst="rect">
            <a:avLst/>
          </a:prstGeom>
          <a:noFill/>
          <a:ln w="9525">
            <a:noFill/>
            <a:miter lim="800000"/>
            <a:headEnd/>
            <a:tailEnd/>
          </a:ln>
          <a:effectLst/>
        </p:spPr>
        <p:txBody>
          <a:bodyPr>
            <a:spAutoFit/>
          </a:bodyPr>
          <a:lstStyle/>
          <a:p>
            <a:pPr>
              <a:spcBef>
                <a:spcPct val="50000"/>
              </a:spcBef>
            </a:pPr>
            <a:r>
              <a:rPr lang="zh-CN" altLang="en-US" b="1"/>
              <a:t>以为绝妙</a:t>
            </a:r>
          </a:p>
        </p:txBody>
      </p:sp>
      <p:sp>
        <p:nvSpPr>
          <p:cNvPr id="250925" name="Text Box 45"/>
          <p:cNvSpPr txBox="1">
            <a:spLocks noChangeArrowheads="1"/>
          </p:cNvSpPr>
          <p:nvPr/>
        </p:nvSpPr>
        <p:spPr bwMode="auto">
          <a:xfrm>
            <a:off x="6324600" y="4343400"/>
            <a:ext cx="914400" cy="366713"/>
          </a:xfrm>
          <a:prstGeom prst="rect">
            <a:avLst/>
          </a:prstGeom>
          <a:noFill/>
          <a:ln w="9525">
            <a:noFill/>
            <a:miter lim="800000"/>
            <a:headEnd/>
            <a:tailEnd/>
          </a:ln>
          <a:effectLst/>
        </p:spPr>
        <p:txBody>
          <a:bodyPr>
            <a:spAutoFit/>
          </a:bodyPr>
          <a:lstStyle/>
          <a:p>
            <a:pPr>
              <a:spcBef>
                <a:spcPct val="50000"/>
              </a:spcBef>
            </a:pPr>
            <a:r>
              <a:rPr lang="zh-CN" altLang="en-US" b="1"/>
              <a:t>极度</a:t>
            </a:r>
          </a:p>
        </p:txBody>
      </p:sp>
      <p:sp>
        <p:nvSpPr>
          <p:cNvPr id="250926" name="Text Box 46"/>
          <p:cNvSpPr txBox="1">
            <a:spLocks noChangeArrowheads="1"/>
          </p:cNvSpPr>
          <p:nvPr/>
        </p:nvSpPr>
        <p:spPr bwMode="auto">
          <a:xfrm>
            <a:off x="5029200" y="4876800"/>
            <a:ext cx="1143000" cy="366713"/>
          </a:xfrm>
          <a:prstGeom prst="rect">
            <a:avLst/>
          </a:prstGeom>
          <a:noFill/>
          <a:ln w="9525">
            <a:noFill/>
            <a:miter lim="800000"/>
            <a:headEnd/>
            <a:tailEnd/>
          </a:ln>
          <a:effectLst/>
        </p:spPr>
        <p:txBody>
          <a:bodyPr>
            <a:spAutoFit/>
          </a:bodyPr>
          <a:lstStyle/>
          <a:p>
            <a:r>
              <a:rPr lang="zh-CN" altLang="en-US" b="1"/>
              <a:t>群响毕绝</a:t>
            </a:r>
          </a:p>
        </p:txBody>
      </p:sp>
      <p:sp>
        <p:nvSpPr>
          <p:cNvPr id="250927" name="Text Box 47"/>
          <p:cNvSpPr txBox="1">
            <a:spLocks noChangeArrowheads="1"/>
          </p:cNvSpPr>
          <p:nvPr/>
        </p:nvSpPr>
        <p:spPr bwMode="auto">
          <a:xfrm>
            <a:off x="6324600" y="4876800"/>
            <a:ext cx="1143000" cy="366713"/>
          </a:xfrm>
          <a:prstGeom prst="rect">
            <a:avLst/>
          </a:prstGeom>
          <a:noFill/>
          <a:ln w="9525">
            <a:noFill/>
            <a:miter lim="800000"/>
            <a:headEnd/>
            <a:tailEnd/>
          </a:ln>
          <a:effectLst/>
        </p:spPr>
        <p:txBody>
          <a:bodyPr>
            <a:spAutoFit/>
          </a:bodyPr>
          <a:lstStyle/>
          <a:p>
            <a:pPr>
              <a:spcBef>
                <a:spcPct val="50000"/>
              </a:spcBef>
            </a:pPr>
            <a:r>
              <a:rPr lang="zh-CN" altLang="en-US" b="1"/>
              <a:t>尽、消失</a:t>
            </a:r>
          </a:p>
        </p:txBody>
      </p:sp>
      <p:sp>
        <p:nvSpPr>
          <p:cNvPr id="250928" name="AutoShape 48"/>
          <p:cNvSpPr>
            <a:spLocks/>
          </p:cNvSpPr>
          <p:nvPr/>
        </p:nvSpPr>
        <p:spPr bwMode="auto">
          <a:xfrm>
            <a:off x="4876800" y="4495800"/>
            <a:ext cx="76200" cy="533400"/>
          </a:xfrm>
          <a:prstGeom prst="leftBrace">
            <a:avLst>
              <a:gd name="adj1" fmla="val 58333"/>
              <a:gd name="adj2" fmla="val 50000"/>
            </a:avLst>
          </a:prstGeom>
          <a:noFill/>
          <a:ln w="9525">
            <a:solidFill>
              <a:schemeClr val="tx1"/>
            </a:solidFill>
            <a:round/>
            <a:headEnd/>
            <a:tailEnd/>
          </a:ln>
          <a:effectLst/>
        </p:spPr>
        <p:txBody>
          <a:bodyPr wrap="none" anchor="ctr"/>
          <a:lstStyle/>
          <a:p>
            <a:endParaRPr lang="zh-CN" altLang="en-US"/>
          </a:p>
        </p:txBody>
      </p:sp>
      <p:sp>
        <p:nvSpPr>
          <p:cNvPr id="250929" name="Text Box 49"/>
          <p:cNvSpPr txBox="1">
            <a:spLocks noChangeArrowheads="1"/>
          </p:cNvSpPr>
          <p:nvPr/>
        </p:nvSpPr>
        <p:spPr bwMode="auto">
          <a:xfrm>
            <a:off x="381000" y="5715000"/>
            <a:ext cx="914400" cy="366713"/>
          </a:xfrm>
          <a:prstGeom prst="rect">
            <a:avLst/>
          </a:prstGeom>
          <a:noFill/>
          <a:ln w="9525">
            <a:noFill/>
            <a:miter lim="800000"/>
            <a:headEnd/>
            <a:tailEnd/>
          </a:ln>
          <a:effectLst/>
        </p:spPr>
        <p:txBody>
          <a:bodyPr>
            <a:spAutoFit/>
          </a:bodyPr>
          <a:lstStyle/>
          <a:p>
            <a:pPr>
              <a:spcBef>
                <a:spcPct val="50000"/>
              </a:spcBef>
            </a:pPr>
            <a:endParaRPr lang="zh-CN" altLang="zh-CN"/>
          </a:p>
        </p:txBody>
      </p:sp>
      <p:sp>
        <p:nvSpPr>
          <p:cNvPr id="250930" name="Text Box 50"/>
          <p:cNvSpPr txBox="1">
            <a:spLocks noChangeArrowheads="1"/>
          </p:cNvSpPr>
          <p:nvPr/>
        </p:nvSpPr>
        <p:spPr bwMode="auto">
          <a:xfrm>
            <a:off x="609600" y="5715000"/>
            <a:ext cx="533400" cy="366713"/>
          </a:xfrm>
          <a:prstGeom prst="rect">
            <a:avLst/>
          </a:prstGeom>
          <a:noFill/>
          <a:ln w="9525">
            <a:noFill/>
            <a:miter lim="800000"/>
            <a:headEnd/>
            <a:tailEnd/>
          </a:ln>
          <a:effectLst/>
        </p:spPr>
        <p:txBody>
          <a:bodyPr>
            <a:spAutoFit/>
          </a:bodyPr>
          <a:lstStyle/>
          <a:p>
            <a:pPr>
              <a:spcBef>
                <a:spcPct val="50000"/>
              </a:spcBef>
            </a:pPr>
            <a:r>
              <a:rPr lang="zh-CN" altLang="en-US" b="1">
                <a:solidFill>
                  <a:srgbClr val="FF3300"/>
                </a:solidFill>
              </a:rPr>
              <a:t>乳</a:t>
            </a:r>
          </a:p>
        </p:txBody>
      </p:sp>
      <p:sp>
        <p:nvSpPr>
          <p:cNvPr id="250931" name="Text Box 51"/>
          <p:cNvSpPr txBox="1">
            <a:spLocks noChangeArrowheads="1"/>
          </p:cNvSpPr>
          <p:nvPr/>
        </p:nvSpPr>
        <p:spPr bwMode="auto">
          <a:xfrm>
            <a:off x="1219200" y="5410200"/>
            <a:ext cx="1295400" cy="366713"/>
          </a:xfrm>
          <a:prstGeom prst="rect">
            <a:avLst/>
          </a:prstGeom>
          <a:noFill/>
          <a:ln w="9525">
            <a:noFill/>
            <a:miter lim="800000"/>
            <a:headEnd/>
            <a:tailEnd/>
          </a:ln>
          <a:effectLst/>
        </p:spPr>
        <p:txBody>
          <a:bodyPr>
            <a:spAutoFit/>
          </a:bodyPr>
          <a:lstStyle/>
          <a:p>
            <a:pPr>
              <a:spcBef>
                <a:spcPct val="50000"/>
              </a:spcBef>
            </a:pPr>
            <a:r>
              <a:rPr lang="zh-CN" altLang="en-US" b="1"/>
              <a:t>妇抚儿乳</a:t>
            </a:r>
          </a:p>
        </p:txBody>
      </p:sp>
      <p:sp>
        <p:nvSpPr>
          <p:cNvPr id="250932" name="Text Box 52"/>
          <p:cNvSpPr txBox="1">
            <a:spLocks noChangeArrowheads="1"/>
          </p:cNvSpPr>
          <p:nvPr/>
        </p:nvSpPr>
        <p:spPr bwMode="auto">
          <a:xfrm>
            <a:off x="2667000" y="5410200"/>
            <a:ext cx="1066800" cy="366713"/>
          </a:xfrm>
          <a:prstGeom prst="rect">
            <a:avLst/>
          </a:prstGeom>
          <a:noFill/>
          <a:ln w="9525">
            <a:noFill/>
            <a:miter lim="800000"/>
            <a:headEnd/>
            <a:tailEnd/>
          </a:ln>
          <a:effectLst/>
        </p:spPr>
        <p:txBody>
          <a:bodyPr>
            <a:spAutoFit/>
          </a:bodyPr>
          <a:lstStyle/>
          <a:p>
            <a:pPr>
              <a:spcBef>
                <a:spcPct val="50000"/>
              </a:spcBef>
            </a:pPr>
            <a:r>
              <a:rPr lang="zh-CN" altLang="en-US" b="1"/>
              <a:t>喂奶</a:t>
            </a:r>
          </a:p>
        </p:txBody>
      </p:sp>
      <p:sp>
        <p:nvSpPr>
          <p:cNvPr id="250933" name="Text Box 53"/>
          <p:cNvSpPr txBox="1">
            <a:spLocks noChangeArrowheads="1"/>
          </p:cNvSpPr>
          <p:nvPr/>
        </p:nvSpPr>
        <p:spPr bwMode="auto">
          <a:xfrm>
            <a:off x="1219200" y="6096000"/>
            <a:ext cx="1371600" cy="366713"/>
          </a:xfrm>
          <a:prstGeom prst="rect">
            <a:avLst/>
          </a:prstGeom>
          <a:noFill/>
          <a:ln w="9525">
            <a:noFill/>
            <a:miter lim="800000"/>
            <a:headEnd/>
            <a:tailEnd/>
          </a:ln>
          <a:effectLst/>
        </p:spPr>
        <p:txBody>
          <a:bodyPr>
            <a:spAutoFit/>
          </a:bodyPr>
          <a:lstStyle/>
          <a:p>
            <a:pPr>
              <a:spcBef>
                <a:spcPct val="50000"/>
              </a:spcBef>
            </a:pPr>
            <a:endParaRPr lang="zh-CN" altLang="zh-CN"/>
          </a:p>
        </p:txBody>
      </p:sp>
      <p:sp>
        <p:nvSpPr>
          <p:cNvPr id="250934" name="Text Box 54"/>
          <p:cNvSpPr txBox="1">
            <a:spLocks noChangeArrowheads="1"/>
          </p:cNvSpPr>
          <p:nvPr/>
        </p:nvSpPr>
        <p:spPr bwMode="auto">
          <a:xfrm>
            <a:off x="1219200" y="5867400"/>
            <a:ext cx="1143000" cy="366713"/>
          </a:xfrm>
          <a:prstGeom prst="rect">
            <a:avLst/>
          </a:prstGeom>
          <a:noFill/>
          <a:ln w="9525">
            <a:noFill/>
            <a:miter lim="800000"/>
            <a:headEnd/>
            <a:tailEnd/>
          </a:ln>
          <a:effectLst/>
        </p:spPr>
        <p:txBody>
          <a:bodyPr>
            <a:spAutoFit/>
          </a:bodyPr>
          <a:lstStyle/>
          <a:p>
            <a:pPr>
              <a:spcBef>
                <a:spcPct val="50000"/>
              </a:spcBef>
            </a:pPr>
            <a:r>
              <a:rPr lang="zh-CN" altLang="en-US" b="1"/>
              <a:t>儿含乳啼</a:t>
            </a:r>
          </a:p>
        </p:txBody>
      </p:sp>
      <p:sp>
        <p:nvSpPr>
          <p:cNvPr id="250935" name="AutoShape 55"/>
          <p:cNvSpPr>
            <a:spLocks/>
          </p:cNvSpPr>
          <p:nvPr/>
        </p:nvSpPr>
        <p:spPr bwMode="auto">
          <a:xfrm>
            <a:off x="1143000" y="5562600"/>
            <a:ext cx="76200" cy="533400"/>
          </a:xfrm>
          <a:prstGeom prst="leftBrace">
            <a:avLst>
              <a:gd name="adj1" fmla="val 58333"/>
              <a:gd name="adj2" fmla="val 50000"/>
            </a:avLst>
          </a:prstGeom>
          <a:noFill/>
          <a:ln w="9525">
            <a:solidFill>
              <a:schemeClr val="tx1"/>
            </a:solidFill>
            <a:round/>
            <a:headEnd/>
            <a:tailEnd/>
          </a:ln>
          <a:effectLst/>
        </p:spPr>
        <p:txBody>
          <a:bodyPr wrap="none" anchor="ctr"/>
          <a:lstStyle/>
          <a:p>
            <a:endParaRPr lang="zh-CN" altLang="en-US"/>
          </a:p>
        </p:txBody>
      </p:sp>
      <p:sp>
        <p:nvSpPr>
          <p:cNvPr id="250936" name="Text Box 56"/>
          <p:cNvSpPr txBox="1">
            <a:spLocks noChangeArrowheads="1"/>
          </p:cNvSpPr>
          <p:nvPr/>
        </p:nvSpPr>
        <p:spPr bwMode="auto">
          <a:xfrm>
            <a:off x="2667000" y="5867400"/>
            <a:ext cx="762000" cy="366713"/>
          </a:xfrm>
          <a:prstGeom prst="rect">
            <a:avLst/>
          </a:prstGeom>
          <a:noFill/>
          <a:ln w="9525">
            <a:noFill/>
            <a:miter lim="800000"/>
            <a:headEnd/>
            <a:tailEnd/>
          </a:ln>
          <a:effectLst/>
        </p:spPr>
        <p:txBody>
          <a:bodyPr>
            <a:spAutoFit/>
          </a:bodyPr>
          <a:lstStyle/>
          <a:p>
            <a:pPr>
              <a:spcBef>
                <a:spcPct val="50000"/>
              </a:spcBef>
            </a:pPr>
            <a:r>
              <a:rPr lang="zh-CN" altLang="en-US" b="1"/>
              <a:t>乳头</a:t>
            </a:r>
          </a:p>
        </p:txBody>
      </p:sp>
      <p:graphicFrame>
        <p:nvGraphicFramePr>
          <p:cNvPr id="250937" name="Group 57"/>
          <p:cNvGraphicFramePr>
            <a:graphicFrameLocks noGrp="1"/>
          </p:cNvGraphicFramePr>
          <p:nvPr/>
        </p:nvGraphicFramePr>
        <p:xfrm>
          <a:off x="762000" y="3429000"/>
          <a:ext cx="6096000" cy="396240"/>
        </p:xfrm>
        <a:graphic>
          <a:graphicData uri="http://schemas.openxmlformats.org/drawingml/2006/table">
            <a:tbl>
              <a:tblPr/>
              <a:tblGrid>
                <a:gridCol w="1524000"/>
                <a:gridCol w="2057400"/>
                <a:gridCol w="2514600"/>
              </a:tblGrid>
              <a:tr h="3810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Arial" charset="0"/>
                          <a:ea typeface="仿宋_GB2312" pitchFamily="49" charset="-122"/>
                        </a:rPr>
                        <a:t>     </a:t>
                      </a:r>
                      <a:r>
                        <a:rPr kumimoji="0" lang="zh-CN" altLang="en-US" sz="2000" b="1" i="0" u="none" strike="noStrike" cap="none" normalizeH="0" baseline="0" smtClean="0">
                          <a:ln>
                            <a:noFill/>
                          </a:ln>
                          <a:solidFill>
                            <a:schemeClr val="tx1"/>
                          </a:solidFill>
                          <a:effectLst/>
                          <a:latin typeface="Arial" charset="0"/>
                          <a:ea typeface="仿宋_GB2312" pitchFamily="49" charset="-122"/>
                        </a:rPr>
                        <a:t>名</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Arial" charset="0"/>
                          <a:ea typeface="仿宋_GB2312" pitchFamily="49" charset="-122"/>
                        </a:rPr>
                        <a:t>    </a:t>
                      </a:r>
                      <a:r>
                        <a:rPr kumimoji="0" lang="zh-CN" altLang="en-US" sz="2000" b="1" i="0" u="none" strike="noStrike" cap="none" normalizeH="0" baseline="0" smtClean="0">
                          <a:ln>
                            <a:noFill/>
                          </a:ln>
                          <a:solidFill>
                            <a:schemeClr val="tx1"/>
                          </a:solidFill>
                          <a:effectLst/>
                          <a:latin typeface="Arial" charset="0"/>
                          <a:ea typeface="仿宋_GB2312" pitchFamily="49" charset="-122"/>
                        </a:rPr>
                        <a:t>说出</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Arial" charset="0"/>
                          <a:ea typeface="仿宋_GB2312" pitchFamily="49" charset="-122"/>
                        </a:rPr>
                        <a:t>名字</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50947" name="Text Box 67"/>
          <p:cNvSpPr txBox="1">
            <a:spLocks noChangeArrowheads="1"/>
          </p:cNvSpPr>
          <p:nvPr/>
        </p:nvSpPr>
        <p:spPr bwMode="auto">
          <a:xfrm>
            <a:off x="4572000" y="5334000"/>
            <a:ext cx="2133600" cy="457200"/>
          </a:xfrm>
          <a:prstGeom prst="rect">
            <a:avLst/>
          </a:prstGeom>
          <a:noFill/>
          <a:ln w="9525">
            <a:noFill/>
            <a:miter lim="800000"/>
            <a:headEnd/>
            <a:tailEnd/>
          </a:ln>
          <a:effectLst/>
        </p:spPr>
        <p:txBody>
          <a:bodyPr>
            <a:spAutoFit/>
          </a:bodyPr>
          <a:lstStyle/>
          <a:p>
            <a:pPr>
              <a:spcBef>
                <a:spcPct val="50000"/>
              </a:spcBef>
            </a:pPr>
            <a:r>
              <a:rPr lang="zh-CN" altLang="en-US" sz="2400" b="1">
                <a:solidFill>
                  <a:srgbClr val="FF3300"/>
                </a:solidFill>
              </a:rPr>
              <a:t>三、通假字</a:t>
            </a:r>
          </a:p>
        </p:txBody>
      </p:sp>
      <p:sp>
        <p:nvSpPr>
          <p:cNvPr id="250948" name="Text Box 68"/>
          <p:cNvSpPr txBox="1">
            <a:spLocks noChangeArrowheads="1"/>
          </p:cNvSpPr>
          <p:nvPr/>
        </p:nvSpPr>
        <p:spPr bwMode="auto">
          <a:xfrm>
            <a:off x="4572000" y="5867400"/>
            <a:ext cx="3581400" cy="366713"/>
          </a:xfrm>
          <a:prstGeom prst="rect">
            <a:avLst/>
          </a:prstGeom>
          <a:noFill/>
          <a:ln w="9525">
            <a:noFill/>
            <a:miter lim="800000"/>
            <a:headEnd/>
            <a:tailEnd/>
          </a:ln>
          <a:effectLst/>
        </p:spPr>
        <p:txBody>
          <a:bodyPr>
            <a:spAutoFit/>
          </a:bodyPr>
          <a:lstStyle/>
          <a:p>
            <a:pPr>
              <a:spcBef>
                <a:spcPct val="50000"/>
              </a:spcBef>
            </a:pPr>
            <a:r>
              <a:rPr lang="zh-CN" altLang="en-US" b="1"/>
              <a:t>满坐寂然：“坐”通“座”</a:t>
            </a:r>
          </a:p>
        </p:txBody>
      </p:sp>
      <p:pic>
        <p:nvPicPr>
          <p:cNvPr id="250949" name="Picture 69" descr="md_zjbk051632">
            <a:hlinkClick r:id="rId3"/>
          </p:cNvPr>
          <p:cNvPicPr>
            <a:picLocks noChangeAspect="1" noChangeArrowheads="1"/>
          </p:cNvPicPr>
          <p:nvPr/>
        </p:nvPicPr>
        <p:blipFill>
          <a:blip r:embed="rId4"/>
          <a:srcRect/>
          <a:stretch>
            <a:fillRect/>
          </a:stretch>
        </p:blipFill>
        <p:spPr bwMode="auto">
          <a:xfrm>
            <a:off x="7696200" y="3886200"/>
            <a:ext cx="1447800" cy="2971800"/>
          </a:xfrm>
          <a:prstGeom prst="rect">
            <a:avLst/>
          </a:prstGeom>
          <a:noFill/>
        </p:spPr>
      </p:pic>
      <p:sp>
        <p:nvSpPr>
          <p:cNvPr id="250950" name="WordArt 70"/>
          <p:cNvSpPr>
            <a:spLocks noChangeArrowheads="1" noChangeShapeType="1" noTextEdit="1"/>
          </p:cNvSpPr>
          <p:nvPr/>
        </p:nvSpPr>
        <p:spPr bwMode="auto">
          <a:xfrm rot="5400000">
            <a:off x="7620000" y="1219200"/>
            <a:ext cx="1828800" cy="457200"/>
          </a:xfrm>
          <a:prstGeom prst="rect">
            <a:avLst/>
          </a:prstGeom>
        </p:spPr>
        <p:txBody>
          <a:bodyPr vert="eaVert" wrap="none" fromWordArt="1">
            <a:prstTxWarp prst="textPlain">
              <a:avLst>
                <a:gd name="adj" fmla="val 50000"/>
              </a:avLst>
            </a:prstTxWarp>
          </a:bodyPr>
          <a:lstStyle/>
          <a:p>
            <a:pPr algn="ctr" fontAlgn="auto"/>
            <a:r>
              <a:rPr lang="zh-CN" altLang="en-US" sz="3600" kern="10">
                <a:ln w="9525">
                  <a:solidFill>
                    <a:srgbClr val="800000"/>
                  </a:solidFill>
                  <a:round/>
                  <a:headEnd/>
                  <a:tailEnd/>
                </a:ln>
                <a:solidFill>
                  <a:srgbClr val="800000"/>
                </a:solidFill>
                <a:latin typeface="宋体"/>
                <a:ea typeface="宋体"/>
              </a:rPr>
              <a:t>重点字词</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50950"/>
                                        </p:tgtEl>
                                        <p:attrNameLst>
                                          <p:attrName>style.visibility</p:attrName>
                                        </p:attrNameLst>
                                      </p:cBhvr>
                                      <p:to>
                                        <p:strVal val="visible"/>
                                      </p:to>
                                    </p:set>
                                    <p:animEffect transition="in" filter="blinds(horizontal)">
                                      <p:cBhvr>
                                        <p:cTn id="7" dur="500"/>
                                        <p:tgtEl>
                                          <p:spTgt spid="25095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50884"/>
                                        </p:tgtEl>
                                        <p:attrNameLst>
                                          <p:attrName>style.visibility</p:attrName>
                                        </p:attrNameLst>
                                      </p:cBhvr>
                                      <p:to>
                                        <p:strVal val="visible"/>
                                      </p:to>
                                    </p:set>
                                    <p:animEffect transition="in" filter="blinds(horizontal)">
                                      <p:cBhvr>
                                        <p:cTn id="12" dur="500"/>
                                        <p:tgtEl>
                                          <p:spTgt spid="25088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50885"/>
                                        </p:tgtEl>
                                        <p:attrNameLst>
                                          <p:attrName>style.visibility</p:attrName>
                                        </p:attrNameLst>
                                      </p:cBhvr>
                                      <p:to>
                                        <p:strVal val="visible"/>
                                      </p:to>
                                    </p:set>
                                    <p:animEffect transition="in" filter="blinds(horizontal)">
                                      <p:cBhvr>
                                        <p:cTn id="17" dur="500"/>
                                        <p:tgtEl>
                                          <p:spTgt spid="25088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50937"/>
                                        </p:tgtEl>
                                        <p:attrNameLst>
                                          <p:attrName>style.visibility</p:attrName>
                                        </p:attrNameLst>
                                      </p:cBhvr>
                                      <p:to>
                                        <p:strVal val="visible"/>
                                      </p:to>
                                    </p:set>
                                    <p:animEffect transition="in" filter="blinds(horizontal)">
                                      <p:cBhvr>
                                        <p:cTn id="22" dur="500"/>
                                        <p:tgtEl>
                                          <p:spTgt spid="25093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50915"/>
                                        </p:tgtEl>
                                        <p:attrNameLst>
                                          <p:attrName>style.visibility</p:attrName>
                                        </p:attrNameLst>
                                      </p:cBhvr>
                                      <p:to>
                                        <p:strVal val="visible"/>
                                      </p:to>
                                    </p:set>
                                    <p:animEffect transition="in" filter="blinds(horizontal)">
                                      <p:cBhvr>
                                        <p:cTn id="27" dur="500"/>
                                        <p:tgtEl>
                                          <p:spTgt spid="250915"/>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50916"/>
                                        </p:tgtEl>
                                        <p:attrNameLst>
                                          <p:attrName>style.visibility</p:attrName>
                                        </p:attrNameLst>
                                      </p:cBhvr>
                                      <p:to>
                                        <p:strVal val="visible"/>
                                      </p:to>
                                    </p:set>
                                    <p:animEffect transition="in" filter="blinds(horizontal)">
                                      <p:cBhvr>
                                        <p:cTn id="32" dur="500"/>
                                        <p:tgtEl>
                                          <p:spTgt spid="250916"/>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250922"/>
                                        </p:tgtEl>
                                        <p:attrNameLst>
                                          <p:attrName>style.visibility</p:attrName>
                                        </p:attrNameLst>
                                      </p:cBhvr>
                                      <p:to>
                                        <p:strVal val="visible"/>
                                      </p:to>
                                    </p:set>
                                    <p:animEffect transition="in" filter="blinds(horizontal)">
                                      <p:cBhvr>
                                        <p:cTn id="37" dur="500"/>
                                        <p:tgtEl>
                                          <p:spTgt spid="250922"/>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250917"/>
                                        </p:tgtEl>
                                        <p:attrNameLst>
                                          <p:attrName>style.visibility</p:attrName>
                                        </p:attrNameLst>
                                      </p:cBhvr>
                                      <p:to>
                                        <p:strVal val="visible"/>
                                      </p:to>
                                    </p:set>
                                    <p:animEffect transition="in" filter="blinds(horizontal)">
                                      <p:cBhvr>
                                        <p:cTn id="42" dur="500"/>
                                        <p:tgtEl>
                                          <p:spTgt spid="250917"/>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250920"/>
                                        </p:tgtEl>
                                        <p:attrNameLst>
                                          <p:attrName>style.visibility</p:attrName>
                                        </p:attrNameLst>
                                      </p:cBhvr>
                                      <p:to>
                                        <p:strVal val="visible"/>
                                      </p:to>
                                    </p:set>
                                    <p:animEffect transition="in" filter="blinds(horizontal)">
                                      <p:cBhvr>
                                        <p:cTn id="47" dur="500"/>
                                        <p:tgtEl>
                                          <p:spTgt spid="250920"/>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250919"/>
                                        </p:tgtEl>
                                        <p:attrNameLst>
                                          <p:attrName>style.visibility</p:attrName>
                                        </p:attrNameLst>
                                      </p:cBhvr>
                                      <p:to>
                                        <p:strVal val="visible"/>
                                      </p:to>
                                    </p:set>
                                    <p:animEffect transition="in" filter="blinds(horizontal)">
                                      <p:cBhvr>
                                        <p:cTn id="52" dur="500"/>
                                        <p:tgtEl>
                                          <p:spTgt spid="250919"/>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250921"/>
                                        </p:tgtEl>
                                        <p:attrNameLst>
                                          <p:attrName>style.visibility</p:attrName>
                                        </p:attrNameLst>
                                      </p:cBhvr>
                                      <p:to>
                                        <p:strVal val="visible"/>
                                      </p:to>
                                    </p:set>
                                    <p:animEffect transition="in" filter="blinds(horizontal)">
                                      <p:cBhvr>
                                        <p:cTn id="57" dur="500"/>
                                        <p:tgtEl>
                                          <p:spTgt spid="250921"/>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250923"/>
                                        </p:tgtEl>
                                        <p:attrNameLst>
                                          <p:attrName>style.visibility</p:attrName>
                                        </p:attrNameLst>
                                      </p:cBhvr>
                                      <p:to>
                                        <p:strVal val="visible"/>
                                      </p:to>
                                    </p:set>
                                    <p:animEffect transition="in" filter="blinds(horizontal)">
                                      <p:cBhvr>
                                        <p:cTn id="62" dur="500"/>
                                        <p:tgtEl>
                                          <p:spTgt spid="250923"/>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250928"/>
                                        </p:tgtEl>
                                        <p:attrNameLst>
                                          <p:attrName>style.visibility</p:attrName>
                                        </p:attrNameLst>
                                      </p:cBhvr>
                                      <p:to>
                                        <p:strVal val="visible"/>
                                      </p:to>
                                    </p:set>
                                    <p:animEffect transition="in" filter="blinds(horizontal)">
                                      <p:cBhvr>
                                        <p:cTn id="67" dur="500"/>
                                        <p:tgtEl>
                                          <p:spTgt spid="250928"/>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250924"/>
                                        </p:tgtEl>
                                        <p:attrNameLst>
                                          <p:attrName>style.visibility</p:attrName>
                                        </p:attrNameLst>
                                      </p:cBhvr>
                                      <p:to>
                                        <p:strVal val="visible"/>
                                      </p:to>
                                    </p:set>
                                    <p:animEffect transition="in" filter="blinds(horizontal)">
                                      <p:cBhvr>
                                        <p:cTn id="72" dur="500"/>
                                        <p:tgtEl>
                                          <p:spTgt spid="250924"/>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250926"/>
                                        </p:tgtEl>
                                        <p:attrNameLst>
                                          <p:attrName>style.visibility</p:attrName>
                                        </p:attrNameLst>
                                      </p:cBhvr>
                                      <p:to>
                                        <p:strVal val="visible"/>
                                      </p:to>
                                    </p:set>
                                    <p:animEffect transition="in" filter="blinds(horizontal)">
                                      <p:cBhvr>
                                        <p:cTn id="77" dur="500"/>
                                        <p:tgtEl>
                                          <p:spTgt spid="250926"/>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grpId="0" nodeType="clickEffect">
                                  <p:stCondLst>
                                    <p:cond delay="0"/>
                                  </p:stCondLst>
                                  <p:childTnLst>
                                    <p:set>
                                      <p:cBhvr>
                                        <p:cTn id="81" dur="1" fill="hold">
                                          <p:stCondLst>
                                            <p:cond delay="0"/>
                                          </p:stCondLst>
                                        </p:cTn>
                                        <p:tgtEl>
                                          <p:spTgt spid="250925"/>
                                        </p:tgtEl>
                                        <p:attrNameLst>
                                          <p:attrName>style.visibility</p:attrName>
                                        </p:attrNameLst>
                                      </p:cBhvr>
                                      <p:to>
                                        <p:strVal val="visible"/>
                                      </p:to>
                                    </p:set>
                                    <p:animEffect transition="in" filter="blinds(horizontal)">
                                      <p:cBhvr>
                                        <p:cTn id="82" dur="500"/>
                                        <p:tgtEl>
                                          <p:spTgt spid="250925"/>
                                        </p:tgtEl>
                                      </p:cBhvr>
                                    </p:animEffect>
                                  </p:childTnLst>
                                </p:cTn>
                              </p:par>
                            </p:childTnLst>
                          </p:cTn>
                        </p:par>
                      </p:childTnLst>
                    </p:cTn>
                  </p:par>
                  <p:par>
                    <p:cTn id="83" fill="hold">
                      <p:stCondLst>
                        <p:cond delay="indefinite"/>
                      </p:stCondLst>
                      <p:childTnLst>
                        <p:par>
                          <p:cTn id="84" fill="hold">
                            <p:stCondLst>
                              <p:cond delay="0"/>
                            </p:stCondLst>
                            <p:childTnLst>
                              <p:par>
                                <p:cTn id="85" presetID="3" presetClass="entr" presetSubtype="10" fill="hold" grpId="0" nodeType="clickEffect">
                                  <p:stCondLst>
                                    <p:cond delay="0"/>
                                  </p:stCondLst>
                                  <p:childTnLst>
                                    <p:set>
                                      <p:cBhvr>
                                        <p:cTn id="86" dur="1" fill="hold">
                                          <p:stCondLst>
                                            <p:cond delay="0"/>
                                          </p:stCondLst>
                                        </p:cTn>
                                        <p:tgtEl>
                                          <p:spTgt spid="250927"/>
                                        </p:tgtEl>
                                        <p:attrNameLst>
                                          <p:attrName>style.visibility</p:attrName>
                                        </p:attrNameLst>
                                      </p:cBhvr>
                                      <p:to>
                                        <p:strVal val="visible"/>
                                      </p:to>
                                    </p:set>
                                    <p:animEffect transition="in" filter="blinds(horizontal)">
                                      <p:cBhvr>
                                        <p:cTn id="87" dur="500"/>
                                        <p:tgtEl>
                                          <p:spTgt spid="250927"/>
                                        </p:tgtEl>
                                      </p:cBhvr>
                                    </p:animEffect>
                                  </p:childTnLst>
                                </p:cTn>
                              </p:par>
                            </p:childTnLst>
                          </p:cTn>
                        </p:par>
                      </p:childTnLst>
                    </p:cTn>
                  </p:par>
                  <p:par>
                    <p:cTn id="88" fill="hold">
                      <p:stCondLst>
                        <p:cond delay="indefinite"/>
                      </p:stCondLst>
                      <p:childTnLst>
                        <p:par>
                          <p:cTn id="89" fill="hold">
                            <p:stCondLst>
                              <p:cond delay="0"/>
                            </p:stCondLst>
                            <p:childTnLst>
                              <p:par>
                                <p:cTn id="90" presetID="3" presetClass="entr" presetSubtype="10" fill="hold" grpId="0" nodeType="clickEffect">
                                  <p:stCondLst>
                                    <p:cond delay="0"/>
                                  </p:stCondLst>
                                  <p:childTnLst>
                                    <p:set>
                                      <p:cBhvr>
                                        <p:cTn id="91" dur="1" fill="hold">
                                          <p:stCondLst>
                                            <p:cond delay="0"/>
                                          </p:stCondLst>
                                        </p:cTn>
                                        <p:tgtEl>
                                          <p:spTgt spid="250930"/>
                                        </p:tgtEl>
                                        <p:attrNameLst>
                                          <p:attrName>style.visibility</p:attrName>
                                        </p:attrNameLst>
                                      </p:cBhvr>
                                      <p:to>
                                        <p:strVal val="visible"/>
                                      </p:to>
                                    </p:set>
                                    <p:animEffect transition="in" filter="blinds(horizontal)">
                                      <p:cBhvr>
                                        <p:cTn id="92" dur="500"/>
                                        <p:tgtEl>
                                          <p:spTgt spid="250930"/>
                                        </p:tgtEl>
                                      </p:cBhvr>
                                    </p:animEffect>
                                  </p:childTnLst>
                                </p:cTn>
                              </p:par>
                            </p:childTnLst>
                          </p:cTn>
                        </p:par>
                      </p:childTnLst>
                    </p:cTn>
                  </p:par>
                  <p:par>
                    <p:cTn id="93" fill="hold">
                      <p:stCondLst>
                        <p:cond delay="indefinite"/>
                      </p:stCondLst>
                      <p:childTnLst>
                        <p:par>
                          <p:cTn id="94" fill="hold">
                            <p:stCondLst>
                              <p:cond delay="0"/>
                            </p:stCondLst>
                            <p:childTnLst>
                              <p:par>
                                <p:cTn id="95" presetID="3" presetClass="entr" presetSubtype="10" fill="hold" grpId="1" nodeType="clickEffect">
                                  <p:stCondLst>
                                    <p:cond delay="0"/>
                                  </p:stCondLst>
                                  <p:childTnLst>
                                    <p:set>
                                      <p:cBhvr>
                                        <p:cTn id="96" dur="1" fill="hold">
                                          <p:stCondLst>
                                            <p:cond delay="0"/>
                                          </p:stCondLst>
                                        </p:cTn>
                                        <p:tgtEl>
                                          <p:spTgt spid="250930"/>
                                        </p:tgtEl>
                                        <p:attrNameLst>
                                          <p:attrName>style.visibility</p:attrName>
                                        </p:attrNameLst>
                                      </p:cBhvr>
                                      <p:to>
                                        <p:strVal val="visible"/>
                                      </p:to>
                                    </p:set>
                                    <p:animEffect transition="in" filter="blinds(horizontal)">
                                      <p:cBhvr>
                                        <p:cTn id="97" dur="500"/>
                                        <p:tgtEl>
                                          <p:spTgt spid="250930"/>
                                        </p:tgtEl>
                                      </p:cBhvr>
                                    </p:animEffect>
                                  </p:childTnLst>
                                </p:cTn>
                              </p:par>
                            </p:childTnLst>
                          </p:cTn>
                        </p:par>
                      </p:childTnLst>
                    </p:cTn>
                  </p:par>
                  <p:par>
                    <p:cTn id="98" fill="hold">
                      <p:stCondLst>
                        <p:cond delay="indefinite"/>
                      </p:stCondLst>
                      <p:childTnLst>
                        <p:par>
                          <p:cTn id="99" fill="hold">
                            <p:stCondLst>
                              <p:cond delay="0"/>
                            </p:stCondLst>
                            <p:childTnLst>
                              <p:par>
                                <p:cTn id="100" presetID="3" presetClass="entr" presetSubtype="10" fill="hold" grpId="0" nodeType="clickEffect">
                                  <p:stCondLst>
                                    <p:cond delay="0"/>
                                  </p:stCondLst>
                                  <p:childTnLst>
                                    <p:set>
                                      <p:cBhvr>
                                        <p:cTn id="101" dur="1" fill="hold">
                                          <p:stCondLst>
                                            <p:cond delay="0"/>
                                          </p:stCondLst>
                                        </p:cTn>
                                        <p:tgtEl>
                                          <p:spTgt spid="250931"/>
                                        </p:tgtEl>
                                        <p:attrNameLst>
                                          <p:attrName>style.visibility</p:attrName>
                                        </p:attrNameLst>
                                      </p:cBhvr>
                                      <p:to>
                                        <p:strVal val="visible"/>
                                      </p:to>
                                    </p:set>
                                    <p:animEffect transition="in" filter="blinds(horizontal)">
                                      <p:cBhvr>
                                        <p:cTn id="102" dur="500"/>
                                        <p:tgtEl>
                                          <p:spTgt spid="250931"/>
                                        </p:tgtEl>
                                      </p:cBhvr>
                                    </p:animEffect>
                                  </p:childTnLst>
                                </p:cTn>
                              </p:par>
                            </p:childTnLst>
                          </p:cTn>
                        </p:par>
                      </p:childTnLst>
                    </p:cTn>
                  </p:par>
                  <p:par>
                    <p:cTn id="103" fill="hold">
                      <p:stCondLst>
                        <p:cond delay="indefinite"/>
                      </p:stCondLst>
                      <p:childTnLst>
                        <p:par>
                          <p:cTn id="104" fill="hold">
                            <p:stCondLst>
                              <p:cond delay="0"/>
                            </p:stCondLst>
                            <p:childTnLst>
                              <p:par>
                                <p:cTn id="105" presetID="3" presetClass="entr" presetSubtype="10" fill="hold" grpId="0" nodeType="clickEffect">
                                  <p:stCondLst>
                                    <p:cond delay="0"/>
                                  </p:stCondLst>
                                  <p:childTnLst>
                                    <p:set>
                                      <p:cBhvr>
                                        <p:cTn id="106" dur="1" fill="hold">
                                          <p:stCondLst>
                                            <p:cond delay="0"/>
                                          </p:stCondLst>
                                        </p:cTn>
                                        <p:tgtEl>
                                          <p:spTgt spid="250934"/>
                                        </p:tgtEl>
                                        <p:attrNameLst>
                                          <p:attrName>style.visibility</p:attrName>
                                        </p:attrNameLst>
                                      </p:cBhvr>
                                      <p:to>
                                        <p:strVal val="visible"/>
                                      </p:to>
                                    </p:set>
                                    <p:animEffect transition="in" filter="blinds(horizontal)">
                                      <p:cBhvr>
                                        <p:cTn id="107" dur="500"/>
                                        <p:tgtEl>
                                          <p:spTgt spid="250934"/>
                                        </p:tgtEl>
                                      </p:cBhvr>
                                    </p:animEffect>
                                  </p:childTnLst>
                                </p:cTn>
                              </p:par>
                            </p:childTnLst>
                          </p:cTn>
                        </p:par>
                      </p:childTnLst>
                    </p:cTn>
                  </p:par>
                  <p:par>
                    <p:cTn id="108" fill="hold">
                      <p:stCondLst>
                        <p:cond delay="indefinite"/>
                      </p:stCondLst>
                      <p:childTnLst>
                        <p:par>
                          <p:cTn id="109" fill="hold">
                            <p:stCondLst>
                              <p:cond delay="0"/>
                            </p:stCondLst>
                            <p:childTnLst>
                              <p:par>
                                <p:cTn id="110" presetID="3" presetClass="entr" presetSubtype="10" fill="hold" grpId="0" nodeType="clickEffect">
                                  <p:stCondLst>
                                    <p:cond delay="0"/>
                                  </p:stCondLst>
                                  <p:childTnLst>
                                    <p:set>
                                      <p:cBhvr>
                                        <p:cTn id="111" dur="1" fill="hold">
                                          <p:stCondLst>
                                            <p:cond delay="0"/>
                                          </p:stCondLst>
                                        </p:cTn>
                                        <p:tgtEl>
                                          <p:spTgt spid="250932"/>
                                        </p:tgtEl>
                                        <p:attrNameLst>
                                          <p:attrName>style.visibility</p:attrName>
                                        </p:attrNameLst>
                                      </p:cBhvr>
                                      <p:to>
                                        <p:strVal val="visible"/>
                                      </p:to>
                                    </p:set>
                                    <p:animEffect transition="in" filter="blinds(horizontal)">
                                      <p:cBhvr>
                                        <p:cTn id="112" dur="500"/>
                                        <p:tgtEl>
                                          <p:spTgt spid="250932"/>
                                        </p:tgtEl>
                                      </p:cBhvr>
                                    </p:animEffect>
                                  </p:childTnLst>
                                </p:cTn>
                              </p:par>
                            </p:childTnLst>
                          </p:cTn>
                        </p:par>
                      </p:childTnLst>
                    </p:cTn>
                  </p:par>
                  <p:par>
                    <p:cTn id="113" fill="hold">
                      <p:stCondLst>
                        <p:cond delay="indefinite"/>
                      </p:stCondLst>
                      <p:childTnLst>
                        <p:par>
                          <p:cTn id="114" fill="hold">
                            <p:stCondLst>
                              <p:cond delay="0"/>
                            </p:stCondLst>
                            <p:childTnLst>
                              <p:par>
                                <p:cTn id="115" presetID="3" presetClass="entr" presetSubtype="10" fill="hold" grpId="0" nodeType="clickEffect">
                                  <p:stCondLst>
                                    <p:cond delay="0"/>
                                  </p:stCondLst>
                                  <p:childTnLst>
                                    <p:set>
                                      <p:cBhvr>
                                        <p:cTn id="116" dur="1" fill="hold">
                                          <p:stCondLst>
                                            <p:cond delay="0"/>
                                          </p:stCondLst>
                                        </p:cTn>
                                        <p:tgtEl>
                                          <p:spTgt spid="250936"/>
                                        </p:tgtEl>
                                        <p:attrNameLst>
                                          <p:attrName>style.visibility</p:attrName>
                                        </p:attrNameLst>
                                      </p:cBhvr>
                                      <p:to>
                                        <p:strVal val="visible"/>
                                      </p:to>
                                    </p:set>
                                    <p:animEffect transition="in" filter="blinds(horizontal)">
                                      <p:cBhvr>
                                        <p:cTn id="117" dur="500"/>
                                        <p:tgtEl>
                                          <p:spTgt spid="250936"/>
                                        </p:tgtEl>
                                      </p:cBhvr>
                                    </p:animEffect>
                                  </p:childTnLst>
                                </p:cTn>
                              </p:par>
                            </p:childTnLst>
                          </p:cTn>
                        </p:par>
                      </p:childTnLst>
                    </p:cTn>
                  </p:par>
                  <p:par>
                    <p:cTn id="118" fill="hold">
                      <p:stCondLst>
                        <p:cond delay="indefinite"/>
                      </p:stCondLst>
                      <p:childTnLst>
                        <p:par>
                          <p:cTn id="119" fill="hold">
                            <p:stCondLst>
                              <p:cond delay="0"/>
                            </p:stCondLst>
                            <p:childTnLst>
                              <p:par>
                                <p:cTn id="120" presetID="3" presetClass="entr" presetSubtype="10" fill="hold" grpId="0" nodeType="clickEffect">
                                  <p:stCondLst>
                                    <p:cond delay="0"/>
                                  </p:stCondLst>
                                  <p:childTnLst>
                                    <p:set>
                                      <p:cBhvr>
                                        <p:cTn id="121" dur="1" fill="hold">
                                          <p:stCondLst>
                                            <p:cond delay="0"/>
                                          </p:stCondLst>
                                        </p:cTn>
                                        <p:tgtEl>
                                          <p:spTgt spid="250947"/>
                                        </p:tgtEl>
                                        <p:attrNameLst>
                                          <p:attrName>style.visibility</p:attrName>
                                        </p:attrNameLst>
                                      </p:cBhvr>
                                      <p:to>
                                        <p:strVal val="visible"/>
                                      </p:to>
                                    </p:set>
                                    <p:animEffect transition="in" filter="blinds(horizontal)">
                                      <p:cBhvr>
                                        <p:cTn id="122" dur="500"/>
                                        <p:tgtEl>
                                          <p:spTgt spid="250947"/>
                                        </p:tgtEl>
                                      </p:cBhvr>
                                    </p:animEffect>
                                  </p:childTnLst>
                                </p:cTn>
                              </p:par>
                            </p:childTnLst>
                          </p:cTn>
                        </p:par>
                      </p:childTnLst>
                    </p:cTn>
                  </p:par>
                  <p:par>
                    <p:cTn id="123" fill="hold">
                      <p:stCondLst>
                        <p:cond delay="indefinite"/>
                      </p:stCondLst>
                      <p:childTnLst>
                        <p:par>
                          <p:cTn id="124" fill="hold">
                            <p:stCondLst>
                              <p:cond delay="0"/>
                            </p:stCondLst>
                            <p:childTnLst>
                              <p:par>
                                <p:cTn id="125" presetID="3" presetClass="entr" presetSubtype="10" fill="hold" nodeType="clickEffect">
                                  <p:stCondLst>
                                    <p:cond delay="0"/>
                                  </p:stCondLst>
                                  <p:childTnLst>
                                    <p:set>
                                      <p:cBhvr>
                                        <p:cTn id="126" dur="1" fill="hold">
                                          <p:stCondLst>
                                            <p:cond delay="0"/>
                                          </p:stCondLst>
                                        </p:cTn>
                                        <p:tgtEl>
                                          <p:spTgt spid="250948">
                                            <p:txEl>
                                              <p:pRg st="0" end="0"/>
                                            </p:txEl>
                                          </p:spTgt>
                                        </p:tgtEl>
                                        <p:attrNameLst>
                                          <p:attrName>style.visibility</p:attrName>
                                        </p:attrNameLst>
                                      </p:cBhvr>
                                      <p:to>
                                        <p:strVal val="visible"/>
                                      </p:to>
                                    </p:set>
                                    <p:animEffect transition="in" filter="blinds(horizontal)">
                                      <p:cBhvr>
                                        <p:cTn id="127" dur="500"/>
                                        <p:tgtEl>
                                          <p:spTgt spid="25094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0884" grpId="0"/>
      <p:bldP spid="250915" grpId="0"/>
      <p:bldP spid="250916" grpId="0"/>
      <p:bldP spid="250917" grpId="0"/>
      <p:bldP spid="250919" grpId="0"/>
      <p:bldP spid="250920" grpId="0"/>
      <p:bldP spid="250921" grpId="0"/>
      <p:bldP spid="250922" grpId="0" animBg="1"/>
      <p:bldP spid="250923" grpId="0"/>
      <p:bldP spid="250924" grpId="0"/>
      <p:bldP spid="250925" grpId="0"/>
      <p:bldP spid="250926" grpId="0"/>
      <p:bldP spid="250927" grpId="0"/>
      <p:bldP spid="250928" grpId="0" animBg="1"/>
      <p:bldP spid="250930" grpId="0"/>
      <p:bldP spid="250930" grpId="1"/>
      <p:bldP spid="250931" grpId="0"/>
      <p:bldP spid="250932" grpId="0"/>
      <p:bldP spid="250934" grpId="0"/>
      <p:bldP spid="250936" grpId="0"/>
      <p:bldP spid="250947" grpId="0"/>
      <p:bldP spid="25095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8594" name="Picture 2" descr="071"/>
          <p:cNvPicPr>
            <a:picLocks noChangeAspect="1" noChangeArrowheads="1"/>
          </p:cNvPicPr>
          <p:nvPr/>
        </p:nvPicPr>
        <p:blipFill>
          <a:blip r:embed="rId2"/>
          <a:srcRect/>
          <a:stretch>
            <a:fillRect/>
          </a:stretch>
        </p:blipFill>
        <p:spPr bwMode="auto">
          <a:xfrm>
            <a:off x="0" y="-609600"/>
            <a:ext cx="10287000" cy="7924800"/>
          </a:xfrm>
          <a:prstGeom prst="rect">
            <a:avLst/>
          </a:prstGeom>
          <a:noFill/>
        </p:spPr>
      </p:pic>
      <p:sp>
        <p:nvSpPr>
          <p:cNvPr id="238595" name="Text Box 3"/>
          <p:cNvSpPr txBox="1">
            <a:spLocks noChangeArrowheads="1"/>
          </p:cNvSpPr>
          <p:nvPr/>
        </p:nvSpPr>
        <p:spPr bwMode="auto">
          <a:xfrm>
            <a:off x="746125" y="381000"/>
            <a:ext cx="5121275" cy="579438"/>
          </a:xfrm>
          <a:prstGeom prst="rect">
            <a:avLst/>
          </a:prstGeom>
          <a:noFill/>
          <a:ln w="9525">
            <a:noFill/>
            <a:miter lim="800000"/>
            <a:headEnd/>
            <a:tailEnd/>
          </a:ln>
          <a:effectLst/>
        </p:spPr>
        <p:txBody>
          <a:bodyPr>
            <a:spAutoFit/>
          </a:bodyPr>
          <a:lstStyle/>
          <a:p>
            <a:r>
              <a:rPr kumimoji="1" lang="zh-CN" altLang="en-US" sz="3200" b="1">
                <a:solidFill>
                  <a:srgbClr val="660066"/>
                </a:solidFill>
                <a:latin typeface="Times New Roman" pitchFamily="18" charset="0"/>
                <a:ea typeface="黑体" pitchFamily="2" charset="-122"/>
              </a:rPr>
              <a:t>解释下列</a:t>
            </a:r>
            <a:r>
              <a:rPr kumimoji="1" lang="zh-CN" altLang="en-US" sz="3200" b="1">
                <a:solidFill>
                  <a:srgbClr val="FF0000"/>
                </a:solidFill>
                <a:latin typeface="Times New Roman" pitchFamily="18" charset="0"/>
                <a:ea typeface="黑体" pitchFamily="2" charset="-122"/>
              </a:rPr>
              <a:t>红</a:t>
            </a:r>
            <a:r>
              <a:rPr kumimoji="1" lang="zh-CN" altLang="en-US" sz="3200" b="1">
                <a:solidFill>
                  <a:srgbClr val="660066"/>
                </a:solidFill>
                <a:latin typeface="Times New Roman" pitchFamily="18" charset="0"/>
                <a:ea typeface="黑体" pitchFamily="2" charset="-122"/>
              </a:rPr>
              <a:t>色的字词。</a:t>
            </a:r>
          </a:p>
        </p:txBody>
      </p:sp>
      <p:sp>
        <p:nvSpPr>
          <p:cNvPr id="238596" name="Text Box 4"/>
          <p:cNvSpPr txBox="1">
            <a:spLocks noChangeArrowheads="1"/>
          </p:cNvSpPr>
          <p:nvPr/>
        </p:nvSpPr>
        <p:spPr bwMode="auto">
          <a:xfrm>
            <a:off x="762000" y="914400"/>
            <a:ext cx="9372600" cy="5630863"/>
          </a:xfrm>
          <a:prstGeom prst="rect">
            <a:avLst/>
          </a:prstGeom>
          <a:noFill/>
          <a:ln w="9525">
            <a:noFill/>
            <a:miter lim="800000"/>
            <a:headEnd/>
            <a:tailEnd/>
          </a:ln>
          <a:effectLst/>
        </p:spPr>
        <p:txBody>
          <a:bodyPr>
            <a:spAutoFit/>
          </a:bodyPr>
          <a:lstStyle/>
          <a:p>
            <a:r>
              <a:rPr kumimoji="1" lang="en-US" altLang="zh-CN" sz="2400" b="1">
                <a:solidFill>
                  <a:srgbClr val="006600"/>
                </a:solidFill>
                <a:latin typeface="Times New Roman" pitchFamily="18" charset="0"/>
              </a:rPr>
              <a:t>1.</a:t>
            </a:r>
            <a:r>
              <a:rPr kumimoji="1" lang="zh-CN" altLang="en-US" sz="2400" b="1">
                <a:solidFill>
                  <a:srgbClr val="FF0000"/>
                </a:solidFill>
                <a:latin typeface="Times New Roman" pitchFamily="18" charset="0"/>
              </a:rPr>
              <a:t>会</a:t>
            </a:r>
            <a:r>
              <a:rPr kumimoji="1" lang="zh-CN" altLang="en-US" sz="2400" b="1">
                <a:solidFill>
                  <a:srgbClr val="006600"/>
                </a:solidFill>
                <a:latin typeface="Times New Roman" pitchFamily="18" charset="0"/>
              </a:rPr>
              <a:t>宾客大</a:t>
            </a:r>
            <a:r>
              <a:rPr kumimoji="1" lang="zh-CN" altLang="en-US" sz="2400" b="1">
                <a:solidFill>
                  <a:srgbClr val="FF0000"/>
                </a:solidFill>
                <a:latin typeface="Times New Roman" pitchFamily="18" charset="0"/>
              </a:rPr>
              <a:t>宴</a:t>
            </a:r>
            <a:r>
              <a:rPr kumimoji="1" lang="en-US" altLang="zh-CN" sz="2400" b="1">
                <a:solidFill>
                  <a:srgbClr val="006600"/>
                </a:solidFill>
                <a:latin typeface="Times New Roman" pitchFamily="18" charset="0"/>
                <a:cs typeface="Times New Roman" pitchFamily="18" charset="0"/>
              </a:rPr>
              <a:t>……</a:t>
            </a:r>
          </a:p>
          <a:p>
            <a:r>
              <a:rPr kumimoji="1" lang="en-US" altLang="zh-CN" sz="2400" b="1">
                <a:solidFill>
                  <a:srgbClr val="FF0000"/>
                </a:solidFill>
                <a:latin typeface="Times New Roman" pitchFamily="18" charset="0"/>
              </a:rPr>
              <a:t>   </a:t>
            </a:r>
            <a:r>
              <a:rPr kumimoji="1" lang="zh-CN" altLang="en-US" sz="2400" b="1">
                <a:solidFill>
                  <a:srgbClr val="FF0000"/>
                </a:solidFill>
                <a:latin typeface="Times New Roman" pitchFamily="18" charset="0"/>
              </a:rPr>
              <a:t>会：                                     宴：</a:t>
            </a:r>
          </a:p>
          <a:p>
            <a:r>
              <a:rPr kumimoji="1" lang="en-US" altLang="zh-CN" sz="2400" b="1">
                <a:solidFill>
                  <a:srgbClr val="006600"/>
                </a:solidFill>
                <a:latin typeface="Times New Roman" pitchFamily="18" charset="0"/>
              </a:rPr>
              <a:t>2.</a:t>
            </a:r>
            <a:r>
              <a:rPr kumimoji="1" lang="zh-CN" altLang="en-US" sz="2400" b="1">
                <a:solidFill>
                  <a:srgbClr val="FF0000"/>
                </a:solidFill>
                <a:latin typeface="Times New Roman" pitchFamily="18" charset="0"/>
              </a:rPr>
              <a:t>但闻</a:t>
            </a:r>
            <a:r>
              <a:rPr kumimoji="1" lang="zh-CN" altLang="en-US" sz="2400" b="1">
                <a:solidFill>
                  <a:srgbClr val="006600"/>
                </a:solidFill>
                <a:latin typeface="Times New Roman" pitchFamily="18" charset="0"/>
              </a:rPr>
              <a:t>屏障中抚尺一下，满座寂然，无敢哗者。</a:t>
            </a:r>
          </a:p>
          <a:p>
            <a:r>
              <a:rPr kumimoji="1" lang="zh-CN" altLang="en-US" sz="2400" b="1">
                <a:solidFill>
                  <a:srgbClr val="FF0000"/>
                </a:solidFill>
                <a:latin typeface="Times New Roman" pitchFamily="18" charset="0"/>
              </a:rPr>
              <a:t>   但：                           闻：</a:t>
            </a:r>
          </a:p>
          <a:p>
            <a:r>
              <a:rPr kumimoji="1" lang="en-US" altLang="zh-CN" sz="2400" b="1">
                <a:solidFill>
                  <a:srgbClr val="006600"/>
                </a:solidFill>
                <a:latin typeface="Times New Roman" pitchFamily="18" charset="0"/>
              </a:rPr>
              <a:t>3.</a:t>
            </a:r>
            <a:r>
              <a:rPr kumimoji="1" lang="zh-CN" altLang="en-US" sz="2400" b="1">
                <a:solidFill>
                  <a:srgbClr val="006600"/>
                </a:solidFill>
                <a:latin typeface="Times New Roman" pitchFamily="18" charset="0"/>
              </a:rPr>
              <a:t>妇抚儿</a:t>
            </a:r>
            <a:r>
              <a:rPr kumimoji="1" lang="zh-CN" altLang="en-US" sz="2400" b="1">
                <a:solidFill>
                  <a:srgbClr val="FF0000"/>
                </a:solidFill>
                <a:latin typeface="Times New Roman" pitchFamily="18" charset="0"/>
              </a:rPr>
              <a:t>乳 </a:t>
            </a:r>
            <a:r>
              <a:rPr kumimoji="1" lang="zh-CN" altLang="en-US" sz="2400" b="1">
                <a:solidFill>
                  <a:srgbClr val="006600"/>
                </a:solidFill>
                <a:latin typeface="Times New Roman" pitchFamily="18" charset="0"/>
              </a:rPr>
              <a:t>，儿含乳啼，妇拍而</a:t>
            </a:r>
            <a:r>
              <a:rPr kumimoji="1" lang="zh-CN" altLang="en-US" sz="2400" b="1">
                <a:solidFill>
                  <a:srgbClr val="FF0000"/>
                </a:solidFill>
                <a:latin typeface="Times New Roman" pitchFamily="18" charset="0"/>
              </a:rPr>
              <a:t>呜</a:t>
            </a:r>
            <a:r>
              <a:rPr kumimoji="1" lang="zh-CN" altLang="en-US" sz="2400" b="1">
                <a:solidFill>
                  <a:srgbClr val="006600"/>
                </a:solidFill>
                <a:latin typeface="Times New Roman" pitchFamily="18" charset="0"/>
              </a:rPr>
              <a:t>之。</a:t>
            </a:r>
          </a:p>
          <a:p>
            <a:r>
              <a:rPr kumimoji="1" lang="zh-CN" altLang="en-US" sz="2400" b="1">
                <a:solidFill>
                  <a:srgbClr val="FF0000"/>
                </a:solidFill>
                <a:latin typeface="Times New Roman" pitchFamily="18" charset="0"/>
              </a:rPr>
              <a:t>   乳：                           呜：</a:t>
            </a:r>
            <a:endParaRPr kumimoji="1" lang="zh-CN" altLang="en-US" sz="2400" b="1">
              <a:solidFill>
                <a:srgbClr val="006600"/>
              </a:solidFill>
              <a:latin typeface="Times New Roman" pitchFamily="18" charset="0"/>
            </a:endParaRPr>
          </a:p>
          <a:p>
            <a:r>
              <a:rPr kumimoji="1" lang="en-US" altLang="zh-CN" sz="2400" b="1">
                <a:solidFill>
                  <a:srgbClr val="006600"/>
                </a:solidFill>
                <a:latin typeface="Times New Roman" pitchFamily="18" charset="0"/>
              </a:rPr>
              <a:t>4.</a:t>
            </a:r>
            <a:r>
              <a:rPr kumimoji="1" lang="zh-CN" altLang="en-US" sz="2400" b="1">
                <a:solidFill>
                  <a:srgbClr val="006600"/>
                </a:solidFill>
                <a:latin typeface="Times New Roman" pitchFamily="18" charset="0"/>
              </a:rPr>
              <a:t>宾客意</a:t>
            </a:r>
            <a:r>
              <a:rPr kumimoji="1" lang="zh-CN" altLang="en-US" sz="2400" b="1">
                <a:solidFill>
                  <a:srgbClr val="FF0000"/>
                </a:solidFill>
                <a:latin typeface="Times New Roman" pitchFamily="18" charset="0"/>
              </a:rPr>
              <a:t>少</a:t>
            </a:r>
            <a:r>
              <a:rPr kumimoji="1" lang="zh-CN" altLang="en-US" sz="2400" b="1">
                <a:solidFill>
                  <a:srgbClr val="006600"/>
                </a:solidFill>
                <a:latin typeface="Times New Roman" pitchFamily="18" charset="0"/>
              </a:rPr>
              <a:t>舒</a:t>
            </a:r>
            <a:r>
              <a:rPr kumimoji="1" lang="zh-CN" altLang="en-US" sz="2400" b="1">
                <a:solidFill>
                  <a:srgbClr val="003300"/>
                </a:solidFill>
                <a:latin typeface="Times New Roman" pitchFamily="18" charset="0"/>
              </a:rPr>
              <a:t>，</a:t>
            </a:r>
            <a:r>
              <a:rPr kumimoji="1" lang="zh-CN" altLang="en-US" sz="2400" b="1">
                <a:solidFill>
                  <a:srgbClr val="FF0000"/>
                </a:solidFill>
                <a:latin typeface="Times New Roman" pitchFamily="18" charset="0"/>
              </a:rPr>
              <a:t>稍稍</a:t>
            </a:r>
            <a:r>
              <a:rPr kumimoji="1" lang="zh-CN" altLang="en-US" sz="2400" b="1">
                <a:solidFill>
                  <a:srgbClr val="006600"/>
                </a:solidFill>
                <a:latin typeface="Times New Roman" pitchFamily="18" charset="0"/>
              </a:rPr>
              <a:t>正坐</a:t>
            </a:r>
            <a:r>
              <a:rPr kumimoji="1" lang="zh-CN" altLang="en-US" sz="2400" b="1">
                <a:solidFill>
                  <a:srgbClr val="003300"/>
                </a:solidFill>
                <a:latin typeface="Times New Roman" pitchFamily="18" charset="0"/>
              </a:rPr>
              <a:t>     </a:t>
            </a:r>
          </a:p>
          <a:p>
            <a:r>
              <a:rPr kumimoji="1" lang="zh-CN" altLang="en-US" sz="2400" b="1">
                <a:solidFill>
                  <a:srgbClr val="FF0000"/>
                </a:solidFill>
                <a:latin typeface="Times New Roman" pitchFamily="18" charset="0"/>
              </a:rPr>
              <a:t>   少：                           稍稍： </a:t>
            </a:r>
          </a:p>
          <a:p>
            <a:r>
              <a:rPr kumimoji="1" lang="en-US" altLang="zh-CN" sz="2400" b="1">
                <a:solidFill>
                  <a:srgbClr val="006600"/>
                </a:solidFill>
                <a:latin typeface="Times New Roman" pitchFamily="18" charset="0"/>
              </a:rPr>
              <a:t>5.</a:t>
            </a:r>
            <a:r>
              <a:rPr kumimoji="1" lang="zh-CN" altLang="en-US" sz="2400" b="1">
                <a:solidFill>
                  <a:srgbClr val="FF0000"/>
                </a:solidFill>
                <a:latin typeface="Times New Roman" pitchFamily="18" charset="0"/>
              </a:rPr>
              <a:t>虽</a:t>
            </a:r>
            <a:r>
              <a:rPr kumimoji="1" lang="zh-CN" altLang="en-US" sz="2400" b="1">
                <a:solidFill>
                  <a:srgbClr val="006600"/>
                </a:solidFill>
                <a:latin typeface="Times New Roman" pitchFamily="18" charset="0"/>
              </a:rPr>
              <a:t>人有百手，手有百指，不能</a:t>
            </a:r>
            <a:r>
              <a:rPr kumimoji="1" lang="zh-CN" altLang="en-US" sz="2400" b="1">
                <a:solidFill>
                  <a:srgbClr val="FF0000"/>
                </a:solidFill>
                <a:latin typeface="Times New Roman" pitchFamily="18" charset="0"/>
              </a:rPr>
              <a:t>指</a:t>
            </a:r>
            <a:r>
              <a:rPr kumimoji="1" lang="zh-CN" altLang="en-US" sz="2400" b="1">
                <a:solidFill>
                  <a:srgbClr val="006600"/>
                </a:solidFill>
                <a:latin typeface="Times New Roman" pitchFamily="18" charset="0"/>
              </a:rPr>
              <a:t>其一端</a:t>
            </a:r>
          </a:p>
          <a:p>
            <a:r>
              <a:rPr kumimoji="1" lang="zh-CN" altLang="en-US" sz="2400" b="1">
                <a:solidFill>
                  <a:srgbClr val="FF0000"/>
                </a:solidFill>
                <a:latin typeface="Times New Roman" pitchFamily="18" charset="0"/>
              </a:rPr>
              <a:t>   虽：                            指：</a:t>
            </a:r>
            <a:endParaRPr kumimoji="1" lang="zh-CN" altLang="en-US" sz="2400" b="1">
              <a:solidFill>
                <a:srgbClr val="006600"/>
              </a:solidFill>
              <a:latin typeface="Times New Roman" pitchFamily="18" charset="0"/>
            </a:endParaRPr>
          </a:p>
          <a:p>
            <a:r>
              <a:rPr kumimoji="1" lang="en-US" altLang="zh-CN" sz="2400" b="1">
                <a:solidFill>
                  <a:srgbClr val="006600"/>
                </a:solidFill>
                <a:latin typeface="Times New Roman" pitchFamily="18" charset="0"/>
              </a:rPr>
              <a:t>6.</a:t>
            </a:r>
            <a:r>
              <a:rPr kumimoji="1" lang="zh-CN" altLang="en-US" sz="2400" b="1">
                <a:solidFill>
                  <a:srgbClr val="006600"/>
                </a:solidFill>
                <a:latin typeface="Times New Roman" pitchFamily="18" charset="0"/>
              </a:rPr>
              <a:t>人有百口，口有百舌，不能</a:t>
            </a:r>
            <a:r>
              <a:rPr kumimoji="1" lang="zh-CN" altLang="en-US" sz="2400" b="1">
                <a:solidFill>
                  <a:srgbClr val="FF0000"/>
                </a:solidFill>
                <a:latin typeface="Times New Roman" pitchFamily="18" charset="0"/>
              </a:rPr>
              <a:t>名</a:t>
            </a:r>
            <a:r>
              <a:rPr kumimoji="1" lang="zh-CN" altLang="en-US" sz="2400" b="1">
                <a:solidFill>
                  <a:srgbClr val="006600"/>
                </a:solidFill>
                <a:latin typeface="Times New Roman" pitchFamily="18" charset="0"/>
              </a:rPr>
              <a:t>其一处也。</a:t>
            </a:r>
          </a:p>
          <a:p>
            <a:r>
              <a:rPr kumimoji="1" lang="zh-CN" altLang="en-US" sz="2400" b="1">
                <a:solidFill>
                  <a:srgbClr val="FF0000"/>
                </a:solidFill>
                <a:latin typeface="Times New Roman" pitchFamily="18" charset="0"/>
              </a:rPr>
              <a:t>   名：</a:t>
            </a:r>
            <a:endParaRPr kumimoji="1" lang="zh-CN" altLang="en-US" sz="2400" b="1">
              <a:solidFill>
                <a:srgbClr val="006600"/>
              </a:solidFill>
              <a:latin typeface="Times New Roman" pitchFamily="18" charset="0"/>
            </a:endParaRPr>
          </a:p>
          <a:p>
            <a:r>
              <a:rPr kumimoji="1" lang="en-US" altLang="zh-CN" sz="2400" b="1">
                <a:solidFill>
                  <a:srgbClr val="006600"/>
                </a:solidFill>
                <a:latin typeface="Times New Roman" pitchFamily="18" charset="0"/>
              </a:rPr>
              <a:t>7.</a:t>
            </a:r>
            <a:r>
              <a:rPr kumimoji="1" lang="zh-CN" altLang="en-US" sz="2400" b="1">
                <a:solidFill>
                  <a:srgbClr val="006600"/>
                </a:solidFill>
                <a:latin typeface="Times New Roman" pitchFamily="18" charset="0"/>
              </a:rPr>
              <a:t>于是宾客无不变色离席，奋袖出臂，两</a:t>
            </a:r>
            <a:r>
              <a:rPr kumimoji="1" lang="zh-CN" altLang="en-US" sz="2400" b="1">
                <a:solidFill>
                  <a:srgbClr val="FF0000"/>
                </a:solidFill>
                <a:latin typeface="Times New Roman" pitchFamily="18" charset="0"/>
              </a:rPr>
              <a:t>股</a:t>
            </a:r>
            <a:r>
              <a:rPr kumimoji="1" lang="zh-CN" altLang="en-US" sz="2400" b="1">
                <a:solidFill>
                  <a:srgbClr val="006600"/>
                </a:solidFill>
                <a:latin typeface="Times New Roman" pitchFamily="18" charset="0"/>
              </a:rPr>
              <a:t>战战，</a:t>
            </a:r>
            <a:r>
              <a:rPr kumimoji="1" lang="zh-CN" altLang="en-US" sz="2400" b="1">
                <a:solidFill>
                  <a:srgbClr val="FF0000"/>
                </a:solidFill>
                <a:latin typeface="Times New Roman" pitchFamily="18" charset="0"/>
              </a:rPr>
              <a:t>几</a:t>
            </a:r>
            <a:r>
              <a:rPr kumimoji="1" lang="zh-CN" altLang="en-US" sz="2400" b="1">
                <a:solidFill>
                  <a:srgbClr val="006600"/>
                </a:solidFill>
                <a:latin typeface="Times New Roman" pitchFamily="18" charset="0"/>
              </a:rPr>
              <a:t>欲先</a:t>
            </a:r>
            <a:r>
              <a:rPr kumimoji="1" lang="zh-CN" altLang="en-US" sz="2400" b="1">
                <a:solidFill>
                  <a:srgbClr val="FF0000"/>
                </a:solidFill>
                <a:latin typeface="Times New Roman" pitchFamily="18" charset="0"/>
              </a:rPr>
              <a:t>走</a:t>
            </a:r>
            <a:r>
              <a:rPr kumimoji="1" lang="zh-CN" altLang="en-US" sz="2400" b="1">
                <a:solidFill>
                  <a:srgbClr val="006600"/>
                </a:solidFill>
                <a:latin typeface="Times New Roman" pitchFamily="18" charset="0"/>
              </a:rPr>
              <a:t>。</a:t>
            </a:r>
          </a:p>
          <a:p>
            <a:r>
              <a:rPr kumimoji="1" lang="zh-CN" altLang="en-US" sz="2400" b="1">
                <a:solidFill>
                  <a:srgbClr val="FF0000"/>
                </a:solidFill>
                <a:latin typeface="Times New Roman" pitchFamily="18" charset="0"/>
              </a:rPr>
              <a:t>   股：                             几：                              走：</a:t>
            </a:r>
            <a:endParaRPr kumimoji="1" lang="zh-CN" altLang="en-US" sz="2800" b="1">
              <a:solidFill>
                <a:srgbClr val="FF0000"/>
              </a:solidFill>
              <a:latin typeface="Times New Roman" pitchFamily="18" charset="0"/>
            </a:endParaRPr>
          </a:p>
          <a:p>
            <a:endParaRPr kumimoji="1" lang="en-US" altLang="zh-CN" sz="2800" b="1">
              <a:solidFill>
                <a:srgbClr val="006600"/>
              </a:solidFill>
              <a:latin typeface="Times New Roman" pitchFamily="18" charset="0"/>
            </a:endParaRPr>
          </a:p>
        </p:txBody>
      </p:sp>
      <p:sp>
        <p:nvSpPr>
          <p:cNvPr id="238597" name="Text Box 5"/>
          <p:cNvSpPr txBox="1">
            <a:spLocks noChangeArrowheads="1"/>
          </p:cNvSpPr>
          <p:nvPr/>
        </p:nvSpPr>
        <p:spPr bwMode="auto">
          <a:xfrm>
            <a:off x="1524000" y="1295400"/>
            <a:ext cx="3124200" cy="457200"/>
          </a:xfrm>
          <a:prstGeom prst="rect">
            <a:avLst/>
          </a:prstGeom>
          <a:noFill/>
          <a:ln w="9525">
            <a:noFill/>
            <a:miter lim="800000"/>
            <a:headEnd/>
            <a:tailEnd/>
          </a:ln>
          <a:effectLst/>
        </p:spPr>
        <p:txBody>
          <a:bodyPr>
            <a:spAutoFit/>
          </a:bodyPr>
          <a:lstStyle/>
          <a:p>
            <a:pPr>
              <a:spcBef>
                <a:spcPct val="50000"/>
              </a:spcBef>
            </a:pPr>
            <a:r>
              <a:rPr kumimoji="1" lang="zh-CN" altLang="en-US" sz="2400" b="1">
                <a:solidFill>
                  <a:srgbClr val="0000CC"/>
                </a:solidFill>
                <a:latin typeface="Times New Roman" pitchFamily="18" charset="0"/>
              </a:rPr>
              <a:t>适逢，正赶上，恰好</a:t>
            </a:r>
          </a:p>
        </p:txBody>
      </p:sp>
      <p:sp>
        <p:nvSpPr>
          <p:cNvPr id="238598" name="Text Box 6"/>
          <p:cNvSpPr txBox="1">
            <a:spLocks noChangeArrowheads="1"/>
          </p:cNvSpPr>
          <p:nvPr/>
        </p:nvSpPr>
        <p:spPr bwMode="auto">
          <a:xfrm>
            <a:off x="5029200" y="1295400"/>
            <a:ext cx="2133600" cy="457200"/>
          </a:xfrm>
          <a:prstGeom prst="rect">
            <a:avLst/>
          </a:prstGeom>
          <a:noFill/>
          <a:ln w="9525">
            <a:noFill/>
            <a:miter lim="800000"/>
            <a:headEnd/>
            <a:tailEnd/>
          </a:ln>
          <a:effectLst/>
        </p:spPr>
        <p:txBody>
          <a:bodyPr>
            <a:spAutoFit/>
          </a:bodyPr>
          <a:lstStyle/>
          <a:p>
            <a:pPr>
              <a:spcBef>
                <a:spcPct val="50000"/>
              </a:spcBef>
            </a:pPr>
            <a:r>
              <a:rPr kumimoji="1" lang="zh-CN" altLang="en-US" sz="2400" b="1">
                <a:solidFill>
                  <a:srgbClr val="0000CC"/>
                </a:solidFill>
                <a:latin typeface="Times New Roman" pitchFamily="18" charset="0"/>
              </a:rPr>
              <a:t>举行宴会</a:t>
            </a:r>
          </a:p>
        </p:txBody>
      </p:sp>
      <p:sp>
        <p:nvSpPr>
          <p:cNvPr id="238599" name="Text Box 7"/>
          <p:cNvSpPr txBox="1">
            <a:spLocks noChangeArrowheads="1"/>
          </p:cNvSpPr>
          <p:nvPr/>
        </p:nvSpPr>
        <p:spPr bwMode="auto">
          <a:xfrm>
            <a:off x="1524000" y="1981200"/>
            <a:ext cx="685800" cy="457200"/>
          </a:xfrm>
          <a:prstGeom prst="rect">
            <a:avLst/>
          </a:prstGeom>
          <a:noFill/>
          <a:ln w="9525">
            <a:noFill/>
            <a:miter lim="800000"/>
            <a:headEnd/>
            <a:tailEnd/>
          </a:ln>
          <a:effectLst/>
        </p:spPr>
        <p:txBody>
          <a:bodyPr>
            <a:spAutoFit/>
          </a:bodyPr>
          <a:lstStyle/>
          <a:p>
            <a:pPr>
              <a:spcBef>
                <a:spcPct val="50000"/>
              </a:spcBef>
            </a:pPr>
            <a:r>
              <a:rPr kumimoji="1" lang="zh-CN" altLang="en-US" sz="2400" b="1">
                <a:solidFill>
                  <a:srgbClr val="0000CC"/>
                </a:solidFill>
                <a:latin typeface="Times New Roman" pitchFamily="18" charset="0"/>
              </a:rPr>
              <a:t>只</a:t>
            </a:r>
          </a:p>
        </p:txBody>
      </p:sp>
      <p:sp>
        <p:nvSpPr>
          <p:cNvPr id="238600" name="Text Box 8"/>
          <p:cNvSpPr txBox="1">
            <a:spLocks noChangeArrowheads="1"/>
          </p:cNvSpPr>
          <p:nvPr/>
        </p:nvSpPr>
        <p:spPr bwMode="auto">
          <a:xfrm>
            <a:off x="1524000" y="2743200"/>
            <a:ext cx="1219200" cy="457200"/>
          </a:xfrm>
          <a:prstGeom prst="rect">
            <a:avLst/>
          </a:prstGeom>
          <a:noFill/>
          <a:ln w="9525">
            <a:noFill/>
            <a:miter lim="800000"/>
            <a:headEnd/>
            <a:tailEnd/>
          </a:ln>
          <a:effectLst/>
        </p:spPr>
        <p:txBody>
          <a:bodyPr>
            <a:spAutoFit/>
          </a:bodyPr>
          <a:lstStyle/>
          <a:p>
            <a:pPr>
              <a:spcBef>
                <a:spcPct val="50000"/>
              </a:spcBef>
            </a:pPr>
            <a:r>
              <a:rPr kumimoji="1" lang="zh-CN" altLang="en-US" sz="2400" b="1">
                <a:solidFill>
                  <a:srgbClr val="0000CC"/>
                </a:solidFill>
                <a:latin typeface="Times New Roman" pitchFamily="18" charset="0"/>
              </a:rPr>
              <a:t>喂奶</a:t>
            </a:r>
          </a:p>
        </p:txBody>
      </p:sp>
      <p:sp>
        <p:nvSpPr>
          <p:cNvPr id="238601" name="Text Box 9"/>
          <p:cNvSpPr txBox="1">
            <a:spLocks noChangeArrowheads="1"/>
          </p:cNvSpPr>
          <p:nvPr/>
        </p:nvSpPr>
        <p:spPr bwMode="auto">
          <a:xfrm>
            <a:off x="7239000" y="5638800"/>
            <a:ext cx="838200" cy="457200"/>
          </a:xfrm>
          <a:prstGeom prst="rect">
            <a:avLst/>
          </a:prstGeom>
          <a:noFill/>
          <a:ln w="9525">
            <a:noFill/>
            <a:miter lim="800000"/>
            <a:headEnd/>
            <a:tailEnd/>
          </a:ln>
          <a:effectLst/>
        </p:spPr>
        <p:txBody>
          <a:bodyPr>
            <a:spAutoFit/>
          </a:bodyPr>
          <a:lstStyle/>
          <a:p>
            <a:pPr>
              <a:spcBef>
                <a:spcPct val="50000"/>
              </a:spcBef>
            </a:pPr>
            <a:r>
              <a:rPr kumimoji="1" lang="zh-CN" altLang="en-US" sz="2400" b="1">
                <a:solidFill>
                  <a:srgbClr val="0000CC"/>
                </a:solidFill>
                <a:latin typeface="Times New Roman" pitchFamily="18" charset="0"/>
              </a:rPr>
              <a:t>跑</a:t>
            </a:r>
          </a:p>
        </p:txBody>
      </p:sp>
      <p:sp>
        <p:nvSpPr>
          <p:cNvPr id="238602" name="Rectangle 10"/>
          <p:cNvSpPr>
            <a:spLocks noChangeArrowheads="1"/>
          </p:cNvSpPr>
          <p:nvPr/>
        </p:nvSpPr>
        <p:spPr bwMode="auto">
          <a:xfrm>
            <a:off x="4156075" y="1981200"/>
            <a:ext cx="796925" cy="457200"/>
          </a:xfrm>
          <a:prstGeom prst="rect">
            <a:avLst/>
          </a:prstGeom>
          <a:noFill/>
          <a:ln w="9525">
            <a:noFill/>
            <a:miter lim="800000"/>
            <a:headEnd/>
            <a:tailEnd/>
          </a:ln>
          <a:effectLst/>
        </p:spPr>
        <p:txBody>
          <a:bodyPr wrap="none">
            <a:spAutoFit/>
          </a:bodyPr>
          <a:lstStyle/>
          <a:p>
            <a:r>
              <a:rPr kumimoji="1" lang="zh-CN" altLang="en-US" sz="2400" b="1">
                <a:solidFill>
                  <a:srgbClr val="0000CC"/>
                </a:solidFill>
                <a:latin typeface="Times New Roman" pitchFamily="18" charset="0"/>
              </a:rPr>
              <a:t>听见</a:t>
            </a:r>
          </a:p>
        </p:txBody>
      </p:sp>
      <p:sp>
        <p:nvSpPr>
          <p:cNvPr id="238603" name="Rectangle 11"/>
          <p:cNvSpPr>
            <a:spLocks noChangeArrowheads="1"/>
          </p:cNvSpPr>
          <p:nvPr/>
        </p:nvSpPr>
        <p:spPr bwMode="auto">
          <a:xfrm>
            <a:off x="4148138" y="2743200"/>
            <a:ext cx="2328862" cy="457200"/>
          </a:xfrm>
          <a:prstGeom prst="rect">
            <a:avLst/>
          </a:prstGeom>
          <a:noFill/>
          <a:ln w="9525">
            <a:noFill/>
            <a:miter lim="800000"/>
            <a:headEnd/>
            <a:tailEnd/>
          </a:ln>
          <a:effectLst/>
        </p:spPr>
        <p:txBody>
          <a:bodyPr wrap="none">
            <a:spAutoFit/>
          </a:bodyPr>
          <a:lstStyle/>
          <a:p>
            <a:r>
              <a:rPr kumimoji="1" lang="zh-CN" altLang="en-US" sz="2400" b="1">
                <a:solidFill>
                  <a:srgbClr val="0000CC"/>
                </a:solidFill>
                <a:latin typeface="Times New Roman" pitchFamily="18" charset="0"/>
              </a:rPr>
              <a:t>发出呜呜的声音</a:t>
            </a:r>
          </a:p>
        </p:txBody>
      </p:sp>
      <p:sp>
        <p:nvSpPr>
          <p:cNvPr id="238604" name="Rectangle 12"/>
          <p:cNvSpPr>
            <a:spLocks noChangeArrowheads="1"/>
          </p:cNvSpPr>
          <p:nvPr/>
        </p:nvSpPr>
        <p:spPr bwMode="auto">
          <a:xfrm>
            <a:off x="1489075" y="3429000"/>
            <a:ext cx="796925" cy="457200"/>
          </a:xfrm>
          <a:prstGeom prst="rect">
            <a:avLst/>
          </a:prstGeom>
          <a:noFill/>
          <a:ln w="9525">
            <a:noFill/>
            <a:miter lim="800000"/>
            <a:headEnd/>
            <a:tailEnd/>
          </a:ln>
          <a:effectLst/>
        </p:spPr>
        <p:txBody>
          <a:bodyPr wrap="none">
            <a:spAutoFit/>
          </a:bodyPr>
          <a:lstStyle/>
          <a:p>
            <a:r>
              <a:rPr kumimoji="1" lang="zh-CN" altLang="en-US" sz="2400" b="1">
                <a:solidFill>
                  <a:srgbClr val="0000CC"/>
                </a:solidFill>
                <a:latin typeface="Times New Roman" pitchFamily="18" charset="0"/>
              </a:rPr>
              <a:t>稍微</a:t>
            </a:r>
          </a:p>
        </p:txBody>
      </p:sp>
      <p:sp>
        <p:nvSpPr>
          <p:cNvPr id="238605" name="Rectangle 13"/>
          <p:cNvSpPr>
            <a:spLocks noChangeArrowheads="1"/>
          </p:cNvSpPr>
          <p:nvPr/>
        </p:nvSpPr>
        <p:spPr bwMode="auto">
          <a:xfrm>
            <a:off x="4460875" y="3429000"/>
            <a:ext cx="796925" cy="457200"/>
          </a:xfrm>
          <a:prstGeom prst="rect">
            <a:avLst/>
          </a:prstGeom>
          <a:noFill/>
          <a:ln w="9525">
            <a:noFill/>
            <a:miter lim="800000"/>
            <a:headEnd/>
            <a:tailEnd/>
          </a:ln>
          <a:effectLst/>
        </p:spPr>
        <p:txBody>
          <a:bodyPr wrap="none">
            <a:spAutoFit/>
          </a:bodyPr>
          <a:lstStyle/>
          <a:p>
            <a:r>
              <a:rPr kumimoji="1" lang="zh-CN" altLang="en-US" sz="2400" b="1">
                <a:solidFill>
                  <a:srgbClr val="0000CC"/>
                </a:solidFill>
                <a:latin typeface="Times New Roman" pitchFamily="18" charset="0"/>
              </a:rPr>
              <a:t>渐渐</a:t>
            </a:r>
          </a:p>
        </p:txBody>
      </p:sp>
      <p:sp>
        <p:nvSpPr>
          <p:cNvPr id="238606" name="Rectangle 14"/>
          <p:cNvSpPr>
            <a:spLocks noChangeArrowheads="1"/>
          </p:cNvSpPr>
          <p:nvPr/>
        </p:nvSpPr>
        <p:spPr bwMode="auto">
          <a:xfrm>
            <a:off x="1489075" y="4876800"/>
            <a:ext cx="796925" cy="457200"/>
          </a:xfrm>
          <a:prstGeom prst="rect">
            <a:avLst/>
          </a:prstGeom>
          <a:noFill/>
          <a:ln w="9525">
            <a:noFill/>
            <a:miter lim="800000"/>
            <a:headEnd/>
            <a:tailEnd/>
          </a:ln>
          <a:effectLst/>
        </p:spPr>
        <p:txBody>
          <a:bodyPr wrap="none">
            <a:spAutoFit/>
          </a:bodyPr>
          <a:lstStyle/>
          <a:p>
            <a:r>
              <a:rPr kumimoji="1" lang="zh-CN" altLang="en-US" sz="2400" b="1">
                <a:solidFill>
                  <a:srgbClr val="0000CC"/>
                </a:solidFill>
                <a:latin typeface="Times New Roman" pitchFamily="18" charset="0"/>
              </a:rPr>
              <a:t>说出</a:t>
            </a:r>
          </a:p>
        </p:txBody>
      </p:sp>
      <p:sp>
        <p:nvSpPr>
          <p:cNvPr id="238607" name="Rectangle 15"/>
          <p:cNvSpPr>
            <a:spLocks noChangeArrowheads="1"/>
          </p:cNvSpPr>
          <p:nvPr/>
        </p:nvSpPr>
        <p:spPr bwMode="auto">
          <a:xfrm>
            <a:off x="1566863" y="5638800"/>
            <a:ext cx="796925" cy="457200"/>
          </a:xfrm>
          <a:prstGeom prst="rect">
            <a:avLst/>
          </a:prstGeom>
          <a:noFill/>
          <a:ln w="9525">
            <a:noFill/>
            <a:miter lim="800000"/>
            <a:headEnd/>
            <a:tailEnd/>
          </a:ln>
          <a:effectLst/>
        </p:spPr>
        <p:txBody>
          <a:bodyPr wrap="none">
            <a:spAutoFit/>
          </a:bodyPr>
          <a:lstStyle/>
          <a:p>
            <a:r>
              <a:rPr kumimoji="1" lang="zh-CN" altLang="en-US" sz="2400" b="1">
                <a:solidFill>
                  <a:srgbClr val="0000CC"/>
                </a:solidFill>
                <a:latin typeface="Times New Roman" pitchFamily="18" charset="0"/>
              </a:rPr>
              <a:t>大腿</a:t>
            </a:r>
          </a:p>
        </p:txBody>
      </p:sp>
      <p:sp>
        <p:nvSpPr>
          <p:cNvPr id="238608" name="Text Box 16"/>
          <p:cNvSpPr txBox="1">
            <a:spLocks noChangeArrowheads="1"/>
          </p:cNvSpPr>
          <p:nvPr/>
        </p:nvSpPr>
        <p:spPr bwMode="auto">
          <a:xfrm>
            <a:off x="4267200" y="4191000"/>
            <a:ext cx="990600" cy="457200"/>
          </a:xfrm>
          <a:prstGeom prst="rect">
            <a:avLst/>
          </a:prstGeom>
          <a:noFill/>
          <a:ln w="9525">
            <a:noFill/>
            <a:miter lim="800000"/>
            <a:headEnd/>
            <a:tailEnd/>
          </a:ln>
          <a:effectLst/>
        </p:spPr>
        <p:txBody>
          <a:bodyPr>
            <a:spAutoFit/>
          </a:bodyPr>
          <a:lstStyle/>
          <a:p>
            <a:pPr>
              <a:spcBef>
                <a:spcPct val="50000"/>
              </a:spcBef>
            </a:pPr>
            <a:r>
              <a:rPr kumimoji="1" lang="zh-CN" altLang="en-US" sz="2400" b="1">
                <a:solidFill>
                  <a:srgbClr val="0000CC"/>
                </a:solidFill>
                <a:latin typeface="Times New Roman" pitchFamily="18" charset="0"/>
              </a:rPr>
              <a:t>指出</a:t>
            </a:r>
          </a:p>
        </p:txBody>
      </p:sp>
      <p:sp>
        <p:nvSpPr>
          <p:cNvPr id="238609" name="Rectangle 17"/>
          <p:cNvSpPr>
            <a:spLocks noChangeArrowheads="1"/>
          </p:cNvSpPr>
          <p:nvPr/>
        </p:nvSpPr>
        <p:spPr bwMode="auto">
          <a:xfrm>
            <a:off x="1489075" y="4191000"/>
            <a:ext cx="796925" cy="457200"/>
          </a:xfrm>
          <a:prstGeom prst="rect">
            <a:avLst/>
          </a:prstGeom>
          <a:noFill/>
          <a:ln w="9525">
            <a:noFill/>
            <a:miter lim="800000"/>
            <a:headEnd/>
            <a:tailEnd/>
          </a:ln>
          <a:effectLst/>
        </p:spPr>
        <p:txBody>
          <a:bodyPr wrap="none">
            <a:spAutoFit/>
          </a:bodyPr>
          <a:lstStyle/>
          <a:p>
            <a:r>
              <a:rPr kumimoji="1" lang="zh-CN" altLang="en-US" sz="2400" b="1">
                <a:solidFill>
                  <a:srgbClr val="0000CC"/>
                </a:solidFill>
                <a:latin typeface="Times New Roman" pitchFamily="18" charset="0"/>
              </a:rPr>
              <a:t>即使</a:t>
            </a:r>
          </a:p>
        </p:txBody>
      </p:sp>
      <p:sp>
        <p:nvSpPr>
          <p:cNvPr id="238610" name="Rectangle 18"/>
          <p:cNvSpPr>
            <a:spLocks noChangeArrowheads="1"/>
          </p:cNvSpPr>
          <p:nvPr/>
        </p:nvSpPr>
        <p:spPr bwMode="auto">
          <a:xfrm>
            <a:off x="4302125" y="5638800"/>
            <a:ext cx="2022475" cy="457200"/>
          </a:xfrm>
          <a:prstGeom prst="rect">
            <a:avLst/>
          </a:prstGeom>
          <a:noFill/>
          <a:ln w="9525">
            <a:noFill/>
            <a:miter lim="800000"/>
            <a:headEnd/>
            <a:tailEnd/>
          </a:ln>
          <a:effectLst/>
        </p:spPr>
        <p:txBody>
          <a:bodyPr wrap="none">
            <a:spAutoFit/>
          </a:bodyPr>
          <a:lstStyle/>
          <a:p>
            <a:pPr>
              <a:spcBef>
                <a:spcPct val="50000"/>
              </a:spcBef>
            </a:pPr>
            <a:r>
              <a:rPr kumimoji="1" lang="zh-CN" altLang="en-US" sz="2400" b="1">
                <a:solidFill>
                  <a:srgbClr val="0000CC"/>
                </a:solidFill>
                <a:latin typeface="Times New Roman" pitchFamily="18" charset="0"/>
              </a:rPr>
              <a:t>几乎，差点儿</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38597"/>
                                        </p:tgtEl>
                                        <p:attrNameLst>
                                          <p:attrName>style.visibility</p:attrName>
                                        </p:attrNameLst>
                                      </p:cBhvr>
                                      <p:to>
                                        <p:strVal val="visible"/>
                                      </p:to>
                                    </p:set>
                                    <p:animEffect transition="in" filter="dissolve">
                                      <p:cBhvr>
                                        <p:cTn id="7" dur="500"/>
                                        <p:tgtEl>
                                          <p:spTgt spid="238597"/>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38598"/>
                                        </p:tgtEl>
                                        <p:attrNameLst>
                                          <p:attrName>style.visibility</p:attrName>
                                        </p:attrNameLst>
                                      </p:cBhvr>
                                      <p:to>
                                        <p:strVal val="visible"/>
                                      </p:to>
                                    </p:set>
                                    <p:animEffect transition="in" filter="dissolve">
                                      <p:cBhvr>
                                        <p:cTn id="12" dur="500"/>
                                        <p:tgtEl>
                                          <p:spTgt spid="238598"/>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238599"/>
                                        </p:tgtEl>
                                        <p:attrNameLst>
                                          <p:attrName>style.visibility</p:attrName>
                                        </p:attrNameLst>
                                      </p:cBhvr>
                                      <p:to>
                                        <p:strVal val="visible"/>
                                      </p:to>
                                    </p:set>
                                    <p:animEffect transition="in" filter="dissolve">
                                      <p:cBhvr>
                                        <p:cTn id="17" dur="500"/>
                                        <p:tgtEl>
                                          <p:spTgt spid="238599"/>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238602"/>
                                        </p:tgtEl>
                                        <p:attrNameLst>
                                          <p:attrName>style.visibility</p:attrName>
                                        </p:attrNameLst>
                                      </p:cBhvr>
                                      <p:to>
                                        <p:strVal val="visible"/>
                                      </p:to>
                                    </p:set>
                                    <p:animEffect transition="in" filter="dissolve">
                                      <p:cBhvr>
                                        <p:cTn id="22" dur="500"/>
                                        <p:tgtEl>
                                          <p:spTgt spid="238602"/>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238600"/>
                                        </p:tgtEl>
                                        <p:attrNameLst>
                                          <p:attrName>style.visibility</p:attrName>
                                        </p:attrNameLst>
                                      </p:cBhvr>
                                      <p:to>
                                        <p:strVal val="visible"/>
                                      </p:to>
                                    </p:set>
                                    <p:animEffect transition="in" filter="dissolve">
                                      <p:cBhvr>
                                        <p:cTn id="27" dur="500"/>
                                        <p:tgtEl>
                                          <p:spTgt spid="238600"/>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238603"/>
                                        </p:tgtEl>
                                        <p:attrNameLst>
                                          <p:attrName>style.visibility</p:attrName>
                                        </p:attrNameLst>
                                      </p:cBhvr>
                                      <p:to>
                                        <p:strVal val="visible"/>
                                      </p:to>
                                    </p:set>
                                    <p:animEffect transition="in" filter="dissolve">
                                      <p:cBhvr>
                                        <p:cTn id="32" dur="500"/>
                                        <p:tgtEl>
                                          <p:spTgt spid="238603"/>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238604"/>
                                        </p:tgtEl>
                                        <p:attrNameLst>
                                          <p:attrName>style.visibility</p:attrName>
                                        </p:attrNameLst>
                                      </p:cBhvr>
                                      <p:to>
                                        <p:strVal val="visible"/>
                                      </p:to>
                                    </p:set>
                                    <p:animEffect transition="in" filter="dissolve">
                                      <p:cBhvr>
                                        <p:cTn id="37" dur="500"/>
                                        <p:tgtEl>
                                          <p:spTgt spid="238604"/>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238605"/>
                                        </p:tgtEl>
                                        <p:attrNameLst>
                                          <p:attrName>style.visibility</p:attrName>
                                        </p:attrNameLst>
                                      </p:cBhvr>
                                      <p:to>
                                        <p:strVal val="visible"/>
                                      </p:to>
                                    </p:set>
                                    <p:animEffect transition="in" filter="dissolve">
                                      <p:cBhvr>
                                        <p:cTn id="42" dur="500"/>
                                        <p:tgtEl>
                                          <p:spTgt spid="238605"/>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grpId="0" nodeType="clickEffect">
                                  <p:stCondLst>
                                    <p:cond delay="0"/>
                                  </p:stCondLst>
                                  <p:childTnLst>
                                    <p:set>
                                      <p:cBhvr>
                                        <p:cTn id="46" dur="1" fill="hold">
                                          <p:stCondLst>
                                            <p:cond delay="0"/>
                                          </p:stCondLst>
                                        </p:cTn>
                                        <p:tgtEl>
                                          <p:spTgt spid="238609"/>
                                        </p:tgtEl>
                                        <p:attrNameLst>
                                          <p:attrName>style.visibility</p:attrName>
                                        </p:attrNameLst>
                                      </p:cBhvr>
                                      <p:to>
                                        <p:strVal val="visible"/>
                                      </p:to>
                                    </p:set>
                                    <p:animEffect transition="in" filter="dissolve">
                                      <p:cBhvr>
                                        <p:cTn id="47" dur="500"/>
                                        <p:tgtEl>
                                          <p:spTgt spid="238609"/>
                                        </p:tgtEl>
                                      </p:cBhvr>
                                    </p:animEffect>
                                  </p:childTnLst>
                                </p:cTn>
                              </p:par>
                            </p:childTnLst>
                          </p:cTn>
                        </p:par>
                      </p:childTnLst>
                    </p:cTn>
                  </p:par>
                  <p:par>
                    <p:cTn id="48" fill="hold">
                      <p:stCondLst>
                        <p:cond delay="indefinite"/>
                      </p:stCondLst>
                      <p:childTnLst>
                        <p:par>
                          <p:cTn id="49" fill="hold">
                            <p:stCondLst>
                              <p:cond delay="0"/>
                            </p:stCondLst>
                            <p:childTnLst>
                              <p:par>
                                <p:cTn id="50" presetID="9" presetClass="entr" presetSubtype="0" fill="hold" grpId="0" nodeType="clickEffect">
                                  <p:stCondLst>
                                    <p:cond delay="0"/>
                                  </p:stCondLst>
                                  <p:childTnLst>
                                    <p:set>
                                      <p:cBhvr>
                                        <p:cTn id="51" dur="1" fill="hold">
                                          <p:stCondLst>
                                            <p:cond delay="0"/>
                                          </p:stCondLst>
                                        </p:cTn>
                                        <p:tgtEl>
                                          <p:spTgt spid="238608"/>
                                        </p:tgtEl>
                                        <p:attrNameLst>
                                          <p:attrName>style.visibility</p:attrName>
                                        </p:attrNameLst>
                                      </p:cBhvr>
                                      <p:to>
                                        <p:strVal val="visible"/>
                                      </p:to>
                                    </p:set>
                                    <p:animEffect transition="in" filter="dissolve">
                                      <p:cBhvr>
                                        <p:cTn id="52" dur="500"/>
                                        <p:tgtEl>
                                          <p:spTgt spid="238608"/>
                                        </p:tgtEl>
                                      </p:cBhvr>
                                    </p:animEffect>
                                  </p:childTnLst>
                                </p:cTn>
                              </p:par>
                            </p:childTnLst>
                          </p:cTn>
                        </p:par>
                      </p:childTnLst>
                    </p:cTn>
                  </p:par>
                  <p:par>
                    <p:cTn id="53" fill="hold">
                      <p:stCondLst>
                        <p:cond delay="indefinite"/>
                      </p:stCondLst>
                      <p:childTnLst>
                        <p:par>
                          <p:cTn id="54" fill="hold">
                            <p:stCondLst>
                              <p:cond delay="0"/>
                            </p:stCondLst>
                            <p:childTnLst>
                              <p:par>
                                <p:cTn id="55" presetID="9" presetClass="entr" presetSubtype="0" fill="hold" grpId="0" nodeType="clickEffect">
                                  <p:stCondLst>
                                    <p:cond delay="0"/>
                                  </p:stCondLst>
                                  <p:childTnLst>
                                    <p:set>
                                      <p:cBhvr>
                                        <p:cTn id="56" dur="1" fill="hold">
                                          <p:stCondLst>
                                            <p:cond delay="0"/>
                                          </p:stCondLst>
                                        </p:cTn>
                                        <p:tgtEl>
                                          <p:spTgt spid="238606"/>
                                        </p:tgtEl>
                                        <p:attrNameLst>
                                          <p:attrName>style.visibility</p:attrName>
                                        </p:attrNameLst>
                                      </p:cBhvr>
                                      <p:to>
                                        <p:strVal val="visible"/>
                                      </p:to>
                                    </p:set>
                                    <p:animEffect transition="in" filter="dissolve">
                                      <p:cBhvr>
                                        <p:cTn id="57" dur="500"/>
                                        <p:tgtEl>
                                          <p:spTgt spid="238606"/>
                                        </p:tgtEl>
                                      </p:cBhvr>
                                    </p:animEffect>
                                  </p:childTnLst>
                                </p:cTn>
                              </p:par>
                            </p:childTnLst>
                          </p:cTn>
                        </p:par>
                      </p:childTnLst>
                    </p:cTn>
                  </p:par>
                  <p:par>
                    <p:cTn id="58" fill="hold">
                      <p:stCondLst>
                        <p:cond delay="indefinite"/>
                      </p:stCondLst>
                      <p:childTnLst>
                        <p:par>
                          <p:cTn id="59" fill="hold">
                            <p:stCondLst>
                              <p:cond delay="0"/>
                            </p:stCondLst>
                            <p:childTnLst>
                              <p:par>
                                <p:cTn id="60" presetID="9" presetClass="entr" presetSubtype="0" fill="hold" grpId="0" nodeType="clickEffect">
                                  <p:stCondLst>
                                    <p:cond delay="0"/>
                                  </p:stCondLst>
                                  <p:childTnLst>
                                    <p:set>
                                      <p:cBhvr>
                                        <p:cTn id="61" dur="1" fill="hold">
                                          <p:stCondLst>
                                            <p:cond delay="0"/>
                                          </p:stCondLst>
                                        </p:cTn>
                                        <p:tgtEl>
                                          <p:spTgt spid="238607"/>
                                        </p:tgtEl>
                                        <p:attrNameLst>
                                          <p:attrName>style.visibility</p:attrName>
                                        </p:attrNameLst>
                                      </p:cBhvr>
                                      <p:to>
                                        <p:strVal val="visible"/>
                                      </p:to>
                                    </p:set>
                                    <p:animEffect transition="in" filter="dissolve">
                                      <p:cBhvr>
                                        <p:cTn id="62" dur="500"/>
                                        <p:tgtEl>
                                          <p:spTgt spid="238607"/>
                                        </p:tgtEl>
                                      </p:cBhvr>
                                    </p:animEffect>
                                  </p:childTnLst>
                                </p:cTn>
                              </p:par>
                            </p:childTnLst>
                          </p:cTn>
                        </p:par>
                      </p:childTnLst>
                    </p:cTn>
                  </p:par>
                  <p:par>
                    <p:cTn id="63" fill="hold">
                      <p:stCondLst>
                        <p:cond delay="indefinite"/>
                      </p:stCondLst>
                      <p:childTnLst>
                        <p:par>
                          <p:cTn id="64" fill="hold">
                            <p:stCondLst>
                              <p:cond delay="0"/>
                            </p:stCondLst>
                            <p:childTnLst>
                              <p:par>
                                <p:cTn id="65" presetID="9" presetClass="entr" presetSubtype="0" fill="hold" grpId="0" nodeType="clickEffect">
                                  <p:stCondLst>
                                    <p:cond delay="0"/>
                                  </p:stCondLst>
                                  <p:childTnLst>
                                    <p:set>
                                      <p:cBhvr>
                                        <p:cTn id="66" dur="1" fill="hold">
                                          <p:stCondLst>
                                            <p:cond delay="0"/>
                                          </p:stCondLst>
                                        </p:cTn>
                                        <p:tgtEl>
                                          <p:spTgt spid="238610"/>
                                        </p:tgtEl>
                                        <p:attrNameLst>
                                          <p:attrName>style.visibility</p:attrName>
                                        </p:attrNameLst>
                                      </p:cBhvr>
                                      <p:to>
                                        <p:strVal val="visible"/>
                                      </p:to>
                                    </p:set>
                                    <p:animEffect transition="in" filter="dissolve">
                                      <p:cBhvr>
                                        <p:cTn id="67" dur="500"/>
                                        <p:tgtEl>
                                          <p:spTgt spid="238610"/>
                                        </p:tgtEl>
                                      </p:cBhvr>
                                    </p:animEffect>
                                  </p:childTnLst>
                                </p:cTn>
                              </p:par>
                            </p:childTnLst>
                          </p:cTn>
                        </p:par>
                      </p:childTnLst>
                    </p:cTn>
                  </p:par>
                  <p:par>
                    <p:cTn id="68" fill="hold">
                      <p:stCondLst>
                        <p:cond delay="indefinite"/>
                      </p:stCondLst>
                      <p:childTnLst>
                        <p:par>
                          <p:cTn id="69" fill="hold">
                            <p:stCondLst>
                              <p:cond delay="0"/>
                            </p:stCondLst>
                            <p:childTnLst>
                              <p:par>
                                <p:cTn id="70" presetID="9" presetClass="entr" presetSubtype="0" fill="hold" grpId="0" nodeType="clickEffect">
                                  <p:stCondLst>
                                    <p:cond delay="0"/>
                                  </p:stCondLst>
                                  <p:childTnLst>
                                    <p:set>
                                      <p:cBhvr>
                                        <p:cTn id="71" dur="1" fill="hold">
                                          <p:stCondLst>
                                            <p:cond delay="0"/>
                                          </p:stCondLst>
                                        </p:cTn>
                                        <p:tgtEl>
                                          <p:spTgt spid="238601"/>
                                        </p:tgtEl>
                                        <p:attrNameLst>
                                          <p:attrName>style.visibility</p:attrName>
                                        </p:attrNameLst>
                                      </p:cBhvr>
                                      <p:to>
                                        <p:strVal val="visible"/>
                                      </p:to>
                                    </p:set>
                                    <p:animEffect transition="in" filter="dissolve">
                                      <p:cBhvr>
                                        <p:cTn id="72" dur="500"/>
                                        <p:tgtEl>
                                          <p:spTgt spid="2386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8597" grpId="0" autoUpdateAnimBg="0"/>
      <p:bldP spid="238598" grpId="0" autoUpdateAnimBg="0"/>
      <p:bldP spid="238599" grpId="0" autoUpdateAnimBg="0"/>
      <p:bldP spid="238600" grpId="0" autoUpdateAnimBg="0"/>
      <p:bldP spid="238601" grpId="0" autoUpdateAnimBg="0"/>
      <p:bldP spid="238602" grpId="0" autoUpdateAnimBg="0"/>
      <p:bldP spid="238603" grpId="0" autoUpdateAnimBg="0"/>
      <p:bldP spid="238604" grpId="0" autoUpdateAnimBg="0"/>
      <p:bldP spid="238605" grpId="0" autoUpdateAnimBg="0"/>
      <p:bldP spid="238606" grpId="0" autoUpdateAnimBg="0"/>
      <p:bldP spid="238607" grpId="0" autoUpdateAnimBg="0"/>
      <p:bldP spid="238608" grpId="0" autoUpdateAnimBg="0"/>
      <p:bldP spid="238609" grpId="0" autoUpdateAnimBg="0"/>
      <p:bldP spid="238610"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4018" name="Picture 2" descr="t1"/>
          <p:cNvPicPr>
            <a:picLocks noChangeAspect="1" noChangeArrowheads="1"/>
          </p:cNvPicPr>
          <p:nvPr/>
        </p:nvPicPr>
        <p:blipFill>
          <a:blip r:embed="rId2">
            <a:lum contrast="18000"/>
          </a:blip>
          <a:srcRect/>
          <a:stretch>
            <a:fillRect/>
          </a:stretch>
        </p:blipFill>
        <p:spPr bwMode="auto">
          <a:xfrm>
            <a:off x="0" y="404813"/>
            <a:ext cx="4932363" cy="4572000"/>
          </a:xfrm>
          <a:prstGeom prst="rect">
            <a:avLst/>
          </a:prstGeom>
          <a:noFill/>
        </p:spPr>
      </p:pic>
      <p:pic>
        <p:nvPicPr>
          <p:cNvPr id="214019" name="Picture 3" descr="任"/>
          <p:cNvPicPr>
            <a:picLocks noChangeAspect="1" noChangeArrowheads="1"/>
          </p:cNvPicPr>
          <p:nvPr/>
        </p:nvPicPr>
        <p:blipFill>
          <a:blip r:embed="rId3">
            <a:lum contrast="24000"/>
          </a:blip>
          <a:srcRect/>
          <a:stretch>
            <a:fillRect/>
          </a:stretch>
        </p:blipFill>
        <p:spPr bwMode="auto">
          <a:xfrm>
            <a:off x="6096000" y="4229100"/>
            <a:ext cx="3048000" cy="26289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14018"/>
                                        </p:tgtEl>
                                        <p:attrNameLst>
                                          <p:attrName>style.visibility</p:attrName>
                                        </p:attrNameLst>
                                      </p:cBhvr>
                                      <p:to>
                                        <p:strVal val="visible"/>
                                      </p:to>
                                    </p:set>
                                    <p:anim calcmode="lin" valueType="num">
                                      <p:cBhvr additive="base">
                                        <p:cTn id="7" dur="500" fill="hold"/>
                                        <p:tgtEl>
                                          <p:spTgt spid="214018"/>
                                        </p:tgtEl>
                                        <p:attrNameLst>
                                          <p:attrName>ppt_x</p:attrName>
                                        </p:attrNameLst>
                                      </p:cBhvr>
                                      <p:tavLst>
                                        <p:tav tm="0">
                                          <p:val>
                                            <p:strVal val="0-#ppt_w/2"/>
                                          </p:val>
                                        </p:tav>
                                        <p:tav tm="100000">
                                          <p:val>
                                            <p:strVal val="#ppt_x"/>
                                          </p:val>
                                        </p:tav>
                                      </p:tavLst>
                                    </p:anim>
                                    <p:anim calcmode="lin" valueType="num">
                                      <p:cBhvr additive="base">
                                        <p:cTn id="8" dur="500" fill="hold"/>
                                        <p:tgtEl>
                                          <p:spTgt spid="21401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214019"/>
                                        </p:tgtEl>
                                        <p:attrNameLst>
                                          <p:attrName>style.visibility</p:attrName>
                                        </p:attrNameLst>
                                      </p:cBhvr>
                                      <p:to>
                                        <p:strVal val="visible"/>
                                      </p:to>
                                    </p:set>
                                    <p:anim calcmode="lin" valueType="num">
                                      <p:cBhvr additive="base">
                                        <p:cTn id="13" dur="500" fill="hold"/>
                                        <p:tgtEl>
                                          <p:spTgt spid="214019"/>
                                        </p:tgtEl>
                                        <p:attrNameLst>
                                          <p:attrName>ppt_x</p:attrName>
                                        </p:attrNameLst>
                                      </p:cBhvr>
                                      <p:tavLst>
                                        <p:tav tm="0">
                                          <p:val>
                                            <p:strVal val="0-#ppt_w/2"/>
                                          </p:val>
                                        </p:tav>
                                        <p:tav tm="100000">
                                          <p:val>
                                            <p:strVal val="#ppt_x"/>
                                          </p:val>
                                        </p:tav>
                                      </p:tavLst>
                                    </p:anim>
                                    <p:anim calcmode="lin" valueType="num">
                                      <p:cBhvr additive="base">
                                        <p:cTn id="14" dur="500" fill="hold"/>
                                        <p:tgtEl>
                                          <p:spTgt spid="2140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3160</Words>
  <PresentationFormat>全屏显示(4:3)</PresentationFormat>
  <Paragraphs>321</Paragraphs>
  <Slides>41</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41</vt:i4>
      </vt:variant>
    </vt:vector>
  </HeadingPairs>
  <TitlesOfParts>
    <vt:vector size="43" baseType="lpstr">
      <vt:lpstr>Office 主题</vt:lpstr>
      <vt:lpstr>Microsoft Clip Gallery</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                       </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Windows</cp:lastModifiedBy>
  <cp:revision>1</cp:revision>
  <dcterms:created xsi:type="dcterms:W3CDTF">2017-03-01T03:13:37Z</dcterms:created>
  <dcterms:modified xsi:type="dcterms:W3CDTF">2017-03-01T03:14:07Z</dcterms:modified>
</cp:coreProperties>
</file>