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  <p:sldMasterId id="2147483680" r:id="rId4"/>
    <p:sldMasterId id="2147483699" r:id="rId5"/>
  </p:sldMasterIdLst>
  <p:notesMasterIdLst>
    <p:notesMasterId r:id="rId6"/>
  </p:notesMasterIdLst>
  <p:sldIdLst>
    <p:sldId id="421" r:id="rId7"/>
    <p:sldId id="422" r:id="rId8"/>
    <p:sldId id="423" r:id="rId9"/>
    <p:sldId id="424" r:id="rId10"/>
    <p:sldId id="425" r:id="rId11"/>
    <p:sldId id="426" r:id="rId12"/>
    <p:sldId id="427" r:id="rId13"/>
    <p:sldId id="428" r:id="rId14"/>
    <p:sldId id="429" r:id="rId15"/>
    <p:sldId id="430" r:id="rId16"/>
    <p:sldId id="431" r:id="rId17"/>
    <p:sldId id="432" r:id="rId18"/>
    <p:sldId id="433" r:id="rId19"/>
    <p:sldId id="434" r:id="rId20"/>
    <p:sldId id="435" r:id="rId21"/>
    <p:sldId id="436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6" r:id="rId32"/>
    <p:sldId id="447" r:id="rId33"/>
    <p:sldId id="448" r:id="rId34"/>
    <p:sldId id="449" r:id="rId35"/>
    <p:sldId id="450" r:id="rId36"/>
    <p:sldId id="451" r:id="rId37"/>
    <p:sldId id="452" r:id="rId38"/>
    <p:sldId id="453" r:id="rId39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0" name="Mia Vida Villanueva" initials="MVV" lastIdx="0" clrIdx="0"/>
  <p:cmAuthor id="7" name="1206988966@qq.com" initials="1" lastIdx="0" clrIdx="2"/>
  <p:cmAuthor id="1" name="Wangzhi gang" initials="Wg" lastIdx="0" clrIdx="0"/>
  <p:cmAuthor id="8" name="姜伟光" initials="姜" lastIdx="0" clrIdx="0"/>
  <p:cmAuthor id="2" name="作者" initials="A" lastIdx="0" clrIdx="1"/>
  <p:cmAuthor id="3" name="lenovo" initials="l" lastIdx="0" clrIdx="2"/>
  <p:cmAuthor id="4" name="Administrator" initials="A" lastIdx="0" clrIdx="3"/>
  <p:cmAuthor id="5" name="宋洁然" initials="宋" lastIdx="0" clrIdx="1"/>
  <p:cmAuthor id="6" name="ming qiu" initials="m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312"/>
      </p:cViewPr>
      <p:guideLst>
        <p:guide orient="horz" pos="20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3.xml" /><Relationship Id="rId40" Type="http://schemas.openxmlformats.org/officeDocument/2006/relationships/tags" Target="tags/tag1148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6.xml" /><Relationship Id="rId2" Type="http://schemas.openxmlformats.org/officeDocument/2006/relationships/tags" Target="../tags/tag637.xml" /><Relationship Id="rId3" Type="http://schemas.openxmlformats.org/officeDocument/2006/relationships/tags" Target="../tags/tag638.xml" /><Relationship Id="rId4" Type="http://schemas.openxmlformats.org/officeDocument/2006/relationships/tags" Target="../tags/tag639.xml" /><Relationship Id="rId5" Type="http://schemas.openxmlformats.org/officeDocument/2006/relationships/tags" Target="../tags/tag640.xml" /><Relationship Id="rId6" Type="http://schemas.openxmlformats.org/officeDocument/2006/relationships/tags" Target="../tags/tag641.xml" /><Relationship Id="rId7" Type="http://schemas.openxmlformats.org/officeDocument/2006/relationships/tags" Target="../tags/tag642.xml" /><Relationship Id="rId8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6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22.xml" /><Relationship Id="rId4" Type="http://schemas.openxmlformats.org/officeDocument/2006/relationships/tags" Target="../tags/tag923.xml" /><Relationship Id="rId5" Type="http://schemas.openxmlformats.org/officeDocument/2006/relationships/tags" Target="../tags/tag92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06.xml" /><Relationship Id="rId4" Type="http://schemas.openxmlformats.org/officeDocument/2006/relationships/tags" Target="../tags/tag1107.xml" /><Relationship Id="rId5" Type="http://schemas.openxmlformats.org/officeDocument/2006/relationships/tags" Target="../tags/tag110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24.xml" /><Relationship Id="rId4" Type="http://schemas.openxmlformats.org/officeDocument/2006/relationships/tags" Target="../tags/tag1125.xml" /><Relationship Id="rId5" Type="http://schemas.openxmlformats.org/officeDocument/2006/relationships/tags" Target="../tags/tag112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262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54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8914" name="Rectangle 2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38915" name="Rectangle 3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u="none" baseline="0">
              <a:solidFill>
                <a:schemeClr val="tx1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53093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image" Target="../media/image2.jpeg" /><Relationship Id="rId5" Type="http://schemas.openxmlformats.org/officeDocument/2006/relationships/image" Target="../media/image3.png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image" Target="../media/image4.png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ags" Target="../tags/tag97.xml" /><Relationship Id="rId9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image" Target="../media/image2.jpeg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tags" Target="../tags/tag13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image" Target="../media/image2.jpeg" /><Relationship Id="rId5" Type="http://schemas.openxmlformats.org/officeDocument/2006/relationships/image" Target="../media/image3.png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.xml" /><Relationship Id="rId2" Type="http://schemas.openxmlformats.org/officeDocument/2006/relationships/image" Target="../media/image4.png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image" Target="../media/image4.png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tags" Target="../tags/tag168.xml" /><Relationship Id="rId13" Type="http://schemas.openxmlformats.org/officeDocument/2006/relationships/tags" Target="../tags/tag169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image" Target="../media/image2.jpeg" /><Relationship Id="rId6" Type="http://schemas.openxmlformats.org/officeDocument/2006/relationships/image" Target="../media/image3.png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tags" Target="../tags/tag185.xml" /><Relationship Id="rId17" Type="http://schemas.openxmlformats.org/officeDocument/2006/relationships/slideMaster" Target="../slideMasters/slideMaster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6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87.xml" /><Relationship Id="rId3" Type="http://schemas.openxmlformats.org/officeDocument/2006/relationships/image" Target="../media/image5.png" /><Relationship Id="rId4" Type="http://schemas.openxmlformats.org/officeDocument/2006/relationships/tags" Target="../tags/tag188.xml" /><Relationship Id="rId5" Type="http://schemas.openxmlformats.org/officeDocument/2006/relationships/tags" Target="../tags/tag189.xml" /><Relationship Id="rId6" Type="http://schemas.openxmlformats.org/officeDocument/2006/relationships/tags" Target="../tags/tag190.xml" /><Relationship Id="rId7" Type="http://schemas.openxmlformats.org/officeDocument/2006/relationships/tags" Target="../tags/tag191.xml" /><Relationship Id="rId8" Type="http://schemas.openxmlformats.org/officeDocument/2006/relationships/tags" Target="../tags/tag192.xml" /><Relationship Id="rId9" Type="http://schemas.openxmlformats.org/officeDocument/2006/relationships/tags" Target="../tags/tag19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10" Type="http://schemas.openxmlformats.org/officeDocument/2006/relationships/tags" Target="../tags/tag202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95.xml" /><Relationship Id="rId3" Type="http://schemas.openxmlformats.org/officeDocument/2006/relationships/image" Target="../media/image5.png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Relationship Id="rId8" Type="http://schemas.openxmlformats.org/officeDocument/2006/relationships/tags" Target="../tags/tag200.xml" /><Relationship Id="rId9" Type="http://schemas.openxmlformats.org/officeDocument/2006/relationships/tags" Target="../tags/tag20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10" Type="http://schemas.openxmlformats.org/officeDocument/2006/relationships/tags" Target="../tags/tag212.xml" /><Relationship Id="rId11" Type="http://schemas.openxmlformats.org/officeDocument/2006/relationships/tags" Target="../tags/tag213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10" Type="http://schemas.openxmlformats.org/officeDocument/2006/relationships/tags" Target="../tags/tag223.xml" /><Relationship Id="rId11" Type="http://schemas.openxmlformats.org/officeDocument/2006/relationships/tags" Target="../tags/tag224.xml" /><Relationship Id="rId12" Type="http://schemas.openxmlformats.org/officeDocument/2006/relationships/tags" Target="../tags/tag225.xml" /><Relationship Id="rId13" Type="http://schemas.openxmlformats.org/officeDocument/2006/relationships/tags" Target="../tags/tag226.xml" /><Relationship Id="rId14" Type="http://schemas.openxmlformats.org/officeDocument/2006/relationships/tags" Target="../tags/tag227.xml" /><Relationship Id="rId15" Type="http://schemas.openxmlformats.org/officeDocument/2006/relationships/tags" Target="../tags/tag228.xml" /><Relationship Id="rId16" Type="http://schemas.openxmlformats.org/officeDocument/2006/relationships/tags" Target="../tags/tag229.xml" /><Relationship Id="rId17" Type="http://schemas.openxmlformats.org/officeDocument/2006/relationships/tags" Target="../tags/tag230.xml" /><Relationship Id="rId18" Type="http://schemas.openxmlformats.org/officeDocument/2006/relationships/tags" Target="../tags/tag231.xml" /><Relationship Id="rId19" Type="http://schemas.openxmlformats.org/officeDocument/2006/relationships/tags" Target="../tags/tag232.xml" /><Relationship Id="rId2" Type="http://schemas.openxmlformats.org/officeDocument/2006/relationships/tags" Target="../tags/tag215.xml" /><Relationship Id="rId20" Type="http://schemas.openxmlformats.org/officeDocument/2006/relationships/slideMaster" Target="../slideMasters/slideMaster2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tags" Target="../tags/tag242.xml" /><Relationship Id="rId13" Type="http://schemas.openxmlformats.org/officeDocument/2006/relationships/tags" Target="../tags/tag243.xml" /><Relationship Id="rId14" Type="http://schemas.openxmlformats.org/officeDocument/2006/relationships/tags" Target="../tags/tag244.xml" /><Relationship Id="rId15" Type="http://schemas.openxmlformats.org/officeDocument/2006/relationships/tags" Target="../tags/tag245.xml" /><Relationship Id="rId16" Type="http://schemas.openxmlformats.org/officeDocument/2006/relationships/tags" Target="../tags/tag246.xml" /><Relationship Id="rId17" Type="http://schemas.openxmlformats.org/officeDocument/2006/relationships/tags" Target="../tags/tag247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234.xml" /><Relationship Id="rId3" Type="http://schemas.openxmlformats.org/officeDocument/2006/relationships/image" Target="../media/image6.png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image" Target="../media/image7.png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8.xml" /><Relationship Id="rId10" Type="http://schemas.openxmlformats.org/officeDocument/2006/relationships/tags" Target="../tags/tag255.xml" /><Relationship Id="rId11" Type="http://schemas.openxmlformats.org/officeDocument/2006/relationships/tags" Target="../tags/tag256.xml" /><Relationship Id="rId12" Type="http://schemas.openxmlformats.org/officeDocument/2006/relationships/tags" Target="../tags/tag257.xml" /><Relationship Id="rId13" Type="http://schemas.openxmlformats.org/officeDocument/2006/relationships/tags" Target="../tags/tag25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49.xml" /><Relationship Id="rId3" Type="http://schemas.openxmlformats.org/officeDocument/2006/relationships/image" Target="../media/image8.png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image" Target="../media/image9.png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10" Type="http://schemas.openxmlformats.org/officeDocument/2006/relationships/tags" Target="../tags/tag273.xml" /><Relationship Id="rId11" Type="http://schemas.openxmlformats.org/officeDocument/2006/relationships/tags" Target="../tags/tag274.xml" /><Relationship Id="rId12" Type="http://schemas.openxmlformats.org/officeDocument/2006/relationships/tags" Target="../tags/tag275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image" Target="../media/image2.jpeg" /><Relationship Id="rId5" Type="http://schemas.openxmlformats.org/officeDocument/2006/relationships/image" Target="../media/image3.png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2" Type="http://schemas.openxmlformats.org/officeDocument/2006/relationships/image" Target="../media/image4.png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Relationship Id="rId7" Type="http://schemas.openxmlformats.org/officeDocument/2006/relationships/tags" Target="../tags/tag281.xml" /><Relationship Id="rId8" Type="http://schemas.openxmlformats.org/officeDocument/2006/relationships/tags" Target="../tags/tag282.xml" /><Relationship Id="rId9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3.xml" /><Relationship Id="rId10" Type="http://schemas.openxmlformats.org/officeDocument/2006/relationships/tags" Target="../tags/tag291.xml" /><Relationship Id="rId11" Type="http://schemas.openxmlformats.org/officeDocument/2006/relationships/tags" Target="../tags/tag292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image" Target="../media/image2.jpeg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3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4.png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1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4.png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10" Type="http://schemas.openxmlformats.org/officeDocument/2006/relationships/tags" Target="../tags/tag318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12.xml" /><Relationship Id="rId3" Type="http://schemas.openxmlformats.org/officeDocument/2006/relationships/tags" Target="../tags/tag313.xml" /><Relationship Id="rId4" Type="http://schemas.openxmlformats.org/officeDocument/2006/relationships/image" Target="../media/image2.jpeg" /><Relationship Id="rId5" Type="http://schemas.openxmlformats.org/officeDocument/2006/relationships/image" Target="../media/image3.png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9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4.png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1.xml" /><Relationship Id="rId2" Type="http://schemas.openxmlformats.org/officeDocument/2006/relationships/image" Target="../media/image4.png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8.xml" /><Relationship Id="rId2" Type="http://schemas.openxmlformats.org/officeDocument/2006/relationships/image" Target="../media/image4.png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4.xml" /><Relationship Id="rId10" Type="http://schemas.openxmlformats.org/officeDocument/2006/relationships/tags" Target="../tags/tag351.xml" /><Relationship Id="rId11" Type="http://schemas.openxmlformats.org/officeDocument/2006/relationships/tags" Target="../tags/tag352.xml" /><Relationship Id="rId12" Type="http://schemas.openxmlformats.org/officeDocument/2006/relationships/tags" Target="../tags/tag353.xml" /><Relationship Id="rId13" Type="http://schemas.openxmlformats.org/officeDocument/2006/relationships/tags" Target="../tags/tag354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image" Target="../media/image2.jpeg" /><Relationship Id="rId6" Type="http://schemas.openxmlformats.org/officeDocument/2006/relationships/image" Target="../media/image3.png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5.xml" /><Relationship Id="rId10" Type="http://schemas.openxmlformats.org/officeDocument/2006/relationships/tags" Target="../tags/tag364.xml" /><Relationship Id="rId11" Type="http://schemas.openxmlformats.org/officeDocument/2006/relationships/tags" Target="../tags/tag365.xml" /><Relationship Id="rId12" Type="http://schemas.openxmlformats.org/officeDocument/2006/relationships/tags" Target="../tags/tag366.xml" /><Relationship Id="rId13" Type="http://schemas.openxmlformats.org/officeDocument/2006/relationships/tags" Target="../tags/tag367.xml" /><Relationship Id="rId14" Type="http://schemas.openxmlformats.org/officeDocument/2006/relationships/tags" Target="../tags/tag368.xml" /><Relationship Id="rId15" Type="http://schemas.openxmlformats.org/officeDocument/2006/relationships/tags" Target="../tags/tag369.xml" /><Relationship Id="rId16" Type="http://schemas.openxmlformats.org/officeDocument/2006/relationships/tags" Target="../tags/tag370.xml" /><Relationship Id="rId17" Type="http://schemas.openxmlformats.org/officeDocument/2006/relationships/slideMaster" Target="../slideMasters/slideMaster3.xml" /><Relationship Id="rId2" Type="http://schemas.openxmlformats.org/officeDocument/2006/relationships/tags" Target="../tags/tag356.xml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tags" Target="../tags/tag36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1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372.xml" /><Relationship Id="rId3" Type="http://schemas.openxmlformats.org/officeDocument/2006/relationships/image" Target="../media/image5.png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tags" Target="../tags/tag376.xml" /><Relationship Id="rId8" Type="http://schemas.openxmlformats.org/officeDocument/2006/relationships/tags" Target="../tags/tag377.xml" /><Relationship Id="rId9" Type="http://schemas.openxmlformats.org/officeDocument/2006/relationships/tags" Target="../tags/tag378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9.xml" /><Relationship Id="rId10" Type="http://schemas.openxmlformats.org/officeDocument/2006/relationships/tags" Target="../tags/tag387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80.xml" /><Relationship Id="rId3" Type="http://schemas.openxmlformats.org/officeDocument/2006/relationships/image" Target="../media/image5.png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8.xml" /><Relationship Id="rId10" Type="http://schemas.openxmlformats.org/officeDocument/2006/relationships/tags" Target="../tags/tag397.xml" /><Relationship Id="rId11" Type="http://schemas.openxmlformats.org/officeDocument/2006/relationships/tags" Target="../tags/tag398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389.xml" /><Relationship Id="rId3" Type="http://schemas.openxmlformats.org/officeDocument/2006/relationships/tags" Target="../tags/tag390.xml" /><Relationship Id="rId4" Type="http://schemas.openxmlformats.org/officeDocument/2006/relationships/tags" Target="../tags/tag391.xml" /><Relationship Id="rId5" Type="http://schemas.openxmlformats.org/officeDocument/2006/relationships/tags" Target="../tags/tag392.xml" /><Relationship Id="rId6" Type="http://schemas.openxmlformats.org/officeDocument/2006/relationships/tags" Target="../tags/tag393.xml" /><Relationship Id="rId7" Type="http://schemas.openxmlformats.org/officeDocument/2006/relationships/tags" Target="../tags/tag394.xml" /><Relationship Id="rId8" Type="http://schemas.openxmlformats.org/officeDocument/2006/relationships/tags" Target="../tags/tag395.xml" /><Relationship Id="rId9" Type="http://schemas.openxmlformats.org/officeDocument/2006/relationships/tags" Target="../tags/tag396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9.xml" /><Relationship Id="rId10" Type="http://schemas.openxmlformats.org/officeDocument/2006/relationships/tags" Target="../tags/tag408.xml" /><Relationship Id="rId11" Type="http://schemas.openxmlformats.org/officeDocument/2006/relationships/tags" Target="../tags/tag409.xml" /><Relationship Id="rId12" Type="http://schemas.openxmlformats.org/officeDocument/2006/relationships/tags" Target="../tags/tag410.xml" /><Relationship Id="rId13" Type="http://schemas.openxmlformats.org/officeDocument/2006/relationships/tags" Target="../tags/tag411.xml" /><Relationship Id="rId14" Type="http://schemas.openxmlformats.org/officeDocument/2006/relationships/tags" Target="../tags/tag412.xml" /><Relationship Id="rId15" Type="http://schemas.openxmlformats.org/officeDocument/2006/relationships/tags" Target="../tags/tag413.xml" /><Relationship Id="rId16" Type="http://schemas.openxmlformats.org/officeDocument/2006/relationships/tags" Target="../tags/tag414.xml" /><Relationship Id="rId17" Type="http://schemas.openxmlformats.org/officeDocument/2006/relationships/tags" Target="../tags/tag415.xml" /><Relationship Id="rId18" Type="http://schemas.openxmlformats.org/officeDocument/2006/relationships/tags" Target="../tags/tag416.xml" /><Relationship Id="rId19" Type="http://schemas.openxmlformats.org/officeDocument/2006/relationships/tags" Target="../tags/tag417.xml" /><Relationship Id="rId2" Type="http://schemas.openxmlformats.org/officeDocument/2006/relationships/tags" Target="../tags/tag400.xml" /><Relationship Id="rId20" Type="http://schemas.openxmlformats.org/officeDocument/2006/relationships/slideMaster" Target="../slideMasters/slideMaster3.xml" /><Relationship Id="rId3" Type="http://schemas.openxmlformats.org/officeDocument/2006/relationships/tags" Target="../tags/tag401.xml" /><Relationship Id="rId4" Type="http://schemas.openxmlformats.org/officeDocument/2006/relationships/tags" Target="../tags/tag402.xml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tags" Target="../tags/tag405.xml" /><Relationship Id="rId8" Type="http://schemas.openxmlformats.org/officeDocument/2006/relationships/tags" Target="../tags/tag406.xml" /><Relationship Id="rId9" Type="http://schemas.openxmlformats.org/officeDocument/2006/relationships/tags" Target="../tags/tag407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8.xml" /><Relationship Id="rId10" Type="http://schemas.openxmlformats.org/officeDocument/2006/relationships/tags" Target="../tags/tag425.xml" /><Relationship Id="rId11" Type="http://schemas.openxmlformats.org/officeDocument/2006/relationships/tags" Target="../tags/tag426.xml" /><Relationship Id="rId12" Type="http://schemas.openxmlformats.org/officeDocument/2006/relationships/tags" Target="../tags/tag427.xml" /><Relationship Id="rId13" Type="http://schemas.openxmlformats.org/officeDocument/2006/relationships/tags" Target="../tags/tag428.xml" /><Relationship Id="rId14" Type="http://schemas.openxmlformats.org/officeDocument/2006/relationships/tags" Target="../tags/tag429.xml" /><Relationship Id="rId15" Type="http://schemas.openxmlformats.org/officeDocument/2006/relationships/tags" Target="../tags/tag430.xml" /><Relationship Id="rId16" Type="http://schemas.openxmlformats.org/officeDocument/2006/relationships/tags" Target="../tags/tag431.xml" /><Relationship Id="rId17" Type="http://schemas.openxmlformats.org/officeDocument/2006/relationships/tags" Target="../tags/tag432.xml" /><Relationship Id="rId18" Type="http://schemas.openxmlformats.org/officeDocument/2006/relationships/slideMaster" Target="../slideMasters/slideMaster3.xml" /><Relationship Id="rId2" Type="http://schemas.openxmlformats.org/officeDocument/2006/relationships/tags" Target="../tags/tag419.xml" /><Relationship Id="rId3" Type="http://schemas.openxmlformats.org/officeDocument/2006/relationships/image" Target="../media/image6.png" /><Relationship Id="rId4" Type="http://schemas.openxmlformats.org/officeDocument/2006/relationships/tags" Target="../tags/tag420.xml" /><Relationship Id="rId5" Type="http://schemas.openxmlformats.org/officeDocument/2006/relationships/tags" Target="../tags/tag421.xml" /><Relationship Id="rId6" Type="http://schemas.openxmlformats.org/officeDocument/2006/relationships/image" Target="../media/image7.png" /><Relationship Id="rId7" Type="http://schemas.openxmlformats.org/officeDocument/2006/relationships/tags" Target="../tags/tag422.xml" /><Relationship Id="rId8" Type="http://schemas.openxmlformats.org/officeDocument/2006/relationships/tags" Target="../tags/tag423.xml" /><Relationship Id="rId9" Type="http://schemas.openxmlformats.org/officeDocument/2006/relationships/tags" Target="../tags/tag42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3.xml" /><Relationship Id="rId10" Type="http://schemas.openxmlformats.org/officeDocument/2006/relationships/tags" Target="../tags/tag440.xml" /><Relationship Id="rId11" Type="http://schemas.openxmlformats.org/officeDocument/2006/relationships/tags" Target="../tags/tag441.xml" /><Relationship Id="rId12" Type="http://schemas.openxmlformats.org/officeDocument/2006/relationships/tags" Target="../tags/tag442.xml" /><Relationship Id="rId13" Type="http://schemas.openxmlformats.org/officeDocument/2006/relationships/tags" Target="../tags/tag443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434.xml" /><Relationship Id="rId3" Type="http://schemas.openxmlformats.org/officeDocument/2006/relationships/image" Target="../media/image8.png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image" Target="../media/image9.png" /><Relationship Id="rId7" Type="http://schemas.openxmlformats.org/officeDocument/2006/relationships/tags" Target="../tags/tag437.xml" /><Relationship Id="rId8" Type="http://schemas.openxmlformats.org/officeDocument/2006/relationships/tags" Target="../tags/tag438.xml" /><Relationship Id="rId9" Type="http://schemas.openxmlformats.org/officeDocument/2006/relationships/tags" Target="../tags/tag439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1.xml" /><Relationship Id="rId10" Type="http://schemas.openxmlformats.org/officeDocument/2006/relationships/tags" Target="../tags/tag458.xml" /><Relationship Id="rId11" Type="http://schemas.openxmlformats.org/officeDocument/2006/relationships/tags" Target="../tags/tag459.xml" /><Relationship Id="rId12" Type="http://schemas.openxmlformats.org/officeDocument/2006/relationships/tags" Target="../tags/tag460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452.xml" /><Relationship Id="rId3" Type="http://schemas.openxmlformats.org/officeDocument/2006/relationships/tags" Target="../tags/tag453.xml" /><Relationship Id="rId4" Type="http://schemas.openxmlformats.org/officeDocument/2006/relationships/image" Target="../media/image2.jpeg" /><Relationship Id="rId5" Type="http://schemas.openxmlformats.org/officeDocument/2006/relationships/image" Target="../media/image3.png" /><Relationship Id="rId6" Type="http://schemas.openxmlformats.org/officeDocument/2006/relationships/tags" Target="../tags/tag454.xml" /><Relationship Id="rId7" Type="http://schemas.openxmlformats.org/officeDocument/2006/relationships/tags" Target="../tags/tag455.xml" /><Relationship Id="rId8" Type="http://schemas.openxmlformats.org/officeDocument/2006/relationships/tags" Target="../tags/tag456.xml" /><Relationship Id="rId9" Type="http://schemas.openxmlformats.org/officeDocument/2006/relationships/tags" Target="../tags/tag457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1.xml" /><Relationship Id="rId2" Type="http://schemas.openxmlformats.org/officeDocument/2006/relationships/image" Target="../media/image4.png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Relationship Id="rId7" Type="http://schemas.openxmlformats.org/officeDocument/2006/relationships/tags" Target="../tags/tag466.xml" /><Relationship Id="rId8" Type="http://schemas.openxmlformats.org/officeDocument/2006/relationships/tags" Target="../tags/tag467.xml" /><Relationship Id="rId9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8.xml" /><Relationship Id="rId10" Type="http://schemas.openxmlformats.org/officeDocument/2006/relationships/tags" Target="../tags/tag476.xml" /><Relationship Id="rId11" Type="http://schemas.openxmlformats.org/officeDocument/2006/relationships/tags" Target="../tags/tag477.xml" /><Relationship Id="rId12" Type="http://schemas.openxmlformats.org/officeDocument/2006/relationships/slideMaster" Target="../slideMasters/slideMaster4.xml" /><Relationship Id="rId2" Type="http://schemas.openxmlformats.org/officeDocument/2006/relationships/tags" Target="../tags/tag469.xml" /><Relationship Id="rId3" Type="http://schemas.openxmlformats.org/officeDocument/2006/relationships/tags" Target="../tags/tag470.xml" /><Relationship Id="rId4" Type="http://schemas.openxmlformats.org/officeDocument/2006/relationships/image" Target="../media/image2.jpeg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Relationship Id="rId8" Type="http://schemas.openxmlformats.org/officeDocument/2006/relationships/tags" Target="../tags/tag474.xml" /><Relationship Id="rId9" Type="http://schemas.openxmlformats.org/officeDocument/2006/relationships/tags" Target="../tags/tag47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8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4.png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Relationship Id="rId9" Type="http://schemas.openxmlformats.org/officeDocument/2006/relationships/tags" Target="../tags/tag48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6.xml" /><Relationship Id="rId10" Type="http://schemas.openxmlformats.org/officeDocument/2006/relationships/tags" Target="../tags/tag494.xml" /><Relationship Id="rId11" Type="http://schemas.openxmlformats.org/officeDocument/2006/relationships/tags" Target="../tags/tag495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4.png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Relationship Id="rId7" Type="http://schemas.openxmlformats.org/officeDocument/2006/relationships/tags" Target="../tags/tag491.xml" /><Relationship Id="rId8" Type="http://schemas.openxmlformats.org/officeDocument/2006/relationships/tags" Target="../tags/tag492.xml" /><Relationship Id="rId9" Type="http://schemas.openxmlformats.org/officeDocument/2006/relationships/tags" Target="../tags/tag493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6.xml" /><Relationship Id="rId10" Type="http://schemas.openxmlformats.org/officeDocument/2006/relationships/tags" Target="../tags/tag503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497.xml" /><Relationship Id="rId3" Type="http://schemas.openxmlformats.org/officeDocument/2006/relationships/tags" Target="../tags/tag498.xml" /><Relationship Id="rId4" Type="http://schemas.openxmlformats.org/officeDocument/2006/relationships/image" Target="../media/image2.jpeg" /><Relationship Id="rId5" Type="http://schemas.openxmlformats.org/officeDocument/2006/relationships/image" Target="../media/image3.png" /><Relationship Id="rId6" Type="http://schemas.openxmlformats.org/officeDocument/2006/relationships/tags" Target="../tags/tag499.xml" /><Relationship Id="rId7" Type="http://schemas.openxmlformats.org/officeDocument/2006/relationships/tags" Target="../tags/tag500.xml" /><Relationship Id="rId8" Type="http://schemas.openxmlformats.org/officeDocument/2006/relationships/tags" Target="../tags/tag501.xml" /><Relationship Id="rId9" Type="http://schemas.openxmlformats.org/officeDocument/2006/relationships/tags" Target="../tags/tag502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4.xml" /><Relationship Id="rId2" Type="http://schemas.openxmlformats.org/officeDocument/2006/relationships/tags" Target="../tags/tag505.xml" /><Relationship Id="rId3" Type="http://schemas.openxmlformats.org/officeDocument/2006/relationships/tags" Target="../tags/tag506.xml" /><Relationship Id="rId4" Type="http://schemas.openxmlformats.org/officeDocument/2006/relationships/tags" Target="../tags/tag507.xml" /><Relationship Id="rId5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8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4.png" /><Relationship Id="rId3" Type="http://schemas.openxmlformats.org/officeDocument/2006/relationships/tags" Target="../tags/tag509.xml" /><Relationship Id="rId4" Type="http://schemas.openxmlformats.org/officeDocument/2006/relationships/tags" Target="../tags/tag510.xml" /><Relationship Id="rId5" Type="http://schemas.openxmlformats.org/officeDocument/2006/relationships/tags" Target="../tags/tag511.xml" /><Relationship Id="rId6" Type="http://schemas.openxmlformats.org/officeDocument/2006/relationships/tags" Target="../tags/tag512.xml" /><Relationship Id="rId7" Type="http://schemas.openxmlformats.org/officeDocument/2006/relationships/tags" Target="../tags/tag513.xml" /><Relationship Id="rId8" Type="http://schemas.openxmlformats.org/officeDocument/2006/relationships/tags" Target="../tags/tag514.xml" /><Relationship Id="rId9" Type="http://schemas.openxmlformats.org/officeDocument/2006/relationships/tags" Target="../tags/tag51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6.xml" /><Relationship Id="rId2" Type="http://schemas.openxmlformats.org/officeDocument/2006/relationships/image" Target="../media/image4.png" /><Relationship Id="rId3" Type="http://schemas.openxmlformats.org/officeDocument/2006/relationships/tags" Target="../tags/tag517.xml" /><Relationship Id="rId4" Type="http://schemas.openxmlformats.org/officeDocument/2006/relationships/tags" Target="../tags/tag518.xml" /><Relationship Id="rId5" Type="http://schemas.openxmlformats.org/officeDocument/2006/relationships/tags" Target="../tags/tag519.xml" /><Relationship Id="rId6" Type="http://schemas.openxmlformats.org/officeDocument/2006/relationships/tags" Target="../tags/tag520.xml" /><Relationship Id="rId7" Type="http://schemas.openxmlformats.org/officeDocument/2006/relationships/tags" Target="../tags/tag521.xml" /><Relationship Id="rId8" Type="http://schemas.openxmlformats.org/officeDocument/2006/relationships/tags" Target="../tags/tag522.xml" /><Relationship Id="rId9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3.xml" /><Relationship Id="rId2" Type="http://schemas.openxmlformats.org/officeDocument/2006/relationships/image" Target="../media/image4.png" /><Relationship Id="rId3" Type="http://schemas.openxmlformats.org/officeDocument/2006/relationships/tags" Target="../tags/tag524.xml" /><Relationship Id="rId4" Type="http://schemas.openxmlformats.org/officeDocument/2006/relationships/tags" Target="../tags/tag525.xml" /><Relationship Id="rId5" Type="http://schemas.openxmlformats.org/officeDocument/2006/relationships/tags" Target="../tags/tag526.xml" /><Relationship Id="rId6" Type="http://schemas.openxmlformats.org/officeDocument/2006/relationships/tags" Target="../tags/tag527.xml" /><Relationship Id="rId7" Type="http://schemas.openxmlformats.org/officeDocument/2006/relationships/tags" Target="../tags/tag528.xml" /><Relationship Id="rId8" Type="http://schemas.openxmlformats.org/officeDocument/2006/relationships/slideMaster" Target="../slideMasters/slideMaster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9.xml" /><Relationship Id="rId10" Type="http://schemas.openxmlformats.org/officeDocument/2006/relationships/tags" Target="../tags/tag536.xml" /><Relationship Id="rId11" Type="http://schemas.openxmlformats.org/officeDocument/2006/relationships/tags" Target="../tags/tag537.xml" /><Relationship Id="rId12" Type="http://schemas.openxmlformats.org/officeDocument/2006/relationships/tags" Target="../tags/tag538.xml" /><Relationship Id="rId13" Type="http://schemas.openxmlformats.org/officeDocument/2006/relationships/tags" Target="../tags/tag539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530.xml" /><Relationship Id="rId3" Type="http://schemas.openxmlformats.org/officeDocument/2006/relationships/tags" Target="../tags/tag531.xml" /><Relationship Id="rId4" Type="http://schemas.openxmlformats.org/officeDocument/2006/relationships/tags" Target="../tags/tag532.xml" /><Relationship Id="rId5" Type="http://schemas.openxmlformats.org/officeDocument/2006/relationships/image" Target="../media/image2.jpeg" /><Relationship Id="rId6" Type="http://schemas.openxmlformats.org/officeDocument/2006/relationships/image" Target="../media/image3.png" /><Relationship Id="rId7" Type="http://schemas.openxmlformats.org/officeDocument/2006/relationships/tags" Target="../tags/tag533.xml" /><Relationship Id="rId8" Type="http://schemas.openxmlformats.org/officeDocument/2006/relationships/tags" Target="../tags/tag534.xml" /><Relationship Id="rId9" Type="http://schemas.openxmlformats.org/officeDocument/2006/relationships/tags" Target="../tags/tag53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0.xml" /><Relationship Id="rId10" Type="http://schemas.openxmlformats.org/officeDocument/2006/relationships/tags" Target="../tags/tag549.xml" /><Relationship Id="rId11" Type="http://schemas.openxmlformats.org/officeDocument/2006/relationships/tags" Target="../tags/tag550.xml" /><Relationship Id="rId12" Type="http://schemas.openxmlformats.org/officeDocument/2006/relationships/tags" Target="../tags/tag551.xml" /><Relationship Id="rId13" Type="http://schemas.openxmlformats.org/officeDocument/2006/relationships/tags" Target="../tags/tag552.xml" /><Relationship Id="rId14" Type="http://schemas.openxmlformats.org/officeDocument/2006/relationships/tags" Target="../tags/tag553.xml" /><Relationship Id="rId15" Type="http://schemas.openxmlformats.org/officeDocument/2006/relationships/tags" Target="../tags/tag554.xml" /><Relationship Id="rId16" Type="http://schemas.openxmlformats.org/officeDocument/2006/relationships/tags" Target="../tags/tag555.xml" /><Relationship Id="rId17" Type="http://schemas.openxmlformats.org/officeDocument/2006/relationships/slideMaster" Target="../slideMasters/slideMaster4.xml" /><Relationship Id="rId2" Type="http://schemas.openxmlformats.org/officeDocument/2006/relationships/tags" Target="../tags/tag541.xml" /><Relationship Id="rId3" Type="http://schemas.openxmlformats.org/officeDocument/2006/relationships/tags" Target="../tags/tag542.xml" /><Relationship Id="rId4" Type="http://schemas.openxmlformats.org/officeDocument/2006/relationships/tags" Target="../tags/tag543.xml" /><Relationship Id="rId5" Type="http://schemas.openxmlformats.org/officeDocument/2006/relationships/tags" Target="../tags/tag544.xml" /><Relationship Id="rId6" Type="http://schemas.openxmlformats.org/officeDocument/2006/relationships/tags" Target="../tags/tag545.xml" /><Relationship Id="rId7" Type="http://schemas.openxmlformats.org/officeDocument/2006/relationships/tags" Target="../tags/tag546.xml" /><Relationship Id="rId8" Type="http://schemas.openxmlformats.org/officeDocument/2006/relationships/tags" Target="../tags/tag547.xml" /><Relationship Id="rId9" Type="http://schemas.openxmlformats.org/officeDocument/2006/relationships/tags" Target="../tags/tag548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6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557.xml" /><Relationship Id="rId3" Type="http://schemas.openxmlformats.org/officeDocument/2006/relationships/image" Target="../media/image5.png" /><Relationship Id="rId4" Type="http://schemas.openxmlformats.org/officeDocument/2006/relationships/tags" Target="../tags/tag558.xml" /><Relationship Id="rId5" Type="http://schemas.openxmlformats.org/officeDocument/2006/relationships/tags" Target="../tags/tag559.xml" /><Relationship Id="rId6" Type="http://schemas.openxmlformats.org/officeDocument/2006/relationships/tags" Target="../tags/tag560.xml" /><Relationship Id="rId7" Type="http://schemas.openxmlformats.org/officeDocument/2006/relationships/tags" Target="../tags/tag561.xml" /><Relationship Id="rId8" Type="http://schemas.openxmlformats.org/officeDocument/2006/relationships/tags" Target="../tags/tag562.xml" /><Relationship Id="rId9" Type="http://schemas.openxmlformats.org/officeDocument/2006/relationships/tags" Target="../tags/tag563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4.xml" /><Relationship Id="rId10" Type="http://schemas.openxmlformats.org/officeDocument/2006/relationships/tags" Target="../tags/tag572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65.xml" /><Relationship Id="rId3" Type="http://schemas.openxmlformats.org/officeDocument/2006/relationships/image" Target="../media/image5.png" /><Relationship Id="rId4" Type="http://schemas.openxmlformats.org/officeDocument/2006/relationships/tags" Target="../tags/tag566.xml" /><Relationship Id="rId5" Type="http://schemas.openxmlformats.org/officeDocument/2006/relationships/tags" Target="../tags/tag567.xml" /><Relationship Id="rId6" Type="http://schemas.openxmlformats.org/officeDocument/2006/relationships/tags" Target="../tags/tag568.xml" /><Relationship Id="rId7" Type="http://schemas.openxmlformats.org/officeDocument/2006/relationships/tags" Target="../tags/tag569.xml" /><Relationship Id="rId8" Type="http://schemas.openxmlformats.org/officeDocument/2006/relationships/tags" Target="../tags/tag570.xml" /><Relationship Id="rId9" Type="http://schemas.openxmlformats.org/officeDocument/2006/relationships/tags" Target="../tags/tag571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3.xml" /><Relationship Id="rId10" Type="http://schemas.openxmlformats.org/officeDocument/2006/relationships/tags" Target="../tags/tag582.xml" /><Relationship Id="rId11" Type="http://schemas.openxmlformats.org/officeDocument/2006/relationships/tags" Target="../tags/tag583.xml" /><Relationship Id="rId12" Type="http://schemas.openxmlformats.org/officeDocument/2006/relationships/slideMaster" Target="../slideMasters/slideMaster4.xml" /><Relationship Id="rId2" Type="http://schemas.openxmlformats.org/officeDocument/2006/relationships/tags" Target="../tags/tag574.xml" /><Relationship Id="rId3" Type="http://schemas.openxmlformats.org/officeDocument/2006/relationships/tags" Target="../tags/tag575.xml" /><Relationship Id="rId4" Type="http://schemas.openxmlformats.org/officeDocument/2006/relationships/tags" Target="../tags/tag576.xml" /><Relationship Id="rId5" Type="http://schemas.openxmlformats.org/officeDocument/2006/relationships/tags" Target="../tags/tag577.xml" /><Relationship Id="rId6" Type="http://schemas.openxmlformats.org/officeDocument/2006/relationships/tags" Target="../tags/tag578.xml" /><Relationship Id="rId7" Type="http://schemas.openxmlformats.org/officeDocument/2006/relationships/tags" Target="../tags/tag579.xml" /><Relationship Id="rId8" Type="http://schemas.openxmlformats.org/officeDocument/2006/relationships/tags" Target="../tags/tag580.xml" /><Relationship Id="rId9" Type="http://schemas.openxmlformats.org/officeDocument/2006/relationships/tags" Target="../tags/tag581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4.xml" /><Relationship Id="rId10" Type="http://schemas.openxmlformats.org/officeDocument/2006/relationships/tags" Target="../tags/tag593.xml" /><Relationship Id="rId11" Type="http://schemas.openxmlformats.org/officeDocument/2006/relationships/tags" Target="../tags/tag594.xml" /><Relationship Id="rId12" Type="http://schemas.openxmlformats.org/officeDocument/2006/relationships/tags" Target="../tags/tag595.xml" /><Relationship Id="rId13" Type="http://schemas.openxmlformats.org/officeDocument/2006/relationships/tags" Target="../tags/tag596.xml" /><Relationship Id="rId14" Type="http://schemas.openxmlformats.org/officeDocument/2006/relationships/tags" Target="../tags/tag597.xml" /><Relationship Id="rId15" Type="http://schemas.openxmlformats.org/officeDocument/2006/relationships/tags" Target="../tags/tag598.xml" /><Relationship Id="rId16" Type="http://schemas.openxmlformats.org/officeDocument/2006/relationships/tags" Target="../tags/tag599.xml" /><Relationship Id="rId17" Type="http://schemas.openxmlformats.org/officeDocument/2006/relationships/tags" Target="../tags/tag600.xml" /><Relationship Id="rId18" Type="http://schemas.openxmlformats.org/officeDocument/2006/relationships/tags" Target="../tags/tag601.xml" /><Relationship Id="rId19" Type="http://schemas.openxmlformats.org/officeDocument/2006/relationships/tags" Target="../tags/tag602.xml" /><Relationship Id="rId2" Type="http://schemas.openxmlformats.org/officeDocument/2006/relationships/tags" Target="../tags/tag585.xml" /><Relationship Id="rId20" Type="http://schemas.openxmlformats.org/officeDocument/2006/relationships/slideMaster" Target="../slideMasters/slideMaster4.xml" /><Relationship Id="rId3" Type="http://schemas.openxmlformats.org/officeDocument/2006/relationships/tags" Target="../tags/tag586.xml" /><Relationship Id="rId4" Type="http://schemas.openxmlformats.org/officeDocument/2006/relationships/tags" Target="../tags/tag587.xml" /><Relationship Id="rId5" Type="http://schemas.openxmlformats.org/officeDocument/2006/relationships/tags" Target="../tags/tag588.xml" /><Relationship Id="rId6" Type="http://schemas.openxmlformats.org/officeDocument/2006/relationships/tags" Target="../tags/tag589.xml" /><Relationship Id="rId7" Type="http://schemas.openxmlformats.org/officeDocument/2006/relationships/tags" Target="../tags/tag590.xml" /><Relationship Id="rId8" Type="http://schemas.openxmlformats.org/officeDocument/2006/relationships/tags" Target="../tags/tag591.xml" /><Relationship Id="rId9" Type="http://schemas.openxmlformats.org/officeDocument/2006/relationships/tags" Target="../tags/tag592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3.xml" /><Relationship Id="rId10" Type="http://schemas.openxmlformats.org/officeDocument/2006/relationships/tags" Target="../tags/tag610.xml" /><Relationship Id="rId11" Type="http://schemas.openxmlformats.org/officeDocument/2006/relationships/tags" Target="../tags/tag611.xml" /><Relationship Id="rId12" Type="http://schemas.openxmlformats.org/officeDocument/2006/relationships/tags" Target="../tags/tag612.xml" /><Relationship Id="rId13" Type="http://schemas.openxmlformats.org/officeDocument/2006/relationships/tags" Target="../tags/tag613.xml" /><Relationship Id="rId14" Type="http://schemas.openxmlformats.org/officeDocument/2006/relationships/tags" Target="../tags/tag614.xml" /><Relationship Id="rId15" Type="http://schemas.openxmlformats.org/officeDocument/2006/relationships/tags" Target="../tags/tag615.xml" /><Relationship Id="rId16" Type="http://schemas.openxmlformats.org/officeDocument/2006/relationships/tags" Target="../tags/tag616.xml" /><Relationship Id="rId17" Type="http://schemas.openxmlformats.org/officeDocument/2006/relationships/tags" Target="../tags/tag617.xml" /><Relationship Id="rId18" Type="http://schemas.openxmlformats.org/officeDocument/2006/relationships/slideMaster" Target="../slideMasters/slideMaster4.xml" /><Relationship Id="rId2" Type="http://schemas.openxmlformats.org/officeDocument/2006/relationships/tags" Target="../tags/tag604.xml" /><Relationship Id="rId3" Type="http://schemas.openxmlformats.org/officeDocument/2006/relationships/image" Target="../media/image6.png" /><Relationship Id="rId4" Type="http://schemas.openxmlformats.org/officeDocument/2006/relationships/tags" Target="../tags/tag605.xml" /><Relationship Id="rId5" Type="http://schemas.openxmlformats.org/officeDocument/2006/relationships/tags" Target="../tags/tag606.xml" /><Relationship Id="rId6" Type="http://schemas.openxmlformats.org/officeDocument/2006/relationships/image" Target="../media/image7.png" /><Relationship Id="rId7" Type="http://schemas.openxmlformats.org/officeDocument/2006/relationships/tags" Target="../tags/tag607.xml" /><Relationship Id="rId8" Type="http://schemas.openxmlformats.org/officeDocument/2006/relationships/tags" Target="../tags/tag608.xml" /><Relationship Id="rId9" Type="http://schemas.openxmlformats.org/officeDocument/2006/relationships/tags" Target="../tags/tag609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8.xml" /><Relationship Id="rId10" Type="http://schemas.openxmlformats.org/officeDocument/2006/relationships/tags" Target="../tags/tag625.xml" /><Relationship Id="rId11" Type="http://schemas.openxmlformats.org/officeDocument/2006/relationships/tags" Target="../tags/tag626.xml" /><Relationship Id="rId12" Type="http://schemas.openxmlformats.org/officeDocument/2006/relationships/tags" Target="../tags/tag627.xml" /><Relationship Id="rId13" Type="http://schemas.openxmlformats.org/officeDocument/2006/relationships/tags" Target="../tags/tag628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619.xml" /><Relationship Id="rId3" Type="http://schemas.openxmlformats.org/officeDocument/2006/relationships/image" Target="../media/image8.png" /><Relationship Id="rId4" Type="http://schemas.openxmlformats.org/officeDocument/2006/relationships/tags" Target="../tags/tag620.xml" /><Relationship Id="rId5" Type="http://schemas.openxmlformats.org/officeDocument/2006/relationships/tags" Target="../tags/tag621.xml" /><Relationship Id="rId6" Type="http://schemas.openxmlformats.org/officeDocument/2006/relationships/image" Target="../media/image9.png" /><Relationship Id="rId7" Type="http://schemas.openxmlformats.org/officeDocument/2006/relationships/tags" Target="../tags/tag622.xml" /><Relationship Id="rId8" Type="http://schemas.openxmlformats.org/officeDocument/2006/relationships/tags" Target="../tags/tag623.xml" /><Relationship Id="rId9" Type="http://schemas.openxmlformats.org/officeDocument/2006/relationships/tags" Target="../tags/tag62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lt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10"/>
            </p:custDataLst>
          </p:nvPr>
        </p:nvSpPr>
        <p:spPr>
          <a:xfrm>
            <a:off x="3378699" y="3597972"/>
            <a:ext cx="4365172" cy="143206"/>
          </a:xfrm>
          <a:custGeom>
            <a:gdLst>
              <a:gd name="connsiteX0" fmla="*/ 0 w 5820229"/>
              <a:gd name="connsiteY0" fmla="*/ 103855 h 190941"/>
              <a:gd name="connsiteX1" fmla="*/ 943429 w 5820229"/>
              <a:gd name="connsiteY1" fmla="*/ 2255 h 190941"/>
              <a:gd name="connsiteX2" fmla="*/ 2046514 w 5820229"/>
              <a:gd name="connsiteY2" fmla="*/ 190941 h 190941"/>
              <a:gd name="connsiteX3" fmla="*/ 3570514 w 5820229"/>
              <a:gd name="connsiteY3" fmla="*/ 2255 h 190941"/>
              <a:gd name="connsiteX4" fmla="*/ 4644572 w 5820229"/>
              <a:gd name="connsiteY4" fmla="*/ 161912 h 190941"/>
              <a:gd name="connsiteX5" fmla="*/ 5820229 w 5820229"/>
              <a:gd name="connsiteY5" fmla="*/ 31284 h 1909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20229" h="190941">
                <a:moveTo>
                  <a:pt x="0" y="103855"/>
                </a:moveTo>
                <a:cubicBezTo>
                  <a:pt x="301171" y="45798"/>
                  <a:pt x="602343" y="-12259"/>
                  <a:pt x="943429" y="2255"/>
                </a:cubicBezTo>
                <a:cubicBezTo>
                  <a:pt x="1284515" y="16769"/>
                  <a:pt x="1608667" y="190941"/>
                  <a:pt x="2046514" y="190941"/>
                </a:cubicBezTo>
                <a:cubicBezTo>
                  <a:pt x="2484361" y="190941"/>
                  <a:pt x="3137504" y="7093"/>
                  <a:pt x="3570514" y="2255"/>
                </a:cubicBezTo>
                <a:cubicBezTo>
                  <a:pt x="4003524" y="-2583"/>
                  <a:pt x="4269620" y="157074"/>
                  <a:pt x="4644572" y="161912"/>
                </a:cubicBezTo>
                <a:cubicBezTo>
                  <a:pt x="5019524" y="166750"/>
                  <a:pt x="5419876" y="99017"/>
                  <a:pt x="5820229" y="31284"/>
                </a:cubicBezTo>
              </a:path>
            </a:pathLst>
          </a:custGeom>
          <a:noFill/>
          <a:ln w="28575" cap="rnd">
            <a:solidFill>
              <a:srgbClr val="64626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2569762" y="2369896"/>
            <a:ext cx="6036473" cy="97128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569762" y="3863069"/>
            <a:ext cx="6036473" cy="459989"/>
          </a:xfrm>
        </p:spPr>
        <p:txBody>
          <a:bodyPr lIns="90000" tIns="0" rIns="90000" bIns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9" name="Freeform 197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87920" y="2355307"/>
              <a:ext cx="4400694" cy="2169900"/>
            </a:xfrm>
            <a:custGeom>
              <a:gdLst>
                <a:gd name="T0" fmla="*/ 238 w 1347"/>
                <a:gd name="T1" fmla="*/ 94 h 671"/>
                <a:gd name="T2" fmla="*/ 264 w 1347"/>
                <a:gd name="T3" fmla="*/ 254 h 671"/>
                <a:gd name="T4" fmla="*/ 296 w 1347"/>
                <a:gd name="T5" fmla="*/ 275 h 671"/>
                <a:gd name="T6" fmla="*/ 85 w 1347"/>
                <a:gd name="T7" fmla="*/ 295 h 671"/>
                <a:gd name="T8" fmla="*/ 89 w 1347"/>
                <a:gd name="T9" fmla="*/ 658 h 671"/>
                <a:gd name="T10" fmla="*/ 599 w 1347"/>
                <a:gd name="T11" fmla="*/ 658 h 671"/>
                <a:gd name="T12" fmla="*/ 1159 w 1347"/>
                <a:gd name="T13" fmla="*/ 608 h 671"/>
                <a:gd name="T14" fmla="*/ 1287 w 1347"/>
                <a:gd name="T15" fmla="*/ 397 h 671"/>
                <a:gd name="T16" fmla="*/ 948 w 1347"/>
                <a:gd name="T17" fmla="*/ 248 h 671"/>
                <a:gd name="T18" fmla="*/ 940 w 1347"/>
                <a:gd name="T19" fmla="*/ 85 h 671"/>
                <a:gd name="T20" fmla="*/ 1148 w 1347"/>
                <a:gd name="T21" fmla="*/ 64 h 671"/>
                <a:gd name="T22" fmla="*/ 1115 w 1347"/>
                <a:gd name="T23" fmla="*/ 14 h 671"/>
                <a:gd name="T24" fmla="*/ 755 w 1347"/>
                <a:gd name="T25" fmla="*/ 23 h 671"/>
                <a:gd name="T26" fmla="*/ 268 w 1347"/>
                <a:gd name="T27" fmla="*/ 8 h 671"/>
                <a:gd name="T28" fmla="*/ 19 w 1347"/>
                <a:gd name="T29" fmla="*/ 29 h 671"/>
                <a:gd name="T30" fmla="*/ 1201 w 1347"/>
                <a:gd name="T31" fmla="*/ 47 h 671"/>
                <a:gd name="T32" fmla="*/ 1190 w 1347"/>
                <a:gd name="T33" fmla="*/ 21 h 671"/>
                <a:gd name="T34" fmla="*/ 1140 w 1347"/>
                <a:gd name="T35" fmla="*/ 42 h 671"/>
                <a:gd name="T36" fmla="*/ 1110 w 1347"/>
                <a:gd name="T37" fmla="*/ 31 h 671"/>
                <a:gd name="T38" fmla="*/ 270 w 1347"/>
                <a:gd name="T39" fmla="*/ 190 h 671"/>
                <a:gd name="T40" fmla="*/ 77 w 1347"/>
                <a:gd name="T41" fmla="*/ 339 h 671"/>
                <a:gd name="T42" fmla="*/ 95 w 1347"/>
                <a:gd name="T43" fmla="*/ 651 h 671"/>
                <a:gd name="T44" fmla="*/ 100 w 1347"/>
                <a:gd name="T45" fmla="*/ 578 h 671"/>
                <a:gd name="T46" fmla="*/ 146 w 1347"/>
                <a:gd name="T47" fmla="*/ 643 h 671"/>
                <a:gd name="T48" fmla="*/ 243 w 1347"/>
                <a:gd name="T49" fmla="*/ 636 h 671"/>
                <a:gd name="T50" fmla="*/ 416 w 1347"/>
                <a:gd name="T51" fmla="*/ 654 h 671"/>
                <a:gd name="T52" fmla="*/ 590 w 1347"/>
                <a:gd name="T53" fmla="*/ 639 h 671"/>
                <a:gd name="T54" fmla="*/ 693 w 1347"/>
                <a:gd name="T55" fmla="*/ 644 h 671"/>
                <a:gd name="T56" fmla="*/ 764 w 1347"/>
                <a:gd name="T57" fmla="*/ 644 h 671"/>
                <a:gd name="T58" fmla="*/ 1069 w 1347"/>
                <a:gd name="T59" fmla="*/ 636 h 671"/>
                <a:gd name="T60" fmla="*/ 1202 w 1347"/>
                <a:gd name="T61" fmla="*/ 548 h 671"/>
                <a:gd name="T62" fmla="*/ 1317 w 1347"/>
                <a:gd name="T63" fmla="*/ 474 h 671"/>
                <a:gd name="T64" fmla="*/ 1318 w 1347"/>
                <a:gd name="T65" fmla="*/ 460 h 671"/>
                <a:gd name="T66" fmla="*/ 879 w 1347"/>
                <a:gd name="T67" fmla="*/ 615 h 671"/>
                <a:gd name="T68" fmla="*/ 219 w 1347"/>
                <a:gd name="T69" fmla="*/ 628 h 671"/>
                <a:gd name="T70" fmla="*/ 87 w 1347"/>
                <a:gd name="T71" fmla="*/ 347 h 671"/>
                <a:gd name="T72" fmla="*/ 278 w 1347"/>
                <a:gd name="T73" fmla="*/ 301 h 671"/>
                <a:gd name="T74" fmla="*/ 313 w 1347"/>
                <a:gd name="T75" fmla="*/ 320 h 671"/>
                <a:gd name="T76" fmla="*/ 899 w 1347"/>
                <a:gd name="T77" fmla="*/ 298 h 671"/>
                <a:gd name="T78" fmla="*/ 826 w 1347"/>
                <a:gd name="T79" fmla="*/ 330 h 671"/>
                <a:gd name="T80" fmla="*/ 889 w 1347"/>
                <a:gd name="T81" fmla="*/ 296 h 671"/>
                <a:gd name="T82" fmla="*/ 791 w 1347"/>
                <a:gd name="T83" fmla="*/ 343 h 671"/>
                <a:gd name="T84" fmla="*/ 1030 w 1347"/>
                <a:gd name="T85" fmla="*/ 327 h 671"/>
                <a:gd name="T86" fmla="*/ 1000 w 1347"/>
                <a:gd name="T87" fmla="*/ 307 h 671"/>
                <a:gd name="T88" fmla="*/ 951 w 1347"/>
                <a:gd name="T89" fmla="*/ 280 h 671"/>
                <a:gd name="T90" fmla="*/ 288 w 1347"/>
                <a:gd name="T91" fmla="*/ 342 h 671"/>
                <a:gd name="T92" fmla="*/ 905 w 1347"/>
                <a:gd name="T93" fmla="*/ 318 h 671"/>
                <a:gd name="T94" fmla="*/ 908 w 1347"/>
                <a:gd name="T95" fmla="*/ 243 h 671"/>
                <a:gd name="T96" fmla="*/ 927 w 1347"/>
                <a:gd name="T97" fmla="*/ 178 h 671"/>
                <a:gd name="T98" fmla="*/ 914 w 1347"/>
                <a:gd name="T99" fmla="*/ 184 h 671"/>
                <a:gd name="T100" fmla="*/ 905 w 1347"/>
                <a:gd name="T101" fmla="*/ 24 h 671"/>
                <a:gd name="T102" fmla="*/ 923 w 1347"/>
                <a:gd name="T103" fmla="*/ 71 h 671"/>
                <a:gd name="T104" fmla="*/ 900 w 1347"/>
                <a:gd name="T105" fmla="*/ 115 h 671"/>
                <a:gd name="T106" fmla="*/ 791 w 1347"/>
                <a:gd name="T107" fmla="*/ 35 h 671"/>
                <a:gd name="T108" fmla="*/ 881 w 1347"/>
                <a:gd name="T109" fmla="*/ 71 h 671"/>
                <a:gd name="T110" fmla="*/ 903 w 1347"/>
                <a:gd name="T111" fmla="*/ 232 h 671"/>
                <a:gd name="T112" fmla="*/ 295 w 1347"/>
                <a:gd name="T113" fmla="*/ 189 h 671"/>
                <a:gd name="T114" fmla="*/ 272 w 1347"/>
                <a:gd name="T115" fmla="*/ 24 h 671"/>
                <a:gd name="T116" fmla="*/ 271 w 1347"/>
                <a:gd name="T117" fmla="*/ 68 h 671"/>
                <a:gd name="T118" fmla="*/ 265 w 1347"/>
                <a:gd name="T119" fmla="*/ 133 h 671"/>
                <a:gd name="T120" fmla="*/ 266 w 1347"/>
                <a:gd name="T121" fmla="*/ 85 h 671"/>
                <a:gd name="T122" fmla="*/ 18 w 1347"/>
                <a:gd name="T123" fmla="*/ 43 h 6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7" h="671">
                  <a:moveTo>
                    <a:pt x="4" y="49"/>
                  </a:moveTo>
                  <a:lnTo>
                    <a:pt x="4" y="49"/>
                  </a:lnTo>
                  <a:lnTo>
                    <a:pt x="11" y="51"/>
                  </a:lnTo>
                  <a:lnTo>
                    <a:pt x="18" y="53"/>
                  </a:lnTo>
                  <a:lnTo>
                    <a:pt x="32" y="54"/>
                  </a:lnTo>
                  <a:lnTo>
                    <a:pt x="48" y="54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75" y="54"/>
                  </a:lnTo>
                  <a:lnTo>
                    <a:pt x="85" y="54"/>
                  </a:lnTo>
                  <a:lnTo>
                    <a:pt x="108" y="53"/>
                  </a:lnTo>
                  <a:lnTo>
                    <a:pt x="108" y="53"/>
                  </a:lnTo>
                  <a:lnTo>
                    <a:pt x="111" y="54"/>
                  </a:lnTo>
                  <a:lnTo>
                    <a:pt x="114" y="55"/>
                  </a:lnTo>
                  <a:lnTo>
                    <a:pt x="130" y="58"/>
                  </a:lnTo>
                  <a:lnTo>
                    <a:pt x="153" y="58"/>
                  </a:lnTo>
                  <a:lnTo>
                    <a:pt x="178" y="58"/>
                  </a:lnTo>
                  <a:lnTo>
                    <a:pt x="229" y="55"/>
                  </a:lnTo>
                  <a:lnTo>
                    <a:pt x="259" y="54"/>
                  </a:lnTo>
                  <a:lnTo>
                    <a:pt x="259" y="54"/>
                  </a:lnTo>
                  <a:lnTo>
                    <a:pt x="252" y="58"/>
                  </a:lnTo>
                  <a:lnTo>
                    <a:pt x="245" y="62"/>
                  </a:lnTo>
                  <a:lnTo>
                    <a:pt x="242" y="70"/>
                  </a:lnTo>
                  <a:lnTo>
                    <a:pt x="239" y="77"/>
                  </a:lnTo>
                  <a:lnTo>
                    <a:pt x="238" y="85"/>
                  </a:lnTo>
                  <a:lnTo>
                    <a:pt x="238" y="94"/>
                  </a:lnTo>
                  <a:lnTo>
                    <a:pt x="239" y="101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4" y="120"/>
                  </a:lnTo>
                  <a:lnTo>
                    <a:pt x="249" y="132"/>
                  </a:lnTo>
                  <a:lnTo>
                    <a:pt x="252" y="137"/>
                  </a:lnTo>
                  <a:lnTo>
                    <a:pt x="256" y="142"/>
                  </a:lnTo>
                  <a:lnTo>
                    <a:pt x="260" y="144"/>
                  </a:lnTo>
                  <a:lnTo>
                    <a:pt x="266" y="147"/>
                  </a:lnTo>
                  <a:lnTo>
                    <a:pt x="266" y="147"/>
                  </a:lnTo>
                  <a:lnTo>
                    <a:pt x="266" y="159"/>
                  </a:lnTo>
                  <a:lnTo>
                    <a:pt x="266" y="159"/>
                  </a:lnTo>
                  <a:lnTo>
                    <a:pt x="262" y="162"/>
                  </a:lnTo>
                  <a:lnTo>
                    <a:pt x="259" y="166"/>
                  </a:lnTo>
                  <a:lnTo>
                    <a:pt x="258" y="171"/>
                  </a:lnTo>
                  <a:lnTo>
                    <a:pt x="255" y="176"/>
                  </a:lnTo>
                  <a:lnTo>
                    <a:pt x="254" y="188"/>
                  </a:lnTo>
                  <a:lnTo>
                    <a:pt x="255" y="200"/>
                  </a:lnTo>
                  <a:lnTo>
                    <a:pt x="258" y="212"/>
                  </a:lnTo>
                  <a:lnTo>
                    <a:pt x="261" y="224"/>
                  </a:lnTo>
                  <a:lnTo>
                    <a:pt x="266" y="235"/>
                  </a:lnTo>
                  <a:lnTo>
                    <a:pt x="270" y="242"/>
                  </a:lnTo>
                  <a:lnTo>
                    <a:pt x="270" y="242"/>
                  </a:lnTo>
                  <a:lnTo>
                    <a:pt x="267" y="245"/>
                  </a:lnTo>
                  <a:lnTo>
                    <a:pt x="265" y="249"/>
                  </a:lnTo>
                  <a:lnTo>
                    <a:pt x="264" y="254"/>
                  </a:lnTo>
                  <a:lnTo>
                    <a:pt x="262" y="259"/>
                  </a:lnTo>
                  <a:lnTo>
                    <a:pt x="262" y="263"/>
                  </a:lnTo>
                  <a:lnTo>
                    <a:pt x="264" y="268"/>
                  </a:lnTo>
                  <a:lnTo>
                    <a:pt x="265" y="272"/>
                  </a:lnTo>
                  <a:lnTo>
                    <a:pt x="268" y="274"/>
                  </a:lnTo>
                  <a:lnTo>
                    <a:pt x="268" y="274"/>
                  </a:lnTo>
                  <a:lnTo>
                    <a:pt x="272" y="274"/>
                  </a:lnTo>
                  <a:lnTo>
                    <a:pt x="273" y="273"/>
                  </a:lnTo>
                  <a:lnTo>
                    <a:pt x="274" y="269"/>
                  </a:lnTo>
                  <a:lnTo>
                    <a:pt x="274" y="265"/>
                  </a:lnTo>
                  <a:lnTo>
                    <a:pt x="274" y="256"/>
                  </a:lnTo>
                  <a:lnTo>
                    <a:pt x="274" y="253"/>
                  </a:lnTo>
                  <a:lnTo>
                    <a:pt x="276" y="250"/>
                  </a:lnTo>
                  <a:lnTo>
                    <a:pt x="276" y="250"/>
                  </a:lnTo>
                  <a:lnTo>
                    <a:pt x="278" y="251"/>
                  </a:lnTo>
                  <a:lnTo>
                    <a:pt x="278" y="251"/>
                  </a:lnTo>
                  <a:lnTo>
                    <a:pt x="282" y="254"/>
                  </a:lnTo>
                  <a:lnTo>
                    <a:pt x="285" y="255"/>
                  </a:lnTo>
                  <a:lnTo>
                    <a:pt x="289" y="256"/>
                  </a:lnTo>
                  <a:lnTo>
                    <a:pt x="294" y="255"/>
                  </a:lnTo>
                  <a:lnTo>
                    <a:pt x="294" y="255"/>
                  </a:lnTo>
                  <a:lnTo>
                    <a:pt x="295" y="260"/>
                  </a:lnTo>
                  <a:lnTo>
                    <a:pt x="296" y="265"/>
                  </a:lnTo>
                  <a:lnTo>
                    <a:pt x="296" y="271"/>
                  </a:lnTo>
                  <a:lnTo>
                    <a:pt x="296" y="275"/>
                  </a:lnTo>
                  <a:lnTo>
                    <a:pt x="296" y="275"/>
                  </a:lnTo>
                  <a:lnTo>
                    <a:pt x="268" y="275"/>
                  </a:lnTo>
                  <a:lnTo>
                    <a:pt x="242" y="275"/>
                  </a:lnTo>
                  <a:lnTo>
                    <a:pt x="189" y="277"/>
                  </a:lnTo>
                  <a:lnTo>
                    <a:pt x="189" y="277"/>
                  </a:lnTo>
                  <a:lnTo>
                    <a:pt x="165" y="275"/>
                  </a:lnTo>
                  <a:lnTo>
                    <a:pt x="153" y="274"/>
                  </a:lnTo>
                  <a:lnTo>
                    <a:pt x="141" y="272"/>
                  </a:lnTo>
                  <a:lnTo>
                    <a:pt x="141" y="272"/>
                  </a:lnTo>
                  <a:lnTo>
                    <a:pt x="136" y="271"/>
                  </a:lnTo>
                  <a:lnTo>
                    <a:pt x="130" y="272"/>
                  </a:lnTo>
                  <a:lnTo>
                    <a:pt x="128" y="273"/>
                  </a:lnTo>
                  <a:lnTo>
                    <a:pt x="126" y="274"/>
                  </a:lnTo>
                  <a:lnTo>
                    <a:pt x="128" y="275"/>
                  </a:lnTo>
                  <a:lnTo>
                    <a:pt x="130" y="278"/>
                  </a:lnTo>
                  <a:lnTo>
                    <a:pt x="130" y="278"/>
                  </a:lnTo>
                  <a:lnTo>
                    <a:pt x="124" y="280"/>
                  </a:lnTo>
                  <a:lnTo>
                    <a:pt x="118" y="282"/>
                  </a:lnTo>
                  <a:lnTo>
                    <a:pt x="111" y="284"/>
                  </a:lnTo>
                  <a:lnTo>
                    <a:pt x="105" y="286"/>
                  </a:lnTo>
                  <a:lnTo>
                    <a:pt x="105" y="286"/>
                  </a:lnTo>
                  <a:lnTo>
                    <a:pt x="102" y="285"/>
                  </a:lnTo>
                  <a:lnTo>
                    <a:pt x="100" y="284"/>
                  </a:lnTo>
                  <a:lnTo>
                    <a:pt x="99" y="284"/>
                  </a:lnTo>
                  <a:lnTo>
                    <a:pt x="96" y="285"/>
                  </a:lnTo>
                  <a:lnTo>
                    <a:pt x="90" y="289"/>
                  </a:lnTo>
                  <a:lnTo>
                    <a:pt x="85" y="295"/>
                  </a:lnTo>
                  <a:lnTo>
                    <a:pt x="76" y="308"/>
                  </a:lnTo>
                  <a:lnTo>
                    <a:pt x="71" y="316"/>
                  </a:lnTo>
                  <a:lnTo>
                    <a:pt x="71" y="316"/>
                  </a:lnTo>
                  <a:lnTo>
                    <a:pt x="69" y="318"/>
                  </a:lnTo>
                  <a:lnTo>
                    <a:pt x="66" y="320"/>
                  </a:lnTo>
                  <a:lnTo>
                    <a:pt x="63" y="327"/>
                  </a:lnTo>
                  <a:lnTo>
                    <a:pt x="61" y="337"/>
                  </a:lnTo>
                  <a:lnTo>
                    <a:pt x="61" y="349"/>
                  </a:lnTo>
                  <a:lnTo>
                    <a:pt x="61" y="372"/>
                  </a:lnTo>
                  <a:lnTo>
                    <a:pt x="64" y="387"/>
                  </a:lnTo>
                  <a:lnTo>
                    <a:pt x="64" y="387"/>
                  </a:lnTo>
                  <a:lnTo>
                    <a:pt x="66" y="409"/>
                  </a:lnTo>
                  <a:lnTo>
                    <a:pt x="70" y="431"/>
                  </a:lnTo>
                  <a:lnTo>
                    <a:pt x="70" y="431"/>
                  </a:lnTo>
                  <a:lnTo>
                    <a:pt x="75" y="471"/>
                  </a:lnTo>
                  <a:lnTo>
                    <a:pt x="77" y="510"/>
                  </a:lnTo>
                  <a:lnTo>
                    <a:pt x="77" y="550"/>
                  </a:lnTo>
                  <a:lnTo>
                    <a:pt x="76" y="589"/>
                  </a:lnTo>
                  <a:lnTo>
                    <a:pt x="76" y="589"/>
                  </a:lnTo>
                  <a:lnTo>
                    <a:pt x="75" y="607"/>
                  </a:lnTo>
                  <a:lnTo>
                    <a:pt x="75" y="616"/>
                  </a:lnTo>
                  <a:lnTo>
                    <a:pt x="75" y="626"/>
                  </a:lnTo>
                  <a:lnTo>
                    <a:pt x="77" y="636"/>
                  </a:lnTo>
                  <a:lnTo>
                    <a:pt x="79" y="644"/>
                  </a:lnTo>
                  <a:lnTo>
                    <a:pt x="83" y="652"/>
                  </a:lnTo>
                  <a:lnTo>
                    <a:pt x="89" y="658"/>
                  </a:lnTo>
                  <a:lnTo>
                    <a:pt x="89" y="658"/>
                  </a:lnTo>
                  <a:lnTo>
                    <a:pt x="90" y="661"/>
                  </a:lnTo>
                  <a:lnTo>
                    <a:pt x="91" y="662"/>
                  </a:lnTo>
                  <a:lnTo>
                    <a:pt x="93" y="663"/>
                  </a:lnTo>
                  <a:lnTo>
                    <a:pt x="95" y="663"/>
                  </a:lnTo>
                  <a:lnTo>
                    <a:pt x="95" y="663"/>
                  </a:lnTo>
                  <a:lnTo>
                    <a:pt x="101" y="666"/>
                  </a:lnTo>
                  <a:lnTo>
                    <a:pt x="108" y="668"/>
                  </a:lnTo>
                  <a:lnTo>
                    <a:pt x="124" y="671"/>
                  </a:lnTo>
                  <a:lnTo>
                    <a:pt x="141" y="671"/>
                  </a:lnTo>
                  <a:lnTo>
                    <a:pt x="158" y="671"/>
                  </a:lnTo>
                  <a:lnTo>
                    <a:pt x="193" y="667"/>
                  </a:lnTo>
                  <a:lnTo>
                    <a:pt x="223" y="663"/>
                  </a:lnTo>
                  <a:lnTo>
                    <a:pt x="223" y="663"/>
                  </a:lnTo>
                  <a:lnTo>
                    <a:pt x="260" y="662"/>
                  </a:lnTo>
                  <a:lnTo>
                    <a:pt x="297" y="663"/>
                  </a:lnTo>
                  <a:lnTo>
                    <a:pt x="335" y="664"/>
                  </a:lnTo>
                  <a:lnTo>
                    <a:pt x="373" y="666"/>
                  </a:lnTo>
                  <a:lnTo>
                    <a:pt x="373" y="666"/>
                  </a:lnTo>
                  <a:lnTo>
                    <a:pt x="410" y="663"/>
                  </a:lnTo>
                  <a:lnTo>
                    <a:pt x="448" y="661"/>
                  </a:lnTo>
                  <a:lnTo>
                    <a:pt x="485" y="657"/>
                  </a:lnTo>
                  <a:lnTo>
                    <a:pt x="504" y="657"/>
                  </a:lnTo>
                  <a:lnTo>
                    <a:pt x="524" y="657"/>
                  </a:lnTo>
                  <a:lnTo>
                    <a:pt x="524" y="657"/>
                  </a:lnTo>
                  <a:lnTo>
                    <a:pt x="599" y="658"/>
                  </a:lnTo>
                  <a:lnTo>
                    <a:pt x="675" y="657"/>
                  </a:lnTo>
                  <a:lnTo>
                    <a:pt x="675" y="657"/>
                  </a:lnTo>
                  <a:lnTo>
                    <a:pt x="693" y="658"/>
                  </a:lnTo>
                  <a:lnTo>
                    <a:pt x="711" y="660"/>
                  </a:lnTo>
                  <a:lnTo>
                    <a:pt x="729" y="662"/>
                  </a:lnTo>
                  <a:lnTo>
                    <a:pt x="747" y="662"/>
                  </a:lnTo>
                  <a:lnTo>
                    <a:pt x="747" y="662"/>
                  </a:lnTo>
                  <a:lnTo>
                    <a:pt x="764" y="661"/>
                  </a:lnTo>
                  <a:lnTo>
                    <a:pt x="782" y="660"/>
                  </a:lnTo>
                  <a:lnTo>
                    <a:pt x="799" y="658"/>
                  </a:lnTo>
                  <a:lnTo>
                    <a:pt x="816" y="657"/>
                  </a:lnTo>
                  <a:lnTo>
                    <a:pt x="816" y="657"/>
                  </a:lnTo>
                  <a:lnTo>
                    <a:pt x="891" y="657"/>
                  </a:lnTo>
                  <a:lnTo>
                    <a:pt x="927" y="656"/>
                  </a:lnTo>
                  <a:lnTo>
                    <a:pt x="964" y="654"/>
                  </a:lnTo>
                  <a:lnTo>
                    <a:pt x="964" y="654"/>
                  </a:lnTo>
                  <a:lnTo>
                    <a:pt x="998" y="652"/>
                  </a:lnTo>
                  <a:lnTo>
                    <a:pt x="1033" y="650"/>
                  </a:lnTo>
                  <a:lnTo>
                    <a:pt x="1051" y="649"/>
                  </a:lnTo>
                  <a:lnTo>
                    <a:pt x="1068" y="646"/>
                  </a:lnTo>
                  <a:lnTo>
                    <a:pt x="1085" y="643"/>
                  </a:lnTo>
                  <a:lnTo>
                    <a:pt x="1100" y="637"/>
                  </a:lnTo>
                  <a:lnTo>
                    <a:pt x="1100" y="637"/>
                  </a:lnTo>
                  <a:lnTo>
                    <a:pt x="1116" y="631"/>
                  </a:lnTo>
                  <a:lnTo>
                    <a:pt x="1130" y="624"/>
                  </a:lnTo>
                  <a:lnTo>
                    <a:pt x="1159" y="608"/>
                  </a:lnTo>
                  <a:lnTo>
                    <a:pt x="1215" y="573"/>
                  </a:lnTo>
                  <a:lnTo>
                    <a:pt x="1215" y="573"/>
                  </a:lnTo>
                  <a:lnTo>
                    <a:pt x="1224" y="571"/>
                  </a:lnTo>
                  <a:lnTo>
                    <a:pt x="1234" y="566"/>
                  </a:lnTo>
                  <a:lnTo>
                    <a:pt x="1243" y="561"/>
                  </a:lnTo>
                  <a:lnTo>
                    <a:pt x="1253" y="555"/>
                  </a:lnTo>
                  <a:lnTo>
                    <a:pt x="1271" y="540"/>
                  </a:lnTo>
                  <a:lnTo>
                    <a:pt x="1286" y="527"/>
                  </a:lnTo>
                  <a:lnTo>
                    <a:pt x="1286" y="527"/>
                  </a:lnTo>
                  <a:lnTo>
                    <a:pt x="1306" y="510"/>
                  </a:lnTo>
                  <a:lnTo>
                    <a:pt x="1323" y="495"/>
                  </a:lnTo>
                  <a:lnTo>
                    <a:pt x="1330" y="487"/>
                  </a:lnTo>
                  <a:lnTo>
                    <a:pt x="1336" y="480"/>
                  </a:lnTo>
                  <a:lnTo>
                    <a:pt x="1340" y="472"/>
                  </a:lnTo>
                  <a:lnTo>
                    <a:pt x="1343" y="466"/>
                  </a:lnTo>
                  <a:lnTo>
                    <a:pt x="1343" y="466"/>
                  </a:lnTo>
                  <a:lnTo>
                    <a:pt x="1346" y="460"/>
                  </a:lnTo>
                  <a:lnTo>
                    <a:pt x="1347" y="455"/>
                  </a:lnTo>
                  <a:lnTo>
                    <a:pt x="1347" y="449"/>
                  </a:lnTo>
                  <a:lnTo>
                    <a:pt x="1345" y="444"/>
                  </a:lnTo>
                  <a:lnTo>
                    <a:pt x="1342" y="438"/>
                  </a:lnTo>
                  <a:lnTo>
                    <a:pt x="1338" y="433"/>
                  </a:lnTo>
                  <a:lnTo>
                    <a:pt x="1329" y="425"/>
                  </a:lnTo>
                  <a:lnTo>
                    <a:pt x="1318" y="416"/>
                  </a:lnTo>
                  <a:lnTo>
                    <a:pt x="1306" y="408"/>
                  </a:lnTo>
                  <a:lnTo>
                    <a:pt x="1287" y="397"/>
                  </a:lnTo>
                  <a:lnTo>
                    <a:pt x="1287" y="397"/>
                  </a:lnTo>
                  <a:lnTo>
                    <a:pt x="1275" y="389"/>
                  </a:lnTo>
                  <a:lnTo>
                    <a:pt x="1264" y="379"/>
                  </a:lnTo>
                  <a:lnTo>
                    <a:pt x="1243" y="360"/>
                  </a:lnTo>
                  <a:lnTo>
                    <a:pt x="1223" y="339"/>
                  </a:lnTo>
                  <a:lnTo>
                    <a:pt x="1212" y="330"/>
                  </a:lnTo>
                  <a:lnTo>
                    <a:pt x="1201" y="320"/>
                  </a:lnTo>
                  <a:lnTo>
                    <a:pt x="1201" y="320"/>
                  </a:lnTo>
                  <a:lnTo>
                    <a:pt x="1181" y="306"/>
                  </a:lnTo>
                  <a:lnTo>
                    <a:pt x="1159" y="291"/>
                  </a:lnTo>
                  <a:lnTo>
                    <a:pt x="1137" y="277"/>
                  </a:lnTo>
                  <a:lnTo>
                    <a:pt x="1115" y="266"/>
                  </a:lnTo>
                  <a:lnTo>
                    <a:pt x="1115" y="266"/>
                  </a:lnTo>
                  <a:lnTo>
                    <a:pt x="1105" y="262"/>
                  </a:lnTo>
                  <a:lnTo>
                    <a:pt x="1088" y="257"/>
                  </a:lnTo>
                  <a:lnTo>
                    <a:pt x="1080" y="256"/>
                  </a:lnTo>
                  <a:lnTo>
                    <a:pt x="1072" y="256"/>
                  </a:lnTo>
                  <a:lnTo>
                    <a:pt x="1070" y="256"/>
                  </a:lnTo>
                  <a:lnTo>
                    <a:pt x="1069" y="257"/>
                  </a:lnTo>
                  <a:lnTo>
                    <a:pt x="1068" y="260"/>
                  </a:lnTo>
                  <a:lnTo>
                    <a:pt x="1069" y="262"/>
                  </a:lnTo>
                  <a:lnTo>
                    <a:pt x="1069" y="262"/>
                  </a:lnTo>
                  <a:lnTo>
                    <a:pt x="952" y="263"/>
                  </a:lnTo>
                  <a:lnTo>
                    <a:pt x="952" y="263"/>
                  </a:lnTo>
                  <a:lnTo>
                    <a:pt x="951" y="256"/>
                  </a:lnTo>
                  <a:lnTo>
                    <a:pt x="948" y="248"/>
                  </a:lnTo>
                  <a:lnTo>
                    <a:pt x="944" y="241"/>
                  </a:lnTo>
                  <a:lnTo>
                    <a:pt x="939" y="235"/>
                  </a:lnTo>
                  <a:lnTo>
                    <a:pt x="939" y="235"/>
                  </a:lnTo>
                  <a:lnTo>
                    <a:pt x="944" y="226"/>
                  </a:lnTo>
                  <a:lnTo>
                    <a:pt x="948" y="214"/>
                  </a:lnTo>
                  <a:lnTo>
                    <a:pt x="951" y="202"/>
                  </a:lnTo>
                  <a:lnTo>
                    <a:pt x="952" y="190"/>
                  </a:lnTo>
                  <a:lnTo>
                    <a:pt x="951" y="178"/>
                  </a:lnTo>
                  <a:lnTo>
                    <a:pt x="948" y="172"/>
                  </a:lnTo>
                  <a:lnTo>
                    <a:pt x="946" y="167"/>
                  </a:lnTo>
                  <a:lnTo>
                    <a:pt x="942" y="163"/>
                  </a:lnTo>
                  <a:lnTo>
                    <a:pt x="939" y="160"/>
                  </a:lnTo>
                  <a:lnTo>
                    <a:pt x="933" y="157"/>
                  </a:lnTo>
                  <a:lnTo>
                    <a:pt x="927" y="155"/>
                  </a:lnTo>
                  <a:lnTo>
                    <a:pt x="927" y="155"/>
                  </a:lnTo>
                  <a:lnTo>
                    <a:pt x="926" y="141"/>
                  </a:lnTo>
                  <a:lnTo>
                    <a:pt x="924" y="133"/>
                  </a:lnTo>
                  <a:lnTo>
                    <a:pt x="922" y="126"/>
                  </a:lnTo>
                  <a:lnTo>
                    <a:pt x="922" y="126"/>
                  </a:lnTo>
                  <a:lnTo>
                    <a:pt x="927" y="123"/>
                  </a:lnTo>
                  <a:lnTo>
                    <a:pt x="930" y="118"/>
                  </a:lnTo>
                  <a:lnTo>
                    <a:pt x="934" y="114"/>
                  </a:lnTo>
                  <a:lnTo>
                    <a:pt x="936" y="108"/>
                  </a:lnTo>
                  <a:lnTo>
                    <a:pt x="939" y="103"/>
                  </a:lnTo>
                  <a:lnTo>
                    <a:pt x="940" y="97"/>
                  </a:lnTo>
                  <a:lnTo>
                    <a:pt x="940" y="85"/>
                  </a:lnTo>
                  <a:lnTo>
                    <a:pt x="939" y="80"/>
                  </a:lnTo>
                  <a:lnTo>
                    <a:pt x="938" y="74"/>
                  </a:lnTo>
                  <a:lnTo>
                    <a:pt x="935" y="70"/>
                  </a:lnTo>
                  <a:lnTo>
                    <a:pt x="932" y="65"/>
                  </a:lnTo>
                  <a:lnTo>
                    <a:pt x="928" y="61"/>
                  </a:lnTo>
                  <a:lnTo>
                    <a:pt x="924" y="58"/>
                  </a:lnTo>
                  <a:lnTo>
                    <a:pt x="918" y="54"/>
                  </a:lnTo>
                  <a:lnTo>
                    <a:pt x="914" y="53"/>
                  </a:lnTo>
                  <a:lnTo>
                    <a:pt x="914" y="53"/>
                  </a:lnTo>
                  <a:lnTo>
                    <a:pt x="914" y="43"/>
                  </a:lnTo>
                  <a:lnTo>
                    <a:pt x="914" y="43"/>
                  </a:lnTo>
                  <a:lnTo>
                    <a:pt x="965" y="41"/>
                  </a:lnTo>
                  <a:lnTo>
                    <a:pt x="1018" y="38"/>
                  </a:lnTo>
                  <a:lnTo>
                    <a:pt x="1018" y="38"/>
                  </a:lnTo>
                  <a:lnTo>
                    <a:pt x="1044" y="38"/>
                  </a:lnTo>
                  <a:lnTo>
                    <a:pt x="1070" y="41"/>
                  </a:lnTo>
                  <a:lnTo>
                    <a:pt x="1095" y="42"/>
                  </a:lnTo>
                  <a:lnTo>
                    <a:pt x="1109" y="41"/>
                  </a:lnTo>
                  <a:lnTo>
                    <a:pt x="1121" y="39"/>
                  </a:lnTo>
                  <a:lnTo>
                    <a:pt x="1121" y="39"/>
                  </a:lnTo>
                  <a:lnTo>
                    <a:pt x="1123" y="44"/>
                  </a:lnTo>
                  <a:lnTo>
                    <a:pt x="1125" y="49"/>
                  </a:lnTo>
                  <a:lnTo>
                    <a:pt x="1128" y="53"/>
                  </a:lnTo>
                  <a:lnTo>
                    <a:pt x="1131" y="56"/>
                  </a:lnTo>
                  <a:lnTo>
                    <a:pt x="1140" y="61"/>
                  </a:lnTo>
                  <a:lnTo>
                    <a:pt x="1148" y="64"/>
                  </a:lnTo>
                  <a:lnTo>
                    <a:pt x="1159" y="65"/>
                  </a:lnTo>
                  <a:lnTo>
                    <a:pt x="1169" y="65"/>
                  </a:lnTo>
                  <a:lnTo>
                    <a:pt x="1178" y="64"/>
                  </a:lnTo>
                  <a:lnTo>
                    <a:pt x="1188" y="61"/>
                  </a:lnTo>
                  <a:lnTo>
                    <a:pt x="1188" y="61"/>
                  </a:lnTo>
                  <a:lnTo>
                    <a:pt x="1202" y="55"/>
                  </a:lnTo>
                  <a:lnTo>
                    <a:pt x="1224" y="45"/>
                  </a:lnTo>
                  <a:lnTo>
                    <a:pt x="1234" y="39"/>
                  </a:lnTo>
                  <a:lnTo>
                    <a:pt x="1241" y="33"/>
                  </a:lnTo>
                  <a:lnTo>
                    <a:pt x="1242" y="31"/>
                  </a:lnTo>
                  <a:lnTo>
                    <a:pt x="1242" y="29"/>
                  </a:lnTo>
                  <a:lnTo>
                    <a:pt x="1241" y="26"/>
                  </a:lnTo>
                  <a:lnTo>
                    <a:pt x="1239" y="24"/>
                  </a:lnTo>
                  <a:lnTo>
                    <a:pt x="1239" y="24"/>
                  </a:lnTo>
                  <a:lnTo>
                    <a:pt x="1213" y="14"/>
                  </a:lnTo>
                  <a:lnTo>
                    <a:pt x="1196" y="8"/>
                  </a:lnTo>
                  <a:lnTo>
                    <a:pt x="1177" y="3"/>
                  </a:lnTo>
                  <a:lnTo>
                    <a:pt x="1160" y="0"/>
                  </a:lnTo>
                  <a:lnTo>
                    <a:pt x="1152" y="0"/>
                  </a:lnTo>
                  <a:lnTo>
                    <a:pt x="1143" y="0"/>
                  </a:lnTo>
                  <a:lnTo>
                    <a:pt x="1137" y="2"/>
                  </a:lnTo>
                  <a:lnTo>
                    <a:pt x="1131" y="5"/>
                  </a:lnTo>
                  <a:lnTo>
                    <a:pt x="1128" y="9"/>
                  </a:lnTo>
                  <a:lnTo>
                    <a:pt x="1124" y="15"/>
                  </a:lnTo>
                  <a:lnTo>
                    <a:pt x="1124" y="15"/>
                  </a:lnTo>
                  <a:lnTo>
                    <a:pt x="1115" y="14"/>
                  </a:lnTo>
                  <a:lnTo>
                    <a:pt x="1115" y="14"/>
                  </a:lnTo>
                  <a:lnTo>
                    <a:pt x="1089" y="11"/>
                  </a:lnTo>
                  <a:lnTo>
                    <a:pt x="1065" y="11"/>
                  </a:lnTo>
                  <a:lnTo>
                    <a:pt x="1040" y="12"/>
                  </a:lnTo>
                  <a:lnTo>
                    <a:pt x="1015" y="14"/>
                  </a:lnTo>
                  <a:lnTo>
                    <a:pt x="965" y="20"/>
                  </a:lnTo>
                  <a:lnTo>
                    <a:pt x="940" y="23"/>
                  </a:lnTo>
                  <a:lnTo>
                    <a:pt x="915" y="24"/>
                  </a:lnTo>
                  <a:lnTo>
                    <a:pt x="915" y="24"/>
                  </a:lnTo>
                  <a:lnTo>
                    <a:pt x="916" y="20"/>
                  </a:lnTo>
                  <a:lnTo>
                    <a:pt x="917" y="12"/>
                  </a:lnTo>
                  <a:lnTo>
                    <a:pt x="916" y="8"/>
                  </a:lnTo>
                  <a:lnTo>
                    <a:pt x="915" y="6"/>
                  </a:lnTo>
                  <a:lnTo>
                    <a:pt x="914" y="5"/>
                  </a:lnTo>
                  <a:lnTo>
                    <a:pt x="910" y="6"/>
                  </a:lnTo>
                  <a:lnTo>
                    <a:pt x="910" y="6"/>
                  </a:lnTo>
                  <a:lnTo>
                    <a:pt x="906" y="1"/>
                  </a:lnTo>
                  <a:lnTo>
                    <a:pt x="904" y="1"/>
                  </a:lnTo>
                  <a:lnTo>
                    <a:pt x="903" y="1"/>
                  </a:lnTo>
                  <a:lnTo>
                    <a:pt x="900" y="2"/>
                  </a:lnTo>
                  <a:lnTo>
                    <a:pt x="898" y="7"/>
                  </a:lnTo>
                  <a:lnTo>
                    <a:pt x="896" y="17"/>
                  </a:lnTo>
                  <a:lnTo>
                    <a:pt x="894" y="24"/>
                  </a:lnTo>
                  <a:lnTo>
                    <a:pt x="894" y="24"/>
                  </a:lnTo>
                  <a:lnTo>
                    <a:pt x="824" y="24"/>
                  </a:lnTo>
                  <a:lnTo>
                    <a:pt x="755" y="23"/>
                  </a:lnTo>
                  <a:lnTo>
                    <a:pt x="616" y="18"/>
                  </a:lnTo>
                  <a:lnTo>
                    <a:pt x="616" y="18"/>
                  </a:lnTo>
                  <a:lnTo>
                    <a:pt x="583" y="17"/>
                  </a:lnTo>
                  <a:lnTo>
                    <a:pt x="549" y="17"/>
                  </a:lnTo>
                  <a:lnTo>
                    <a:pt x="481" y="18"/>
                  </a:lnTo>
                  <a:lnTo>
                    <a:pt x="345" y="24"/>
                  </a:lnTo>
                  <a:lnTo>
                    <a:pt x="345" y="24"/>
                  </a:lnTo>
                  <a:lnTo>
                    <a:pt x="343" y="21"/>
                  </a:lnTo>
                  <a:lnTo>
                    <a:pt x="341" y="21"/>
                  </a:lnTo>
                  <a:lnTo>
                    <a:pt x="333" y="21"/>
                  </a:lnTo>
                  <a:lnTo>
                    <a:pt x="320" y="25"/>
                  </a:lnTo>
                  <a:lnTo>
                    <a:pt x="320" y="25"/>
                  </a:lnTo>
                  <a:lnTo>
                    <a:pt x="284" y="26"/>
                  </a:lnTo>
                  <a:lnTo>
                    <a:pt x="284" y="26"/>
                  </a:lnTo>
                  <a:lnTo>
                    <a:pt x="280" y="19"/>
                  </a:lnTo>
                  <a:lnTo>
                    <a:pt x="277" y="13"/>
                  </a:lnTo>
                  <a:lnTo>
                    <a:pt x="277" y="13"/>
                  </a:lnTo>
                  <a:lnTo>
                    <a:pt x="278" y="11"/>
                  </a:lnTo>
                  <a:lnTo>
                    <a:pt x="278" y="9"/>
                  </a:lnTo>
                  <a:lnTo>
                    <a:pt x="278" y="7"/>
                  </a:lnTo>
                  <a:lnTo>
                    <a:pt x="277" y="6"/>
                  </a:lnTo>
                  <a:lnTo>
                    <a:pt x="274" y="6"/>
                  </a:lnTo>
                  <a:lnTo>
                    <a:pt x="272" y="6"/>
                  </a:lnTo>
                  <a:lnTo>
                    <a:pt x="271" y="7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67" y="9"/>
                  </a:lnTo>
                  <a:lnTo>
                    <a:pt x="266" y="12"/>
                  </a:lnTo>
                  <a:lnTo>
                    <a:pt x="264" y="17"/>
                  </a:lnTo>
                  <a:lnTo>
                    <a:pt x="261" y="27"/>
                  </a:lnTo>
                  <a:lnTo>
                    <a:pt x="261" y="27"/>
                  </a:lnTo>
                  <a:lnTo>
                    <a:pt x="235" y="27"/>
                  </a:lnTo>
                  <a:lnTo>
                    <a:pt x="208" y="29"/>
                  </a:lnTo>
                  <a:lnTo>
                    <a:pt x="182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3" y="27"/>
                  </a:lnTo>
                  <a:lnTo>
                    <a:pt x="149" y="26"/>
                  </a:lnTo>
                  <a:lnTo>
                    <a:pt x="140" y="25"/>
                  </a:lnTo>
                  <a:lnTo>
                    <a:pt x="129" y="25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5" y="23"/>
                  </a:lnTo>
                  <a:lnTo>
                    <a:pt x="108" y="21"/>
                  </a:lnTo>
                  <a:lnTo>
                    <a:pt x="99" y="20"/>
                  </a:lnTo>
                  <a:lnTo>
                    <a:pt x="88" y="20"/>
                  </a:lnTo>
                  <a:lnTo>
                    <a:pt x="67" y="20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5" y="24"/>
                  </a:lnTo>
                  <a:lnTo>
                    <a:pt x="26" y="25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3" y="32"/>
                  </a:lnTo>
                  <a:lnTo>
                    <a:pt x="5" y="38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9"/>
                  </a:lnTo>
                  <a:lnTo>
                    <a:pt x="4" y="49"/>
                  </a:lnTo>
                  <a:close/>
                  <a:moveTo>
                    <a:pt x="1196" y="37"/>
                  </a:moveTo>
                  <a:lnTo>
                    <a:pt x="1196" y="37"/>
                  </a:lnTo>
                  <a:lnTo>
                    <a:pt x="1193" y="37"/>
                  </a:lnTo>
                  <a:lnTo>
                    <a:pt x="1193" y="37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5" y="35"/>
                  </a:lnTo>
                  <a:lnTo>
                    <a:pt x="1198" y="36"/>
                  </a:lnTo>
                  <a:lnTo>
                    <a:pt x="1198" y="36"/>
                  </a:lnTo>
                  <a:lnTo>
                    <a:pt x="1196" y="37"/>
                  </a:lnTo>
                  <a:lnTo>
                    <a:pt x="1196" y="37"/>
                  </a:lnTo>
                  <a:close/>
                  <a:moveTo>
                    <a:pt x="1199" y="48"/>
                  </a:moveTo>
                  <a:lnTo>
                    <a:pt x="1199" y="48"/>
                  </a:lnTo>
                  <a:lnTo>
                    <a:pt x="1200" y="47"/>
                  </a:lnTo>
                  <a:lnTo>
                    <a:pt x="1200" y="47"/>
                  </a:lnTo>
                  <a:lnTo>
                    <a:pt x="1201" y="47"/>
                  </a:lnTo>
                  <a:lnTo>
                    <a:pt x="1201" y="47"/>
                  </a:lnTo>
                  <a:lnTo>
                    <a:pt x="1199" y="48"/>
                  </a:lnTo>
                  <a:lnTo>
                    <a:pt x="1199" y="48"/>
                  </a:lnTo>
                  <a:close/>
                  <a:moveTo>
                    <a:pt x="1210" y="35"/>
                  </a:moveTo>
                  <a:lnTo>
                    <a:pt x="1210" y="35"/>
                  </a:lnTo>
                  <a:lnTo>
                    <a:pt x="1210" y="33"/>
                  </a:lnTo>
                  <a:lnTo>
                    <a:pt x="1210" y="33"/>
                  </a:lnTo>
                  <a:lnTo>
                    <a:pt x="1212" y="35"/>
                  </a:lnTo>
                  <a:lnTo>
                    <a:pt x="1212" y="35"/>
                  </a:lnTo>
                  <a:lnTo>
                    <a:pt x="1210" y="35"/>
                  </a:lnTo>
                  <a:lnTo>
                    <a:pt x="1210" y="35"/>
                  </a:lnTo>
                  <a:close/>
                  <a:moveTo>
                    <a:pt x="1227" y="33"/>
                  </a:moveTo>
                  <a:lnTo>
                    <a:pt x="1227" y="33"/>
                  </a:lnTo>
                  <a:lnTo>
                    <a:pt x="1225" y="31"/>
                  </a:lnTo>
                  <a:lnTo>
                    <a:pt x="1223" y="29"/>
                  </a:lnTo>
                  <a:lnTo>
                    <a:pt x="1217" y="26"/>
                  </a:lnTo>
                  <a:lnTo>
                    <a:pt x="1217" y="26"/>
                  </a:lnTo>
                  <a:lnTo>
                    <a:pt x="1230" y="31"/>
                  </a:lnTo>
                  <a:lnTo>
                    <a:pt x="1230" y="31"/>
                  </a:lnTo>
                  <a:lnTo>
                    <a:pt x="1227" y="33"/>
                  </a:lnTo>
                  <a:lnTo>
                    <a:pt x="1227" y="33"/>
                  </a:lnTo>
                  <a:close/>
                  <a:moveTo>
                    <a:pt x="1210" y="24"/>
                  </a:moveTo>
                  <a:lnTo>
                    <a:pt x="1210" y="24"/>
                  </a:lnTo>
                  <a:lnTo>
                    <a:pt x="1200" y="21"/>
                  </a:lnTo>
                  <a:lnTo>
                    <a:pt x="1190" y="21"/>
                  </a:lnTo>
                  <a:lnTo>
                    <a:pt x="1190" y="21"/>
                  </a:lnTo>
                  <a:lnTo>
                    <a:pt x="1183" y="15"/>
                  </a:lnTo>
                  <a:lnTo>
                    <a:pt x="1183" y="15"/>
                  </a:lnTo>
                  <a:lnTo>
                    <a:pt x="1210" y="24"/>
                  </a:lnTo>
                  <a:lnTo>
                    <a:pt x="1210" y="24"/>
                  </a:lnTo>
                  <a:close/>
                  <a:moveTo>
                    <a:pt x="1180" y="54"/>
                  </a:moveTo>
                  <a:lnTo>
                    <a:pt x="1180" y="54"/>
                  </a:lnTo>
                  <a:lnTo>
                    <a:pt x="1176" y="54"/>
                  </a:lnTo>
                  <a:lnTo>
                    <a:pt x="1176" y="54"/>
                  </a:lnTo>
                  <a:lnTo>
                    <a:pt x="1177" y="54"/>
                  </a:lnTo>
                  <a:lnTo>
                    <a:pt x="1177" y="54"/>
                  </a:lnTo>
                  <a:lnTo>
                    <a:pt x="1180" y="54"/>
                  </a:lnTo>
                  <a:lnTo>
                    <a:pt x="1180" y="54"/>
                  </a:lnTo>
                  <a:close/>
                  <a:moveTo>
                    <a:pt x="1176" y="43"/>
                  </a:moveTo>
                  <a:lnTo>
                    <a:pt x="1176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6" y="44"/>
                  </a:lnTo>
                  <a:lnTo>
                    <a:pt x="1176" y="44"/>
                  </a:lnTo>
                  <a:lnTo>
                    <a:pt x="1172" y="44"/>
                  </a:lnTo>
                  <a:lnTo>
                    <a:pt x="1172" y="44"/>
                  </a:lnTo>
                  <a:lnTo>
                    <a:pt x="1176" y="43"/>
                  </a:lnTo>
                  <a:lnTo>
                    <a:pt x="1176" y="43"/>
                  </a:lnTo>
                  <a:close/>
                  <a:moveTo>
                    <a:pt x="1140" y="42"/>
                  </a:moveTo>
                  <a:lnTo>
                    <a:pt x="1140" y="42"/>
                  </a:lnTo>
                  <a:lnTo>
                    <a:pt x="1145" y="45"/>
                  </a:lnTo>
                  <a:lnTo>
                    <a:pt x="1150" y="47"/>
                  </a:lnTo>
                  <a:lnTo>
                    <a:pt x="1150" y="47"/>
                  </a:lnTo>
                  <a:lnTo>
                    <a:pt x="1145" y="45"/>
                  </a:lnTo>
                  <a:lnTo>
                    <a:pt x="1140" y="42"/>
                  </a:lnTo>
                  <a:lnTo>
                    <a:pt x="1140" y="42"/>
                  </a:lnTo>
                  <a:close/>
                  <a:moveTo>
                    <a:pt x="1157" y="11"/>
                  </a:moveTo>
                  <a:lnTo>
                    <a:pt x="1157" y="11"/>
                  </a:lnTo>
                  <a:lnTo>
                    <a:pt x="1156" y="12"/>
                  </a:lnTo>
                  <a:lnTo>
                    <a:pt x="1156" y="12"/>
                  </a:lnTo>
                  <a:lnTo>
                    <a:pt x="1145" y="13"/>
                  </a:lnTo>
                  <a:lnTo>
                    <a:pt x="1140" y="14"/>
                  </a:lnTo>
                  <a:lnTo>
                    <a:pt x="1136" y="18"/>
                  </a:lnTo>
                  <a:lnTo>
                    <a:pt x="1136" y="18"/>
                  </a:lnTo>
                  <a:lnTo>
                    <a:pt x="1134" y="18"/>
                  </a:lnTo>
                  <a:lnTo>
                    <a:pt x="1134" y="18"/>
                  </a:lnTo>
                  <a:lnTo>
                    <a:pt x="1135" y="14"/>
                  </a:lnTo>
                  <a:lnTo>
                    <a:pt x="1137" y="13"/>
                  </a:lnTo>
                  <a:lnTo>
                    <a:pt x="1145" y="11"/>
                  </a:lnTo>
                  <a:lnTo>
                    <a:pt x="1151" y="11"/>
                  </a:lnTo>
                  <a:lnTo>
                    <a:pt x="1157" y="11"/>
                  </a:lnTo>
                  <a:lnTo>
                    <a:pt x="1157" y="11"/>
                  </a:lnTo>
                  <a:close/>
                  <a:moveTo>
                    <a:pt x="1106" y="31"/>
                  </a:moveTo>
                  <a:lnTo>
                    <a:pt x="1106" y="31"/>
                  </a:lnTo>
                  <a:lnTo>
                    <a:pt x="1110" y="31"/>
                  </a:lnTo>
                  <a:lnTo>
                    <a:pt x="1110" y="31"/>
                  </a:lnTo>
                  <a:lnTo>
                    <a:pt x="1104" y="31"/>
                  </a:lnTo>
                  <a:lnTo>
                    <a:pt x="1104" y="31"/>
                  </a:lnTo>
                  <a:lnTo>
                    <a:pt x="1106" y="31"/>
                  </a:lnTo>
                  <a:lnTo>
                    <a:pt x="1106" y="31"/>
                  </a:lnTo>
                  <a:close/>
                  <a:moveTo>
                    <a:pt x="915" y="33"/>
                  </a:moveTo>
                  <a:lnTo>
                    <a:pt x="915" y="33"/>
                  </a:lnTo>
                  <a:lnTo>
                    <a:pt x="927" y="32"/>
                  </a:lnTo>
                  <a:lnTo>
                    <a:pt x="940" y="32"/>
                  </a:lnTo>
                  <a:lnTo>
                    <a:pt x="940" y="32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close/>
                  <a:moveTo>
                    <a:pt x="282" y="238"/>
                  </a:moveTo>
                  <a:lnTo>
                    <a:pt x="282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3" y="227"/>
                  </a:lnTo>
                  <a:lnTo>
                    <a:pt x="270" y="215"/>
                  </a:lnTo>
                  <a:lnTo>
                    <a:pt x="267" y="203"/>
                  </a:lnTo>
                  <a:lnTo>
                    <a:pt x="265" y="191"/>
                  </a:lnTo>
                  <a:lnTo>
                    <a:pt x="265" y="191"/>
                  </a:lnTo>
                  <a:lnTo>
                    <a:pt x="267" y="191"/>
                  </a:lnTo>
                  <a:lnTo>
                    <a:pt x="270" y="190"/>
                  </a:lnTo>
                  <a:lnTo>
                    <a:pt x="272" y="188"/>
                  </a:lnTo>
                  <a:lnTo>
                    <a:pt x="272" y="188"/>
                  </a:lnTo>
                  <a:lnTo>
                    <a:pt x="272" y="191"/>
                  </a:lnTo>
                  <a:lnTo>
                    <a:pt x="273" y="194"/>
                  </a:lnTo>
                  <a:lnTo>
                    <a:pt x="274" y="194"/>
                  </a:lnTo>
                  <a:lnTo>
                    <a:pt x="277" y="192"/>
                  </a:lnTo>
                  <a:lnTo>
                    <a:pt x="280" y="188"/>
                  </a:lnTo>
                  <a:lnTo>
                    <a:pt x="282" y="180"/>
                  </a:lnTo>
                  <a:lnTo>
                    <a:pt x="282" y="180"/>
                  </a:lnTo>
                  <a:lnTo>
                    <a:pt x="285" y="195"/>
                  </a:lnTo>
                  <a:lnTo>
                    <a:pt x="286" y="209"/>
                  </a:lnTo>
                  <a:lnTo>
                    <a:pt x="285" y="224"/>
                  </a:lnTo>
                  <a:lnTo>
                    <a:pt x="284" y="231"/>
                  </a:lnTo>
                  <a:lnTo>
                    <a:pt x="282" y="238"/>
                  </a:lnTo>
                  <a:lnTo>
                    <a:pt x="282" y="238"/>
                  </a:lnTo>
                  <a:close/>
                  <a:moveTo>
                    <a:pt x="72" y="386"/>
                  </a:moveTo>
                  <a:lnTo>
                    <a:pt x="72" y="386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73" y="385"/>
                  </a:lnTo>
                  <a:lnTo>
                    <a:pt x="76" y="398"/>
                  </a:lnTo>
                  <a:lnTo>
                    <a:pt x="76" y="398"/>
                  </a:lnTo>
                  <a:lnTo>
                    <a:pt x="72" y="386"/>
                  </a:lnTo>
                  <a:lnTo>
                    <a:pt x="72" y="386"/>
                  </a:lnTo>
                  <a:close/>
                  <a:moveTo>
                    <a:pt x="77" y="339"/>
                  </a:moveTo>
                  <a:lnTo>
                    <a:pt x="77" y="339"/>
                  </a:lnTo>
                  <a:lnTo>
                    <a:pt x="76" y="339"/>
                  </a:lnTo>
                  <a:lnTo>
                    <a:pt x="75" y="341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6" y="331"/>
                  </a:lnTo>
                  <a:lnTo>
                    <a:pt x="78" y="324"/>
                  </a:lnTo>
                  <a:lnTo>
                    <a:pt x="81" y="316"/>
                  </a:lnTo>
                  <a:lnTo>
                    <a:pt x="81" y="316"/>
                  </a:lnTo>
                  <a:lnTo>
                    <a:pt x="78" y="327"/>
                  </a:lnTo>
                  <a:lnTo>
                    <a:pt x="77" y="339"/>
                  </a:lnTo>
                  <a:lnTo>
                    <a:pt x="77" y="339"/>
                  </a:lnTo>
                  <a:close/>
                  <a:moveTo>
                    <a:pt x="87" y="503"/>
                  </a:moveTo>
                  <a:lnTo>
                    <a:pt x="87" y="503"/>
                  </a:lnTo>
                  <a:lnTo>
                    <a:pt x="84" y="471"/>
                  </a:lnTo>
                  <a:lnTo>
                    <a:pt x="81" y="440"/>
                  </a:lnTo>
                  <a:lnTo>
                    <a:pt x="81" y="440"/>
                  </a:lnTo>
                  <a:lnTo>
                    <a:pt x="82" y="443"/>
                  </a:lnTo>
                  <a:lnTo>
                    <a:pt x="82" y="443"/>
                  </a:lnTo>
                  <a:lnTo>
                    <a:pt x="85" y="473"/>
                  </a:lnTo>
                  <a:lnTo>
                    <a:pt x="87" y="487"/>
                  </a:lnTo>
                  <a:lnTo>
                    <a:pt x="87" y="503"/>
                  </a:lnTo>
                  <a:lnTo>
                    <a:pt x="87" y="503"/>
                  </a:lnTo>
                  <a:close/>
                  <a:moveTo>
                    <a:pt x="95" y="651"/>
                  </a:moveTo>
                  <a:lnTo>
                    <a:pt x="95" y="651"/>
                  </a:lnTo>
                  <a:lnTo>
                    <a:pt x="95" y="651"/>
                  </a:lnTo>
                  <a:lnTo>
                    <a:pt x="95" y="651"/>
                  </a:lnTo>
                  <a:lnTo>
                    <a:pt x="91" y="646"/>
                  </a:lnTo>
                  <a:lnTo>
                    <a:pt x="91" y="646"/>
                  </a:lnTo>
                  <a:lnTo>
                    <a:pt x="93" y="646"/>
                  </a:lnTo>
                  <a:lnTo>
                    <a:pt x="93" y="646"/>
                  </a:lnTo>
                  <a:lnTo>
                    <a:pt x="96" y="649"/>
                  </a:lnTo>
                  <a:lnTo>
                    <a:pt x="96" y="649"/>
                  </a:lnTo>
                  <a:lnTo>
                    <a:pt x="95" y="651"/>
                  </a:lnTo>
                  <a:lnTo>
                    <a:pt x="95" y="651"/>
                  </a:lnTo>
                  <a:close/>
                  <a:moveTo>
                    <a:pt x="96" y="493"/>
                  </a:moveTo>
                  <a:lnTo>
                    <a:pt x="96" y="493"/>
                  </a:lnTo>
                  <a:lnTo>
                    <a:pt x="95" y="480"/>
                  </a:lnTo>
                  <a:lnTo>
                    <a:pt x="95" y="480"/>
                  </a:lnTo>
                  <a:lnTo>
                    <a:pt x="97" y="495"/>
                  </a:lnTo>
                  <a:lnTo>
                    <a:pt x="97" y="495"/>
                  </a:lnTo>
                  <a:lnTo>
                    <a:pt x="96" y="493"/>
                  </a:lnTo>
                  <a:lnTo>
                    <a:pt x="96" y="493"/>
                  </a:lnTo>
                  <a:close/>
                  <a:moveTo>
                    <a:pt x="100" y="578"/>
                  </a:moveTo>
                  <a:lnTo>
                    <a:pt x="100" y="578"/>
                  </a:lnTo>
                  <a:lnTo>
                    <a:pt x="99" y="540"/>
                  </a:lnTo>
                  <a:lnTo>
                    <a:pt x="99" y="522"/>
                  </a:lnTo>
                  <a:lnTo>
                    <a:pt x="99" y="503"/>
                  </a:lnTo>
                  <a:lnTo>
                    <a:pt x="99" y="503"/>
                  </a:lnTo>
                  <a:lnTo>
                    <a:pt x="101" y="534"/>
                  </a:lnTo>
                  <a:lnTo>
                    <a:pt x="102" y="567"/>
                  </a:lnTo>
                  <a:lnTo>
                    <a:pt x="102" y="567"/>
                  </a:lnTo>
                  <a:lnTo>
                    <a:pt x="100" y="578"/>
                  </a:lnTo>
                  <a:lnTo>
                    <a:pt x="100" y="578"/>
                  </a:lnTo>
                  <a:close/>
                  <a:moveTo>
                    <a:pt x="103" y="656"/>
                  </a:moveTo>
                  <a:lnTo>
                    <a:pt x="103" y="656"/>
                  </a:lnTo>
                  <a:lnTo>
                    <a:pt x="105" y="654"/>
                  </a:lnTo>
                  <a:lnTo>
                    <a:pt x="105" y="654"/>
                  </a:lnTo>
                  <a:lnTo>
                    <a:pt x="117" y="657"/>
                  </a:lnTo>
                  <a:lnTo>
                    <a:pt x="129" y="660"/>
                  </a:lnTo>
                  <a:lnTo>
                    <a:pt x="129" y="660"/>
                  </a:lnTo>
                  <a:lnTo>
                    <a:pt x="115" y="658"/>
                  </a:lnTo>
                  <a:lnTo>
                    <a:pt x="108" y="657"/>
                  </a:lnTo>
                  <a:lnTo>
                    <a:pt x="103" y="656"/>
                  </a:lnTo>
                  <a:lnTo>
                    <a:pt x="103" y="656"/>
                  </a:lnTo>
                  <a:close/>
                  <a:moveTo>
                    <a:pt x="102" y="619"/>
                  </a:moveTo>
                  <a:lnTo>
                    <a:pt x="102" y="619"/>
                  </a:lnTo>
                  <a:lnTo>
                    <a:pt x="102" y="616"/>
                  </a:lnTo>
                  <a:lnTo>
                    <a:pt x="102" y="616"/>
                  </a:lnTo>
                  <a:lnTo>
                    <a:pt x="103" y="620"/>
                  </a:lnTo>
                  <a:lnTo>
                    <a:pt x="103" y="620"/>
                  </a:lnTo>
                  <a:lnTo>
                    <a:pt x="102" y="619"/>
                  </a:lnTo>
                  <a:lnTo>
                    <a:pt x="102" y="619"/>
                  </a:lnTo>
                  <a:close/>
                  <a:moveTo>
                    <a:pt x="142" y="644"/>
                  </a:moveTo>
                  <a:lnTo>
                    <a:pt x="142" y="644"/>
                  </a:lnTo>
                  <a:lnTo>
                    <a:pt x="140" y="642"/>
                  </a:lnTo>
                  <a:lnTo>
                    <a:pt x="140" y="642"/>
                  </a:lnTo>
                  <a:lnTo>
                    <a:pt x="146" y="643"/>
                  </a:lnTo>
                  <a:lnTo>
                    <a:pt x="146" y="643"/>
                  </a:lnTo>
                  <a:lnTo>
                    <a:pt x="142" y="644"/>
                  </a:lnTo>
                  <a:lnTo>
                    <a:pt x="142" y="644"/>
                  </a:lnTo>
                  <a:close/>
                  <a:moveTo>
                    <a:pt x="209" y="655"/>
                  </a:moveTo>
                  <a:lnTo>
                    <a:pt x="209" y="655"/>
                  </a:lnTo>
                  <a:lnTo>
                    <a:pt x="182" y="656"/>
                  </a:lnTo>
                  <a:lnTo>
                    <a:pt x="182" y="656"/>
                  </a:lnTo>
                  <a:lnTo>
                    <a:pt x="214" y="654"/>
                  </a:lnTo>
                  <a:lnTo>
                    <a:pt x="245" y="651"/>
                  </a:lnTo>
                  <a:lnTo>
                    <a:pt x="309" y="651"/>
                  </a:lnTo>
                  <a:lnTo>
                    <a:pt x="309" y="651"/>
                  </a:lnTo>
                  <a:lnTo>
                    <a:pt x="313" y="652"/>
                  </a:lnTo>
                  <a:lnTo>
                    <a:pt x="313" y="652"/>
                  </a:lnTo>
                  <a:lnTo>
                    <a:pt x="286" y="651"/>
                  </a:lnTo>
                  <a:lnTo>
                    <a:pt x="261" y="651"/>
                  </a:lnTo>
                  <a:lnTo>
                    <a:pt x="209" y="655"/>
                  </a:lnTo>
                  <a:lnTo>
                    <a:pt x="209" y="655"/>
                  </a:lnTo>
                  <a:close/>
                  <a:moveTo>
                    <a:pt x="220" y="637"/>
                  </a:moveTo>
                  <a:lnTo>
                    <a:pt x="220" y="637"/>
                  </a:lnTo>
                  <a:lnTo>
                    <a:pt x="238" y="634"/>
                  </a:lnTo>
                  <a:lnTo>
                    <a:pt x="254" y="633"/>
                  </a:lnTo>
                  <a:lnTo>
                    <a:pt x="271" y="632"/>
                  </a:lnTo>
                  <a:lnTo>
                    <a:pt x="289" y="632"/>
                  </a:lnTo>
                  <a:lnTo>
                    <a:pt x="289" y="632"/>
                  </a:lnTo>
                  <a:lnTo>
                    <a:pt x="266" y="634"/>
                  </a:lnTo>
                  <a:lnTo>
                    <a:pt x="266" y="634"/>
                  </a:lnTo>
                  <a:lnTo>
                    <a:pt x="243" y="636"/>
                  </a:lnTo>
                  <a:lnTo>
                    <a:pt x="220" y="637"/>
                  </a:lnTo>
                  <a:lnTo>
                    <a:pt x="220" y="637"/>
                  </a:lnTo>
                  <a:close/>
                  <a:moveTo>
                    <a:pt x="318" y="654"/>
                  </a:moveTo>
                  <a:lnTo>
                    <a:pt x="318" y="654"/>
                  </a:lnTo>
                  <a:lnTo>
                    <a:pt x="320" y="651"/>
                  </a:lnTo>
                  <a:lnTo>
                    <a:pt x="320" y="65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8" y="655"/>
                  </a:lnTo>
                  <a:lnTo>
                    <a:pt x="338" y="655"/>
                  </a:lnTo>
                  <a:lnTo>
                    <a:pt x="318" y="654"/>
                  </a:lnTo>
                  <a:lnTo>
                    <a:pt x="318" y="654"/>
                  </a:lnTo>
                  <a:close/>
                  <a:moveTo>
                    <a:pt x="363" y="640"/>
                  </a:moveTo>
                  <a:lnTo>
                    <a:pt x="363" y="640"/>
                  </a:lnTo>
                  <a:lnTo>
                    <a:pt x="341" y="640"/>
                  </a:lnTo>
                  <a:lnTo>
                    <a:pt x="341" y="640"/>
                  </a:lnTo>
                  <a:lnTo>
                    <a:pt x="354" y="639"/>
                  </a:lnTo>
                  <a:lnTo>
                    <a:pt x="368" y="638"/>
                  </a:lnTo>
                  <a:lnTo>
                    <a:pt x="368" y="638"/>
                  </a:lnTo>
                  <a:lnTo>
                    <a:pt x="363" y="640"/>
                  </a:lnTo>
                  <a:lnTo>
                    <a:pt x="363" y="640"/>
                  </a:lnTo>
                  <a:close/>
                  <a:moveTo>
                    <a:pt x="382" y="656"/>
                  </a:moveTo>
                  <a:lnTo>
                    <a:pt x="382" y="656"/>
                  </a:lnTo>
                  <a:lnTo>
                    <a:pt x="398" y="654"/>
                  </a:lnTo>
                  <a:lnTo>
                    <a:pt x="398" y="654"/>
                  </a:lnTo>
                  <a:lnTo>
                    <a:pt x="416" y="654"/>
                  </a:lnTo>
                  <a:lnTo>
                    <a:pt x="416" y="654"/>
                  </a:lnTo>
                  <a:lnTo>
                    <a:pt x="382" y="656"/>
                  </a:lnTo>
                  <a:lnTo>
                    <a:pt x="382" y="656"/>
                  </a:lnTo>
                  <a:close/>
                  <a:moveTo>
                    <a:pt x="507" y="628"/>
                  </a:moveTo>
                  <a:lnTo>
                    <a:pt x="507" y="628"/>
                  </a:lnTo>
                  <a:lnTo>
                    <a:pt x="473" y="630"/>
                  </a:lnTo>
                  <a:lnTo>
                    <a:pt x="438" y="632"/>
                  </a:lnTo>
                  <a:lnTo>
                    <a:pt x="438" y="632"/>
                  </a:lnTo>
                  <a:lnTo>
                    <a:pt x="438" y="631"/>
                  </a:lnTo>
                  <a:lnTo>
                    <a:pt x="438" y="631"/>
                  </a:lnTo>
                  <a:lnTo>
                    <a:pt x="512" y="628"/>
                  </a:lnTo>
                  <a:lnTo>
                    <a:pt x="512" y="628"/>
                  </a:lnTo>
                  <a:lnTo>
                    <a:pt x="507" y="628"/>
                  </a:lnTo>
                  <a:lnTo>
                    <a:pt x="507" y="628"/>
                  </a:lnTo>
                  <a:close/>
                  <a:moveTo>
                    <a:pt x="534" y="642"/>
                  </a:moveTo>
                  <a:lnTo>
                    <a:pt x="534" y="642"/>
                  </a:lnTo>
                  <a:lnTo>
                    <a:pt x="557" y="640"/>
                  </a:lnTo>
                  <a:lnTo>
                    <a:pt x="557" y="640"/>
                  </a:lnTo>
                  <a:lnTo>
                    <a:pt x="534" y="642"/>
                  </a:lnTo>
                  <a:lnTo>
                    <a:pt x="534" y="642"/>
                  </a:lnTo>
                  <a:close/>
                  <a:moveTo>
                    <a:pt x="615" y="640"/>
                  </a:moveTo>
                  <a:lnTo>
                    <a:pt x="615" y="640"/>
                  </a:lnTo>
                  <a:lnTo>
                    <a:pt x="587" y="640"/>
                  </a:lnTo>
                  <a:lnTo>
                    <a:pt x="587" y="640"/>
                  </a:lnTo>
                  <a:lnTo>
                    <a:pt x="590" y="639"/>
                  </a:lnTo>
                  <a:lnTo>
                    <a:pt x="590" y="639"/>
                  </a:lnTo>
                  <a:lnTo>
                    <a:pt x="591" y="638"/>
                  </a:lnTo>
                  <a:lnTo>
                    <a:pt x="591" y="638"/>
                  </a:lnTo>
                  <a:lnTo>
                    <a:pt x="616" y="638"/>
                  </a:lnTo>
                  <a:lnTo>
                    <a:pt x="616" y="638"/>
                  </a:lnTo>
                  <a:lnTo>
                    <a:pt x="615" y="640"/>
                  </a:lnTo>
                  <a:lnTo>
                    <a:pt x="615" y="640"/>
                  </a:lnTo>
                  <a:close/>
                  <a:moveTo>
                    <a:pt x="674" y="643"/>
                  </a:moveTo>
                  <a:lnTo>
                    <a:pt x="674" y="643"/>
                  </a:lnTo>
                  <a:lnTo>
                    <a:pt x="631" y="640"/>
                  </a:lnTo>
                  <a:lnTo>
                    <a:pt x="631" y="640"/>
                  </a:lnTo>
                  <a:lnTo>
                    <a:pt x="626" y="638"/>
                  </a:lnTo>
                  <a:lnTo>
                    <a:pt x="626" y="638"/>
                  </a:lnTo>
                  <a:lnTo>
                    <a:pt x="675" y="638"/>
                  </a:lnTo>
                  <a:lnTo>
                    <a:pt x="675" y="638"/>
                  </a:lnTo>
                  <a:lnTo>
                    <a:pt x="674" y="640"/>
                  </a:lnTo>
                  <a:lnTo>
                    <a:pt x="674" y="643"/>
                  </a:lnTo>
                  <a:lnTo>
                    <a:pt x="674" y="643"/>
                  </a:lnTo>
                  <a:close/>
                  <a:moveTo>
                    <a:pt x="693" y="644"/>
                  </a:moveTo>
                  <a:lnTo>
                    <a:pt x="693" y="644"/>
                  </a:lnTo>
                  <a:lnTo>
                    <a:pt x="688" y="642"/>
                  </a:lnTo>
                  <a:lnTo>
                    <a:pt x="688" y="642"/>
                  </a:lnTo>
                  <a:lnTo>
                    <a:pt x="694" y="639"/>
                  </a:lnTo>
                  <a:lnTo>
                    <a:pt x="694" y="639"/>
                  </a:lnTo>
                  <a:lnTo>
                    <a:pt x="709" y="645"/>
                  </a:lnTo>
                  <a:lnTo>
                    <a:pt x="709" y="645"/>
                  </a:lnTo>
                  <a:lnTo>
                    <a:pt x="693" y="644"/>
                  </a:lnTo>
                  <a:lnTo>
                    <a:pt x="693" y="644"/>
                  </a:lnTo>
                  <a:close/>
                  <a:moveTo>
                    <a:pt x="723" y="628"/>
                  </a:moveTo>
                  <a:lnTo>
                    <a:pt x="723" y="628"/>
                  </a:lnTo>
                  <a:lnTo>
                    <a:pt x="817" y="626"/>
                  </a:lnTo>
                  <a:lnTo>
                    <a:pt x="817" y="626"/>
                  </a:lnTo>
                  <a:lnTo>
                    <a:pt x="815" y="626"/>
                  </a:lnTo>
                  <a:lnTo>
                    <a:pt x="815" y="626"/>
                  </a:lnTo>
                  <a:lnTo>
                    <a:pt x="800" y="627"/>
                  </a:lnTo>
                  <a:lnTo>
                    <a:pt x="786" y="630"/>
                  </a:lnTo>
                  <a:lnTo>
                    <a:pt x="786" y="630"/>
                  </a:lnTo>
                  <a:lnTo>
                    <a:pt x="755" y="630"/>
                  </a:lnTo>
                  <a:lnTo>
                    <a:pt x="723" y="628"/>
                  </a:lnTo>
                  <a:lnTo>
                    <a:pt x="723" y="628"/>
                  </a:lnTo>
                  <a:close/>
                  <a:moveTo>
                    <a:pt x="764" y="644"/>
                  </a:moveTo>
                  <a:lnTo>
                    <a:pt x="764" y="644"/>
                  </a:lnTo>
                  <a:lnTo>
                    <a:pt x="775" y="642"/>
                  </a:lnTo>
                  <a:lnTo>
                    <a:pt x="775" y="642"/>
                  </a:lnTo>
                  <a:lnTo>
                    <a:pt x="784" y="640"/>
                  </a:lnTo>
                  <a:lnTo>
                    <a:pt x="784" y="640"/>
                  </a:lnTo>
                  <a:lnTo>
                    <a:pt x="815" y="637"/>
                  </a:lnTo>
                  <a:lnTo>
                    <a:pt x="831" y="637"/>
                  </a:lnTo>
                  <a:lnTo>
                    <a:pt x="845" y="638"/>
                  </a:lnTo>
                  <a:lnTo>
                    <a:pt x="845" y="638"/>
                  </a:lnTo>
                  <a:lnTo>
                    <a:pt x="805" y="643"/>
                  </a:lnTo>
                  <a:lnTo>
                    <a:pt x="785" y="644"/>
                  </a:lnTo>
                  <a:lnTo>
                    <a:pt x="764" y="644"/>
                  </a:lnTo>
                  <a:lnTo>
                    <a:pt x="764" y="644"/>
                  </a:lnTo>
                  <a:close/>
                  <a:moveTo>
                    <a:pt x="880" y="628"/>
                  </a:moveTo>
                  <a:lnTo>
                    <a:pt x="880" y="628"/>
                  </a:lnTo>
                  <a:lnTo>
                    <a:pt x="881" y="626"/>
                  </a:lnTo>
                  <a:lnTo>
                    <a:pt x="881" y="625"/>
                  </a:lnTo>
                  <a:lnTo>
                    <a:pt x="881" y="625"/>
                  </a:lnTo>
                  <a:lnTo>
                    <a:pt x="920" y="625"/>
                  </a:lnTo>
                  <a:lnTo>
                    <a:pt x="959" y="627"/>
                  </a:lnTo>
                  <a:lnTo>
                    <a:pt x="959" y="627"/>
                  </a:lnTo>
                  <a:lnTo>
                    <a:pt x="920" y="628"/>
                  </a:lnTo>
                  <a:lnTo>
                    <a:pt x="880" y="628"/>
                  </a:lnTo>
                  <a:lnTo>
                    <a:pt x="880" y="628"/>
                  </a:lnTo>
                  <a:close/>
                  <a:moveTo>
                    <a:pt x="1029" y="633"/>
                  </a:moveTo>
                  <a:lnTo>
                    <a:pt x="1029" y="633"/>
                  </a:lnTo>
                  <a:lnTo>
                    <a:pt x="1027" y="632"/>
                  </a:lnTo>
                  <a:lnTo>
                    <a:pt x="1024" y="631"/>
                  </a:lnTo>
                  <a:lnTo>
                    <a:pt x="1024" y="631"/>
                  </a:lnTo>
                  <a:lnTo>
                    <a:pt x="1038" y="630"/>
                  </a:lnTo>
                  <a:lnTo>
                    <a:pt x="1052" y="630"/>
                  </a:lnTo>
                  <a:lnTo>
                    <a:pt x="1052" y="630"/>
                  </a:lnTo>
                  <a:lnTo>
                    <a:pt x="1029" y="633"/>
                  </a:lnTo>
                  <a:lnTo>
                    <a:pt x="1029" y="633"/>
                  </a:lnTo>
                  <a:close/>
                  <a:moveTo>
                    <a:pt x="1097" y="628"/>
                  </a:moveTo>
                  <a:lnTo>
                    <a:pt x="1097" y="628"/>
                  </a:lnTo>
                  <a:lnTo>
                    <a:pt x="1083" y="633"/>
                  </a:lnTo>
                  <a:lnTo>
                    <a:pt x="1069" y="636"/>
                  </a:lnTo>
                  <a:lnTo>
                    <a:pt x="1069" y="636"/>
                  </a:lnTo>
                  <a:lnTo>
                    <a:pt x="1087" y="630"/>
                  </a:lnTo>
                  <a:lnTo>
                    <a:pt x="1104" y="624"/>
                  </a:lnTo>
                  <a:lnTo>
                    <a:pt x="1137" y="608"/>
                  </a:lnTo>
                  <a:lnTo>
                    <a:pt x="1137" y="608"/>
                  </a:lnTo>
                  <a:lnTo>
                    <a:pt x="1117" y="619"/>
                  </a:lnTo>
                  <a:lnTo>
                    <a:pt x="1097" y="628"/>
                  </a:lnTo>
                  <a:lnTo>
                    <a:pt x="1097" y="628"/>
                  </a:lnTo>
                  <a:close/>
                  <a:moveTo>
                    <a:pt x="1064" y="621"/>
                  </a:moveTo>
                  <a:lnTo>
                    <a:pt x="1064" y="621"/>
                  </a:lnTo>
                  <a:lnTo>
                    <a:pt x="1071" y="619"/>
                  </a:lnTo>
                  <a:lnTo>
                    <a:pt x="1071" y="619"/>
                  </a:lnTo>
                  <a:lnTo>
                    <a:pt x="1071" y="621"/>
                  </a:lnTo>
                  <a:lnTo>
                    <a:pt x="1071" y="621"/>
                  </a:lnTo>
                  <a:lnTo>
                    <a:pt x="1064" y="621"/>
                  </a:lnTo>
                  <a:lnTo>
                    <a:pt x="1064" y="621"/>
                  </a:lnTo>
                  <a:close/>
                  <a:moveTo>
                    <a:pt x="1202" y="548"/>
                  </a:moveTo>
                  <a:lnTo>
                    <a:pt x="1202" y="548"/>
                  </a:lnTo>
                  <a:lnTo>
                    <a:pt x="1231" y="528"/>
                  </a:lnTo>
                  <a:lnTo>
                    <a:pt x="1246" y="519"/>
                  </a:lnTo>
                  <a:lnTo>
                    <a:pt x="1260" y="510"/>
                  </a:lnTo>
                  <a:lnTo>
                    <a:pt x="1260" y="510"/>
                  </a:lnTo>
                  <a:lnTo>
                    <a:pt x="1224" y="533"/>
                  </a:lnTo>
                  <a:lnTo>
                    <a:pt x="1224" y="533"/>
                  </a:lnTo>
                  <a:lnTo>
                    <a:pt x="1202" y="548"/>
                  </a:lnTo>
                  <a:lnTo>
                    <a:pt x="1202" y="548"/>
                  </a:lnTo>
                  <a:close/>
                  <a:moveTo>
                    <a:pt x="1254" y="527"/>
                  </a:moveTo>
                  <a:lnTo>
                    <a:pt x="1254" y="527"/>
                  </a:lnTo>
                  <a:lnTo>
                    <a:pt x="1233" y="539"/>
                  </a:lnTo>
                  <a:lnTo>
                    <a:pt x="1233" y="539"/>
                  </a:lnTo>
                  <a:lnTo>
                    <a:pt x="1264" y="519"/>
                  </a:lnTo>
                  <a:lnTo>
                    <a:pt x="1264" y="519"/>
                  </a:lnTo>
                  <a:lnTo>
                    <a:pt x="1254" y="527"/>
                  </a:lnTo>
                  <a:lnTo>
                    <a:pt x="1254" y="527"/>
                  </a:lnTo>
                  <a:close/>
                  <a:moveTo>
                    <a:pt x="1290" y="504"/>
                  </a:moveTo>
                  <a:lnTo>
                    <a:pt x="1290" y="504"/>
                  </a:lnTo>
                  <a:lnTo>
                    <a:pt x="1278" y="510"/>
                  </a:lnTo>
                  <a:lnTo>
                    <a:pt x="1278" y="510"/>
                  </a:lnTo>
                  <a:lnTo>
                    <a:pt x="1294" y="500"/>
                  </a:lnTo>
                  <a:lnTo>
                    <a:pt x="1294" y="500"/>
                  </a:lnTo>
                  <a:lnTo>
                    <a:pt x="1290" y="504"/>
                  </a:lnTo>
                  <a:lnTo>
                    <a:pt x="1290" y="504"/>
                  </a:lnTo>
                  <a:close/>
                  <a:moveTo>
                    <a:pt x="1310" y="495"/>
                  </a:moveTo>
                  <a:lnTo>
                    <a:pt x="1310" y="495"/>
                  </a:lnTo>
                  <a:lnTo>
                    <a:pt x="1314" y="487"/>
                  </a:lnTo>
                  <a:lnTo>
                    <a:pt x="1314" y="487"/>
                  </a:lnTo>
                  <a:lnTo>
                    <a:pt x="1320" y="484"/>
                  </a:lnTo>
                  <a:lnTo>
                    <a:pt x="1320" y="484"/>
                  </a:lnTo>
                  <a:lnTo>
                    <a:pt x="1310" y="495"/>
                  </a:lnTo>
                  <a:lnTo>
                    <a:pt x="1310" y="495"/>
                  </a:lnTo>
                  <a:close/>
                  <a:moveTo>
                    <a:pt x="1317" y="474"/>
                  </a:moveTo>
                  <a:lnTo>
                    <a:pt x="1317" y="474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7" y="474"/>
                  </a:lnTo>
                  <a:lnTo>
                    <a:pt x="1317" y="474"/>
                  </a:lnTo>
                  <a:close/>
                  <a:moveTo>
                    <a:pt x="1094" y="267"/>
                  </a:moveTo>
                  <a:lnTo>
                    <a:pt x="1094" y="267"/>
                  </a:lnTo>
                  <a:lnTo>
                    <a:pt x="1112" y="274"/>
                  </a:lnTo>
                  <a:lnTo>
                    <a:pt x="1131" y="283"/>
                  </a:lnTo>
                  <a:lnTo>
                    <a:pt x="1150" y="294"/>
                  </a:lnTo>
                  <a:lnTo>
                    <a:pt x="1168" y="306"/>
                  </a:lnTo>
                  <a:lnTo>
                    <a:pt x="1184" y="319"/>
                  </a:lnTo>
                  <a:lnTo>
                    <a:pt x="1200" y="332"/>
                  </a:lnTo>
                  <a:lnTo>
                    <a:pt x="1216" y="347"/>
                  </a:lnTo>
                  <a:lnTo>
                    <a:pt x="1230" y="361"/>
                  </a:lnTo>
                  <a:lnTo>
                    <a:pt x="1230" y="361"/>
                  </a:lnTo>
                  <a:lnTo>
                    <a:pt x="1241" y="372"/>
                  </a:lnTo>
                  <a:lnTo>
                    <a:pt x="1253" y="381"/>
                  </a:lnTo>
                  <a:lnTo>
                    <a:pt x="1280" y="400"/>
                  </a:lnTo>
                  <a:lnTo>
                    <a:pt x="1305" y="418"/>
                  </a:lnTo>
                  <a:lnTo>
                    <a:pt x="1317" y="427"/>
                  </a:lnTo>
                  <a:lnTo>
                    <a:pt x="1329" y="438"/>
                  </a:lnTo>
                  <a:lnTo>
                    <a:pt x="1329" y="438"/>
                  </a:lnTo>
                  <a:lnTo>
                    <a:pt x="1322" y="454"/>
                  </a:lnTo>
                  <a:lnTo>
                    <a:pt x="1318" y="460"/>
                  </a:lnTo>
                  <a:lnTo>
                    <a:pt x="1311" y="467"/>
                  </a:lnTo>
                  <a:lnTo>
                    <a:pt x="1311" y="467"/>
                  </a:lnTo>
                  <a:lnTo>
                    <a:pt x="1292" y="478"/>
                  </a:lnTo>
                  <a:lnTo>
                    <a:pt x="1281" y="485"/>
                  </a:lnTo>
                  <a:lnTo>
                    <a:pt x="1278" y="489"/>
                  </a:lnTo>
                  <a:lnTo>
                    <a:pt x="1277" y="491"/>
                  </a:lnTo>
                  <a:lnTo>
                    <a:pt x="1277" y="491"/>
                  </a:lnTo>
                  <a:lnTo>
                    <a:pt x="1260" y="500"/>
                  </a:lnTo>
                  <a:lnTo>
                    <a:pt x="1243" y="508"/>
                  </a:lnTo>
                  <a:lnTo>
                    <a:pt x="1228" y="518"/>
                  </a:lnTo>
                  <a:lnTo>
                    <a:pt x="1213" y="528"/>
                  </a:lnTo>
                  <a:lnTo>
                    <a:pt x="1183" y="550"/>
                  </a:lnTo>
                  <a:lnTo>
                    <a:pt x="1153" y="571"/>
                  </a:lnTo>
                  <a:lnTo>
                    <a:pt x="1153" y="571"/>
                  </a:lnTo>
                  <a:lnTo>
                    <a:pt x="1135" y="581"/>
                  </a:lnTo>
                  <a:lnTo>
                    <a:pt x="1117" y="591"/>
                  </a:lnTo>
                  <a:lnTo>
                    <a:pt x="1098" y="599"/>
                  </a:lnTo>
                  <a:lnTo>
                    <a:pt x="1080" y="605"/>
                  </a:lnTo>
                  <a:lnTo>
                    <a:pt x="1060" y="610"/>
                  </a:lnTo>
                  <a:lnTo>
                    <a:pt x="1040" y="614"/>
                  </a:lnTo>
                  <a:lnTo>
                    <a:pt x="1020" y="616"/>
                  </a:lnTo>
                  <a:lnTo>
                    <a:pt x="999" y="618"/>
                  </a:lnTo>
                  <a:lnTo>
                    <a:pt x="999" y="618"/>
                  </a:lnTo>
                  <a:lnTo>
                    <a:pt x="959" y="618"/>
                  </a:lnTo>
                  <a:lnTo>
                    <a:pt x="920" y="616"/>
                  </a:lnTo>
                  <a:lnTo>
                    <a:pt x="879" y="615"/>
                  </a:lnTo>
                  <a:lnTo>
                    <a:pt x="839" y="615"/>
                  </a:lnTo>
                  <a:lnTo>
                    <a:pt x="839" y="615"/>
                  </a:lnTo>
                  <a:lnTo>
                    <a:pt x="753" y="619"/>
                  </a:lnTo>
                  <a:lnTo>
                    <a:pt x="711" y="620"/>
                  </a:lnTo>
                  <a:lnTo>
                    <a:pt x="668" y="620"/>
                  </a:lnTo>
                  <a:lnTo>
                    <a:pt x="668" y="620"/>
                  </a:lnTo>
                  <a:lnTo>
                    <a:pt x="655" y="618"/>
                  </a:lnTo>
                  <a:lnTo>
                    <a:pt x="642" y="616"/>
                  </a:lnTo>
                  <a:lnTo>
                    <a:pt x="613" y="616"/>
                  </a:lnTo>
                  <a:lnTo>
                    <a:pt x="583" y="618"/>
                  </a:lnTo>
                  <a:lnTo>
                    <a:pt x="555" y="618"/>
                  </a:lnTo>
                  <a:lnTo>
                    <a:pt x="555" y="618"/>
                  </a:lnTo>
                  <a:lnTo>
                    <a:pt x="487" y="619"/>
                  </a:lnTo>
                  <a:lnTo>
                    <a:pt x="420" y="621"/>
                  </a:lnTo>
                  <a:lnTo>
                    <a:pt x="420" y="621"/>
                  </a:lnTo>
                  <a:lnTo>
                    <a:pt x="406" y="620"/>
                  </a:lnTo>
                  <a:lnTo>
                    <a:pt x="391" y="620"/>
                  </a:lnTo>
                  <a:lnTo>
                    <a:pt x="377" y="621"/>
                  </a:lnTo>
                  <a:lnTo>
                    <a:pt x="362" y="622"/>
                  </a:lnTo>
                  <a:lnTo>
                    <a:pt x="362" y="622"/>
                  </a:lnTo>
                  <a:lnTo>
                    <a:pt x="324" y="624"/>
                  </a:lnTo>
                  <a:lnTo>
                    <a:pt x="284" y="622"/>
                  </a:lnTo>
                  <a:lnTo>
                    <a:pt x="284" y="622"/>
                  </a:lnTo>
                  <a:lnTo>
                    <a:pt x="268" y="622"/>
                  </a:lnTo>
                  <a:lnTo>
                    <a:pt x="252" y="624"/>
                  </a:lnTo>
                  <a:lnTo>
                    <a:pt x="219" y="628"/>
                  </a:lnTo>
                  <a:lnTo>
                    <a:pt x="188" y="632"/>
                  </a:lnTo>
                  <a:lnTo>
                    <a:pt x="171" y="633"/>
                  </a:lnTo>
                  <a:lnTo>
                    <a:pt x="155" y="634"/>
                  </a:lnTo>
                  <a:lnTo>
                    <a:pt x="155" y="634"/>
                  </a:lnTo>
                  <a:lnTo>
                    <a:pt x="141" y="633"/>
                  </a:lnTo>
                  <a:lnTo>
                    <a:pt x="131" y="630"/>
                  </a:lnTo>
                  <a:lnTo>
                    <a:pt x="123" y="626"/>
                  </a:lnTo>
                  <a:lnTo>
                    <a:pt x="118" y="620"/>
                  </a:lnTo>
                  <a:lnTo>
                    <a:pt x="114" y="613"/>
                  </a:lnTo>
                  <a:lnTo>
                    <a:pt x="112" y="603"/>
                  </a:lnTo>
                  <a:lnTo>
                    <a:pt x="111" y="592"/>
                  </a:lnTo>
                  <a:lnTo>
                    <a:pt x="112" y="580"/>
                  </a:lnTo>
                  <a:lnTo>
                    <a:pt x="112" y="580"/>
                  </a:lnTo>
                  <a:lnTo>
                    <a:pt x="113" y="554"/>
                  </a:lnTo>
                  <a:lnTo>
                    <a:pt x="114" y="527"/>
                  </a:lnTo>
                  <a:lnTo>
                    <a:pt x="114" y="514"/>
                  </a:lnTo>
                  <a:lnTo>
                    <a:pt x="113" y="500"/>
                  </a:lnTo>
                  <a:lnTo>
                    <a:pt x="111" y="486"/>
                  </a:lnTo>
                  <a:lnTo>
                    <a:pt x="107" y="474"/>
                  </a:lnTo>
                  <a:lnTo>
                    <a:pt x="107" y="474"/>
                  </a:lnTo>
                  <a:lnTo>
                    <a:pt x="102" y="460"/>
                  </a:lnTo>
                  <a:lnTo>
                    <a:pt x="99" y="444"/>
                  </a:lnTo>
                  <a:lnTo>
                    <a:pt x="91" y="412"/>
                  </a:lnTo>
                  <a:lnTo>
                    <a:pt x="88" y="378"/>
                  </a:lnTo>
                  <a:lnTo>
                    <a:pt x="87" y="347"/>
                  </a:lnTo>
                  <a:lnTo>
                    <a:pt x="87" y="347"/>
                  </a:lnTo>
                  <a:lnTo>
                    <a:pt x="88" y="333"/>
                  </a:lnTo>
                  <a:lnTo>
                    <a:pt x="90" y="320"/>
                  </a:lnTo>
                  <a:lnTo>
                    <a:pt x="93" y="313"/>
                  </a:lnTo>
                  <a:lnTo>
                    <a:pt x="95" y="307"/>
                  </a:lnTo>
                  <a:lnTo>
                    <a:pt x="99" y="302"/>
                  </a:lnTo>
                  <a:lnTo>
                    <a:pt x="105" y="297"/>
                  </a:lnTo>
                  <a:lnTo>
                    <a:pt x="105" y="297"/>
                  </a:lnTo>
                  <a:lnTo>
                    <a:pt x="108" y="295"/>
                  </a:lnTo>
                  <a:lnTo>
                    <a:pt x="114" y="294"/>
                  </a:lnTo>
                  <a:lnTo>
                    <a:pt x="126" y="290"/>
                  </a:lnTo>
                  <a:lnTo>
                    <a:pt x="137" y="288"/>
                  </a:lnTo>
                  <a:lnTo>
                    <a:pt x="142" y="285"/>
                  </a:lnTo>
                  <a:lnTo>
                    <a:pt x="146" y="283"/>
                  </a:lnTo>
                  <a:lnTo>
                    <a:pt x="146" y="283"/>
                  </a:lnTo>
                  <a:lnTo>
                    <a:pt x="164" y="285"/>
                  </a:lnTo>
                  <a:lnTo>
                    <a:pt x="182" y="288"/>
                  </a:lnTo>
                  <a:lnTo>
                    <a:pt x="201" y="288"/>
                  </a:lnTo>
                  <a:lnTo>
                    <a:pt x="219" y="288"/>
                  </a:lnTo>
                  <a:lnTo>
                    <a:pt x="256" y="285"/>
                  </a:lnTo>
                  <a:lnTo>
                    <a:pt x="276" y="285"/>
                  </a:lnTo>
                  <a:lnTo>
                    <a:pt x="294" y="285"/>
                  </a:lnTo>
                  <a:lnTo>
                    <a:pt x="294" y="285"/>
                  </a:lnTo>
                  <a:lnTo>
                    <a:pt x="290" y="292"/>
                  </a:lnTo>
                  <a:lnTo>
                    <a:pt x="286" y="301"/>
                  </a:lnTo>
                  <a:lnTo>
                    <a:pt x="286" y="301"/>
                  </a:lnTo>
                  <a:lnTo>
                    <a:pt x="278" y="301"/>
                  </a:lnTo>
                  <a:lnTo>
                    <a:pt x="266" y="304"/>
                  </a:lnTo>
                  <a:lnTo>
                    <a:pt x="261" y="307"/>
                  </a:lnTo>
                  <a:lnTo>
                    <a:pt x="256" y="309"/>
                  </a:lnTo>
                  <a:lnTo>
                    <a:pt x="253" y="313"/>
                  </a:lnTo>
                  <a:lnTo>
                    <a:pt x="253" y="314"/>
                  </a:lnTo>
                  <a:lnTo>
                    <a:pt x="253" y="316"/>
                  </a:lnTo>
                  <a:lnTo>
                    <a:pt x="253" y="316"/>
                  </a:lnTo>
                  <a:lnTo>
                    <a:pt x="252" y="321"/>
                  </a:lnTo>
                  <a:lnTo>
                    <a:pt x="250" y="325"/>
                  </a:lnTo>
                  <a:lnTo>
                    <a:pt x="250" y="328"/>
                  </a:lnTo>
                  <a:lnTo>
                    <a:pt x="252" y="332"/>
                  </a:lnTo>
                  <a:lnTo>
                    <a:pt x="253" y="336"/>
                  </a:lnTo>
                  <a:lnTo>
                    <a:pt x="255" y="339"/>
                  </a:lnTo>
                  <a:lnTo>
                    <a:pt x="261" y="344"/>
                  </a:lnTo>
                  <a:lnTo>
                    <a:pt x="270" y="348"/>
                  </a:lnTo>
                  <a:lnTo>
                    <a:pt x="278" y="350"/>
                  </a:lnTo>
                  <a:lnTo>
                    <a:pt x="286" y="351"/>
                  </a:lnTo>
                  <a:lnTo>
                    <a:pt x="294" y="350"/>
                  </a:lnTo>
                  <a:lnTo>
                    <a:pt x="294" y="350"/>
                  </a:lnTo>
                  <a:lnTo>
                    <a:pt x="298" y="349"/>
                  </a:lnTo>
                  <a:lnTo>
                    <a:pt x="302" y="348"/>
                  </a:lnTo>
                  <a:lnTo>
                    <a:pt x="306" y="345"/>
                  </a:lnTo>
                  <a:lnTo>
                    <a:pt x="308" y="342"/>
                  </a:lnTo>
                  <a:lnTo>
                    <a:pt x="312" y="336"/>
                  </a:lnTo>
                  <a:lnTo>
                    <a:pt x="314" y="327"/>
                  </a:lnTo>
                  <a:lnTo>
                    <a:pt x="313" y="320"/>
                  </a:lnTo>
                  <a:lnTo>
                    <a:pt x="309" y="313"/>
                  </a:lnTo>
                  <a:lnTo>
                    <a:pt x="304" y="307"/>
                  </a:lnTo>
                  <a:lnTo>
                    <a:pt x="301" y="304"/>
                  </a:lnTo>
                  <a:lnTo>
                    <a:pt x="296" y="302"/>
                  </a:lnTo>
                  <a:lnTo>
                    <a:pt x="296" y="302"/>
                  </a:lnTo>
                  <a:lnTo>
                    <a:pt x="300" y="294"/>
                  </a:lnTo>
                  <a:lnTo>
                    <a:pt x="303" y="285"/>
                  </a:lnTo>
                  <a:lnTo>
                    <a:pt x="303" y="285"/>
                  </a:lnTo>
                  <a:lnTo>
                    <a:pt x="383" y="286"/>
                  </a:lnTo>
                  <a:lnTo>
                    <a:pt x="463" y="285"/>
                  </a:lnTo>
                  <a:lnTo>
                    <a:pt x="622" y="282"/>
                  </a:lnTo>
                  <a:lnTo>
                    <a:pt x="782" y="278"/>
                  </a:lnTo>
                  <a:lnTo>
                    <a:pt x="942" y="274"/>
                  </a:lnTo>
                  <a:lnTo>
                    <a:pt x="942" y="274"/>
                  </a:lnTo>
                  <a:lnTo>
                    <a:pt x="939" y="284"/>
                  </a:lnTo>
                  <a:lnTo>
                    <a:pt x="934" y="294"/>
                  </a:lnTo>
                  <a:lnTo>
                    <a:pt x="934" y="294"/>
                  </a:lnTo>
                  <a:lnTo>
                    <a:pt x="926" y="291"/>
                  </a:lnTo>
                  <a:lnTo>
                    <a:pt x="912" y="291"/>
                  </a:lnTo>
                  <a:lnTo>
                    <a:pt x="905" y="291"/>
                  </a:lnTo>
                  <a:lnTo>
                    <a:pt x="900" y="292"/>
                  </a:lnTo>
                  <a:lnTo>
                    <a:pt x="898" y="294"/>
                  </a:lnTo>
                  <a:lnTo>
                    <a:pt x="898" y="295"/>
                  </a:lnTo>
                  <a:lnTo>
                    <a:pt x="898" y="296"/>
                  </a:lnTo>
                  <a:lnTo>
                    <a:pt x="899" y="298"/>
                  </a:lnTo>
                  <a:lnTo>
                    <a:pt x="899" y="298"/>
                  </a:lnTo>
                  <a:lnTo>
                    <a:pt x="896" y="303"/>
                  </a:lnTo>
                  <a:lnTo>
                    <a:pt x="896" y="303"/>
                  </a:lnTo>
                  <a:lnTo>
                    <a:pt x="894" y="304"/>
                  </a:lnTo>
                  <a:lnTo>
                    <a:pt x="892" y="306"/>
                  </a:lnTo>
                  <a:lnTo>
                    <a:pt x="892" y="309"/>
                  </a:lnTo>
                  <a:lnTo>
                    <a:pt x="892" y="314"/>
                  </a:lnTo>
                  <a:lnTo>
                    <a:pt x="893" y="318"/>
                  </a:lnTo>
                  <a:lnTo>
                    <a:pt x="893" y="318"/>
                  </a:lnTo>
                  <a:lnTo>
                    <a:pt x="896" y="321"/>
                  </a:lnTo>
                  <a:lnTo>
                    <a:pt x="898" y="325"/>
                  </a:lnTo>
                  <a:lnTo>
                    <a:pt x="902" y="328"/>
                  </a:lnTo>
                  <a:lnTo>
                    <a:pt x="906" y="331"/>
                  </a:lnTo>
                  <a:lnTo>
                    <a:pt x="915" y="335"/>
                  </a:lnTo>
                  <a:lnTo>
                    <a:pt x="924" y="336"/>
                  </a:lnTo>
                  <a:lnTo>
                    <a:pt x="924" y="336"/>
                  </a:lnTo>
                  <a:lnTo>
                    <a:pt x="909" y="339"/>
                  </a:lnTo>
                  <a:lnTo>
                    <a:pt x="893" y="343"/>
                  </a:lnTo>
                  <a:lnTo>
                    <a:pt x="877" y="344"/>
                  </a:lnTo>
                  <a:lnTo>
                    <a:pt x="870" y="344"/>
                  </a:lnTo>
                  <a:lnTo>
                    <a:pt x="862" y="343"/>
                  </a:lnTo>
                  <a:lnTo>
                    <a:pt x="862" y="343"/>
                  </a:lnTo>
                  <a:lnTo>
                    <a:pt x="852" y="339"/>
                  </a:lnTo>
                  <a:lnTo>
                    <a:pt x="844" y="336"/>
                  </a:lnTo>
                  <a:lnTo>
                    <a:pt x="835" y="332"/>
                  </a:lnTo>
                  <a:lnTo>
                    <a:pt x="826" y="330"/>
                  </a:lnTo>
                  <a:lnTo>
                    <a:pt x="826" y="330"/>
                  </a:lnTo>
                  <a:lnTo>
                    <a:pt x="821" y="330"/>
                  </a:lnTo>
                  <a:lnTo>
                    <a:pt x="817" y="331"/>
                  </a:lnTo>
                  <a:lnTo>
                    <a:pt x="808" y="333"/>
                  </a:lnTo>
                  <a:lnTo>
                    <a:pt x="799" y="335"/>
                  </a:lnTo>
                  <a:lnTo>
                    <a:pt x="796" y="335"/>
                  </a:lnTo>
                  <a:lnTo>
                    <a:pt x="792" y="332"/>
                  </a:lnTo>
                  <a:lnTo>
                    <a:pt x="792" y="332"/>
                  </a:lnTo>
                  <a:lnTo>
                    <a:pt x="787" y="328"/>
                  </a:lnTo>
                  <a:lnTo>
                    <a:pt x="786" y="325"/>
                  </a:lnTo>
                  <a:lnTo>
                    <a:pt x="787" y="322"/>
                  </a:lnTo>
                  <a:lnTo>
                    <a:pt x="790" y="320"/>
                  </a:lnTo>
                  <a:lnTo>
                    <a:pt x="793" y="318"/>
                  </a:lnTo>
                  <a:lnTo>
                    <a:pt x="797" y="315"/>
                  </a:lnTo>
                  <a:lnTo>
                    <a:pt x="804" y="314"/>
                  </a:lnTo>
                  <a:lnTo>
                    <a:pt x="804" y="314"/>
                  </a:lnTo>
                  <a:lnTo>
                    <a:pt x="812" y="314"/>
                  </a:lnTo>
                  <a:lnTo>
                    <a:pt x="821" y="315"/>
                  </a:lnTo>
                  <a:lnTo>
                    <a:pt x="838" y="319"/>
                  </a:lnTo>
                  <a:lnTo>
                    <a:pt x="846" y="319"/>
                  </a:lnTo>
                  <a:lnTo>
                    <a:pt x="853" y="319"/>
                  </a:lnTo>
                  <a:lnTo>
                    <a:pt x="861" y="316"/>
                  </a:lnTo>
                  <a:lnTo>
                    <a:pt x="867" y="313"/>
                  </a:lnTo>
                  <a:lnTo>
                    <a:pt x="867" y="313"/>
                  </a:lnTo>
                  <a:lnTo>
                    <a:pt x="873" y="308"/>
                  </a:lnTo>
                  <a:lnTo>
                    <a:pt x="881" y="302"/>
                  </a:lnTo>
                  <a:lnTo>
                    <a:pt x="889" y="296"/>
                  </a:lnTo>
                  <a:lnTo>
                    <a:pt x="891" y="294"/>
                  </a:lnTo>
                  <a:lnTo>
                    <a:pt x="891" y="290"/>
                  </a:lnTo>
                  <a:lnTo>
                    <a:pt x="891" y="290"/>
                  </a:lnTo>
                  <a:lnTo>
                    <a:pt x="889" y="289"/>
                  </a:lnTo>
                  <a:lnTo>
                    <a:pt x="888" y="288"/>
                  </a:lnTo>
                  <a:lnTo>
                    <a:pt x="883" y="288"/>
                  </a:lnTo>
                  <a:lnTo>
                    <a:pt x="879" y="290"/>
                  </a:lnTo>
                  <a:lnTo>
                    <a:pt x="873" y="295"/>
                  </a:lnTo>
                  <a:lnTo>
                    <a:pt x="862" y="304"/>
                  </a:lnTo>
                  <a:lnTo>
                    <a:pt x="856" y="310"/>
                  </a:lnTo>
                  <a:lnTo>
                    <a:pt x="856" y="310"/>
                  </a:lnTo>
                  <a:lnTo>
                    <a:pt x="840" y="307"/>
                  </a:lnTo>
                  <a:lnTo>
                    <a:pt x="826" y="304"/>
                  </a:lnTo>
                  <a:lnTo>
                    <a:pt x="809" y="303"/>
                  </a:lnTo>
                  <a:lnTo>
                    <a:pt x="802" y="304"/>
                  </a:lnTo>
                  <a:lnTo>
                    <a:pt x="794" y="306"/>
                  </a:lnTo>
                  <a:lnTo>
                    <a:pt x="794" y="306"/>
                  </a:lnTo>
                  <a:lnTo>
                    <a:pt x="791" y="307"/>
                  </a:lnTo>
                  <a:lnTo>
                    <a:pt x="787" y="309"/>
                  </a:lnTo>
                  <a:lnTo>
                    <a:pt x="782" y="314"/>
                  </a:lnTo>
                  <a:lnTo>
                    <a:pt x="779" y="320"/>
                  </a:lnTo>
                  <a:lnTo>
                    <a:pt x="779" y="327"/>
                  </a:lnTo>
                  <a:lnTo>
                    <a:pt x="781" y="333"/>
                  </a:lnTo>
                  <a:lnTo>
                    <a:pt x="785" y="339"/>
                  </a:lnTo>
                  <a:lnTo>
                    <a:pt x="787" y="341"/>
                  </a:lnTo>
                  <a:lnTo>
                    <a:pt x="791" y="343"/>
                  </a:lnTo>
                  <a:lnTo>
                    <a:pt x="794" y="343"/>
                  </a:lnTo>
                  <a:lnTo>
                    <a:pt x="799" y="344"/>
                  </a:lnTo>
                  <a:lnTo>
                    <a:pt x="799" y="344"/>
                  </a:lnTo>
                  <a:lnTo>
                    <a:pt x="808" y="343"/>
                  </a:lnTo>
                  <a:lnTo>
                    <a:pt x="816" y="341"/>
                  </a:lnTo>
                  <a:lnTo>
                    <a:pt x="824" y="341"/>
                  </a:lnTo>
                  <a:lnTo>
                    <a:pt x="833" y="341"/>
                  </a:lnTo>
                  <a:lnTo>
                    <a:pt x="833" y="341"/>
                  </a:lnTo>
                  <a:lnTo>
                    <a:pt x="840" y="343"/>
                  </a:lnTo>
                  <a:lnTo>
                    <a:pt x="846" y="347"/>
                  </a:lnTo>
                  <a:lnTo>
                    <a:pt x="853" y="350"/>
                  </a:lnTo>
                  <a:lnTo>
                    <a:pt x="859" y="353"/>
                  </a:lnTo>
                  <a:lnTo>
                    <a:pt x="859" y="353"/>
                  </a:lnTo>
                  <a:lnTo>
                    <a:pt x="871" y="354"/>
                  </a:lnTo>
                  <a:lnTo>
                    <a:pt x="882" y="354"/>
                  </a:lnTo>
                  <a:lnTo>
                    <a:pt x="894" y="353"/>
                  </a:lnTo>
                  <a:lnTo>
                    <a:pt x="905" y="351"/>
                  </a:lnTo>
                  <a:lnTo>
                    <a:pt x="927" y="344"/>
                  </a:lnTo>
                  <a:lnTo>
                    <a:pt x="948" y="338"/>
                  </a:lnTo>
                  <a:lnTo>
                    <a:pt x="948" y="338"/>
                  </a:lnTo>
                  <a:lnTo>
                    <a:pt x="959" y="336"/>
                  </a:lnTo>
                  <a:lnTo>
                    <a:pt x="969" y="335"/>
                  </a:lnTo>
                  <a:lnTo>
                    <a:pt x="989" y="333"/>
                  </a:lnTo>
                  <a:lnTo>
                    <a:pt x="1010" y="332"/>
                  </a:lnTo>
                  <a:lnTo>
                    <a:pt x="1021" y="330"/>
                  </a:lnTo>
                  <a:lnTo>
                    <a:pt x="1030" y="327"/>
                  </a:lnTo>
                  <a:lnTo>
                    <a:pt x="1030" y="327"/>
                  </a:lnTo>
                  <a:lnTo>
                    <a:pt x="1036" y="325"/>
                  </a:lnTo>
                  <a:lnTo>
                    <a:pt x="1041" y="322"/>
                  </a:lnTo>
                  <a:lnTo>
                    <a:pt x="1045" y="320"/>
                  </a:lnTo>
                  <a:lnTo>
                    <a:pt x="1047" y="316"/>
                  </a:lnTo>
                  <a:lnTo>
                    <a:pt x="1048" y="314"/>
                  </a:lnTo>
                  <a:lnTo>
                    <a:pt x="1048" y="312"/>
                  </a:lnTo>
                  <a:lnTo>
                    <a:pt x="1047" y="308"/>
                  </a:lnTo>
                  <a:lnTo>
                    <a:pt x="1046" y="306"/>
                  </a:lnTo>
                  <a:lnTo>
                    <a:pt x="1040" y="301"/>
                  </a:lnTo>
                  <a:lnTo>
                    <a:pt x="1033" y="297"/>
                  </a:lnTo>
                  <a:lnTo>
                    <a:pt x="1024" y="294"/>
                  </a:lnTo>
                  <a:lnTo>
                    <a:pt x="1015" y="294"/>
                  </a:lnTo>
                  <a:lnTo>
                    <a:pt x="1015" y="294"/>
                  </a:lnTo>
                  <a:lnTo>
                    <a:pt x="1004" y="295"/>
                  </a:lnTo>
                  <a:lnTo>
                    <a:pt x="988" y="297"/>
                  </a:lnTo>
                  <a:lnTo>
                    <a:pt x="980" y="300"/>
                  </a:lnTo>
                  <a:lnTo>
                    <a:pt x="974" y="303"/>
                  </a:lnTo>
                  <a:lnTo>
                    <a:pt x="969" y="306"/>
                  </a:lnTo>
                  <a:lnTo>
                    <a:pt x="969" y="308"/>
                  </a:lnTo>
                  <a:lnTo>
                    <a:pt x="969" y="310"/>
                  </a:lnTo>
                  <a:lnTo>
                    <a:pt x="969" y="310"/>
                  </a:lnTo>
                  <a:lnTo>
                    <a:pt x="970" y="310"/>
                  </a:lnTo>
                  <a:lnTo>
                    <a:pt x="971" y="312"/>
                  </a:lnTo>
                  <a:lnTo>
                    <a:pt x="979" y="310"/>
                  </a:lnTo>
                  <a:lnTo>
                    <a:pt x="1000" y="307"/>
                  </a:lnTo>
                  <a:lnTo>
                    <a:pt x="1011" y="306"/>
                  </a:lnTo>
                  <a:lnTo>
                    <a:pt x="1023" y="306"/>
                  </a:lnTo>
                  <a:lnTo>
                    <a:pt x="1033" y="307"/>
                  </a:lnTo>
                  <a:lnTo>
                    <a:pt x="1036" y="309"/>
                  </a:lnTo>
                  <a:lnTo>
                    <a:pt x="1040" y="312"/>
                  </a:lnTo>
                  <a:lnTo>
                    <a:pt x="1040" y="312"/>
                  </a:lnTo>
                  <a:lnTo>
                    <a:pt x="1035" y="315"/>
                  </a:lnTo>
                  <a:lnTo>
                    <a:pt x="1030" y="318"/>
                  </a:lnTo>
                  <a:lnTo>
                    <a:pt x="1020" y="322"/>
                  </a:lnTo>
                  <a:lnTo>
                    <a:pt x="1007" y="324"/>
                  </a:lnTo>
                  <a:lnTo>
                    <a:pt x="994" y="325"/>
                  </a:lnTo>
                  <a:lnTo>
                    <a:pt x="969" y="326"/>
                  </a:lnTo>
                  <a:lnTo>
                    <a:pt x="957" y="326"/>
                  </a:lnTo>
                  <a:lnTo>
                    <a:pt x="946" y="328"/>
                  </a:lnTo>
                  <a:lnTo>
                    <a:pt x="946" y="328"/>
                  </a:lnTo>
                  <a:lnTo>
                    <a:pt x="948" y="325"/>
                  </a:lnTo>
                  <a:lnTo>
                    <a:pt x="951" y="321"/>
                  </a:lnTo>
                  <a:lnTo>
                    <a:pt x="952" y="316"/>
                  </a:lnTo>
                  <a:lnTo>
                    <a:pt x="952" y="313"/>
                  </a:lnTo>
                  <a:lnTo>
                    <a:pt x="951" y="308"/>
                  </a:lnTo>
                  <a:lnTo>
                    <a:pt x="948" y="304"/>
                  </a:lnTo>
                  <a:lnTo>
                    <a:pt x="946" y="301"/>
                  </a:lnTo>
                  <a:lnTo>
                    <a:pt x="942" y="297"/>
                  </a:lnTo>
                  <a:lnTo>
                    <a:pt x="942" y="297"/>
                  </a:lnTo>
                  <a:lnTo>
                    <a:pt x="948" y="286"/>
                  </a:lnTo>
                  <a:lnTo>
                    <a:pt x="951" y="280"/>
                  </a:lnTo>
                  <a:lnTo>
                    <a:pt x="952" y="273"/>
                  </a:lnTo>
                  <a:lnTo>
                    <a:pt x="952" y="273"/>
                  </a:lnTo>
                  <a:lnTo>
                    <a:pt x="980" y="274"/>
                  </a:lnTo>
                  <a:lnTo>
                    <a:pt x="1028" y="274"/>
                  </a:lnTo>
                  <a:lnTo>
                    <a:pt x="1052" y="274"/>
                  </a:lnTo>
                  <a:lnTo>
                    <a:pt x="1072" y="273"/>
                  </a:lnTo>
                  <a:lnTo>
                    <a:pt x="1088" y="271"/>
                  </a:lnTo>
                  <a:lnTo>
                    <a:pt x="1092" y="269"/>
                  </a:lnTo>
                  <a:lnTo>
                    <a:pt x="1094" y="267"/>
                  </a:lnTo>
                  <a:lnTo>
                    <a:pt x="1094" y="267"/>
                  </a:lnTo>
                  <a:close/>
                  <a:moveTo>
                    <a:pt x="265" y="332"/>
                  </a:moveTo>
                  <a:lnTo>
                    <a:pt x="265" y="332"/>
                  </a:lnTo>
                  <a:lnTo>
                    <a:pt x="264" y="327"/>
                  </a:lnTo>
                  <a:lnTo>
                    <a:pt x="262" y="322"/>
                  </a:lnTo>
                  <a:lnTo>
                    <a:pt x="262" y="322"/>
                  </a:lnTo>
                  <a:lnTo>
                    <a:pt x="268" y="325"/>
                  </a:lnTo>
                  <a:lnTo>
                    <a:pt x="277" y="330"/>
                  </a:lnTo>
                  <a:lnTo>
                    <a:pt x="285" y="335"/>
                  </a:lnTo>
                  <a:lnTo>
                    <a:pt x="288" y="335"/>
                  </a:lnTo>
                  <a:lnTo>
                    <a:pt x="290" y="335"/>
                  </a:lnTo>
                  <a:lnTo>
                    <a:pt x="290" y="335"/>
                  </a:lnTo>
                  <a:lnTo>
                    <a:pt x="291" y="336"/>
                  </a:lnTo>
                  <a:lnTo>
                    <a:pt x="291" y="336"/>
                  </a:lnTo>
                  <a:lnTo>
                    <a:pt x="289" y="338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2" y="342"/>
                  </a:lnTo>
                  <a:lnTo>
                    <a:pt x="276" y="341"/>
                  </a:lnTo>
                  <a:lnTo>
                    <a:pt x="271" y="338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5" y="332"/>
                  </a:lnTo>
                  <a:lnTo>
                    <a:pt x="265" y="332"/>
                  </a:lnTo>
                  <a:close/>
                  <a:moveTo>
                    <a:pt x="284" y="321"/>
                  </a:moveTo>
                  <a:lnTo>
                    <a:pt x="284" y="321"/>
                  </a:lnTo>
                  <a:lnTo>
                    <a:pt x="285" y="320"/>
                  </a:lnTo>
                  <a:lnTo>
                    <a:pt x="285" y="320"/>
                  </a:lnTo>
                  <a:lnTo>
                    <a:pt x="286" y="322"/>
                  </a:lnTo>
                  <a:lnTo>
                    <a:pt x="288" y="325"/>
                  </a:lnTo>
                  <a:lnTo>
                    <a:pt x="288" y="325"/>
                  </a:lnTo>
                  <a:lnTo>
                    <a:pt x="284" y="321"/>
                  </a:lnTo>
                  <a:lnTo>
                    <a:pt x="284" y="321"/>
                  </a:lnTo>
                  <a:close/>
                  <a:moveTo>
                    <a:pt x="924" y="316"/>
                  </a:moveTo>
                  <a:lnTo>
                    <a:pt x="924" y="316"/>
                  </a:lnTo>
                  <a:lnTo>
                    <a:pt x="932" y="324"/>
                  </a:lnTo>
                  <a:lnTo>
                    <a:pt x="932" y="324"/>
                  </a:lnTo>
                  <a:lnTo>
                    <a:pt x="930" y="325"/>
                  </a:lnTo>
                  <a:lnTo>
                    <a:pt x="930" y="325"/>
                  </a:lnTo>
                  <a:lnTo>
                    <a:pt x="923" y="326"/>
                  </a:lnTo>
                  <a:lnTo>
                    <a:pt x="915" y="324"/>
                  </a:lnTo>
                  <a:lnTo>
                    <a:pt x="908" y="321"/>
                  </a:lnTo>
                  <a:lnTo>
                    <a:pt x="905" y="318"/>
                  </a:lnTo>
                  <a:lnTo>
                    <a:pt x="903" y="315"/>
                  </a:lnTo>
                  <a:lnTo>
                    <a:pt x="903" y="315"/>
                  </a:lnTo>
                  <a:lnTo>
                    <a:pt x="906" y="313"/>
                  </a:lnTo>
                  <a:lnTo>
                    <a:pt x="906" y="313"/>
                  </a:lnTo>
                  <a:lnTo>
                    <a:pt x="911" y="316"/>
                  </a:lnTo>
                  <a:lnTo>
                    <a:pt x="916" y="319"/>
                  </a:lnTo>
                  <a:lnTo>
                    <a:pt x="920" y="319"/>
                  </a:lnTo>
                  <a:lnTo>
                    <a:pt x="924" y="316"/>
                  </a:lnTo>
                  <a:lnTo>
                    <a:pt x="924" y="316"/>
                  </a:lnTo>
                  <a:close/>
                  <a:moveTo>
                    <a:pt x="910" y="302"/>
                  </a:moveTo>
                  <a:lnTo>
                    <a:pt x="910" y="302"/>
                  </a:lnTo>
                  <a:lnTo>
                    <a:pt x="914" y="301"/>
                  </a:lnTo>
                  <a:lnTo>
                    <a:pt x="914" y="301"/>
                  </a:lnTo>
                  <a:lnTo>
                    <a:pt x="920" y="303"/>
                  </a:lnTo>
                  <a:lnTo>
                    <a:pt x="920" y="303"/>
                  </a:lnTo>
                  <a:lnTo>
                    <a:pt x="915" y="302"/>
                  </a:lnTo>
                  <a:lnTo>
                    <a:pt x="910" y="302"/>
                  </a:lnTo>
                  <a:lnTo>
                    <a:pt x="910" y="302"/>
                  </a:lnTo>
                  <a:close/>
                  <a:moveTo>
                    <a:pt x="942" y="265"/>
                  </a:moveTo>
                  <a:lnTo>
                    <a:pt x="942" y="265"/>
                  </a:lnTo>
                  <a:lnTo>
                    <a:pt x="909" y="265"/>
                  </a:lnTo>
                  <a:lnTo>
                    <a:pt x="909" y="265"/>
                  </a:lnTo>
                  <a:lnTo>
                    <a:pt x="906" y="259"/>
                  </a:lnTo>
                  <a:lnTo>
                    <a:pt x="905" y="253"/>
                  </a:lnTo>
                  <a:lnTo>
                    <a:pt x="905" y="247"/>
                  </a:lnTo>
                  <a:lnTo>
                    <a:pt x="908" y="243"/>
                  </a:lnTo>
                  <a:lnTo>
                    <a:pt x="908" y="243"/>
                  </a:lnTo>
                  <a:lnTo>
                    <a:pt x="910" y="247"/>
                  </a:lnTo>
                  <a:lnTo>
                    <a:pt x="912" y="249"/>
                  </a:lnTo>
                  <a:lnTo>
                    <a:pt x="916" y="250"/>
                  </a:lnTo>
                  <a:lnTo>
                    <a:pt x="918" y="251"/>
                  </a:lnTo>
                  <a:lnTo>
                    <a:pt x="922" y="250"/>
                  </a:lnTo>
                  <a:lnTo>
                    <a:pt x="926" y="248"/>
                  </a:lnTo>
                  <a:lnTo>
                    <a:pt x="933" y="242"/>
                  </a:lnTo>
                  <a:lnTo>
                    <a:pt x="933" y="242"/>
                  </a:lnTo>
                  <a:lnTo>
                    <a:pt x="936" y="247"/>
                  </a:lnTo>
                  <a:lnTo>
                    <a:pt x="936" y="247"/>
                  </a:lnTo>
                  <a:lnTo>
                    <a:pt x="939" y="251"/>
                  </a:lnTo>
                  <a:lnTo>
                    <a:pt x="941" y="255"/>
                  </a:lnTo>
                  <a:lnTo>
                    <a:pt x="942" y="265"/>
                  </a:lnTo>
                  <a:lnTo>
                    <a:pt x="942" y="265"/>
                  </a:lnTo>
                  <a:close/>
                  <a:moveTo>
                    <a:pt x="915" y="236"/>
                  </a:moveTo>
                  <a:lnTo>
                    <a:pt x="915" y="236"/>
                  </a:lnTo>
                  <a:lnTo>
                    <a:pt x="920" y="235"/>
                  </a:lnTo>
                  <a:lnTo>
                    <a:pt x="924" y="236"/>
                  </a:lnTo>
                  <a:lnTo>
                    <a:pt x="924" y="236"/>
                  </a:lnTo>
                  <a:lnTo>
                    <a:pt x="917" y="241"/>
                  </a:lnTo>
                  <a:lnTo>
                    <a:pt x="917" y="241"/>
                  </a:lnTo>
                  <a:lnTo>
                    <a:pt x="915" y="236"/>
                  </a:lnTo>
                  <a:lnTo>
                    <a:pt x="915" y="236"/>
                  </a:lnTo>
                  <a:close/>
                  <a:moveTo>
                    <a:pt x="927" y="178"/>
                  </a:moveTo>
                  <a:lnTo>
                    <a:pt x="927" y="178"/>
                  </a:lnTo>
                  <a:lnTo>
                    <a:pt x="928" y="177"/>
                  </a:lnTo>
                  <a:lnTo>
                    <a:pt x="929" y="176"/>
                  </a:lnTo>
                  <a:lnTo>
                    <a:pt x="929" y="172"/>
                  </a:lnTo>
                  <a:lnTo>
                    <a:pt x="927" y="166"/>
                  </a:lnTo>
                  <a:lnTo>
                    <a:pt x="927" y="166"/>
                  </a:lnTo>
                  <a:lnTo>
                    <a:pt x="927" y="165"/>
                  </a:lnTo>
                  <a:lnTo>
                    <a:pt x="927" y="165"/>
                  </a:lnTo>
                  <a:lnTo>
                    <a:pt x="932" y="168"/>
                  </a:lnTo>
                  <a:lnTo>
                    <a:pt x="938" y="176"/>
                  </a:lnTo>
                  <a:lnTo>
                    <a:pt x="938" y="176"/>
                  </a:lnTo>
                  <a:lnTo>
                    <a:pt x="941" y="182"/>
                  </a:lnTo>
                  <a:lnTo>
                    <a:pt x="944" y="189"/>
                  </a:lnTo>
                  <a:lnTo>
                    <a:pt x="944" y="196"/>
                  </a:lnTo>
                  <a:lnTo>
                    <a:pt x="942" y="203"/>
                  </a:lnTo>
                  <a:lnTo>
                    <a:pt x="940" y="210"/>
                  </a:lnTo>
                  <a:lnTo>
                    <a:pt x="938" y="216"/>
                  </a:lnTo>
                  <a:lnTo>
                    <a:pt x="932" y="229"/>
                  </a:lnTo>
                  <a:lnTo>
                    <a:pt x="932" y="229"/>
                  </a:lnTo>
                  <a:lnTo>
                    <a:pt x="927" y="226"/>
                  </a:lnTo>
                  <a:lnTo>
                    <a:pt x="922" y="225"/>
                  </a:lnTo>
                  <a:lnTo>
                    <a:pt x="917" y="225"/>
                  </a:lnTo>
                  <a:lnTo>
                    <a:pt x="914" y="226"/>
                  </a:lnTo>
                  <a:lnTo>
                    <a:pt x="914" y="226"/>
                  </a:lnTo>
                  <a:lnTo>
                    <a:pt x="912" y="213"/>
                  </a:lnTo>
                  <a:lnTo>
                    <a:pt x="912" y="198"/>
                  </a:lnTo>
                  <a:lnTo>
                    <a:pt x="914" y="184"/>
                  </a:lnTo>
                  <a:lnTo>
                    <a:pt x="917" y="173"/>
                  </a:lnTo>
                  <a:lnTo>
                    <a:pt x="917" y="173"/>
                  </a:lnTo>
                  <a:lnTo>
                    <a:pt x="917" y="176"/>
                  </a:lnTo>
                  <a:lnTo>
                    <a:pt x="918" y="179"/>
                  </a:lnTo>
                  <a:lnTo>
                    <a:pt x="922" y="184"/>
                  </a:lnTo>
                  <a:lnTo>
                    <a:pt x="923" y="184"/>
                  </a:lnTo>
                  <a:lnTo>
                    <a:pt x="926" y="184"/>
                  </a:lnTo>
                  <a:lnTo>
                    <a:pt x="927" y="182"/>
                  </a:lnTo>
                  <a:lnTo>
                    <a:pt x="927" y="178"/>
                  </a:lnTo>
                  <a:lnTo>
                    <a:pt x="927" y="178"/>
                  </a:lnTo>
                  <a:close/>
                  <a:moveTo>
                    <a:pt x="915" y="115"/>
                  </a:moveTo>
                  <a:lnTo>
                    <a:pt x="915" y="115"/>
                  </a:lnTo>
                  <a:lnTo>
                    <a:pt x="920" y="117"/>
                  </a:lnTo>
                  <a:lnTo>
                    <a:pt x="920" y="117"/>
                  </a:lnTo>
                  <a:lnTo>
                    <a:pt x="917" y="118"/>
                  </a:lnTo>
                  <a:lnTo>
                    <a:pt x="917" y="118"/>
                  </a:lnTo>
                  <a:lnTo>
                    <a:pt x="915" y="118"/>
                  </a:lnTo>
                  <a:lnTo>
                    <a:pt x="915" y="118"/>
                  </a:lnTo>
                  <a:lnTo>
                    <a:pt x="915" y="115"/>
                  </a:lnTo>
                  <a:lnTo>
                    <a:pt x="915" y="115"/>
                  </a:lnTo>
                  <a:close/>
                  <a:moveTo>
                    <a:pt x="904" y="20"/>
                  </a:moveTo>
                  <a:lnTo>
                    <a:pt x="904" y="20"/>
                  </a:lnTo>
                  <a:lnTo>
                    <a:pt x="906" y="21"/>
                  </a:lnTo>
                  <a:lnTo>
                    <a:pt x="906" y="21"/>
                  </a:lnTo>
                  <a:lnTo>
                    <a:pt x="905" y="24"/>
                  </a:lnTo>
                  <a:lnTo>
                    <a:pt x="905" y="24"/>
                  </a:lnTo>
                  <a:lnTo>
                    <a:pt x="904" y="24"/>
                  </a:lnTo>
                  <a:lnTo>
                    <a:pt x="904" y="24"/>
                  </a:lnTo>
                  <a:lnTo>
                    <a:pt x="904" y="20"/>
                  </a:lnTo>
                  <a:lnTo>
                    <a:pt x="904" y="20"/>
                  </a:lnTo>
                  <a:close/>
                  <a:moveTo>
                    <a:pt x="904" y="44"/>
                  </a:moveTo>
                  <a:lnTo>
                    <a:pt x="904" y="44"/>
                  </a:lnTo>
                  <a:lnTo>
                    <a:pt x="904" y="50"/>
                  </a:lnTo>
                  <a:lnTo>
                    <a:pt x="904" y="50"/>
                  </a:lnTo>
                  <a:lnTo>
                    <a:pt x="903" y="44"/>
                  </a:lnTo>
                  <a:lnTo>
                    <a:pt x="903" y="44"/>
                  </a:lnTo>
                  <a:lnTo>
                    <a:pt x="904" y="44"/>
                  </a:lnTo>
                  <a:lnTo>
                    <a:pt x="904" y="44"/>
                  </a:lnTo>
                  <a:close/>
                  <a:moveTo>
                    <a:pt x="902" y="79"/>
                  </a:moveTo>
                  <a:lnTo>
                    <a:pt x="902" y="79"/>
                  </a:lnTo>
                  <a:lnTo>
                    <a:pt x="902" y="85"/>
                  </a:lnTo>
                  <a:lnTo>
                    <a:pt x="903" y="88"/>
                  </a:lnTo>
                  <a:lnTo>
                    <a:pt x="906" y="89"/>
                  </a:lnTo>
                  <a:lnTo>
                    <a:pt x="906" y="89"/>
                  </a:lnTo>
                  <a:lnTo>
                    <a:pt x="909" y="88"/>
                  </a:lnTo>
                  <a:lnTo>
                    <a:pt x="911" y="85"/>
                  </a:lnTo>
                  <a:lnTo>
                    <a:pt x="911" y="82"/>
                  </a:lnTo>
                  <a:lnTo>
                    <a:pt x="912" y="77"/>
                  </a:lnTo>
                  <a:lnTo>
                    <a:pt x="912" y="62"/>
                  </a:lnTo>
                  <a:lnTo>
                    <a:pt x="912" y="62"/>
                  </a:lnTo>
                  <a:lnTo>
                    <a:pt x="918" y="66"/>
                  </a:lnTo>
                  <a:lnTo>
                    <a:pt x="923" y="71"/>
                  </a:lnTo>
                  <a:lnTo>
                    <a:pt x="928" y="77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30" y="91"/>
                  </a:lnTo>
                  <a:lnTo>
                    <a:pt x="930" y="98"/>
                  </a:lnTo>
                  <a:lnTo>
                    <a:pt x="929" y="103"/>
                  </a:lnTo>
                  <a:lnTo>
                    <a:pt x="927" y="108"/>
                  </a:lnTo>
                  <a:lnTo>
                    <a:pt x="927" y="108"/>
                  </a:lnTo>
                  <a:lnTo>
                    <a:pt x="923" y="106"/>
                  </a:lnTo>
                  <a:lnTo>
                    <a:pt x="923" y="106"/>
                  </a:lnTo>
                  <a:lnTo>
                    <a:pt x="922" y="102"/>
                  </a:lnTo>
                  <a:lnTo>
                    <a:pt x="920" y="101"/>
                  </a:lnTo>
                  <a:lnTo>
                    <a:pt x="917" y="102"/>
                  </a:lnTo>
                  <a:lnTo>
                    <a:pt x="915" y="103"/>
                  </a:lnTo>
                  <a:lnTo>
                    <a:pt x="915" y="103"/>
                  </a:lnTo>
                  <a:lnTo>
                    <a:pt x="911" y="100"/>
                  </a:lnTo>
                  <a:lnTo>
                    <a:pt x="909" y="98"/>
                  </a:lnTo>
                  <a:lnTo>
                    <a:pt x="908" y="101"/>
                  </a:lnTo>
                  <a:lnTo>
                    <a:pt x="906" y="104"/>
                  </a:lnTo>
                  <a:lnTo>
                    <a:pt x="906" y="114"/>
                  </a:lnTo>
                  <a:lnTo>
                    <a:pt x="906" y="120"/>
                  </a:lnTo>
                  <a:lnTo>
                    <a:pt x="906" y="120"/>
                  </a:lnTo>
                  <a:lnTo>
                    <a:pt x="904" y="120"/>
                  </a:lnTo>
                  <a:lnTo>
                    <a:pt x="902" y="118"/>
                  </a:lnTo>
                  <a:lnTo>
                    <a:pt x="902" y="118"/>
                  </a:lnTo>
                  <a:lnTo>
                    <a:pt x="900" y="115"/>
                  </a:lnTo>
                  <a:lnTo>
                    <a:pt x="898" y="110"/>
                  </a:lnTo>
                  <a:lnTo>
                    <a:pt x="894" y="103"/>
                  </a:lnTo>
                  <a:lnTo>
                    <a:pt x="894" y="103"/>
                  </a:lnTo>
                  <a:lnTo>
                    <a:pt x="894" y="97"/>
                  </a:lnTo>
                  <a:lnTo>
                    <a:pt x="893" y="94"/>
                  </a:lnTo>
                  <a:lnTo>
                    <a:pt x="892" y="92"/>
                  </a:lnTo>
                  <a:lnTo>
                    <a:pt x="891" y="91"/>
                  </a:lnTo>
                  <a:lnTo>
                    <a:pt x="891" y="91"/>
                  </a:lnTo>
                  <a:lnTo>
                    <a:pt x="889" y="84"/>
                  </a:lnTo>
                  <a:lnTo>
                    <a:pt x="889" y="77"/>
                  </a:lnTo>
                  <a:lnTo>
                    <a:pt x="889" y="73"/>
                  </a:lnTo>
                  <a:lnTo>
                    <a:pt x="891" y="70"/>
                  </a:lnTo>
                  <a:lnTo>
                    <a:pt x="893" y="67"/>
                  </a:lnTo>
                  <a:lnTo>
                    <a:pt x="897" y="65"/>
                  </a:lnTo>
                  <a:lnTo>
                    <a:pt x="897" y="65"/>
                  </a:lnTo>
                  <a:lnTo>
                    <a:pt x="898" y="72"/>
                  </a:lnTo>
                  <a:lnTo>
                    <a:pt x="902" y="79"/>
                  </a:lnTo>
                  <a:lnTo>
                    <a:pt x="902" y="79"/>
                  </a:lnTo>
                  <a:close/>
                  <a:moveTo>
                    <a:pt x="791" y="35"/>
                  </a:moveTo>
                  <a:lnTo>
                    <a:pt x="791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91" y="35"/>
                  </a:lnTo>
                  <a:lnTo>
                    <a:pt x="791" y="35"/>
                  </a:lnTo>
                  <a:close/>
                  <a:moveTo>
                    <a:pt x="691" y="32"/>
                  </a:moveTo>
                  <a:lnTo>
                    <a:pt x="691" y="32"/>
                  </a:lnTo>
                  <a:lnTo>
                    <a:pt x="713" y="33"/>
                  </a:lnTo>
                  <a:lnTo>
                    <a:pt x="713" y="33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close/>
                  <a:moveTo>
                    <a:pt x="285" y="53"/>
                  </a:moveTo>
                  <a:lnTo>
                    <a:pt x="285" y="53"/>
                  </a:lnTo>
                  <a:lnTo>
                    <a:pt x="360" y="49"/>
                  </a:lnTo>
                  <a:lnTo>
                    <a:pt x="434" y="45"/>
                  </a:lnTo>
                  <a:lnTo>
                    <a:pt x="509" y="43"/>
                  </a:lnTo>
                  <a:lnTo>
                    <a:pt x="584" y="41"/>
                  </a:lnTo>
                  <a:lnTo>
                    <a:pt x="584" y="41"/>
                  </a:lnTo>
                  <a:lnTo>
                    <a:pt x="661" y="42"/>
                  </a:lnTo>
                  <a:lnTo>
                    <a:pt x="738" y="44"/>
                  </a:lnTo>
                  <a:lnTo>
                    <a:pt x="816" y="45"/>
                  </a:lnTo>
                  <a:lnTo>
                    <a:pt x="855" y="45"/>
                  </a:lnTo>
                  <a:lnTo>
                    <a:pt x="893" y="44"/>
                  </a:lnTo>
                  <a:lnTo>
                    <a:pt x="893" y="44"/>
                  </a:lnTo>
                  <a:lnTo>
                    <a:pt x="894" y="55"/>
                  </a:lnTo>
                  <a:lnTo>
                    <a:pt x="894" y="55"/>
                  </a:lnTo>
                  <a:lnTo>
                    <a:pt x="887" y="59"/>
                  </a:lnTo>
                  <a:lnTo>
                    <a:pt x="883" y="65"/>
                  </a:lnTo>
                  <a:lnTo>
                    <a:pt x="881" y="71"/>
                  </a:lnTo>
                  <a:lnTo>
                    <a:pt x="880" y="78"/>
                  </a:lnTo>
                  <a:lnTo>
                    <a:pt x="880" y="85"/>
                  </a:lnTo>
                  <a:lnTo>
                    <a:pt x="881" y="92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8" y="115"/>
                  </a:lnTo>
                  <a:lnTo>
                    <a:pt x="892" y="123"/>
                  </a:lnTo>
                  <a:lnTo>
                    <a:pt x="896" y="126"/>
                  </a:lnTo>
                  <a:lnTo>
                    <a:pt x="899" y="129"/>
                  </a:lnTo>
                  <a:lnTo>
                    <a:pt x="903" y="130"/>
                  </a:lnTo>
                  <a:lnTo>
                    <a:pt x="908" y="130"/>
                  </a:lnTo>
                  <a:lnTo>
                    <a:pt x="908" y="130"/>
                  </a:lnTo>
                  <a:lnTo>
                    <a:pt x="911" y="145"/>
                  </a:lnTo>
                  <a:lnTo>
                    <a:pt x="915" y="159"/>
                  </a:lnTo>
                  <a:lnTo>
                    <a:pt x="915" y="159"/>
                  </a:lnTo>
                  <a:lnTo>
                    <a:pt x="912" y="162"/>
                  </a:lnTo>
                  <a:lnTo>
                    <a:pt x="910" y="166"/>
                  </a:lnTo>
                  <a:lnTo>
                    <a:pt x="906" y="176"/>
                  </a:lnTo>
                  <a:lnTo>
                    <a:pt x="904" y="188"/>
                  </a:lnTo>
                  <a:lnTo>
                    <a:pt x="903" y="198"/>
                  </a:lnTo>
                  <a:lnTo>
                    <a:pt x="903" y="198"/>
                  </a:lnTo>
                  <a:lnTo>
                    <a:pt x="900" y="202"/>
                  </a:lnTo>
                  <a:lnTo>
                    <a:pt x="900" y="206"/>
                  </a:lnTo>
                  <a:lnTo>
                    <a:pt x="899" y="215"/>
                  </a:lnTo>
                  <a:lnTo>
                    <a:pt x="902" y="225"/>
                  </a:lnTo>
                  <a:lnTo>
                    <a:pt x="903" y="232"/>
                  </a:lnTo>
                  <a:lnTo>
                    <a:pt x="903" y="232"/>
                  </a:lnTo>
                  <a:lnTo>
                    <a:pt x="898" y="238"/>
                  </a:lnTo>
                  <a:lnTo>
                    <a:pt x="897" y="245"/>
                  </a:lnTo>
                  <a:lnTo>
                    <a:pt x="896" y="255"/>
                  </a:lnTo>
                  <a:lnTo>
                    <a:pt x="898" y="265"/>
                  </a:lnTo>
                  <a:lnTo>
                    <a:pt x="898" y="265"/>
                  </a:lnTo>
                  <a:lnTo>
                    <a:pt x="750" y="268"/>
                  </a:lnTo>
                  <a:lnTo>
                    <a:pt x="602" y="272"/>
                  </a:lnTo>
                  <a:lnTo>
                    <a:pt x="454" y="275"/>
                  </a:lnTo>
                  <a:lnTo>
                    <a:pt x="379" y="277"/>
                  </a:lnTo>
                  <a:lnTo>
                    <a:pt x="306" y="275"/>
                  </a:lnTo>
                  <a:lnTo>
                    <a:pt x="306" y="275"/>
                  </a:lnTo>
                  <a:lnTo>
                    <a:pt x="306" y="265"/>
                  </a:lnTo>
                  <a:lnTo>
                    <a:pt x="306" y="260"/>
                  </a:lnTo>
                  <a:lnTo>
                    <a:pt x="303" y="255"/>
                  </a:lnTo>
                  <a:lnTo>
                    <a:pt x="303" y="255"/>
                  </a:lnTo>
                  <a:lnTo>
                    <a:pt x="301" y="250"/>
                  </a:lnTo>
                  <a:lnTo>
                    <a:pt x="298" y="245"/>
                  </a:lnTo>
                  <a:lnTo>
                    <a:pt x="295" y="242"/>
                  </a:lnTo>
                  <a:lnTo>
                    <a:pt x="290" y="239"/>
                  </a:lnTo>
                  <a:lnTo>
                    <a:pt x="290" y="239"/>
                  </a:lnTo>
                  <a:lnTo>
                    <a:pt x="294" y="231"/>
                  </a:lnTo>
                  <a:lnTo>
                    <a:pt x="295" y="221"/>
                  </a:lnTo>
                  <a:lnTo>
                    <a:pt x="296" y="210"/>
                  </a:lnTo>
                  <a:lnTo>
                    <a:pt x="296" y="200"/>
                  </a:lnTo>
                  <a:lnTo>
                    <a:pt x="295" y="189"/>
                  </a:lnTo>
                  <a:lnTo>
                    <a:pt x="292" y="179"/>
                  </a:lnTo>
                  <a:lnTo>
                    <a:pt x="289" y="170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4" y="151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8" y="138"/>
                  </a:lnTo>
                  <a:lnTo>
                    <a:pt x="290" y="135"/>
                  </a:lnTo>
                  <a:lnTo>
                    <a:pt x="295" y="125"/>
                  </a:lnTo>
                  <a:lnTo>
                    <a:pt x="296" y="114"/>
                  </a:lnTo>
                  <a:lnTo>
                    <a:pt x="296" y="103"/>
                  </a:lnTo>
                  <a:lnTo>
                    <a:pt x="295" y="92"/>
                  </a:lnTo>
                  <a:lnTo>
                    <a:pt x="292" y="82"/>
                  </a:lnTo>
                  <a:lnTo>
                    <a:pt x="288" y="72"/>
                  </a:lnTo>
                  <a:lnTo>
                    <a:pt x="283" y="64"/>
                  </a:lnTo>
                  <a:lnTo>
                    <a:pt x="283" y="64"/>
                  </a:lnTo>
                  <a:lnTo>
                    <a:pt x="285" y="53"/>
                  </a:lnTo>
                  <a:lnTo>
                    <a:pt x="285" y="53"/>
                  </a:lnTo>
                  <a:close/>
                  <a:moveTo>
                    <a:pt x="272" y="24"/>
                  </a:moveTo>
                  <a:lnTo>
                    <a:pt x="272" y="24"/>
                  </a:lnTo>
                  <a:lnTo>
                    <a:pt x="273" y="27"/>
                  </a:lnTo>
                  <a:lnTo>
                    <a:pt x="273" y="27"/>
                  </a:lnTo>
                  <a:lnTo>
                    <a:pt x="271" y="27"/>
                  </a:lnTo>
                  <a:lnTo>
                    <a:pt x="271" y="27"/>
                  </a:lnTo>
                  <a:lnTo>
                    <a:pt x="272" y="24"/>
                  </a:lnTo>
                  <a:lnTo>
                    <a:pt x="272" y="24"/>
                  </a:lnTo>
                  <a:close/>
                  <a:moveTo>
                    <a:pt x="270" y="43"/>
                  </a:moveTo>
                  <a:lnTo>
                    <a:pt x="270" y="43"/>
                  </a:lnTo>
                  <a:lnTo>
                    <a:pt x="273" y="42"/>
                  </a:lnTo>
                  <a:lnTo>
                    <a:pt x="273" y="42"/>
                  </a:lnTo>
                  <a:lnTo>
                    <a:pt x="277" y="43"/>
                  </a:lnTo>
                  <a:lnTo>
                    <a:pt x="277" y="43"/>
                  </a:lnTo>
                  <a:lnTo>
                    <a:pt x="277" y="44"/>
                  </a:lnTo>
                  <a:lnTo>
                    <a:pt x="277" y="44"/>
                  </a:lnTo>
                  <a:lnTo>
                    <a:pt x="270" y="44"/>
                  </a:lnTo>
                  <a:lnTo>
                    <a:pt x="270" y="44"/>
                  </a:lnTo>
                  <a:lnTo>
                    <a:pt x="270" y="43"/>
                  </a:lnTo>
                  <a:lnTo>
                    <a:pt x="270" y="43"/>
                  </a:lnTo>
                  <a:close/>
                  <a:moveTo>
                    <a:pt x="271" y="54"/>
                  </a:moveTo>
                  <a:lnTo>
                    <a:pt x="271" y="54"/>
                  </a:lnTo>
                  <a:lnTo>
                    <a:pt x="271" y="54"/>
                  </a:lnTo>
                  <a:lnTo>
                    <a:pt x="271" y="54"/>
                  </a:lnTo>
                  <a:lnTo>
                    <a:pt x="276" y="54"/>
                  </a:lnTo>
                  <a:lnTo>
                    <a:pt x="276" y="54"/>
                  </a:lnTo>
                  <a:lnTo>
                    <a:pt x="274" y="56"/>
                  </a:lnTo>
                  <a:lnTo>
                    <a:pt x="274" y="56"/>
                  </a:lnTo>
                  <a:lnTo>
                    <a:pt x="271" y="54"/>
                  </a:lnTo>
                  <a:lnTo>
                    <a:pt x="271" y="54"/>
                  </a:lnTo>
                  <a:close/>
                  <a:moveTo>
                    <a:pt x="272" y="66"/>
                  </a:moveTo>
                  <a:lnTo>
                    <a:pt x="272" y="66"/>
                  </a:lnTo>
                  <a:lnTo>
                    <a:pt x="271" y="68"/>
                  </a:lnTo>
                  <a:lnTo>
                    <a:pt x="271" y="68"/>
                  </a:lnTo>
                  <a:lnTo>
                    <a:pt x="271" y="66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279" y="76"/>
                  </a:moveTo>
                  <a:lnTo>
                    <a:pt x="279" y="76"/>
                  </a:lnTo>
                  <a:lnTo>
                    <a:pt x="284" y="88"/>
                  </a:lnTo>
                  <a:lnTo>
                    <a:pt x="286" y="102"/>
                  </a:lnTo>
                  <a:lnTo>
                    <a:pt x="286" y="109"/>
                  </a:lnTo>
                  <a:lnTo>
                    <a:pt x="286" y="117"/>
                  </a:lnTo>
                  <a:lnTo>
                    <a:pt x="284" y="123"/>
                  </a:lnTo>
                  <a:lnTo>
                    <a:pt x="282" y="129"/>
                  </a:lnTo>
                  <a:lnTo>
                    <a:pt x="282" y="129"/>
                  </a:lnTo>
                  <a:lnTo>
                    <a:pt x="279" y="124"/>
                  </a:lnTo>
                  <a:lnTo>
                    <a:pt x="276" y="120"/>
                  </a:lnTo>
                  <a:lnTo>
                    <a:pt x="273" y="119"/>
                  </a:lnTo>
                  <a:lnTo>
                    <a:pt x="270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7" y="124"/>
                  </a:lnTo>
                  <a:lnTo>
                    <a:pt x="270" y="127"/>
                  </a:lnTo>
                  <a:lnTo>
                    <a:pt x="270" y="127"/>
                  </a:lnTo>
                  <a:lnTo>
                    <a:pt x="267" y="129"/>
                  </a:lnTo>
                  <a:lnTo>
                    <a:pt x="266" y="131"/>
                  </a:lnTo>
                  <a:lnTo>
                    <a:pt x="265" y="133"/>
                  </a:lnTo>
                  <a:lnTo>
                    <a:pt x="266" y="136"/>
                  </a:lnTo>
                  <a:lnTo>
                    <a:pt x="266" y="136"/>
                  </a:lnTo>
                  <a:lnTo>
                    <a:pt x="262" y="133"/>
                  </a:lnTo>
                  <a:lnTo>
                    <a:pt x="259" y="130"/>
                  </a:lnTo>
                  <a:lnTo>
                    <a:pt x="256" y="125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5" y="115"/>
                  </a:lnTo>
                  <a:lnTo>
                    <a:pt x="255" y="112"/>
                  </a:lnTo>
                  <a:lnTo>
                    <a:pt x="254" y="109"/>
                  </a:lnTo>
                  <a:lnTo>
                    <a:pt x="252" y="106"/>
                  </a:lnTo>
                  <a:lnTo>
                    <a:pt x="252" y="106"/>
                  </a:lnTo>
                  <a:lnTo>
                    <a:pt x="250" y="97"/>
                  </a:lnTo>
                  <a:lnTo>
                    <a:pt x="250" y="92"/>
                  </a:lnTo>
                  <a:lnTo>
                    <a:pt x="248" y="90"/>
                  </a:lnTo>
                  <a:lnTo>
                    <a:pt x="248" y="90"/>
                  </a:lnTo>
                  <a:lnTo>
                    <a:pt x="248" y="82"/>
                  </a:lnTo>
                  <a:lnTo>
                    <a:pt x="250" y="74"/>
                  </a:lnTo>
                  <a:lnTo>
                    <a:pt x="253" y="71"/>
                  </a:lnTo>
                  <a:lnTo>
                    <a:pt x="255" y="67"/>
                  </a:lnTo>
                  <a:lnTo>
                    <a:pt x="258" y="65"/>
                  </a:lnTo>
                  <a:lnTo>
                    <a:pt x="261" y="64"/>
                  </a:lnTo>
                  <a:lnTo>
                    <a:pt x="261" y="64"/>
                  </a:lnTo>
                  <a:lnTo>
                    <a:pt x="262" y="76"/>
                  </a:lnTo>
                  <a:lnTo>
                    <a:pt x="264" y="80"/>
                  </a:lnTo>
                  <a:lnTo>
                    <a:pt x="266" y="85"/>
                  </a:lnTo>
                  <a:lnTo>
                    <a:pt x="268" y="86"/>
                  </a:lnTo>
                  <a:lnTo>
                    <a:pt x="271" y="86"/>
                  </a:lnTo>
                  <a:lnTo>
                    <a:pt x="274" y="83"/>
                  </a:lnTo>
                  <a:lnTo>
                    <a:pt x="279" y="76"/>
                  </a:lnTo>
                  <a:lnTo>
                    <a:pt x="279" y="76"/>
                  </a:lnTo>
                  <a:close/>
                  <a:moveTo>
                    <a:pt x="254" y="37"/>
                  </a:moveTo>
                  <a:lnTo>
                    <a:pt x="254" y="37"/>
                  </a:lnTo>
                  <a:lnTo>
                    <a:pt x="241" y="38"/>
                  </a:lnTo>
                  <a:lnTo>
                    <a:pt x="226" y="38"/>
                  </a:lnTo>
                  <a:lnTo>
                    <a:pt x="226" y="38"/>
                  </a:lnTo>
                  <a:lnTo>
                    <a:pt x="254" y="37"/>
                  </a:lnTo>
                  <a:lnTo>
                    <a:pt x="254" y="37"/>
                  </a:lnTo>
                  <a:close/>
                  <a:moveTo>
                    <a:pt x="67" y="31"/>
                  </a:moveTo>
                  <a:lnTo>
                    <a:pt x="67" y="31"/>
                  </a:lnTo>
                  <a:lnTo>
                    <a:pt x="49" y="33"/>
                  </a:lnTo>
                  <a:lnTo>
                    <a:pt x="41" y="33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41" y="32"/>
                  </a:lnTo>
                  <a:lnTo>
                    <a:pt x="49" y="31"/>
                  </a:lnTo>
                  <a:lnTo>
                    <a:pt x="67" y="31"/>
                  </a:lnTo>
                  <a:lnTo>
                    <a:pt x="67" y="31"/>
                  </a:lnTo>
                  <a:close/>
                  <a:moveTo>
                    <a:pt x="16" y="41"/>
                  </a:moveTo>
                  <a:lnTo>
                    <a:pt x="16" y="41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6" y="41"/>
                  </a:lnTo>
                  <a:lnTo>
                    <a:pt x="16" y="41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0" name="Freeform 34"/>
            <p:cNvSpPr>
              <a:spLocks noEditPoints="1"/>
            </p:cNvSpPr>
            <p:nvPr userDrawn="1">
              <p:custDataLst>
                <p:tags r:id="rId6"/>
              </p:custDataLst>
            </p:nvPr>
          </p:nvSpPr>
          <p:spPr bwMode="auto">
            <a:xfrm>
              <a:off x="10314526" y="3521820"/>
              <a:ext cx="793394" cy="459363"/>
            </a:xfrm>
            <a:custGeom>
              <a:gdLst>
                <a:gd name="T0" fmla="*/ 97 w 97"/>
                <a:gd name="T1" fmla="*/ 16 h 63"/>
                <a:gd name="T2" fmla="*/ 90 w 97"/>
                <a:gd name="T3" fmla="*/ 22 h 63"/>
                <a:gd name="T4" fmla="*/ 75 w 97"/>
                <a:gd name="T5" fmla="*/ 33 h 63"/>
                <a:gd name="T6" fmla="*/ 46 w 97"/>
                <a:gd name="T7" fmla="*/ 51 h 63"/>
                <a:gd name="T8" fmla="*/ 29 w 97"/>
                <a:gd name="T9" fmla="*/ 63 h 63"/>
                <a:gd name="T10" fmla="*/ 26 w 97"/>
                <a:gd name="T11" fmla="*/ 62 h 63"/>
                <a:gd name="T12" fmla="*/ 16 w 97"/>
                <a:gd name="T13" fmla="*/ 47 h 63"/>
                <a:gd name="T14" fmla="*/ 2 w 97"/>
                <a:gd name="T15" fmla="*/ 48 h 63"/>
                <a:gd name="T16" fmla="*/ 10 w 97"/>
                <a:gd name="T17" fmla="*/ 28 h 63"/>
                <a:gd name="T18" fmla="*/ 10 w 97"/>
                <a:gd name="T19" fmla="*/ 26 h 63"/>
                <a:gd name="T20" fmla="*/ 18 w 97"/>
                <a:gd name="T21" fmla="*/ 0 h 63"/>
                <a:gd name="T22" fmla="*/ 40 w 97"/>
                <a:gd name="T23" fmla="*/ 5 h 63"/>
                <a:gd name="T24" fmla="*/ 75 w 97"/>
                <a:gd name="T25" fmla="*/ 13 h 63"/>
                <a:gd name="T26" fmla="*/ 94 w 97"/>
                <a:gd name="T27" fmla="*/ 15 h 63"/>
                <a:gd name="T28" fmla="*/ 97 w 97"/>
                <a:gd name="T29" fmla="*/ 16 h 63"/>
                <a:gd name="T30" fmla="*/ 20 w 97"/>
                <a:gd name="T31" fmla="*/ 3 h 63"/>
                <a:gd name="T32" fmla="*/ 16 w 97"/>
                <a:gd name="T33" fmla="*/ 18 h 63"/>
                <a:gd name="T34" fmla="*/ 14 w 97"/>
                <a:gd name="T35" fmla="*/ 26 h 63"/>
                <a:gd name="T36" fmla="*/ 65 w 97"/>
                <a:gd name="T37" fmla="*/ 20 h 63"/>
                <a:gd name="T38" fmla="*/ 86 w 97"/>
                <a:gd name="T39" fmla="*/ 17 h 63"/>
                <a:gd name="T40" fmla="*/ 20 w 97"/>
                <a:gd name="T41" fmla="*/ 3 h 63"/>
                <a:gd name="T42" fmla="*/ 14 w 97"/>
                <a:gd name="T43" fmla="*/ 38 h 63"/>
                <a:gd name="T44" fmla="*/ 28 w 97"/>
                <a:gd name="T45" fmla="*/ 60 h 63"/>
                <a:gd name="T46" fmla="*/ 82 w 97"/>
                <a:gd name="T47" fmla="*/ 24 h 63"/>
                <a:gd name="T48" fmla="*/ 82 w 97"/>
                <a:gd name="T49" fmla="*/ 23 h 63"/>
                <a:gd name="T50" fmla="*/ 14 w 97"/>
                <a:gd name="T51" fmla="*/ 38 h 63"/>
                <a:gd name="T52" fmla="*/ 13 w 97"/>
                <a:gd name="T53" fmla="*/ 29 h 63"/>
                <a:gd name="T54" fmla="*/ 7 w 97"/>
                <a:gd name="T55" fmla="*/ 40 h 63"/>
                <a:gd name="T56" fmla="*/ 12 w 97"/>
                <a:gd name="T57" fmla="*/ 35 h 63"/>
                <a:gd name="T58" fmla="*/ 15 w 97"/>
                <a:gd name="T59" fmla="*/ 36 h 63"/>
                <a:gd name="T60" fmla="*/ 57 w 97"/>
                <a:gd name="T61" fmla="*/ 27 h 63"/>
                <a:gd name="T62" fmla="*/ 77 w 97"/>
                <a:gd name="T63" fmla="*/ 21 h 63"/>
                <a:gd name="T64" fmla="*/ 13 w 97"/>
                <a:gd name="T65" fmla="*/ 29 h 63"/>
                <a:gd name="T66" fmla="*/ 6 w 97"/>
                <a:gd name="T67" fmla="*/ 45 h 63"/>
                <a:gd name="T68" fmla="*/ 14 w 97"/>
                <a:gd name="T69" fmla="*/ 44 h 63"/>
                <a:gd name="T70" fmla="*/ 11 w 97"/>
                <a:gd name="T71" fmla="*/ 39 h 63"/>
                <a:gd name="T72" fmla="*/ 6 w 97"/>
                <a:gd name="T73" fmla="*/ 45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2">
                  <a:moveTo>
                    <a:pt x="97" y="16"/>
                  </a:moveTo>
                  <a:cubicBezTo>
                    <a:pt x="96" y="20"/>
                    <a:pt x="92" y="19"/>
                    <a:pt x="90" y="22"/>
                  </a:cubicBezTo>
                  <a:cubicBezTo>
                    <a:pt x="85" y="24"/>
                    <a:pt x="80" y="29"/>
                    <a:pt x="75" y="33"/>
                  </a:cubicBezTo>
                  <a:cubicBezTo>
                    <a:pt x="65" y="38"/>
                    <a:pt x="56" y="45"/>
                    <a:pt x="46" y="51"/>
                  </a:cubicBezTo>
                  <a:cubicBezTo>
                    <a:pt x="40" y="54"/>
                    <a:pt x="35" y="58"/>
                    <a:pt x="29" y="63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2" y="57"/>
                    <a:pt x="20" y="52"/>
                    <a:pt x="16" y="47"/>
                  </a:cubicBezTo>
                  <a:cubicBezTo>
                    <a:pt x="12" y="47"/>
                    <a:pt x="6" y="49"/>
                    <a:pt x="2" y="48"/>
                  </a:cubicBezTo>
                  <a:cubicBezTo>
                    <a:pt x="0" y="42"/>
                    <a:pt x="7" y="35"/>
                    <a:pt x="10" y="28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3" y="17"/>
                    <a:pt x="15" y="8"/>
                    <a:pt x="18" y="0"/>
                  </a:cubicBezTo>
                  <a:cubicBezTo>
                    <a:pt x="25" y="0"/>
                    <a:pt x="33" y="4"/>
                    <a:pt x="40" y="5"/>
                  </a:cubicBezTo>
                  <a:cubicBezTo>
                    <a:pt x="51" y="8"/>
                    <a:pt x="63" y="10"/>
                    <a:pt x="75" y="13"/>
                  </a:cubicBezTo>
                  <a:cubicBezTo>
                    <a:pt x="81" y="13"/>
                    <a:pt x="88" y="15"/>
                    <a:pt x="94" y="15"/>
                  </a:cubicBezTo>
                  <a:cubicBezTo>
                    <a:pt x="95" y="15"/>
                    <a:pt x="96" y="14"/>
                    <a:pt x="97" y="16"/>
                  </a:cubicBezTo>
                  <a:close/>
                  <a:moveTo>
                    <a:pt x="20" y="3"/>
                  </a:moveTo>
                  <a:cubicBezTo>
                    <a:pt x="18" y="8"/>
                    <a:pt x="16" y="13"/>
                    <a:pt x="16" y="18"/>
                  </a:cubicBezTo>
                  <a:cubicBezTo>
                    <a:pt x="15" y="21"/>
                    <a:pt x="13" y="23"/>
                    <a:pt x="14" y="26"/>
                  </a:cubicBezTo>
                  <a:cubicBezTo>
                    <a:pt x="31" y="24"/>
                    <a:pt x="48" y="21"/>
                    <a:pt x="65" y="20"/>
                  </a:cubicBezTo>
                  <a:cubicBezTo>
                    <a:pt x="72" y="18"/>
                    <a:pt x="80" y="19"/>
                    <a:pt x="86" y="17"/>
                  </a:cubicBezTo>
                  <a:cubicBezTo>
                    <a:pt x="64" y="14"/>
                    <a:pt x="41" y="7"/>
                    <a:pt x="20" y="3"/>
                  </a:cubicBezTo>
                  <a:close/>
                  <a:moveTo>
                    <a:pt x="14" y="38"/>
                  </a:moveTo>
                  <a:cubicBezTo>
                    <a:pt x="19" y="45"/>
                    <a:pt x="22" y="53"/>
                    <a:pt x="28" y="60"/>
                  </a:cubicBezTo>
                  <a:cubicBezTo>
                    <a:pt x="46" y="48"/>
                    <a:pt x="64" y="37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59" y="29"/>
                    <a:pt x="37" y="35"/>
                    <a:pt x="14" y="38"/>
                  </a:cubicBezTo>
                  <a:close/>
                  <a:moveTo>
                    <a:pt x="13" y="29"/>
                  </a:moveTo>
                  <a:cubicBezTo>
                    <a:pt x="11" y="33"/>
                    <a:pt x="8" y="37"/>
                    <a:pt x="7" y="40"/>
                  </a:cubicBezTo>
                  <a:cubicBezTo>
                    <a:pt x="9" y="39"/>
                    <a:pt x="9" y="36"/>
                    <a:pt x="12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29" y="33"/>
                    <a:pt x="43" y="30"/>
                    <a:pt x="57" y="27"/>
                  </a:cubicBezTo>
                  <a:cubicBezTo>
                    <a:pt x="64" y="24"/>
                    <a:pt x="70" y="23"/>
                    <a:pt x="77" y="21"/>
                  </a:cubicBezTo>
                  <a:cubicBezTo>
                    <a:pt x="55" y="23"/>
                    <a:pt x="34" y="25"/>
                    <a:pt x="13" y="29"/>
                  </a:cubicBezTo>
                  <a:close/>
                  <a:moveTo>
                    <a:pt x="6" y="45"/>
                  </a:moveTo>
                  <a:cubicBezTo>
                    <a:pt x="9" y="46"/>
                    <a:pt x="12" y="44"/>
                    <a:pt x="14" y="44"/>
                  </a:cubicBezTo>
                  <a:cubicBezTo>
                    <a:pt x="13" y="42"/>
                    <a:pt x="13" y="41"/>
                    <a:pt x="11" y="39"/>
                  </a:cubicBezTo>
                  <a:cubicBezTo>
                    <a:pt x="10" y="41"/>
                    <a:pt x="8" y="43"/>
                    <a:pt x="6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1" name="任意多边形 18"/>
            <p:cNvSpPr/>
            <p:nvPr userDrawn="1">
              <p:custDataLst>
                <p:tags r:id="rId7"/>
              </p:custDataLst>
            </p:nvPr>
          </p:nvSpPr>
          <p:spPr>
            <a:xfrm>
              <a:off x="5391775" y="3694589"/>
              <a:ext cx="5058511" cy="364769"/>
            </a:xfrm>
            <a:custGeom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4358003" y="3472602"/>
            <a:ext cx="3300521" cy="557798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27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3" name="图片 8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5" name="图片 8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3" name="图片 8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2" name="图片 8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2" name="图片 8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grpSp>
          <p:nvGrpSpPr>
            <p:cNvPr id="6" name="组合 5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0" y="0"/>
              <a:ext cx="12192000" cy="6858000"/>
              <a:chExt cx="12192000" cy="6858000"/>
            </a:xfrm>
          </p:grpSpPr>
          <p:sp>
            <p:nvSpPr>
              <p:cNvPr id="7" name="矩形 6"/>
              <p:cNvSpPr/>
              <p:nvPr>
                <p:custDataLst>
                  <p:tags r:id="rId4"/>
                </p:custDataLst>
              </p:nvPr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 rot="6515120">
                <a:off x="1110431" y="1298923"/>
                <a:ext cx="4173973" cy="4173973"/>
              </a:xfrm>
              <a:prstGeom prst="rect">
                <a:avLst/>
              </a:prstGeom>
            </p:spPr>
          </p:pic>
        </p:grpSp>
        <p:sp>
          <p:nvSpPr>
            <p:cNvPr id="9" name="任意多边形: 形状 8"/>
            <p:cNvSpPr/>
            <p:nvPr userDrawn="1">
              <p:custDataLst>
                <p:tags r:id="rId8"/>
              </p:custDataLst>
            </p:nvPr>
          </p:nvSpPr>
          <p:spPr>
            <a:xfrm>
              <a:off x="4325257" y="3574104"/>
              <a:ext cx="5820229" cy="190941"/>
            </a:xfrm>
            <a:custGeom>
              <a:gdLst>
                <a:gd name="connsiteX0" fmla="*/ 0 w 5820229"/>
                <a:gd name="connsiteY0" fmla="*/ 103855 h 190941"/>
                <a:gd name="connsiteX1" fmla="*/ 943429 w 5820229"/>
                <a:gd name="connsiteY1" fmla="*/ 2255 h 190941"/>
                <a:gd name="connsiteX2" fmla="*/ 2046514 w 5820229"/>
                <a:gd name="connsiteY2" fmla="*/ 190941 h 190941"/>
                <a:gd name="connsiteX3" fmla="*/ 3570514 w 5820229"/>
                <a:gd name="connsiteY3" fmla="*/ 2255 h 190941"/>
                <a:gd name="connsiteX4" fmla="*/ 4644572 w 5820229"/>
                <a:gd name="connsiteY4" fmla="*/ 161912 h 190941"/>
                <a:gd name="connsiteX5" fmla="*/ 5820229 w 5820229"/>
                <a:gd name="connsiteY5" fmla="*/ 31284 h 1909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0229" h="190941">
                  <a:moveTo>
                    <a:pt x="0" y="103855"/>
                  </a:moveTo>
                  <a:cubicBezTo>
                    <a:pt x="301171" y="45798"/>
                    <a:pt x="602343" y="-12259"/>
                    <a:pt x="943429" y="2255"/>
                  </a:cubicBezTo>
                  <a:cubicBezTo>
                    <a:pt x="1284515" y="16769"/>
                    <a:pt x="1608667" y="190941"/>
                    <a:pt x="2046514" y="190941"/>
                  </a:cubicBezTo>
                  <a:cubicBezTo>
                    <a:pt x="2484361" y="190941"/>
                    <a:pt x="3137504" y="7093"/>
                    <a:pt x="3570514" y="2255"/>
                  </a:cubicBezTo>
                  <a:cubicBezTo>
                    <a:pt x="4003524" y="-2583"/>
                    <a:pt x="4269620" y="157074"/>
                    <a:pt x="4644572" y="161912"/>
                  </a:cubicBezTo>
                  <a:cubicBezTo>
                    <a:pt x="5019524" y="166750"/>
                    <a:pt x="5419876" y="99017"/>
                    <a:pt x="5820229" y="31284"/>
                  </a:cubicBezTo>
                </a:path>
              </a:pathLst>
            </a:custGeom>
            <a:noFill/>
            <a:ln w="28575" cap="rnd">
              <a:solidFill>
                <a:srgbClr val="64626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690257" y="2271825"/>
            <a:ext cx="3614057" cy="1007545"/>
          </a:xfrm>
        </p:spPr>
        <p:txBody>
          <a:bodyPr vert="horz" lIns="101600" tIns="38100" rIns="254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312319" y="3961843"/>
            <a:ext cx="4525566" cy="530058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1" name="组合 20"/>
          <p:cNvGrpSpPr/>
          <p:nvPr userDrawn="1">
            <p:custDataLst>
              <p:tags r:id="rId5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6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grpSp>
          <p:nvGrpSpPr>
            <p:cNvPr id="23" name="组 13"/>
            <p:cNvGrpSpPr/>
            <p:nvPr>
              <p:custDataLst>
                <p:tags r:id="rId7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5" name="Shape 203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6" name="Shape 204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7" name="Shape 205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8" name="Shape 206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9" name="Shape 207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0" name="Shape 208"/>
              <p:cNvSpPr/>
              <p:nvPr>
                <p:custDataLst>
                  <p:tags r:id="rId14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1" name="Shape 210"/>
              <p:cNvSpPr/>
              <p:nvPr>
                <p:custDataLst>
                  <p:tags r:id="rId15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02411" y="498476"/>
            <a:ext cx="8139178" cy="331473"/>
          </a:xfrm>
        </p:spPr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14789" y="273050"/>
            <a:ext cx="8712041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150066" y="5121275"/>
            <a:ext cx="807720" cy="171577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429" y="-4445"/>
            <a:ext cx="3674269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162" name="图片 16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6520" y="5255077"/>
            <a:ext cx="807881" cy="12867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8216265" y="358299"/>
            <a:ext cx="667226" cy="881063"/>
            <a:chOff x="17252" y="333"/>
            <a:chExt cx="1401" cy="1850"/>
          </a:xfrm>
        </p:grpSpPr>
        <p:sp>
          <p:nvSpPr>
            <p:cNvPr id="12" name="Shape 209"/>
            <p:cNvSpPr/>
            <p:nvPr userDrawn="1">
              <p:custDataLst>
                <p:tags r:id="rId4"/>
              </p:custDataLst>
            </p:nvPr>
          </p:nvSpPr>
          <p:spPr>
            <a:xfrm rot="3758493">
              <a:off x="17758" y="1288"/>
              <a:ext cx="1089" cy="70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sp>
          <p:nvSpPr>
            <p:cNvPr id="14" name="Shape 202"/>
            <p:cNvSpPr/>
            <p:nvPr userDrawn="1">
              <p:custDataLst>
                <p:tags r:id="rId5"/>
              </p:custDataLst>
            </p:nvPr>
          </p:nvSpPr>
          <p:spPr>
            <a:xfrm rot="3758493">
              <a:off x="17098" y="487"/>
              <a:ext cx="999" cy="69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99" h="691">
                  <a:moveTo>
                    <a:pt x="345" y="353"/>
                  </a:moveTo>
                  <a:cubicBezTo>
                    <a:pt x="468" y="355"/>
                    <a:pt x="588" y="353"/>
                    <a:pt x="706" y="368"/>
                  </a:cubicBezTo>
                  <a:cubicBezTo>
                    <a:pt x="707" y="389"/>
                    <a:pt x="719" y="410"/>
                    <a:pt x="726" y="429"/>
                  </a:cubicBezTo>
                  <a:lnTo>
                    <a:pt x="729" y="438"/>
                  </a:lnTo>
                  <a:lnTo>
                    <a:pt x="732" y="438"/>
                  </a:lnTo>
                  <a:cubicBezTo>
                    <a:pt x="756" y="520"/>
                    <a:pt x="796" y="607"/>
                    <a:pt x="803" y="691"/>
                  </a:cubicBezTo>
                  <a:lnTo>
                    <a:pt x="391" y="680"/>
                  </a:lnTo>
                  <a:cubicBezTo>
                    <a:pt x="415" y="619"/>
                    <a:pt x="389" y="488"/>
                    <a:pt x="361" y="426"/>
                  </a:cubicBezTo>
                  <a:cubicBezTo>
                    <a:pt x="400" y="420"/>
                    <a:pt x="438" y="419"/>
                    <a:pt x="477" y="420"/>
                  </a:cubicBezTo>
                  <a:lnTo>
                    <a:pt x="488" y="421"/>
                  </a:lnTo>
                  <a:lnTo>
                    <a:pt x="364" y="406"/>
                  </a:lnTo>
                  <a:cubicBezTo>
                    <a:pt x="354" y="390"/>
                    <a:pt x="349" y="369"/>
                    <a:pt x="345" y="353"/>
                  </a:cubicBezTo>
                  <a:close/>
                  <a:moveTo>
                    <a:pt x="299" y="206"/>
                  </a:moveTo>
                  <a:lnTo>
                    <a:pt x="345" y="322"/>
                  </a:lnTo>
                  <a:cubicBezTo>
                    <a:pt x="319" y="290"/>
                    <a:pt x="303" y="244"/>
                    <a:pt x="299" y="206"/>
                  </a:cubicBezTo>
                  <a:close/>
                  <a:moveTo>
                    <a:pt x="142" y="48"/>
                  </a:moveTo>
                  <a:lnTo>
                    <a:pt x="134" y="180"/>
                  </a:lnTo>
                  <a:cubicBezTo>
                    <a:pt x="91" y="178"/>
                    <a:pt x="45" y="184"/>
                    <a:pt x="3" y="189"/>
                  </a:cubicBezTo>
                  <a:cubicBezTo>
                    <a:pt x="-1" y="146"/>
                    <a:pt x="0" y="98"/>
                    <a:pt x="2" y="54"/>
                  </a:cubicBezTo>
                  <a:cubicBezTo>
                    <a:pt x="43" y="54"/>
                    <a:pt x="97" y="48"/>
                    <a:pt x="142" y="48"/>
                  </a:cubicBezTo>
                  <a:close/>
                  <a:moveTo>
                    <a:pt x="579" y="0"/>
                  </a:moveTo>
                  <a:cubicBezTo>
                    <a:pt x="582" y="0"/>
                    <a:pt x="585" y="0"/>
                    <a:pt x="589" y="1"/>
                  </a:cubicBezTo>
                  <a:cubicBezTo>
                    <a:pt x="603" y="0"/>
                    <a:pt x="607" y="22"/>
                    <a:pt x="606" y="35"/>
                  </a:cubicBezTo>
                  <a:lnTo>
                    <a:pt x="605" y="38"/>
                  </a:lnTo>
                  <a:lnTo>
                    <a:pt x="608" y="38"/>
                  </a:lnTo>
                  <a:lnTo>
                    <a:pt x="610" y="36"/>
                  </a:lnTo>
                  <a:cubicBezTo>
                    <a:pt x="634" y="12"/>
                    <a:pt x="653" y="14"/>
                    <a:pt x="668" y="32"/>
                  </a:cubicBezTo>
                  <a:lnTo>
                    <a:pt x="670" y="34"/>
                  </a:lnTo>
                  <a:lnTo>
                    <a:pt x="674" y="34"/>
                  </a:lnTo>
                  <a:cubicBezTo>
                    <a:pt x="700" y="32"/>
                    <a:pt x="725" y="29"/>
                    <a:pt x="751" y="29"/>
                  </a:cubicBezTo>
                  <a:cubicBezTo>
                    <a:pt x="771" y="29"/>
                    <a:pt x="791" y="30"/>
                    <a:pt x="812" y="35"/>
                  </a:cubicBezTo>
                  <a:lnTo>
                    <a:pt x="812" y="47"/>
                  </a:lnTo>
                  <a:lnTo>
                    <a:pt x="821" y="49"/>
                  </a:lnTo>
                  <a:cubicBezTo>
                    <a:pt x="882" y="68"/>
                    <a:pt x="939" y="99"/>
                    <a:pt x="999" y="120"/>
                  </a:cubicBezTo>
                  <a:cubicBezTo>
                    <a:pt x="941" y="159"/>
                    <a:pt x="859" y="206"/>
                    <a:pt x="788" y="209"/>
                  </a:cubicBezTo>
                  <a:lnTo>
                    <a:pt x="788" y="203"/>
                  </a:lnTo>
                  <a:lnTo>
                    <a:pt x="776" y="202"/>
                  </a:lnTo>
                  <a:cubicBezTo>
                    <a:pt x="756" y="201"/>
                    <a:pt x="736" y="199"/>
                    <a:pt x="716" y="196"/>
                  </a:cubicBezTo>
                  <a:lnTo>
                    <a:pt x="704" y="195"/>
                  </a:lnTo>
                  <a:lnTo>
                    <a:pt x="704" y="195"/>
                  </a:lnTo>
                  <a:cubicBezTo>
                    <a:pt x="705" y="262"/>
                    <a:pt x="697" y="328"/>
                    <a:pt x="681" y="351"/>
                  </a:cubicBezTo>
                  <a:lnTo>
                    <a:pt x="383" y="230"/>
                  </a:lnTo>
                  <a:cubicBezTo>
                    <a:pt x="384" y="229"/>
                    <a:pt x="383" y="217"/>
                    <a:pt x="383" y="198"/>
                  </a:cubicBezTo>
                  <a:lnTo>
                    <a:pt x="383" y="195"/>
                  </a:lnTo>
                  <a:lnTo>
                    <a:pt x="353" y="195"/>
                  </a:lnTo>
                  <a:cubicBezTo>
                    <a:pt x="290" y="196"/>
                    <a:pt x="233" y="196"/>
                    <a:pt x="199" y="196"/>
                  </a:cubicBezTo>
                  <a:lnTo>
                    <a:pt x="142" y="203"/>
                  </a:lnTo>
                  <a:lnTo>
                    <a:pt x="142" y="69"/>
                  </a:lnTo>
                  <a:cubicBezTo>
                    <a:pt x="225" y="55"/>
                    <a:pt x="310" y="49"/>
                    <a:pt x="394" y="45"/>
                  </a:cubicBezTo>
                  <a:lnTo>
                    <a:pt x="395" y="45"/>
                  </a:lnTo>
                  <a:lnTo>
                    <a:pt x="396" y="40"/>
                  </a:lnTo>
                  <a:cubicBezTo>
                    <a:pt x="407" y="6"/>
                    <a:pt x="426" y="-6"/>
                    <a:pt x="459" y="40"/>
                  </a:cubicBezTo>
                  <a:lnTo>
                    <a:pt x="460" y="43"/>
                  </a:lnTo>
                  <a:lnTo>
                    <a:pt x="464" y="43"/>
                  </a:lnTo>
                  <a:lnTo>
                    <a:pt x="464" y="40"/>
                  </a:lnTo>
                  <a:cubicBezTo>
                    <a:pt x="472" y="8"/>
                    <a:pt x="487" y="-2"/>
                    <a:pt x="506" y="2"/>
                  </a:cubicBezTo>
                  <a:cubicBezTo>
                    <a:pt x="519" y="2"/>
                    <a:pt x="532" y="13"/>
                    <a:pt x="534" y="40"/>
                  </a:cubicBezTo>
                  <a:lnTo>
                    <a:pt x="534" y="40"/>
                  </a:lnTo>
                  <a:lnTo>
                    <a:pt x="537" y="40"/>
                  </a:lnTo>
                  <a:lnTo>
                    <a:pt x="541" y="34"/>
                  </a:lnTo>
                  <a:cubicBezTo>
                    <a:pt x="553" y="14"/>
                    <a:pt x="562" y="1"/>
                    <a:pt x="579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8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9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7342823" y="5666740"/>
            <a:ext cx="1633061" cy="1131570"/>
            <a:chOff x="15418" y="8924"/>
            <a:chExt cx="3429" cy="1782"/>
          </a:xfrm>
        </p:grpSpPr>
        <p:pic>
          <p:nvPicPr>
            <p:cNvPr id="48" name="图片 4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181" y="9090"/>
              <a:ext cx="759" cy="877"/>
            </a:xfrm>
            <a:prstGeom prst="rect">
              <a:avLst/>
            </a:prstGeom>
          </p:spPr>
        </p:pic>
        <p:sp>
          <p:nvSpPr>
            <p:cNvPr id="54" name="Freeform 5"/>
            <p:cNvSpPr>
              <a:spLocks noEditPoints="1"/>
            </p:cNvSpPr>
            <p:nvPr userDrawn="1">
              <p:custDataLst>
                <p:tags r:id="rId5"/>
              </p:custDataLst>
            </p:nvPr>
          </p:nvSpPr>
          <p:spPr bwMode="auto">
            <a:xfrm>
              <a:off x="15418" y="8924"/>
              <a:ext cx="1309" cy="1744"/>
            </a:xfrm>
            <a:custGeom>
              <a:gdLst>
                <a:gd name="T0" fmla="*/ 0 w 120"/>
                <a:gd name="T1" fmla="*/ 61 h 122"/>
                <a:gd name="T2" fmla="*/ 60 w 120"/>
                <a:gd name="T3" fmla="*/ 0 h 122"/>
                <a:gd name="T4" fmla="*/ 60 w 120"/>
                <a:gd name="T5" fmla="*/ 0 h 122"/>
                <a:gd name="T6" fmla="*/ 120 w 120"/>
                <a:gd name="T7" fmla="*/ 61 h 122"/>
                <a:gd name="T8" fmla="*/ 120 w 120"/>
                <a:gd name="T9" fmla="*/ 61 h 122"/>
                <a:gd name="T10" fmla="*/ 120 w 120"/>
                <a:gd name="T11" fmla="*/ 61 h 122"/>
                <a:gd name="T12" fmla="*/ 60 w 120"/>
                <a:gd name="T13" fmla="*/ 122 h 122"/>
                <a:gd name="T14" fmla="*/ 60 w 120"/>
                <a:gd name="T15" fmla="*/ 122 h 122"/>
                <a:gd name="T16" fmla="*/ 0 w 120"/>
                <a:gd name="T17" fmla="*/ 61 h 122"/>
                <a:gd name="T18" fmla="*/ 4 w 120"/>
                <a:gd name="T19" fmla="*/ 61 h 122"/>
                <a:gd name="T20" fmla="*/ 60 w 120"/>
                <a:gd name="T21" fmla="*/ 118 h 122"/>
                <a:gd name="T22" fmla="*/ 60 w 120"/>
                <a:gd name="T23" fmla="*/ 118 h 122"/>
                <a:gd name="T24" fmla="*/ 116 w 120"/>
                <a:gd name="T25" fmla="*/ 61 h 122"/>
                <a:gd name="T26" fmla="*/ 116 w 120"/>
                <a:gd name="T27" fmla="*/ 61 h 122"/>
                <a:gd name="T28" fmla="*/ 116 w 120"/>
                <a:gd name="T29" fmla="*/ 61 h 122"/>
                <a:gd name="T30" fmla="*/ 60 w 120"/>
                <a:gd name="T31" fmla="*/ 4 h 122"/>
                <a:gd name="T32" fmla="*/ 60 w 120"/>
                <a:gd name="T33" fmla="*/ 4 h 122"/>
                <a:gd name="T34" fmla="*/ 4 w 120"/>
                <a:gd name="T35" fmla="*/ 61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9" h="1744">
                  <a:moveTo>
                    <a:pt x="442" y="1685"/>
                  </a:moveTo>
                  <a:lnTo>
                    <a:pt x="442" y="1685"/>
                  </a:lnTo>
                  <a:lnTo>
                    <a:pt x="441" y="1685"/>
                  </a:lnTo>
                  <a:lnTo>
                    <a:pt x="440" y="1685"/>
                  </a:lnTo>
                  <a:lnTo>
                    <a:pt x="439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42" y="1685"/>
                  </a:lnTo>
                  <a:close/>
                  <a:moveTo>
                    <a:pt x="660" y="750"/>
                  </a:moveTo>
                  <a:lnTo>
                    <a:pt x="478" y="980"/>
                  </a:lnTo>
                  <a:lnTo>
                    <a:pt x="486" y="1023"/>
                  </a:lnTo>
                  <a:lnTo>
                    <a:pt x="581" y="984"/>
                  </a:lnTo>
                  <a:lnTo>
                    <a:pt x="660" y="750"/>
                  </a:lnTo>
                  <a:close/>
                  <a:moveTo>
                    <a:pt x="719" y="665"/>
                  </a:moveTo>
                  <a:lnTo>
                    <a:pt x="719" y="665"/>
                  </a:lnTo>
                  <a:lnTo>
                    <a:pt x="723" y="682"/>
                  </a:lnTo>
                  <a:lnTo>
                    <a:pt x="737" y="678"/>
                  </a:lnTo>
                  <a:lnTo>
                    <a:pt x="733" y="674"/>
                  </a:lnTo>
                  <a:cubicBezTo>
                    <a:pt x="730" y="671"/>
                    <a:pt x="726" y="668"/>
                    <a:pt x="721" y="666"/>
                  </a:cubicBezTo>
                  <a:lnTo>
                    <a:pt x="719" y="665"/>
                  </a:lnTo>
                  <a:close/>
                  <a:moveTo>
                    <a:pt x="496" y="659"/>
                  </a:moveTo>
                  <a:cubicBezTo>
                    <a:pt x="496" y="659"/>
                    <a:pt x="496" y="659"/>
                    <a:pt x="496" y="659"/>
                  </a:cubicBezTo>
                  <a:lnTo>
                    <a:pt x="497" y="659"/>
                  </a:lnTo>
                  <a:lnTo>
                    <a:pt x="497" y="660"/>
                  </a:lnTo>
                  <a:lnTo>
                    <a:pt x="498" y="660"/>
                  </a:lnTo>
                  <a:lnTo>
                    <a:pt x="499" y="660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1" y="661"/>
                  </a:lnTo>
                  <a:lnTo>
                    <a:pt x="501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499" y="660"/>
                  </a:lnTo>
                  <a:lnTo>
                    <a:pt x="499" y="660"/>
                  </a:lnTo>
                  <a:lnTo>
                    <a:pt x="498" y="660"/>
                  </a:lnTo>
                  <a:lnTo>
                    <a:pt x="498" y="660"/>
                  </a:lnTo>
                  <a:lnTo>
                    <a:pt x="497" y="659"/>
                  </a:lnTo>
                  <a:lnTo>
                    <a:pt x="496" y="659"/>
                  </a:lnTo>
                  <a:close/>
                  <a:moveTo>
                    <a:pt x="613" y="654"/>
                  </a:moveTo>
                  <a:lnTo>
                    <a:pt x="609" y="654"/>
                  </a:lnTo>
                  <a:cubicBezTo>
                    <a:pt x="541" y="667"/>
                    <a:pt x="465" y="708"/>
                    <a:pt x="423" y="773"/>
                  </a:cubicBezTo>
                  <a:cubicBezTo>
                    <a:pt x="420" y="770"/>
                    <a:pt x="419" y="769"/>
                    <a:pt x="419" y="769"/>
                  </a:cubicBezTo>
                  <a:lnTo>
                    <a:pt x="419" y="769"/>
                  </a:lnTo>
                  <a:lnTo>
                    <a:pt x="421" y="771"/>
                  </a:lnTo>
                  <a:cubicBezTo>
                    <a:pt x="423" y="773"/>
                    <a:pt x="423" y="773"/>
                    <a:pt x="423" y="773"/>
                  </a:cubicBezTo>
                  <a:cubicBezTo>
                    <a:pt x="399" y="812"/>
                    <a:pt x="387" y="864"/>
                    <a:pt x="387" y="915"/>
                  </a:cubicBezTo>
                  <a:cubicBezTo>
                    <a:pt x="387" y="998"/>
                    <a:pt x="419" y="1078"/>
                    <a:pt x="455" y="1097"/>
                  </a:cubicBezTo>
                  <a:cubicBezTo>
                    <a:pt x="463" y="1101"/>
                    <a:pt x="470" y="1105"/>
                    <a:pt x="482" y="1105"/>
                  </a:cubicBezTo>
                  <a:cubicBezTo>
                    <a:pt x="482" y="1105"/>
                    <a:pt x="482" y="1105"/>
                    <a:pt x="486" y="1105"/>
                  </a:cubicBezTo>
                  <a:cubicBezTo>
                    <a:pt x="546" y="1105"/>
                    <a:pt x="646" y="1026"/>
                    <a:pt x="705" y="931"/>
                  </a:cubicBezTo>
                  <a:cubicBezTo>
                    <a:pt x="745" y="876"/>
                    <a:pt x="761" y="812"/>
                    <a:pt x="761" y="761"/>
                  </a:cubicBezTo>
                  <a:cubicBezTo>
                    <a:pt x="761" y="744"/>
                    <a:pt x="759" y="729"/>
                    <a:pt x="756" y="716"/>
                  </a:cubicBezTo>
                  <a:lnTo>
                    <a:pt x="753" y="708"/>
                  </a:lnTo>
                  <a:lnTo>
                    <a:pt x="708" y="722"/>
                  </a:lnTo>
                  <a:lnTo>
                    <a:pt x="705" y="716"/>
                  </a:lnTo>
                  <a:lnTo>
                    <a:pt x="605" y="1007"/>
                  </a:lnTo>
                  <a:lnTo>
                    <a:pt x="462" y="1067"/>
                  </a:lnTo>
                  <a:lnTo>
                    <a:pt x="442" y="980"/>
                  </a:lnTo>
                  <a:lnTo>
                    <a:pt x="442" y="972"/>
                  </a:lnTo>
                  <a:lnTo>
                    <a:pt x="676" y="680"/>
                  </a:lnTo>
                  <a:lnTo>
                    <a:pt x="613" y="689"/>
                  </a:lnTo>
                  <a:lnTo>
                    <a:pt x="613" y="654"/>
                  </a:lnTo>
                  <a:close/>
                  <a:moveTo>
                    <a:pt x="716" y="424"/>
                  </a:moveTo>
                  <a:cubicBezTo>
                    <a:pt x="712" y="460"/>
                    <a:pt x="704" y="500"/>
                    <a:pt x="700" y="512"/>
                  </a:cubicBezTo>
                  <a:cubicBezTo>
                    <a:pt x="700" y="516"/>
                    <a:pt x="704" y="523"/>
                    <a:pt x="712" y="531"/>
                  </a:cubicBezTo>
                  <a:cubicBezTo>
                    <a:pt x="724" y="539"/>
                    <a:pt x="736" y="543"/>
                    <a:pt x="744" y="543"/>
                  </a:cubicBezTo>
                  <a:cubicBezTo>
                    <a:pt x="748" y="543"/>
                    <a:pt x="792" y="519"/>
                    <a:pt x="828" y="500"/>
                  </a:cubicBezTo>
                  <a:cubicBezTo>
                    <a:pt x="832" y="496"/>
                    <a:pt x="836" y="492"/>
                    <a:pt x="844" y="492"/>
                  </a:cubicBezTo>
                  <a:cubicBezTo>
                    <a:pt x="836" y="492"/>
                    <a:pt x="832" y="492"/>
                    <a:pt x="824" y="492"/>
                  </a:cubicBezTo>
                  <a:cubicBezTo>
                    <a:pt x="804" y="492"/>
                    <a:pt x="784" y="492"/>
                    <a:pt x="768" y="488"/>
                  </a:cubicBezTo>
                  <a:cubicBezTo>
                    <a:pt x="740" y="480"/>
                    <a:pt x="728" y="452"/>
                    <a:pt x="716" y="424"/>
                  </a:cubicBezTo>
                  <a:close/>
                  <a:moveTo>
                    <a:pt x="700" y="349"/>
                  </a:moveTo>
                  <a:cubicBezTo>
                    <a:pt x="704" y="349"/>
                    <a:pt x="704" y="349"/>
                    <a:pt x="704" y="349"/>
                  </a:cubicBezTo>
                  <a:cubicBezTo>
                    <a:pt x="724" y="349"/>
                    <a:pt x="724" y="349"/>
                    <a:pt x="724" y="349"/>
                  </a:cubicBezTo>
                  <a:cubicBezTo>
                    <a:pt x="728" y="349"/>
                    <a:pt x="728" y="349"/>
                    <a:pt x="728" y="349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28" y="353"/>
                    <a:pt x="728" y="357"/>
                    <a:pt x="728" y="357"/>
                  </a:cubicBezTo>
                  <a:cubicBezTo>
                    <a:pt x="732" y="361"/>
                    <a:pt x="732" y="365"/>
                    <a:pt x="732" y="369"/>
                  </a:cubicBezTo>
                  <a:cubicBezTo>
                    <a:pt x="736" y="381"/>
                    <a:pt x="740" y="393"/>
                    <a:pt x="744" y="405"/>
                  </a:cubicBezTo>
                  <a:cubicBezTo>
                    <a:pt x="752" y="432"/>
                    <a:pt x="772" y="456"/>
                    <a:pt x="776" y="456"/>
                  </a:cubicBezTo>
                  <a:cubicBezTo>
                    <a:pt x="788" y="456"/>
                    <a:pt x="804" y="460"/>
                    <a:pt x="824" y="460"/>
                  </a:cubicBezTo>
                  <a:cubicBezTo>
                    <a:pt x="864" y="460"/>
                    <a:pt x="900" y="456"/>
                    <a:pt x="904" y="456"/>
                  </a:cubicBezTo>
                  <a:cubicBezTo>
                    <a:pt x="908" y="456"/>
                    <a:pt x="908" y="456"/>
                    <a:pt x="908" y="456"/>
                  </a:cubicBezTo>
                  <a:cubicBezTo>
                    <a:pt x="916" y="484"/>
                    <a:pt x="916" y="484"/>
                    <a:pt x="916" y="484"/>
                  </a:cubicBezTo>
                  <a:cubicBezTo>
                    <a:pt x="912" y="484"/>
                    <a:pt x="912" y="484"/>
                    <a:pt x="912" y="484"/>
                  </a:cubicBezTo>
                  <a:cubicBezTo>
                    <a:pt x="908" y="488"/>
                    <a:pt x="908" y="488"/>
                    <a:pt x="908" y="488"/>
                  </a:cubicBezTo>
                  <a:cubicBezTo>
                    <a:pt x="904" y="492"/>
                    <a:pt x="896" y="496"/>
                    <a:pt x="892" y="500"/>
                  </a:cubicBezTo>
                  <a:cubicBezTo>
                    <a:pt x="880" y="508"/>
                    <a:pt x="860" y="516"/>
                    <a:pt x="844" y="527"/>
                  </a:cubicBezTo>
                  <a:cubicBezTo>
                    <a:pt x="808" y="547"/>
                    <a:pt x="768" y="571"/>
                    <a:pt x="748" y="575"/>
                  </a:cubicBezTo>
                  <a:cubicBezTo>
                    <a:pt x="748" y="575"/>
                    <a:pt x="744" y="575"/>
                    <a:pt x="744" y="575"/>
                  </a:cubicBezTo>
                  <a:cubicBezTo>
                    <a:pt x="708" y="571"/>
                    <a:pt x="672" y="547"/>
                    <a:pt x="668" y="512"/>
                  </a:cubicBezTo>
                  <a:cubicBezTo>
                    <a:pt x="668" y="508"/>
                    <a:pt x="668" y="508"/>
                    <a:pt x="668" y="504"/>
                  </a:cubicBezTo>
                  <a:cubicBezTo>
                    <a:pt x="672" y="480"/>
                    <a:pt x="696" y="357"/>
                    <a:pt x="696" y="353"/>
                  </a:cubicBezTo>
                  <a:cubicBezTo>
                    <a:pt x="700" y="349"/>
                    <a:pt x="700" y="349"/>
                    <a:pt x="700" y="349"/>
                  </a:cubicBezTo>
                  <a:close/>
                  <a:moveTo>
                    <a:pt x="883" y="297"/>
                  </a:moveTo>
                  <a:lnTo>
                    <a:pt x="891" y="297"/>
                  </a:lnTo>
                  <a:lnTo>
                    <a:pt x="911" y="297"/>
                  </a:lnTo>
                  <a:lnTo>
                    <a:pt x="911" y="329"/>
                  </a:lnTo>
                  <a:lnTo>
                    <a:pt x="903" y="329"/>
                  </a:lnTo>
                  <a:lnTo>
                    <a:pt x="891" y="329"/>
                  </a:lnTo>
                  <a:lnTo>
                    <a:pt x="883" y="329"/>
                  </a:lnTo>
                  <a:lnTo>
                    <a:pt x="883" y="297"/>
                  </a:lnTo>
                  <a:close/>
                  <a:moveTo>
                    <a:pt x="795" y="266"/>
                  </a:moveTo>
                  <a:lnTo>
                    <a:pt x="827" y="293"/>
                  </a:lnTo>
                  <a:lnTo>
                    <a:pt x="807" y="317"/>
                  </a:lnTo>
                  <a:lnTo>
                    <a:pt x="784" y="297"/>
                  </a:lnTo>
                  <a:lnTo>
                    <a:pt x="776" y="293"/>
                  </a:lnTo>
                  <a:lnTo>
                    <a:pt x="795" y="266"/>
                  </a:lnTo>
                  <a:close/>
                  <a:moveTo>
                    <a:pt x="215" y="214"/>
                  </a:moveTo>
                  <a:cubicBezTo>
                    <a:pt x="215" y="214"/>
                    <a:pt x="216" y="214"/>
                    <a:pt x="217" y="215"/>
                  </a:cubicBezTo>
                  <a:lnTo>
                    <a:pt x="219" y="216"/>
                  </a:lnTo>
                  <a:lnTo>
                    <a:pt x="219" y="218"/>
                  </a:lnTo>
                  <a:cubicBezTo>
                    <a:pt x="215" y="214"/>
                    <a:pt x="215" y="214"/>
                    <a:pt x="215" y="214"/>
                  </a:cubicBezTo>
                  <a:close/>
                  <a:moveTo>
                    <a:pt x="219" y="214"/>
                  </a:moveTo>
                  <a:lnTo>
                    <a:pt x="219" y="214"/>
                  </a:lnTo>
                  <a:lnTo>
                    <a:pt x="218" y="214"/>
                  </a:lnTo>
                  <a:lnTo>
                    <a:pt x="217" y="214"/>
                  </a:lnTo>
                  <a:lnTo>
                    <a:pt x="217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9" y="214"/>
                  </a:lnTo>
                  <a:close/>
                  <a:moveTo>
                    <a:pt x="772" y="163"/>
                  </a:moveTo>
                  <a:cubicBezTo>
                    <a:pt x="652" y="163"/>
                    <a:pt x="557" y="262"/>
                    <a:pt x="557" y="381"/>
                  </a:cubicBezTo>
                  <a:cubicBezTo>
                    <a:pt x="557" y="499"/>
                    <a:pt x="652" y="598"/>
                    <a:pt x="772" y="598"/>
                  </a:cubicBezTo>
                  <a:cubicBezTo>
                    <a:pt x="892" y="598"/>
                    <a:pt x="987" y="499"/>
                    <a:pt x="987" y="381"/>
                  </a:cubicBezTo>
                  <a:cubicBezTo>
                    <a:pt x="987" y="377"/>
                    <a:pt x="987" y="377"/>
                    <a:pt x="987" y="377"/>
                  </a:cubicBezTo>
                  <a:cubicBezTo>
                    <a:pt x="987" y="300"/>
                    <a:pt x="947" y="233"/>
                    <a:pt x="887" y="196"/>
                  </a:cubicBezTo>
                  <a:lnTo>
                    <a:pt x="885" y="194"/>
                  </a:lnTo>
                  <a:lnTo>
                    <a:pt x="884" y="194"/>
                  </a:lnTo>
                  <a:cubicBezTo>
                    <a:pt x="879" y="194"/>
                    <a:pt x="879" y="194"/>
                    <a:pt x="879" y="194"/>
                  </a:cubicBezTo>
                  <a:lnTo>
                    <a:pt x="879" y="191"/>
                  </a:lnTo>
                  <a:lnTo>
                    <a:pt x="875" y="188"/>
                  </a:lnTo>
                  <a:lnTo>
                    <a:pt x="869" y="185"/>
                  </a:lnTo>
                  <a:lnTo>
                    <a:pt x="868" y="186"/>
                  </a:lnTo>
                  <a:cubicBezTo>
                    <a:pt x="867" y="186"/>
                    <a:pt x="867" y="186"/>
                    <a:pt x="867" y="186"/>
                  </a:cubicBezTo>
                  <a:lnTo>
                    <a:pt x="865" y="184"/>
                  </a:lnTo>
                  <a:lnTo>
                    <a:pt x="856" y="179"/>
                  </a:lnTo>
                  <a:cubicBezTo>
                    <a:pt x="830" y="169"/>
                    <a:pt x="802" y="163"/>
                    <a:pt x="772" y="163"/>
                  </a:cubicBezTo>
                  <a:close/>
                  <a:moveTo>
                    <a:pt x="962" y="124"/>
                  </a:moveTo>
                  <a:lnTo>
                    <a:pt x="962" y="125"/>
                  </a:lnTo>
                  <a:cubicBezTo>
                    <a:pt x="951" y="135"/>
                    <a:pt x="938" y="142"/>
                    <a:pt x="926" y="150"/>
                  </a:cubicBezTo>
                  <a:cubicBezTo>
                    <a:pt x="923" y="153"/>
                    <a:pt x="920" y="155"/>
                    <a:pt x="916" y="157"/>
                  </a:cubicBezTo>
                  <a:lnTo>
                    <a:pt x="909" y="162"/>
                  </a:lnTo>
                  <a:lnTo>
                    <a:pt x="913" y="162"/>
                  </a:lnTo>
                  <a:cubicBezTo>
                    <a:pt x="915" y="162"/>
                    <a:pt x="917" y="162"/>
                    <a:pt x="919" y="162"/>
                  </a:cubicBezTo>
                  <a:cubicBezTo>
                    <a:pt x="931" y="162"/>
                    <a:pt x="947" y="162"/>
                    <a:pt x="962" y="162"/>
                  </a:cubicBezTo>
                  <a:cubicBezTo>
                    <a:pt x="974" y="162"/>
                    <a:pt x="978" y="162"/>
                    <a:pt x="978" y="162"/>
                  </a:cubicBezTo>
                  <a:cubicBezTo>
                    <a:pt x="978" y="158"/>
                    <a:pt x="982" y="158"/>
                    <a:pt x="982" y="158"/>
                  </a:cubicBezTo>
                  <a:cubicBezTo>
                    <a:pt x="982" y="154"/>
                    <a:pt x="982" y="150"/>
                    <a:pt x="986" y="146"/>
                  </a:cubicBezTo>
                  <a:cubicBezTo>
                    <a:pt x="982" y="146"/>
                    <a:pt x="982" y="146"/>
                    <a:pt x="982" y="146"/>
                  </a:cubicBezTo>
                  <a:cubicBezTo>
                    <a:pt x="974" y="146"/>
                    <a:pt x="974" y="146"/>
                    <a:pt x="974" y="146"/>
                  </a:cubicBezTo>
                  <a:cubicBezTo>
                    <a:pt x="974" y="142"/>
                    <a:pt x="974" y="142"/>
                    <a:pt x="974" y="142"/>
                  </a:cubicBezTo>
                  <a:cubicBezTo>
                    <a:pt x="958" y="139"/>
                    <a:pt x="958" y="139"/>
                    <a:pt x="958" y="139"/>
                  </a:cubicBezTo>
                  <a:cubicBezTo>
                    <a:pt x="958" y="131"/>
                    <a:pt x="958" y="131"/>
                    <a:pt x="958" y="131"/>
                  </a:cubicBezTo>
                  <a:cubicBezTo>
                    <a:pt x="958" y="127"/>
                    <a:pt x="962" y="127"/>
                    <a:pt x="962" y="127"/>
                  </a:cubicBezTo>
                  <a:cubicBezTo>
                    <a:pt x="962" y="127"/>
                    <a:pt x="962" y="127"/>
                    <a:pt x="962" y="125"/>
                  </a:cubicBezTo>
                  <a:lnTo>
                    <a:pt x="962" y="124"/>
                  </a:lnTo>
                  <a:close/>
                  <a:moveTo>
                    <a:pt x="998" y="123"/>
                  </a:moveTo>
                  <a:cubicBezTo>
                    <a:pt x="998" y="123"/>
                    <a:pt x="998" y="125"/>
                    <a:pt x="997" y="128"/>
                  </a:cubicBezTo>
                  <a:lnTo>
                    <a:pt x="997" y="128"/>
                  </a:lnTo>
                  <a:lnTo>
                    <a:pt x="996" y="129"/>
                  </a:lnTo>
                  <a:cubicBezTo>
                    <a:pt x="994" y="131"/>
                    <a:pt x="993" y="132"/>
                    <a:pt x="990" y="135"/>
                  </a:cubicBezTo>
                  <a:cubicBezTo>
                    <a:pt x="990" y="139"/>
                    <a:pt x="990" y="139"/>
                    <a:pt x="990" y="139"/>
                  </a:cubicBezTo>
                  <a:cubicBezTo>
                    <a:pt x="993" y="136"/>
                    <a:pt x="995" y="133"/>
                    <a:pt x="996" y="130"/>
                  </a:cubicBezTo>
                  <a:lnTo>
                    <a:pt x="997" y="128"/>
                  </a:lnTo>
                  <a:lnTo>
                    <a:pt x="998" y="127"/>
                  </a:lnTo>
                  <a:cubicBezTo>
                    <a:pt x="998" y="123"/>
                    <a:pt x="998" y="123"/>
                    <a:pt x="998" y="123"/>
                  </a:cubicBezTo>
                  <a:close/>
                  <a:moveTo>
                    <a:pt x="899" y="0"/>
                  </a:moveTo>
                  <a:cubicBezTo>
                    <a:pt x="919" y="0"/>
                    <a:pt x="934" y="16"/>
                    <a:pt x="950" y="32"/>
                  </a:cubicBezTo>
                  <a:cubicBezTo>
                    <a:pt x="966" y="47"/>
                    <a:pt x="978" y="67"/>
                    <a:pt x="982" y="87"/>
                  </a:cubicBezTo>
                  <a:cubicBezTo>
                    <a:pt x="982" y="89"/>
                    <a:pt x="981" y="91"/>
                    <a:pt x="981" y="93"/>
                  </a:cubicBezTo>
                  <a:lnTo>
                    <a:pt x="981" y="93"/>
                  </a:lnTo>
                  <a:lnTo>
                    <a:pt x="982" y="92"/>
                  </a:lnTo>
                  <a:cubicBezTo>
                    <a:pt x="986" y="89"/>
                    <a:pt x="991" y="87"/>
                    <a:pt x="998" y="87"/>
                  </a:cubicBezTo>
                  <a:cubicBezTo>
                    <a:pt x="1006" y="87"/>
                    <a:pt x="1010" y="87"/>
                    <a:pt x="1014" y="91"/>
                  </a:cubicBezTo>
                  <a:cubicBezTo>
                    <a:pt x="1022" y="99"/>
                    <a:pt x="1030" y="111"/>
                    <a:pt x="1030" y="123"/>
                  </a:cubicBezTo>
                  <a:cubicBezTo>
                    <a:pt x="1030" y="135"/>
                    <a:pt x="1026" y="146"/>
                    <a:pt x="1018" y="158"/>
                  </a:cubicBezTo>
                  <a:cubicBezTo>
                    <a:pt x="1010" y="166"/>
                    <a:pt x="1010" y="170"/>
                    <a:pt x="1006" y="178"/>
                  </a:cubicBezTo>
                  <a:cubicBezTo>
                    <a:pt x="998" y="190"/>
                    <a:pt x="986" y="194"/>
                    <a:pt x="966" y="194"/>
                  </a:cubicBezTo>
                  <a:cubicBezTo>
                    <a:pt x="956" y="194"/>
                    <a:pt x="948" y="194"/>
                    <a:pt x="940" y="194"/>
                  </a:cubicBezTo>
                  <a:lnTo>
                    <a:pt x="937" y="194"/>
                  </a:lnTo>
                  <a:lnTo>
                    <a:pt x="944" y="200"/>
                  </a:lnTo>
                  <a:cubicBezTo>
                    <a:pt x="989" y="244"/>
                    <a:pt x="1017" y="305"/>
                    <a:pt x="1019" y="373"/>
                  </a:cubicBezTo>
                  <a:cubicBezTo>
                    <a:pt x="1019" y="381"/>
                    <a:pt x="1019" y="381"/>
                    <a:pt x="1019" y="381"/>
                  </a:cubicBezTo>
                  <a:cubicBezTo>
                    <a:pt x="1019" y="519"/>
                    <a:pt x="911" y="630"/>
                    <a:pt x="772" y="630"/>
                  </a:cubicBezTo>
                  <a:cubicBezTo>
                    <a:pt x="759" y="630"/>
                    <a:pt x="747" y="629"/>
                    <a:pt x="735" y="627"/>
                  </a:cubicBezTo>
                  <a:lnTo>
                    <a:pt x="733" y="627"/>
                  </a:lnTo>
                  <a:lnTo>
                    <a:pt x="730" y="634"/>
                  </a:lnTo>
                  <a:lnTo>
                    <a:pt x="737" y="638"/>
                  </a:lnTo>
                  <a:cubicBezTo>
                    <a:pt x="748" y="646"/>
                    <a:pt x="758" y="655"/>
                    <a:pt x="765" y="665"/>
                  </a:cubicBezTo>
                  <a:lnTo>
                    <a:pt x="770" y="672"/>
                  </a:lnTo>
                  <a:lnTo>
                    <a:pt x="778" y="670"/>
                  </a:lnTo>
                  <a:cubicBezTo>
                    <a:pt x="788" y="665"/>
                    <a:pt x="800" y="660"/>
                    <a:pt x="812" y="654"/>
                  </a:cubicBezTo>
                  <a:cubicBezTo>
                    <a:pt x="847" y="638"/>
                    <a:pt x="895" y="618"/>
                    <a:pt x="943" y="598"/>
                  </a:cubicBezTo>
                  <a:cubicBezTo>
                    <a:pt x="1042" y="555"/>
                    <a:pt x="1142" y="515"/>
                    <a:pt x="1182" y="511"/>
                  </a:cubicBezTo>
                  <a:cubicBezTo>
                    <a:pt x="1182" y="511"/>
                    <a:pt x="1186" y="511"/>
                    <a:pt x="1190" y="511"/>
                  </a:cubicBezTo>
                  <a:cubicBezTo>
                    <a:pt x="1249" y="511"/>
                    <a:pt x="1301" y="531"/>
                    <a:pt x="1301" y="531"/>
                  </a:cubicBezTo>
                  <a:cubicBezTo>
                    <a:pt x="1309" y="535"/>
                    <a:pt x="1309" y="535"/>
                    <a:pt x="1309" y="535"/>
                  </a:cubicBezTo>
                  <a:cubicBezTo>
                    <a:pt x="1301" y="562"/>
                    <a:pt x="1301" y="562"/>
                    <a:pt x="1301" y="562"/>
                  </a:cubicBezTo>
                  <a:cubicBezTo>
                    <a:pt x="1293" y="562"/>
                    <a:pt x="1293" y="562"/>
                    <a:pt x="1293" y="562"/>
                  </a:cubicBezTo>
                  <a:cubicBezTo>
                    <a:pt x="1293" y="562"/>
                    <a:pt x="1289" y="559"/>
                    <a:pt x="1289" y="559"/>
                  </a:cubicBezTo>
                  <a:cubicBezTo>
                    <a:pt x="1289" y="559"/>
                    <a:pt x="1285" y="559"/>
                    <a:pt x="1285" y="559"/>
                  </a:cubicBezTo>
                  <a:cubicBezTo>
                    <a:pt x="1277" y="555"/>
                    <a:pt x="1269" y="555"/>
                    <a:pt x="1261" y="551"/>
                  </a:cubicBezTo>
                  <a:cubicBezTo>
                    <a:pt x="1241" y="547"/>
                    <a:pt x="1217" y="543"/>
                    <a:pt x="1190" y="543"/>
                  </a:cubicBezTo>
                  <a:cubicBezTo>
                    <a:pt x="1186" y="543"/>
                    <a:pt x="1186" y="543"/>
                    <a:pt x="1182" y="543"/>
                  </a:cubicBezTo>
                  <a:cubicBezTo>
                    <a:pt x="1162" y="543"/>
                    <a:pt x="1050" y="586"/>
                    <a:pt x="955" y="626"/>
                  </a:cubicBezTo>
                  <a:cubicBezTo>
                    <a:pt x="886" y="657"/>
                    <a:pt x="820" y="686"/>
                    <a:pt x="788" y="700"/>
                  </a:cubicBezTo>
                  <a:lnTo>
                    <a:pt x="784" y="702"/>
                  </a:lnTo>
                  <a:lnTo>
                    <a:pt x="788" y="713"/>
                  </a:lnTo>
                  <a:cubicBezTo>
                    <a:pt x="791" y="728"/>
                    <a:pt x="793" y="744"/>
                    <a:pt x="793" y="761"/>
                  </a:cubicBezTo>
                  <a:cubicBezTo>
                    <a:pt x="793" y="820"/>
                    <a:pt x="773" y="887"/>
                    <a:pt x="733" y="951"/>
                  </a:cubicBezTo>
                  <a:cubicBezTo>
                    <a:pt x="681" y="1032"/>
                    <a:pt x="602" y="1103"/>
                    <a:pt x="529" y="1128"/>
                  </a:cubicBezTo>
                  <a:lnTo>
                    <a:pt x="521" y="1130"/>
                  </a:lnTo>
                  <a:lnTo>
                    <a:pt x="521" y="1133"/>
                  </a:lnTo>
                  <a:cubicBezTo>
                    <a:pt x="519" y="1136"/>
                    <a:pt x="517" y="1140"/>
                    <a:pt x="517" y="1146"/>
                  </a:cubicBezTo>
                  <a:cubicBezTo>
                    <a:pt x="517" y="1158"/>
                    <a:pt x="513" y="1177"/>
                    <a:pt x="509" y="1197"/>
                  </a:cubicBezTo>
                  <a:cubicBezTo>
                    <a:pt x="501" y="1245"/>
                    <a:pt x="489" y="1304"/>
                    <a:pt x="481" y="1368"/>
                  </a:cubicBezTo>
                  <a:cubicBezTo>
                    <a:pt x="462" y="1494"/>
                    <a:pt x="442" y="1637"/>
                    <a:pt x="438" y="1685"/>
                  </a:cubicBezTo>
                  <a:cubicBezTo>
                    <a:pt x="438" y="1692"/>
                    <a:pt x="442" y="1696"/>
                    <a:pt x="442" y="1696"/>
                  </a:cubicBezTo>
                  <a:cubicBezTo>
                    <a:pt x="442" y="1704"/>
                    <a:pt x="458" y="1712"/>
                    <a:pt x="481" y="1712"/>
                  </a:cubicBezTo>
                  <a:cubicBezTo>
                    <a:pt x="509" y="1712"/>
                    <a:pt x="537" y="1704"/>
                    <a:pt x="537" y="1704"/>
                  </a:cubicBezTo>
                  <a:cubicBezTo>
                    <a:pt x="537" y="1704"/>
                    <a:pt x="537" y="1704"/>
                    <a:pt x="541" y="1704"/>
                  </a:cubicBezTo>
                  <a:cubicBezTo>
                    <a:pt x="545" y="1704"/>
                    <a:pt x="545" y="1704"/>
                    <a:pt x="545" y="1704"/>
                  </a:cubicBezTo>
                  <a:cubicBezTo>
                    <a:pt x="553" y="1732"/>
                    <a:pt x="553" y="1732"/>
                    <a:pt x="553" y="1732"/>
                  </a:cubicBezTo>
                  <a:cubicBezTo>
                    <a:pt x="545" y="1732"/>
                    <a:pt x="545" y="1732"/>
                    <a:pt x="545" y="1732"/>
                  </a:cubicBezTo>
                  <a:cubicBezTo>
                    <a:pt x="545" y="1732"/>
                    <a:pt x="541" y="1736"/>
                    <a:pt x="541" y="1736"/>
                  </a:cubicBezTo>
                  <a:cubicBezTo>
                    <a:pt x="537" y="1736"/>
                    <a:pt x="533" y="1736"/>
                    <a:pt x="525" y="1736"/>
                  </a:cubicBezTo>
                  <a:cubicBezTo>
                    <a:pt x="513" y="1740"/>
                    <a:pt x="497" y="1744"/>
                    <a:pt x="481" y="1744"/>
                  </a:cubicBezTo>
                  <a:cubicBezTo>
                    <a:pt x="481" y="1744"/>
                    <a:pt x="478" y="1744"/>
                    <a:pt x="478" y="1744"/>
                  </a:cubicBezTo>
                  <a:cubicBezTo>
                    <a:pt x="454" y="1744"/>
                    <a:pt x="422" y="1736"/>
                    <a:pt x="410" y="1704"/>
                  </a:cubicBezTo>
                  <a:lnTo>
                    <a:pt x="411" y="1704"/>
                  </a:lnTo>
                  <a:lnTo>
                    <a:pt x="412" y="1703"/>
                  </a:lnTo>
                  <a:lnTo>
                    <a:pt x="412" y="1703"/>
                  </a:lnTo>
                  <a:lnTo>
                    <a:pt x="413" y="1703"/>
                  </a:lnTo>
                  <a:cubicBezTo>
                    <a:pt x="413" y="1703"/>
                    <a:pt x="414" y="1702"/>
                    <a:pt x="415" y="1702"/>
                  </a:cubicBezTo>
                  <a:lnTo>
                    <a:pt x="416" y="1702"/>
                  </a:lnTo>
                  <a:lnTo>
                    <a:pt x="416" y="1701"/>
                  </a:lnTo>
                  <a:lnTo>
                    <a:pt x="417" y="1701"/>
                  </a:lnTo>
                  <a:cubicBezTo>
                    <a:pt x="418" y="1700"/>
                    <a:pt x="418" y="1700"/>
                    <a:pt x="418" y="1700"/>
                  </a:cubicBezTo>
                  <a:lnTo>
                    <a:pt x="416" y="1701"/>
                  </a:lnTo>
                  <a:lnTo>
                    <a:pt x="416" y="1701"/>
                  </a:lnTo>
                  <a:lnTo>
                    <a:pt x="416" y="1702"/>
                  </a:lnTo>
                  <a:lnTo>
                    <a:pt x="415" y="1702"/>
                  </a:lnTo>
                  <a:cubicBezTo>
                    <a:pt x="415" y="1702"/>
                    <a:pt x="414" y="1702"/>
                    <a:pt x="413" y="1703"/>
                  </a:cubicBezTo>
                  <a:lnTo>
                    <a:pt x="412" y="1703"/>
                  </a:lnTo>
                  <a:lnTo>
                    <a:pt x="411" y="1704"/>
                  </a:lnTo>
                  <a:lnTo>
                    <a:pt x="411" y="1704"/>
                  </a:lnTo>
                  <a:cubicBezTo>
                    <a:pt x="410" y="1704"/>
                    <a:pt x="410" y="1704"/>
                    <a:pt x="410" y="1704"/>
                  </a:cubicBezTo>
                  <a:cubicBezTo>
                    <a:pt x="410" y="1696"/>
                    <a:pt x="406" y="1692"/>
                    <a:pt x="406" y="1685"/>
                  </a:cubicBezTo>
                  <a:cubicBezTo>
                    <a:pt x="410" y="1595"/>
                    <a:pt x="472" y="1228"/>
                    <a:pt x="487" y="1137"/>
                  </a:cubicBezTo>
                  <a:lnTo>
                    <a:pt x="487" y="1137"/>
                  </a:lnTo>
                  <a:lnTo>
                    <a:pt x="482" y="1137"/>
                  </a:lnTo>
                  <a:cubicBezTo>
                    <a:pt x="466" y="1137"/>
                    <a:pt x="451" y="1133"/>
                    <a:pt x="435" y="1121"/>
                  </a:cubicBezTo>
                  <a:cubicBezTo>
                    <a:pt x="439" y="1117"/>
                    <a:pt x="439" y="1117"/>
                    <a:pt x="439" y="1117"/>
                  </a:cubicBezTo>
                  <a:cubicBezTo>
                    <a:pt x="435" y="1121"/>
                    <a:pt x="435" y="1121"/>
                    <a:pt x="435" y="1121"/>
                  </a:cubicBezTo>
                  <a:cubicBezTo>
                    <a:pt x="423" y="1113"/>
                    <a:pt x="412" y="1102"/>
                    <a:pt x="402" y="1088"/>
                  </a:cubicBezTo>
                  <a:lnTo>
                    <a:pt x="399" y="1083"/>
                  </a:lnTo>
                  <a:lnTo>
                    <a:pt x="393" y="1090"/>
                  </a:lnTo>
                  <a:cubicBezTo>
                    <a:pt x="367" y="1122"/>
                    <a:pt x="321" y="1178"/>
                    <a:pt x="283" y="1213"/>
                  </a:cubicBezTo>
                  <a:cubicBezTo>
                    <a:pt x="263" y="1229"/>
                    <a:pt x="247" y="1241"/>
                    <a:pt x="227" y="1245"/>
                  </a:cubicBezTo>
                  <a:cubicBezTo>
                    <a:pt x="227" y="1245"/>
                    <a:pt x="223" y="1241"/>
                    <a:pt x="223" y="1241"/>
                  </a:cubicBezTo>
                  <a:cubicBezTo>
                    <a:pt x="223" y="1233"/>
                    <a:pt x="223" y="1233"/>
                    <a:pt x="223" y="1233"/>
                  </a:cubicBezTo>
                  <a:cubicBezTo>
                    <a:pt x="219" y="1241"/>
                    <a:pt x="219" y="1241"/>
                    <a:pt x="219" y="1241"/>
                  </a:cubicBezTo>
                  <a:cubicBezTo>
                    <a:pt x="191" y="1233"/>
                    <a:pt x="171" y="1193"/>
                    <a:pt x="147" y="1154"/>
                  </a:cubicBezTo>
                  <a:cubicBezTo>
                    <a:pt x="131" y="1118"/>
                    <a:pt x="119" y="1083"/>
                    <a:pt x="115" y="1063"/>
                  </a:cubicBezTo>
                  <a:cubicBezTo>
                    <a:pt x="115" y="1063"/>
                    <a:pt x="111" y="1063"/>
                    <a:pt x="111" y="1063"/>
                  </a:cubicBezTo>
                  <a:cubicBezTo>
                    <a:pt x="84" y="1063"/>
                    <a:pt x="24" y="1079"/>
                    <a:pt x="20" y="1083"/>
                  </a:cubicBezTo>
                  <a:cubicBezTo>
                    <a:pt x="16" y="1075"/>
                    <a:pt x="16" y="1075"/>
                    <a:pt x="16" y="1075"/>
                  </a:cubicBezTo>
                  <a:cubicBezTo>
                    <a:pt x="8" y="1075"/>
                    <a:pt x="8" y="1075"/>
                    <a:pt x="8" y="1075"/>
                  </a:cubicBezTo>
                  <a:cubicBezTo>
                    <a:pt x="0" y="1051"/>
                    <a:pt x="0" y="1051"/>
                    <a:pt x="0" y="1051"/>
                  </a:cubicBezTo>
                  <a:cubicBezTo>
                    <a:pt x="12" y="1051"/>
                    <a:pt x="12" y="1051"/>
                    <a:pt x="12" y="1051"/>
                  </a:cubicBezTo>
                  <a:cubicBezTo>
                    <a:pt x="16" y="1051"/>
                    <a:pt x="16" y="1051"/>
                    <a:pt x="20" y="1047"/>
                  </a:cubicBezTo>
                  <a:cubicBezTo>
                    <a:pt x="28" y="1047"/>
                    <a:pt x="36" y="1043"/>
                    <a:pt x="48" y="1043"/>
                  </a:cubicBezTo>
                  <a:cubicBezTo>
                    <a:pt x="68" y="1039"/>
                    <a:pt x="92" y="1031"/>
                    <a:pt x="111" y="1031"/>
                  </a:cubicBezTo>
                  <a:cubicBezTo>
                    <a:pt x="115" y="1031"/>
                    <a:pt x="123" y="1031"/>
                    <a:pt x="127" y="1035"/>
                  </a:cubicBezTo>
                  <a:cubicBezTo>
                    <a:pt x="135" y="1039"/>
                    <a:pt x="143" y="1043"/>
                    <a:pt x="143" y="1055"/>
                  </a:cubicBezTo>
                  <a:cubicBezTo>
                    <a:pt x="143" y="1059"/>
                    <a:pt x="143" y="1059"/>
                    <a:pt x="143" y="1059"/>
                  </a:cubicBezTo>
                  <a:cubicBezTo>
                    <a:pt x="143" y="1063"/>
                    <a:pt x="159" y="1106"/>
                    <a:pt x="179" y="1138"/>
                  </a:cubicBezTo>
                  <a:cubicBezTo>
                    <a:pt x="187" y="1158"/>
                    <a:pt x="199" y="1178"/>
                    <a:pt x="207" y="1190"/>
                  </a:cubicBezTo>
                  <a:cubicBezTo>
                    <a:pt x="215" y="1201"/>
                    <a:pt x="227" y="1213"/>
                    <a:pt x="227" y="1213"/>
                  </a:cubicBezTo>
                  <a:cubicBezTo>
                    <a:pt x="227" y="1213"/>
                    <a:pt x="227" y="1213"/>
                    <a:pt x="231" y="1213"/>
                  </a:cubicBezTo>
                  <a:cubicBezTo>
                    <a:pt x="231" y="1209"/>
                    <a:pt x="231" y="1209"/>
                    <a:pt x="231" y="1209"/>
                  </a:cubicBezTo>
                  <a:cubicBezTo>
                    <a:pt x="235" y="1209"/>
                    <a:pt x="235" y="1209"/>
                    <a:pt x="239" y="1205"/>
                  </a:cubicBezTo>
                  <a:cubicBezTo>
                    <a:pt x="247" y="1201"/>
                    <a:pt x="255" y="1197"/>
                    <a:pt x="263" y="1190"/>
                  </a:cubicBezTo>
                  <a:cubicBezTo>
                    <a:pt x="279" y="1174"/>
                    <a:pt x="299" y="1154"/>
                    <a:pt x="318" y="1130"/>
                  </a:cubicBezTo>
                  <a:cubicBezTo>
                    <a:pt x="344" y="1098"/>
                    <a:pt x="370" y="1066"/>
                    <a:pt x="381" y="1053"/>
                  </a:cubicBezTo>
                  <a:lnTo>
                    <a:pt x="382" y="1052"/>
                  </a:lnTo>
                  <a:lnTo>
                    <a:pt x="376" y="1037"/>
                  </a:lnTo>
                  <a:cubicBezTo>
                    <a:pt x="363" y="1001"/>
                    <a:pt x="355" y="958"/>
                    <a:pt x="355" y="915"/>
                  </a:cubicBezTo>
                  <a:cubicBezTo>
                    <a:pt x="355" y="860"/>
                    <a:pt x="367" y="800"/>
                    <a:pt x="399" y="753"/>
                  </a:cubicBezTo>
                  <a:cubicBezTo>
                    <a:pt x="422" y="719"/>
                    <a:pt x="452" y="692"/>
                    <a:pt x="486" y="670"/>
                  </a:cubicBezTo>
                  <a:lnTo>
                    <a:pt x="492" y="667"/>
                  </a:lnTo>
                  <a:lnTo>
                    <a:pt x="492" y="667"/>
                  </a:lnTo>
                  <a:cubicBezTo>
                    <a:pt x="488" y="667"/>
                    <a:pt x="488" y="667"/>
                    <a:pt x="488" y="667"/>
                  </a:cubicBezTo>
                  <a:cubicBezTo>
                    <a:pt x="488" y="659"/>
                    <a:pt x="488" y="659"/>
                    <a:pt x="488" y="659"/>
                  </a:cubicBezTo>
                  <a:cubicBezTo>
                    <a:pt x="488" y="655"/>
                    <a:pt x="488" y="655"/>
                    <a:pt x="488" y="651"/>
                  </a:cubicBezTo>
                  <a:cubicBezTo>
                    <a:pt x="488" y="524"/>
                    <a:pt x="421" y="417"/>
                    <a:pt x="354" y="337"/>
                  </a:cubicBezTo>
                  <a:cubicBezTo>
                    <a:pt x="324" y="306"/>
                    <a:pt x="295" y="279"/>
                    <a:pt x="272" y="258"/>
                  </a:cubicBezTo>
                  <a:lnTo>
                    <a:pt x="271" y="258"/>
                  </a:lnTo>
                  <a:lnTo>
                    <a:pt x="270" y="258"/>
                  </a:lnTo>
                  <a:lnTo>
                    <a:pt x="270" y="257"/>
                  </a:lnTo>
                  <a:lnTo>
                    <a:pt x="263" y="251"/>
                  </a:lnTo>
                  <a:cubicBezTo>
                    <a:pt x="244" y="235"/>
                    <a:pt x="229" y="223"/>
                    <a:pt x="220" y="217"/>
                  </a:cubicBezTo>
                  <a:lnTo>
                    <a:pt x="219" y="216"/>
                  </a:lnTo>
                  <a:lnTo>
                    <a:pt x="219" y="214"/>
                  </a:lnTo>
                  <a:lnTo>
                    <a:pt x="219" y="214"/>
                  </a:lnTo>
                  <a:lnTo>
                    <a:pt x="219" y="211"/>
                  </a:lnTo>
                  <a:cubicBezTo>
                    <a:pt x="219" y="206"/>
                    <a:pt x="219" y="206"/>
                    <a:pt x="219" y="206"/>
                  </a:cubicBezTo>
                  <a:cubicBezTo>
                    <a:pt x="215" y="206"/>
                    <a:pt x="215" y="206"/>
                    <a:pt x="215" y="206"/>
                  </a:cubicBezTo>
                  <a:cubicBezTo>
                    <a:pt x="231" y="178"/>
                    <a:pt x="231" y="178"/>
                    <a:pt x="231" y="178"/>
                  </a:cubicBezTo>
                  <a:cubicBezTo>
                    <a:pt x="235" y="190"/>
                    <a:pt x="235" y="190"/>
                    <a:pt x="235" y="190"/>
                  </a:cubicBezTo>
                  <a:cubicBezTo>
                    <a:pt x="235" y="190"/>
                    <a:pt x="235" y="190"/>
                    <a:pt x="239" y="190"/>
                  </a:cubicBezTo>
                  <a:cubicBezTo>
                    <a:pt x="239" y="194"/>
                    <a:pt x="243" y="194"/>
                    <a:pt x="247" y="198"/>
                  </a:cubicBezTo>
                  <a:cubicBezTo>
                    <a:pt x="249" y="199"/>
                    <a:pt x="251" y="200"/>
                    <a:pt x="253" y="202"/>
                  </a:cubicBezTo>
                  <a:lnTo>
                    <a:pt x="256" y="203"/>
                  </a:lnTo>
                  <a:lnTo>
                    <a:pt x="250" y="182"/>
                  </a:lnTo>
                  <a:lnTo>
                    <a:pt x="250" y="178"/>
                  </a:lnTo>
                  <a:lnTo>
                    <a:pt x="278" y="171"/>
                  </a:lnTo>
                  <a:lnTo>
                    <a:pt x="299" y="240"/>
                  </a:lnTo>
                  <a:lnTo>
                    <a:pt x="299" y="240"/>
                  </a:lnTo>
                  <a:cubicBezTo>
                    <a:pt x="323" y="261"/>
                    <a:pt x="350" y="287"/>
                    <a:pt x="377" y="317"/>
                  </a:cubicBezTo>
                  <a:cubicBezTo>
                    <a:pt x="449" y="397"/>
                    <a:pt x="520" y="512"/>
                    <a:pt x="520" y="651"/>
                  </a:cubicBezTo>
                  <a:lnTo>
                    <a:pt x="520" y="652"/>
                  </a:lnTo>
                  <a:lnTo>
                    <a:pt x="535" y="645"/>
                  </a:lnTo>
                  <a:cubicBezTo>
                    <a:pt x="576" y="627"/>
                    <a:pt x="619" y="618"/>
                    <a:pt x="658" y="618"/>
                  </a:cubicBezTo>
                  <a:lnTo>
                    <a:pt x="663" y="618"/>
                  </a:lnTo>
                  <a:lnTo>
                    <a:pt x="664" y="618"/>
                  </a:lnTo>
                  <a:lnTo>
                    <a:pt x="672" y="618"/>
                  </a:lnTo>
                  <a:lnTo>
                    <a:pt x="672" y="619"/>
                  </a:lnTo>
                  <a:lnTo>
                    <a:pt x="681" y="619"/>
                  </a:lnTo>
                  <a:cubicBezTo>
                    <a:pt x="684" y="620"/>
                    <a:pt x="688" y="620"/>
                    <a:pt x="692" y="621"/>
                  </a:cubicBezTo>
                  <a:lnTo>
                    <a:pt x="701" y="623"/>
                  </a:lnTo>
                  <a:lnTo>
                    <a:pt x="702" y="620"/>
                  </a:lnTo>
                  <a:lnTo>
                    <a:pt x="699" y="619"/>
                  </a:lnTo>
                  <a:cubicBezTo>
                    <a:pt x="599" y="587"/>
                    <a:pt x="525" y="493"/>
                    <a:pt x="525" y="381"/>
                  </a:cubicBezTo>
                  <a:cubicBezTo>
                    <a:pt x="525" y="242"/>
                    <a:pt x="637" y="131"/>
                    <a:pt x="772" y="131"/>
                  </a:cubicBezTo>
                  <a:cubicBezTo>
                    <a:pt x="806" y="131"/>
                    <a:pt x="838" y="138"/>
                    <a:pt x="867" y="150"/>
                  </a:cubicBezTo>
                  <a:lnTo>
                    <a:pt x="868" y="150"/>
                  </a:lnTo>
                  <a:lnTo>
                    <a:pt x="869" y="150"/>
                  </a:lnTo>
                  <a:cubicBezTo>
                    <a:pt x="871" y="149"/>
                    <a:pt x="873" y="148"/>
                    <a:pt x="875" y="146"/>
                  </a:cubicBezTo>
                  <a:cubicBezTo>
                    <a:pt x="883" y="142"/>
                    <a:pt x="895" y="135"/>
                    <a:pt x="907" y="127"/>
                  </a:cubicBezTo>
                  <a:cubicBezTo>
                    <a:pt x="926" y="115"/>
                    <a:pt x="946" y="95"/>
                    <a:pt x="950" y="87"/>
                  </a:cubicBezTo>
                  <a:cubicBezTo>
                    <a:pt x="950" y="83"/>
                    <a:pt x="938" y="63"/>
                    <a:pt x="926" y="51"/>
                  </a:cubicBezTo>
                  <a:cubicBezTo>
                    <a:pt x="919" y="40"/>
                    <a:pt x="903" y="32"/>
                    <a:pt x="899" y="32"/>
                  </a:cubicBezTo>
                  <a:cubicBezTo>
                    <a:pt x="895" y="36"/>
                    <a:pt x="895" y="40"/>
                    <a:pt x="895" y="44"/>
                  </a:cubicBezTo>
                  <a:cubicBezTo>
                    <a:pt x="895" y="47"/>
                    <a:pt x="895" y="55"/>
                    <a:pt x="899" y="55"/>
                  </a:cubicBezTo>
                  <a:cubicBezTo>
                    <a:pt x="907" y="59"/>
                    <a:pt x="919" y="67"/>
                    <a:pt x="922" y="67"/>
                  </a:cubicBezTo>
                  <a:cubicBezTo>
                    <a:pt x="930" y="71"/>
                    <a:pt x="930" y="71"/>
                    <a:pt x="930" y="71"/>
                  </a:cubicBezTo>
                  <a:cubicBezTo>
                    <a:pt x="919" y="99"/>
                    <a:pt x="919" y="99"/>
                    <a:pt x="919" y="99"/>
                  </a:cubicBezTo>
                  <a:cubicBezTo>
                    <a:pt x="911" y="99"/>
                    <a:pt x="911" y="99"/>
                    <a:pt x="911" y="99"/>
                  </a:cubicBezTo>
                  <a:cubicBezTo>
                    <a:pt x="907" y="99"/>
                    <a:pt x="907" y="99"/>
                    <a:pt x="907" y="99"/>
                  </a:cubicBezTo>
                  <a:cubicBezTo>
                    <a:pt x="907" y="95"/>
                    <a:pt x="907" y="95"/>
                    <a:pt x="907" y="95"/>
                  </a:cubicBezTo>
                  <a:cubicBezTo>
                    <a:pt x="903" y="95"/>
                    <a:pt x="903" y="91"/>
                    <a:pt x="899" y="91"/>
                  </a:cubicBezTo>
                  <a:cubicBezTo>
                    <a:pt x="895" y="87"/>
                    <a:pt x="887" y="87"/>
                    <a:pt x="883" y="83"/>
                  </a:cubicBezTo>
                  <a:cubicBezTo>
                    <a:pt x="867" y="75"/>
                    <a:pt x="863" y="59"/>
                    <a:pt x="863" y="44"/>
                  </a:cubicBezTo>
                  <a:cubicBezTo>
                    <a:pt x="863" y="32"/>
                    <a:pt x="867" y="20"/>
                    <a:pt x="879" y="8"/>
                  </a:cubicBezTo>
                  <a:cubicBezTo>
                    <a:pt x="883" y="0"/>
                    <a:pt x="891" y="0"/>
                    <a:pt x="89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0"/>
            </a:p>
          </p:txBody>
        </p:sp>
        <p:pic>
          <p:nvPicPr>
            <p:cNvPr id="49" name="图片 48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7168" y="9660"/>
              <a:ext cx="756" cy="682"/>
            </a:xfrm>
            <a:prstGeom prst="rect">
              <a:avLst/>
            </a:prstGeom>
          </p:spPr>
        </p:pic>
        <p:sp>
          <p:nvSpPr>
            <p:cNvPr id="87" name="Freeform 56"/>
            <p:cNvSpPr>
              <a:spLocks noEditPoints="1"/>
            </p:cNvSpPr>
            <p:nvPr userDrawn="1">
              <p:custDataLst>
                <p:tags r:id="rId8"/>
              </p:custDataLst>
            </p:nvPr>
          </p:nvSpPr>
          <p:spPr bwMode="auto">
            <a:xfrm>
              <a:off x="17885" y="9292"/>
              <a:ext cx="963" cy="1415"/>
            </a:xfrm>
            <a:custGeom>
              <a:gdLst>
                <a:gd name="T0" fmla="*/ 0 w 112"/>
                <a:gd name="T1" fmla="*/ 55 h 110"/>
                <a:gd name="T2" fmla="*/ 56 w 112"/>
                <a:gd name="T3" fmla="*/ 0 h 110"/>
                <a:gd name="T4" fmla="*/ 56 w 112"/>
                <a:gd name="T5" fmla="*/ 0 h 110"/>
                <a:gd name="T6" fmla="*/ 112 w 112"/>
                <a:gd name="T7" fmla="*/ 55 h 110"/>
                <a:gd name="T8" fmla="*/ 112 w 112"/>
                <a:gd name="T9" fmla="*/ 55 h 110"/>
                <a:gd name="T10" fmla="*/ 56 w 112"/>
                <a:gd name="T11" fmla="*/ 110 h 110"/>
                <a:gd name="T12" fmla="*/ 56 w 112"/>
                <a:gd name="T13" fmla="*/ 110 h 110"/>
                <a:gd name="T14" fmla="*/ 0 w 112"/>
                <a:gd name="T15" fmla="*/ 55 h 110"/>
                <a:gd name="T16" fmla="*/ 4 w 112"/>
                <a:gd name="T17" fmla="*/ 55 h 110"/>
                <a:gd name="T18" fmla="*/ 56 w 112"/>
                <a:gd name="T19" fmla="*/ 106 h 110"/>
                <a:gd name="T20" fmla="*/ 56 w 112"/>
                <a:gd name="T21" fmla="*/ 106 h 110"/>
                <a:gd name="T22" fmla="*/ 108 w 112"/>
                <a:gd name="T23" fmla="*/ 55 h 110"/>
                <a:gd name="T24" fmla="*/ 108 w 112"/>
                <a:gd name="T25" fmla="*/ 55 h 110"/>
                <a:gd name="T26" fmla="*/ 56 w 112"/>
                <a:gd name="T27" fmla="*/ 4 h 110"/>
                <a:gd name="T28" fmla="*/ 56 w 112"/>
                <a:gd name="T29" fmla="*/ 4 h 110"/>
                <a:gd name="T30" fmla="*/ 4 w 112"/>
                <a:gd name="T31" fmla="*/ 55 h 1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3" h="1415">
                  <a:moveTo>
                    <a:pt x="425" y="601"/>
                  </a:moveTo>
                  <a:lnTo>
                    <a:pt x="436" y="710"/>
                  </a:lnTo>
                  <a:lnTo>
                    <a:pt x="463" y="739"/>
                  </a:lnTo>
                  <a:lnTo>
                    <a:pt x="463" y="716"/>
                  </a:lnTo>
                  <a:lnTo>
                    <a:pt x="425" y="601"/>
                  </a:lnTo>
                  <a:close/>
                  <a:moveTo>
                    <a:pt x="462" y="492"/>
                  </a:moveTo>
                  <a:lnTo>
                    <a:pt x="450" y="546"/>
                  </a:lnTo>
                  <a:lnTo>
                    <a:pt x="428" y="518"/>
                  </a:lnTo>
                  <a:lnTo>
                    <a:pt x="490" y="713"/>
                  </a:lnTo>
                  <a:lnTo>
                    <a:pt x="490" y="811"/>
                  </a:lnTo>
                  <a:lnTo>
                    <a:pt x="412" y="726"/>
                  </a:lnTo>
                  <a:lnTo>
                    <a:pt x="408" y="723"/>
                  </a:lnTo>
                  <a:lnTo>
                    <a:pt x="408" y="720"/>
                  </a:lnTo>
                  <a:lnTo>
                    <a:pt x="392" y="524"/>
                  </a:lnTo>
                  <a:lnTo>
                    <a:pt x="375" y="556"/>
                  </a:lnTo>
                  <a:lnTo>
                    <a:pt x="352" y="516"/>
                  </a:lnTo>
                  <a:lnTo>
                    <a:pt x="350" y="519"/>
                  </a:lnTo>
                  <a:cubicBezTo>
                    <a:pt x="349" y="523"/>
                    <a:pt x="347" y="526"/>
                    <a:pt x="345" y="529"/>
                  </a:cubicBez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1" y="540"/>
                  </a:lnTo>
                  <a:cubicBezTo>
                    <a:pt x="327" y="578"/>
                    <a:pt x="320" y="628"/>
                    <a:pt x="320" y="679"/>
                  </a:cubicBezTo>
                  <a:cubicBezTo>
                    <a:pt x="320" y="683"/>
                    <a:pt x="320" y="683"/>
                    <a:pt x="320" y="683"/>
                  </a:cubicBezTo>
                  <a:cubicBezTo>
                    <a:pt x="320" y="727"/>
                    <a:pt x="347" y="778"/>
                    <a:pt x="385" y="818"/>
                  </a:cubicBezTo>
                  <a:cubicBezTo>
                    <a:pt x="422" y="856"/>
                    <a:pt x="470" y="883"/>
                    <a:pt x="500" y="883"/>
                  </a:cubicBezTo>
                  <a:cubicBezTo>
                    <a:pt x="500" y="883"/>
                    <a:pt x="500" y="883"/>
                    <a:pt x="504" y="883"/>
                  </a:cubicBezTo>
                  <a:cubicBezTo>
                    <a:pt x="524" y="883"/>
                    <a:pt x="548" y="865"/>
                    <a:pt x="567" y="837"/>
                  </a:cubicBezTo>
                  <a:lnTo>
                    <a:pt x="573" y="828"/>
                  </a:lnTo>
                  <a:lnTo>
                    <a:pt x="572" y="827"/>
                  </a:lnTo>
                  <a:cubicBezTo>
                    <a:pt x="561" y="814"/>
                    <a:pt x="561" y="814"/>
                    <a:pt x="561" y="814"/>
                  </a:cubicBezTo>
                  <a:cubicBezTo>
                    <a:pt x="571" y="811"/>
                    <a:pt x="571" y="811"/>
                    <a:pt x="571" y="811"/>
                  </a:cubicBezTo>
                  <a:cubicBezTo>
                    <a:pt x="571" y="811"/>
                    <a:pt x="575" y="811"/>
                    <a:pt x="575" y="811"/>
                  </a:cubicBezTo>
                  <a:cubicBezTo>
                    <a:pt x="577" y="808"/>
                    <a:pt x="580" y="806"/>
                    <a:pt x="584" y="803"/>
                  </a:cubicBezTo>
                  <a:lnTo>
                    <a:pt x="587" y="801"/>
                  </a:lnTo>
                  <a:lnTo>
                    <a:pt x="588" y="799"/>
                  </a:lnTo>
                  <a:cubicBezTo>
                    <a:pt x="601" y="769"/>
                    <a:pt x="609" y="733"/>
                    <a:pt x="609" y="700"/>
                  </a:cubicBezTo>
                  <a:cubicBezTo>
                    <a:pt x="609" y="679"/>
                    <a:pt x="605" y="662"/>
                    <a:pt x="602" y="649"/>
                  </a:cubicBezTo>
                  <a:cubicBezTo>
                    <a:pt x="602" y="645"/>
                    <a:pt x="602" y="645"/>
                    <a:pt x="602" y="645"/>
                  </a:cubicBezTo>
                  <a:cubicBezTo>
                    <a:pt x="579" y="577"/>
                    <a:pt x="520" y="518"/>
                    <a:pt x="463" y="492"/>
                  </a:cubicBezTo>
                  <a:lnTo>
                    <a:pt x="462" y="492"/>
                  </a:lnTo>
                  <a:close/>
                  <a:moveTo>
                    <a:pt x="383" y="485"/>
                  </a:moveTo>
                  <a:lnTo>
                    <a:pt x="383" y="485"/>
                  </a:lnTo>
                  <a:cubicBezTo>
                    <a:pt x="379" y="487"/>
                    <a:pt x="376" y="489"/>
                    <a:pt x="374" y="491"/>
                  </a:cubicBezTo>
                  <a:lnTo>
                    <a:pt x="372" y="492"/>
                  </a:lnTo>
                  <a:lnTo>
                    <a:pt x="375" y="499"/>
                  </a:lnTo>
                  <a:lnTo>
                    <a:pt x="383" y="485"/>
                  </a:lnTo>
                  <a:close/>
                  <a:moveTo>
                    <a:pt x="296" y="407"/>
                  </a:moveTo>
                  <a:lnTo>
                    <a:pt x="296" y="407"/>
                  </a:lnTo>
                  <a:cubicBezTo>
                    <a:pt x="296" y="407"/>
                    <a:pt x="296" y="407"/>
                    <a:pt x="296" y="407"/>
                  </a:cubicBezTo>
                  <a:lnTo>
                    <a:pt x="296" y="407"/>
                  </a:lnTo>
                  <a:close/>
                  <a:moveTo>
                    <a:pt x="316" y="404"/>
                  </a:moveTo>
                  <a:cubicBezTo>
                    <a:pt x="316" y="407"/>
                    <a:pt x="315" y="409"/>
                    <a:pt x="315" y="410"/>
                  </a:cubicBezTo>
                  <a:lnTo>
                    <a:pt x="314" y="411"/>
                  </a:lnTo>
                  <a:lnTo>
                    <a:pt x="318" y="409"/>
                  </a:lnTo>
                  <a:lnTo>
                    <a:pt x="319" y="409"/>
                  </a:lnTo>
                  <a:lnTo>
                    <a:pt x="318" y="406"/>
                  </a:lnTo>
                  <a:cubicBezTo>
                    <a:pt x="318" y="406"/>
                    <a:pt x="317" y="405"/>
                    <a:pt x="316" y="404"/>
                  </a:cubicBezTo>
                  <a:close/>
                  <a:moveTo>
                    <a:pt x="279" y="390"/>
                  </a:moveTo>
                  <a:cubicBezTo>
                    <a:pt x="279" y="394"/>
                    <a:pt x="279" y="394"/>
                    <a:pt x="275" y="394"/>
                  </a:cubicBezTo>
                  <a:cubicBezTo>
                    <a:pt x="274" y="395"/>
                    <a:pt x="273" y="397"/>
                    <a:pt x="272" y="398"/>
                  </a:cubicBezTo>
                  <a:lnTo>
                    <a:pt x="272" y="399"/>
                  </a:lnTo>
                  <a:lnTo>
                    <a:pt x="284" y="407"/>
                  </a:lnTo>
                  <a:lnTo>
                    <a:pt x="289" y="410"/>
                  </a:lnTo>
                  <a:lnTo>
                    <a:pt x="289" y="409"/>
                  </a:lnTo>
                  <a:cubicBezTo>
                    <a:pt x="289" y="407"/>
                    <a:pt x="289" y="407"/>
                    <a:pt x="289" y="407"/>
                  </a:cubicBezTo>
                  <a:cubicBezTo>
                    <a:pt x="289" y="407"/>
                    <a:pt x="289" y="404"/>
                    <a:pt x="289" y="404"/>
                  </a:cubicBezTo>
                  <a:cubicBezTo>
                    <a:pt x="289" y="400"/>
                    <a:pt x="289" y="400"/>
                    <a:pt x="289" y="397"/>
                  </a:cubicBezTo>
                  <a:cubicBezTo>
                    <a:pt x="289" y="397"/>
                    <a:pt x="286" y="394"/>
                    <a:pt x="282" y="390"/>
                  </a:cubicBezTo>
                  <a:cubicBezTo>
                    <a:pt x="282" y="390"/>
                    <a:pt x="282" y="390"/>
                    <a:pt x="279" y="390"/>
                  </a:cubicBezTo>
                  <a:close/>
                  <a:moveTo>
                    <a:pt x="323" y="340"/>
                  </a:moveTo>
                  <a:cubicBezTo>
                    <a:pt x="322" y="340"/>
                    <a:pt x="321" y="340"/>
                    <a:pt x="321" y="340"/>
                  </a:cubicBezTo>
                  <a:cubicBezTo>
                    <a:pt x="317" y="340"/>
                    <a:pt x="317" y="340"/>
                    <a:pt x="317" y="340"/>
                  </a:cubicBezTo>
                  <a:cubicBezTo>
                    <a:pt x="314" y="340"/>
                    <a:pt x="310" y="343"/>
                    <a:pt x="303" y="347"/>
                  </a:cubicBezTo>
                  <a:cubicBezTo>
                    <a:pt x="297" y="350"/>
                    <a:pt x="286" y="357"/>
                    <a:pt x="276" y="360"/>
                  </a:cubicBezTo>
                  <a:cubicBezTo>
                    <a:pt x="266" y="365"/>
                    <a:pt x="257" y="371"/>
                    <a:pt x="249" y="376"/>
                  </a:cubicBezTo>
                  <a:lnTo>
                    <a:pt x="248" y="377"/>
                  </a:lnTo>
                  <a:lnTo>
                    <a:pt x="249" y="379"/>
                  </a:lnTo>
                  <a:lnTo>
                    <a:pt x="252" y="382"/>
                  </a:lnTo>
                  <a:lnTo>
                    <a:pt x="252" y="381"/>
                  </a:lnTo>
                  <a:cubicBezTo>
                    <a:pt x="253" y="379"/>
                    <a:pt x="256" y="377"/>
                    <a:pt x="258" y="377"/>
                  </a:cubicBezTo>
                  <a:cubicBezTo>
                    <a:pt x="262" y="370"/>
                    <a:pt x="272" y="363"/>
                    <a:pt x="282" y="363"/>
                  </a:cubicBezTo>
                  <a:cubicBezTo>
                    <a:pt x="289" y="363"/>
                    <a:pt x="296" y="366"/>
                    <a:pt x="303" y="370"/>
                  </a:cubicBezTo>
                  <a:cubicBezTo>
                    <a:pt x="303" y="373"/>
                    <a:pt x="306" y="373"/>
                    <a:pt x="306" y="377"/>
                  </a:cubicBezTo>
                  <a:cubicBezTo>
                    <a:pt x="310" y="377"/>
                    <a:pt x="310" y="377"/>
                    <a:pt x="310" y="377"/>
                  </a:cubicBezTo>
                  <a:cubicBezTo>
                    <a:pt x="310" y="377"/>
                    <a:pt x="313" y="377"/>
                    <a:pt x="313" y="377"/>
                  </a:cubicBezTo>
                  <a:cubicBezTo>
                    <a:pt x="316" y="377"/>
                    <a:pt x="320" y="377"/>
                    <a:pt x="323" y="380"/>
                  </a:cubicBezTo>
                  <a:cubicBezTo>
                    <a:pt x="333" y="383"/>
                    <a:pt x="339" y="390"/>
                    <a:pt x="343" y="397"/>
                  </a:cubicBezTo>
                  <a:lnTo>
                    <a:pt x="343" y="397"/>
                  </a:lnTo>
                  <a:lnTo>
                    <a:pt x="343" y="397"/>
                  </a:lnTo>
                  <a:cubicBezTo>
                    <a:pt x="392" y="374"/>
                    <a:pt x="392" y="374"/>
                    <a:pt x="392" y="374"/>
                  </a:cubicBezTo>
                  <a:cubicBezTo>
                    <a:pt x="389" y="371"/>
                    <a:pt x="385" y="364"/>
                    <a:pt x="382" y="357"/>
                  </a:cubicBezTo>
                  <a:cubicBezTo>
                    <a:pt x="379" y="354"/>
                    <a:pt x="336" y="339"/>
                    <a:pt x="323" y="340"/>
                  </a:cubicBezTo>
                  <a:close/>
                  <a:moveTo>
                    <a:pt x="242" y="214"/>
                  </a:moveTo>
                  <a:lnTo>
                    <a:pt x="249" y="214"/>
                  </a:lnTo>
                  <a:lnTo>
                    <a:pt x="266" y="214"/>
                  </a:lnTo>
                  <a:lnTo>
                    <a:pt x="266" y="241"/>
                  </a:lnTo>
                  <a:lnTo>
                    <a:pt x="259" y="241"/>
                  </a:lnTo>
                  <a:lnTo>
                    <a:pt x="249" y="241"/>
                  </a:lnTo>
                  <a:lnTo>
                    <a:pt x="242" y="241"/>
                  </a:lnTo>
                  <a:lnTo>
                    <a:pt x="242" y="214"/>
                  </a:lnTo>
                  <a:close/>
                  <a:moveTo>
                    <a:pt x="374" y="99"/>
                  </a:moveTo>
                  <a:cubicBezTo>
                    <a:pt x="279" y="99"/>
                    <a:pt x="204" y="174"/>
                    <a:pt x="204" y="266"/>
                  </a:cubicBezTo>
                  <a:cubicBezTo>
                    <a:pt x="204" y="296"/>
                    <a:pt x="212" y="324"/>
                    <a:pt x="226" y="348"/>
                  </a:cubicBezTo>
                  <a:lnTo>
                    <a:pt x="232" y="356"/>
                  </a:lnTo>
                  <a:lnTo>
                    <a:pt x="233" y="356"/>
                  </a:lnTo>
                  <a:cubicBezTo>
                    <a:pt x="234" y="355"/>
                    <a:pt x="235" y="354"/>
                    <a:pt x="235" y="354"/>
                  </a:cubicBezTo>
                  <a:cubicBezTo>
                    <a:pt x="242" y="350"/>
                    <a:pt x="252" y="343"/>
                    <a:pt x="263" y="337"/>
                  </a:cubicBezTo>
                  <a:cubicBezTo>
                    <a:pt x="283" y="327"/>
                    <a:pt x="303" y="313"/>
                    <a:pt x="317" y="313"/>
                  </a:cubicBezTo>
                  <a:cubicBezTo>
                    <a:pt x="317" y="313"/>
                    <a:pt x="317" y="313"/>
                    <a:pt x="321" y="313"/>
                  </a:cubicBezTo>
                  <a:cubicBezTo>
                    <a:pt x="338" y="313"/>
                    <a:pt x="382" y="323"/>
                    <a:pt x="402" y="340"/>
                  </a:cubicBezTo>
                  <a:cubicBezTo>
                    <a:pt x="416" y="354"/>
                    <a:pt x="423" y="374"/>
                    <a:pt x="423" y="377"/>
                  </a:cubicBezTo>
                  <a:cubicBezTo>
                    <a:pt x="426" y="391"/>
                    <a:pt x="426" y="391"/>
                    <a:pt x="426" y="391"/>
                  </a:cubicBezTo>
                  <a:cubicBezTo>
                    <a:pt x="389" y="408"/>
                    <a:pt x="363" y="419"/>
                    <a:pt x="346" y="427"/>
                  </a:cubicBezTo>
                  <a:lnTo>
                    <a:pt x="342" y="429"/>
                  </a:lnTo>
                  <a:lnTo>
                    <a:pt x="352" y="431"/>
                  </a:lnTo>
                  <a:cubicBezTo>
                    <a:pt x="359" y="431"/>
                    <a:pt x="367" y="432"/>
                    <a:pt x="374" y="432"/>
                  </a:cubicBezTo>
                  <a:cubicBezTo>
                    <a:pt x="466" y="432"/>
                    <a:pt x="544" y="357"/>
                    <a:pt x="544" y="266"/>
                  </a:cubicBezTo>
                  <a:cubicBezTo>
                    <a:pt x="544" y="174"/>
                    <a:pt x="466" y="99"/>
                    <a:pt x="374" y="99"/>
                  </a:cubicBezTo>
                  <a:close/>
                  <a:moveTo>
                    <a:pt x="217" y="0"/>
                  </a:moveTo>
                  <a:cubicBezTo>
                    <a:pt x="217" y="10"/>
                    <a:pt x="217" y="10"/>
                    <a:pt x="217" y="10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7" y="27"/>
                    <a:pt x="214" y="27"/>
                    <a:pt x="214" y="27"/>
                  </a:cubicBezTo>
                  <a:cubicBezTo>
                    <a:pt x="214" y="27"/>
                    <a:pt x="214" y="27"/>
                    <a:pt x="214" y="31"/>
                  </a:cubicBezTo>
                  <a:cubicBezTo>
                    <a:pt x="214" y="31"/>
                    <a:pt x="211" y="31"/>
                    <a:pt x="211" y="31"/>
                  </a:cubicBezTo>
                  <a:cubicBezTo>
                    <a:pt x="211" y="31"/>
                    <a:pt x="207" y="31"/>
                    <a:pt x="207" y="31"/>
                  </a:cubicBezTo>
                  <a:cubicBezTo>
                    <a:pt x="204" y="31"/>
                    <a:pt x="200" y="31"/>
                    <a:pt x="197" y="31"/>
                  </a:cubicBezTo>
                  <a:cubicBezTo>
                    <a:pt x="187" y="34"/>
                    <a:pt x="177" y="38"/>
                    <a:pt x="173" y="38"/>
                  </a:cubicBezTo>
                  <a:cubicBezTo>
                    <a:pt x="173" y="41"/>
                    <a:pt x="173" y="41"/>
                    <a:pt x="177" y="44"/>
                  </a:cubicBezTo>
                  <a:cubicBezTo>
                    <a:pt x="207" y="68"/>
                    <a:pt x="265" y="92"/>
                    <a:pt x="275" y="96"/>
                  </a:cubicBezTo>
                  <a:cubicBezTo>
                    <a:pt x="276" y="96"/>
                    <a:pt x="277" y="96"/>
                    <a:pt x="277" y="96"/>
                  </a:cubicBezTo>
                  <a:lnTo>
                    <a:pt x="279" y="96"/>
                  </a:lnTo>
                  <a:lnTo>
                    <a:pt x="283" y="93"/>
                  </a:lnTo>
                  <a:lnTo>
                    <a:pt x="291" y="90"/>
                  </a:lnTo>
                  <a:lnTo>
                    <a:pt x="289" y="88"/>
                  </a:lnTo>
                  <a:cubicBezTo>
                    <a:pt x="282" y="83"/>
                    <a:pt x="273" y="73"/>
                    <a:pt x="259" y="54"/>
                  </a:cubicBezTo>
                  <a:cubicBezTo>
                    <a:pt x="260" y="53"/>
                    <a:pt x="261" y="53"/>
                    <a:pt x="261" y="53"/>
                  </a:cubicBezTo>
                  <a:lnTo>
                    <a:pt x="262" y="53"/>
                  </a:lnTo>
                  <a:lnTo>
                    <a:pt x="262" y="52"/>
                  </a:lnTo>
                  <a:lnTo>
                    <a:pt x="263" y="52"/>
                  </a:lnTo>
                  <a:lnTo>
                    <a:pt x="264" y="51"/>
                  </a:lnTo>
                  <a:lnTo>
                    <a:pt x="264" y="51"/>
                  </a:lnTo>
                  <a:lnTo>
                    <a:pt x="265" y="51"/>
                  </a:lnTo>
                  <a:lnTo>
                    <a:pt x="265" y="51"/>
                  </a:lnTo>
                  <a:lnTo>
                    <a:pt x="264" y="51"/>
                  </a:lnTo>
                  <a:lnTo>
                    <a:pt x="264" y="52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2" y="53"/>
                  </a:lnTo>
                  <a:lnTo>
                    <a:pt x="261" y="53"/>
                  </a:lnTo>
                  <a:cubicBezTo>
                    <a:pt x="259" y="54"/>
                    <a:pt x="259" y="54"/>
                    <a:pt x="259" y="54"/>
                  </a:cubicBezTo>
                  <a:cubicBezTo>
                    <a:pt x="256" y="47"/>
                    <a:pt x="249" y="37"/>
                    <a:pt x="249" y="30"/>
                  </a:cubicBezTo>
                  <a:cubicBezTo>
                    <a:pt x="249" y="13"/>
                    <a:pt x="263" y="6"/>
                    <a:pt x="269" y="3"/>
                  </a:cubicBezTo>
                  <a:cubicBezTo>
                    <a:pt x="280" y="3"/>
                    <a:pt x="286" y="3"/>
                    <a:pt x="293" y="3"/>
                  </a:cubicBezTo>
                  <a:cubicBezTo>
                    <a:pt x="297" y="3"/>
                    <a:pt x="297" y="3"/>
                    <a:pt x="300" y="3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303" y="30"/>
                    <a:pt x="303" y="30"/>
                    <a:pt x="303" y="30"/>
                  </a:cubicBezTo>
                  <a:cubicBezTo>
                    <a:pt x="297" y="30"/>
                    <a:pt x="297" y="30"/>
                    <a:pt x="297" y="30"/>
                  </a:cubicBezTo>
                  <a:cubicBezTo>
                    <a:pt x="297" y="30"/>
                    <a:pt x="297" y="30"/>
                    <a:pt x="293" y="30"/>
                  </a:cubicBezTo>
                  <a:cubicBezTo>
                    <a:pt x="290" y="30"/>
                    <a:pt x="283" y="30"/>
                    <a:pt x="280" y="30"/>
                  </a:cubicBezTo>
                  <a:cubicBezTo>
                    <a:pt x="280" y="34"/>
                    <a:pt x="280" y="37"/>
                    <a:pt x="283" y="37"/>
                  </a:cubicBezTo>
                  <a:cubicBezTo>
                    <a:pt x="293" y="54"/>
                    <a:pt x="300" y="61"/>
                    <a:pt x="307" y="67"/>
                  </a:cubicBezTo>
                  <a:cubicBezTo>
                    <a:pt x="310" y="67"/>
                    <a:pt x="310" y="71"/>
                    <a:pt x="310" y="71"/>
                  </a:cubicBezTo>
                  <a:cubicBezTo>
                    <a:pt x="317" y="71"/>
                    <a:pt x="317" y="71"/>
                    <a:pt x="317" y="71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314" y="81"/>
                    <a:pt x="314" y="81"/>
                    <a:pt x="314" y="81"/>
                  </a:cubicBezTo>
                  <a:lnTo>
                    <a:pt x="314" y="81"/>
                  </a:lnTo>
                  <a:lnTo>
                    <a:pt x="315" y="81"/>
                  </a:lnTo>
                  <a:cubicBezTo>
                    <a:pt x="334" y="75"/>
                    <a:pt x="354" y="72"/>
                    <a:pt x="374" y="72"/>
                  </a:cubicBezTo>
                  <a:cubicBezTo>
                    <a:pt x="483" y="72"/>
                    <a:pt x="571" y="157"/>
                    <a:pt x="571" y="266"/>
                  </a:cubicBezTo>
                  <a:cubicBezTo>
                    <a:pt x="571" y="354"/>
                    <a:pt x="508" y="431"/>
                    <a:pt x="423" y="453"/>
                  </a:cubicBezTo>
                  <a:lnTo>
                    <a:pt x="423" y="453"/>
                  </a:lnTo>
                  <a:lnTo>
                    <a:pt x="425" y="453"/>
                  </a:lnTo>
                  <a:cubicBezTo>
                    <a:pt x="428" y="453"/>
                    <a:pt x="432" y="454"/>
                    <a:pt x="436" y="455"/>
                  </a:cubicBezTo>
                  <a:lnTo>
                    <a:pt x="439" y="455"/>
                  </a:lnTo>
                  <a:lnTo>
                    <a:pt x="439" y="455"/>
                  </a:lnTo>
                  <a:lnTo>
                    <a:pt x="856" y="307"/>
                  </a:lnTo>
                  <a:lnTo>
                    <a:pt x="878" y="258"/>
                  </a:lnTo>
                  <a:lnTo>
                    <a:pt x="902" y="272"/>
                  </a:lnTo>
                  <a:lnTo>
                    <a:pt x="894" y="291"/>
                  </a:lnTo>
                  <a:lnTo>
                    <a:pt x="919" y="279"/>
                  </a:lnTo>
                  <a:lnTo>
                    <a:pt x="929" y="306"/>
                  </a:lnTo>
                  <a:lnTo>
                    <a:pt x="946" y="306"/>
                  </a:lnTo>
                  <a:lnTo>
                    <a:pt x="946" y="332"/>
                  </a:lnTo>
                  <a:lnTo>
                    <a:pt x="872" y="332"/>
                  </a:lnTo>
                  <a:lnTo>
                    <a:pt x="479" y="469"/>
                  </a:lnTo>
                  <a:lnTo>
                    <a:pt x="486" y="472"/>
                  </a:lnTo>
                  <a:cubicBezTo>
                    <a:pt x="546" y="502"/>
                    <a:pt x="602" y="563"/>
                    <a:pt x="626" y="632"/>
                  </a:cubicBezTo>
                  <a:cubicBezTo>
                    <a:pt x="626" y="639"/>
                    <a:pt x="626" y="639"/>
                    <a:pt x="626" y="639"/>
                  </a:cubicBezTo>
                  <a:cubicBezTo>
                    <a:pt x="626" y="639"/>
                    <a:pt x="626" y="639"/>
                    <a:pt x="629" y="639"/>
                  </a:cubicBezTo>
                  <a:cubicBezTo>
                    <a:pt x="629" y="645"/>
                    <a:pt x="629" y="645"/>
                    <a:pt x="629" y="645"/>
                  </a:cubicBezTo>
                  <a:cubicBezTo>
                    <a:pt x="633" y="662"/>
                    <a:pt x="636" y="679"/>
                    <a:pt x="636" y="700"/>
                  </a:cubicBezTo>
                  <a:cubicBezTo>
                    <a:pt x="636" y="724"/>
                    <a:pt x="633" y="749"/>
                    <a:pt x="626" y="774"/>
                  </a:cubicBezTo>
                  <a:lnTo>
                    <a:pt x="626" y="776"/>
                  </a:lnTo>
                  <a:lnTo>
                    <a:pt x="629" y="774"/>
                  </a:lnTo>
                  <a:cubicBezTo>
                    <a:pt x="663" y="756"/>
                    <a:pt x="704" y="736"/>
                    <a:pt x="742" y="736"/>
                  </a:cubicBezTo>
                  <a:cubicBezTo>
                    <a:pt x="755" y="736"/>
                    <a:pt x="772" y="739"/>
                    <a:pt x="786" y="750"/>
                  </a:cubicBezTo>
                  <a:cubicBezTo>
                    <a:pt x="834" y="784"/>
                    <a:pt x="868" y="831"/>
                    <a:pt x="881" y="852"/>
                  </a:cubicBezTo>
                  <a:cubicBezTo>
                    <a:pt x="949" y="821"/>
                    <a:pt x="949" y="821"/>
                    <a:pt x="949" y="821"/>
                  </a:cubicBezTo>
                  <a:cubicBezTo>
                    <a:pt x="963" y="845"/>
                    <a:pt x="963" y="845"/>
                    <a:pt x="963" y="845"/>
                  </a:cubicBezTo>
                  <a:cubicBezTo>
                    <a:pt x="871" y="886"/>
                    <a:pt x="871" y="886"/>
                    <a:pt x="871" y="886"/>
                  </a:cubicBezTo>
                  <a:cubicBezTo>
                    <a:pt x="868" y="883"/>
                    <a:pt x="868" y="883"/>
                    <a:pt x="868" y="883"/>
                  </a:cubicBezTo>
                  <a:cubicBezTo>
                    <a:pt x="864" y="876"/>
                    <a:pt x="864" y="876"/>
                    <a:pt x="864" y="876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7" y="874"/>
                  </a:lnTo>
                  <a:cubicBezTo>
                    <a:pt x="868" y="874"/>
                    <a:pt x="868" y="874"/>
                    <a:pt x="869" y="873"/>
                  </a:cubicBezTo>
                  <a:lnTo>
                    <a:pt x="869" y="873"/>
                  </a:lnTo>
                  <a:lnTo>
                    <a:pt x="869" y="873"/>
                  </a:lnTo>
                  <a:lnTo>
                    <a:pt x="870" y="873"/>
                  </a:lnTo>
                  <a:lnTo>
                    <a:pt x="870" y="873"/>
                  </a:lnTo>
                  <a:cubicBezTo>
                    <a:pt x="871" y="872"/>
                    <a:pt x="871" y="872"/>
                    <a:pt x="871" y="872"/>
                  </a:cubicBezTo>
                  <a:cubicBezTo>
                    <a:pt x="871" y="872"/>
                    <a:pt x="871" y="872"/>
                    <a:pt x="871" y="872"/>
                  </a:cubicBezTo>
                  <a:lnTo>
                    <a:pt x="871" y="872"/>
                  </a:lnTo>
                  <a:lnTo>
                    <a:pt x="871" y="872"/>
                  </a:lnTo>
                  <a:lnTo>
                    <a:pt x="870" y="873"/>
                  </a:lnTo>
                  <a:lnTo>
                    <a:pt x="869" y="873"/>
                  </a:lnTo>
                  <a:lnTo>
                    <a:pt x="868" y="874"/>
                  </a:lnTo>
                  <a:cubicBezTo>
                    <a:pt x="868" y="874"/>
                    <a:pt x="867" y="874"/>
                    <a:pt x="866" y="875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6" y="875"/>
                  </a:lnTo>
                  <a:lnTo>
                    <a:pt x="865" y="875"/>
                  </a:lnTo>
                  <a:cubicBezTo>
                    <a:pt x="864" y="876"/>
                    <a:pt x="864" y="876"/>
                    <a:pt x="864" y="876"/>
                  </a:cubicBezTo>
                  <a:cubicBezTo>
                    <a:pt x="864" y="876"/>
                    <a:pt x="864" y="876"/>
                    <a:pt x="864" y="872"/>
                  </a:cubicBezTo>
                  <a:cubicBezTo>
                    <a:pt x="861" y="872"/>
                    <a:pt x="861" y="869"/>
                    <a:pt x="857" y="866"/>
                  </a:cubicBezTo>
                  <a:cubicBezTo>
                    <a:pt x="854" y="859"/>
                    <a:pt x="847" y="849"/>
                    <a:pt x="837" y="838"/>
                  </a:cubicBezTo>
                  <a:cubicBezTo>
                    <a:pt x="823" y="818"/>
                    <a:pt x="796" y="791"/>
                    <a:pt x="769" y="770"/>
                  </a:cubicBezTo>
                  <a:cubicBezTo>
                    <a:pt x="762" y="767"/>
                    <a:pt x="752" y="763"/>
                    <a:pt x="742" y="763"/>
                  </a:cubicBezTo>
                  <a:cubicBezTo>
                    <a:pt x="711" y="763"/>
                    <a:pt x="673" y="780"/>
                    <a:pt x="643" y="797"/>
                  </a:cubicBezTo>
                  <a:cubicBezTo>
                    <a:pt x="631" y="805"/>
                    <a:pt x="621" y="812"/>
                    <a:pt x="612" y="818"/>
                  </a:cubicBezTo>
                  <a:lnTo>
                    <a:pt x="609" y="820"/>
                  </a:lnTo>
                  <a:lnTo>
                    <a:pt x="605" y="829"/>
                  </a:lnTo>
                  <a:cubicBezTo>
                    <a:pt x="581" y="875"/>
                    <a:pt x="545" y="908"/>
                    <a:pt x="500" y="910"/>
                  </a:cubicBezTo>
                  <a:cubicBezTo>
                    <a:pt x="482" y="909"/>
                    <a:pt x="461" y="903"/>
                    <a:pt x="441" y="893"/>
                  </a:cubicBezTo>
                  <a:lnTo>
                    <a:pt x="433" y="889"/>
                  </a:lnTo>
                  <a:lnTo>
                    <a:pt x="433" y="891"/>
                  </a:lnTo>
                  <a:cubicBezTo>
                    <a:pt x="433" y="896"/>
                    <a:pt x="433" y="896"/>
                    <a:pt x="433" y="896"/>
                  </a:cubicBezTo>
                  <a:cubicBezTo>
                    <a:pt x="433" y="896"/>
                    <a:pt x="433" y="899"/>
                    <a:pt x="433" y="906"/>
                  </a:cubicBezTo>
                  <a:cubicBezTo>
                    <a:pt x="433" y="906"/>
                    <a:pt x="433" y="909"/>
                    <a:pt x="433" y="909"/>
                  </a:cubicBezTo>
                  <a:cubicBezTo>
                    <a:pt x="433" y="960"/>
                    <a:pt x="433" y="1150"/>
                    <a:pt x="454" y="1215"/>
                  </a:cubicBezTo>
                  <a:cubicBezTo>
                    <a:pt x="478" y="1300"/>
                    <a:pt x="478" y="1384"/>
                    <a:pt x="478" y="1384"/>
                  </a:cubicBezTo>
                  <a:cubicBezTo>
                    <a:pt x="481" y="1398"/>
                    <a:pt x="481" y="1398"/>
                    <a:pt x="481" y="1398"/>
                  </a:cubicBezTo>
                  <a:cubicBezTo>
                    <a:pt x="399" y="1415"/>
                    <a:pt x="399" y="1415"/>
                    <a:pt x="399" y="1415"/>
                  </a:cubicBezTo>
                  <a:cubicBezTo>
                    <a:pt x="399" y="1408"/>
                    <a:pt x="399" y="1408"/>
                    <a:pt x="399" y="1408"/>
                  </a:cubicBezTo>
                  <a:cubicBezTo>
                    <a:pt x="395" y="1395"/>
                    <a:pt x="395" y="1395"/>
                    <a:pt x="395" y="1395"/>
                  </a:cubicBezTo>
                  <a:cubicBezTo>
                    <a:pt x="392" y="1388"/>
                    <a:pt x="392" y="1388"/>
                    <a:pt x="392" y="1388"/>
                  </a:cubicBezTo>
                  <a:cubicBezTo>
                    <a:pt x="450" y="1374"/>
                    <a:pt x="450" y="1374"/>
                    <a:pt x="450" y="1374"/>
                  </a:cubicBezTo>
                  <a:cubicBezTo>
                    <a:pt x="450" y="1351"/>
                    <a:pt x="443" y="1283"/>
                    <a:pt x="426" y="1222"/>
                  </a:cubicBezTo>
                  <a:cubicBezTo>
                    <a:pt x="406" y="1147"/>
                    <a:pt x="406" y="953"/>
                    <a:pt x="406" y="906"/>
                  </a:cubicBezTo>
                  <a:cubicBezTo>
                    <a:pt x="406" y="906"/>
                    <a:pt x="406" y="903"/>
                    <a:pt x="406" y="903"/>
                  </a:cubicBezTo>
                  <a:cubicBezTo>
                    <a:pt x="406" y="896"/>
                    <a:pt x="406" y="896"/>
                    <a:pt x="406" y="896"/>
                  </a:cubicBezTo>
                  <a:cubicBezTo>
                    <a:pt x="406" y="896"/>
                    <a:pt x="406" y="896"/>
                    <a:pt x="406" y="892"/>
                  </a:cubicBezTo>
                  <a:cubicBezTo>
                    <a:pt x="406" y="889"/>
                    <a:pt x="409" y="889"/>
                    <a:pt x="413" y="889"/>
                  </a:cubicBezTo>
                  <a:cubicBezTo>
                    <a:pt x="428" y="889"/>
                    <a:pt x="432" y="889"/>
                    <a:pt x="433" y="889"/>
                  </a:cubicBezTo>
                  <a:lnTo>
                    <a:pt x="433" y="889"/>
                  </a:lnTo>
                  <a:lnTo>
                    <a:pt x="432" y="889"/>
                  </a:lnTo>
                  <a:cubicBezTo>
                    <a:pt x="363" y="850"/>
                    <a:pt x="296" y="766"/>
                    <a:pt x="293" y="679"/>
                  </a:cubicBezTo>
                  <a:cubicBezTo>
                    <a:pt x="293" y="641"/>
                    <a:pt x="297" y="601"/>
                    <a:pt x="306" y="565"/>
                  </a:cubicBezTo>
                  <a:lnTo>
                    <a:pt x="307" y="560"/>
                  </a:lnTo>
                  <a:lnTo>
                    <a:pt x="88" y="721"/>
                  </a:lnTo>
                  <a:lnTo>
                    <a:pt x="88" y="722"/>
                  </a:lnTo>
                  <a:cubicBezTo>
                    <a:pt x="88" y="724"/>
                    <a:pt x="88" y="726"/>
                    <a:pt x="88" y="730"/>
                  </a:cubicBezTo>
                  <a:cubicBezTo>
                    <a:pt x="88" y="730"/>
                    <a:pt x="88" y="733"/>
                    <a:pt x="88" y="733"/>
                  </a:cubicBezTo>
                  <a:cubicBezTo>
                    <a:pt x="95" y="740"/>
                    <a:pt x="95" y="740"/>
                    <a:pt x="95" y="740"/>
                  </a:cubicBezTo>
                  <a:cubicBezTo>
                    <a:pt x="75" y="760"/>
                    <a:pt x="75" y="760"/>
                    <a:pt x="75" y="760"/>
                  </a:cubicBezTo>
                  <a:cubicBezTo>
                    <a:pt x="71" y="753"/>
                    <a:pt x="71" y="753"/>
                    <a:pt x="71" y="753"/>
                  </a:cubicBezTo>
                  <a:cubicBezTo>
                    <a:pt x="67" y="751"/>
                    <a:pt x="65" y="747"/>
                    <a:pt x="63" y="744"/>
                  </a:cubicBezTo>
                  <a:lnTo>
                    <a:pt x="62" y="740"/>
                  </a:lnTo>
                  <a:lnTo>
                    <a:pt x="17" y="774"/>
                  </a:lnTo>
                  <a:lnTo>
                    <a:pt x="7" y="757"/>
                  </a:lnTo>
                  <a:lnTo>
                    <a:pt x="0" y="754"/>
                  </a:lnTo>
                  <a:lnTo>
                    <a:pt x="323" y="516"/>
                  </a:lnTo>
                  <a:lnTo>
                    <a:pt x="326" y="508"/>
                  </a:lnTo>
                  <a:cubicBezTo>
                    <a:pt x="337" y="488"/>
                    <a:pt x="351" y="471"/>
                    <a:pt x="370" y="461"/>
                  </a:cubicBezTo>
                  <a:lnTo>
                    <a:pt x="374" y="459"/>
                  </a:lnTo>
                  <a:lnTo>
                    <a:pt x="374" y="459"/>
                  </a:lnTo>
                  <a:cubicBezTo>
                    <a:pt x="349" y="459"/>
                    <a:pt x="325" y="454"/>
                    <a:pt x="303" y="446"/>
                  </a:cubicBezTo>
                  <a:lnTo>
                    <a:pt x="296" y="443"/>
                  </a:lnTo>
                  <a:lnTo>
                    <a:pt x="295" y="444"/>
                  </a:lnTo>
                  <a:cubicBezTo>
                    <a:pt x="293" y="448"/>
                    <a:pt x="293" y="448"/>
                    <a:pt x="293" y="448"/>
                  </a:cubicBezTo>
                  <a:lnTo>
                    <a:pt x="292" y="441"/>
                  </a:lnTo>
                  <a:lnTo>
                    <a:pt x="290" y="441"/>
                  </a:lnTo>
                  <a:cubicBezTo>
                    <a:pt x="248" y="421"/>
                    <a:pt x="214" y="387"/>
                    <a:pt x="195" y="345"/>
                  </a:cubicBezTo>
                  <a:lnTo>
                    <a:pt x="191" y="336"/>
                  </a:lnTo>
                  <a:lnTo>
                    <a:pt x="171" y="349"/>
                  </a:lnTo>
                  <a:lnTo>
                    <a:pt x="160" y="332"/>
                  </a:lnTo>
                  <a:lnTo>
                    <a:pt x="157" y="326"/>
                  </a:lnTo>
                  <a:lnTo>
                    <a:pt x="182" y="309"/>
                  </a:lnTo>
                  <a:lnTo>
                    <a:pt x="181" y="302"/>
                  </a:lnTo>
                  <a:cubicBezTo>
                    <a:pt x="178" y="290"/>
                    <a:pt x="177" y="278"/>
                    <a:pt x="177" y="266"/>
                  </a:cubicBezTo>
                  <a:cubicBezTo>
                    <a:pt x="177" y="204"/>
                    <a:pt x="205" y="151"/>
                    <a:pt x="249" y="116"/>
                  </a:cubicBezTo>
                  <a:lnTo>
                    <a:pt x="251" y="114"/>
                  </a:lnTo>
                  <a:lnTo>
                    <a:pt x="249" y="114"/>
                  </a:lnTo>
                  <a:cubicBezTo>
                    <a:pt x="243" y="111"/>
                    <a:pt x="235" y="108"/>
                    <a:pt x="228" y="106"/>
                  </a:cubicBezTo>
                  <a:cubicBezTo>
                    <a:pt x="207" y="96"/>
                    <a:pt x="180" y="82"/>
                    <a:pt x="160" y="65"/>
                  </a:cubicBezTo>
                  <a:lnTo>
                    <a:pt x="161" y="63"/>
                  </a:lnTo>
                  <a:lnTo>
                    <a:pt x="161" y="63"/>
                  </a:lnTo>
                  <a:lnTo>
                    <a:pt x="161" y="61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62" y="60"/>
                  </a:lnTo>
                  <a:cubicBezTo>
                    <a:pt x="163" y="58"/>
                    <a:pt x="163" y="58"/>
                    <a:pt x="163" y="58"/>
                  </a:cubicBezTo>
                  <a:lnTo>
                    <a:pt x="162" y="60"/>
                  </a:lnTo>
                  <a:lnTo>
                    <a:pt x="162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1" y="63"/>
                  </a:lnTo>
                  <a:lnTo>
                    <a:pt x="160" y="63"/>
                  </a:lnTo>
                  <a:cubicBezTo>
                    <a:pt x="160" y="65"/>
                    <a:pt x="160" y="65"/>
                    <a:pt x="160" y="65"/>
                  </a:cubicBezTo>
                  <a:cubicBezTo>
                    <a:pt x="149" y="58"/>
                    <a:pt x="146" y="48"/>
                    <a:pt x="146" y="38"/>
                  </a:cubicBezTo>
                  <a:cubicBezTo>
                    <a:pt x="146" y="17"/>
                    <a:pt x="170" y="10"/>
                    <a:pt x="180" y="7"/>
                  </a:cubicBezTo>
                  <a:cubicBezTo>
                    <a:pt x="194" y="3"/>
                    <a:pt x="207" y="3"/>
                    <a:pt x="207" y="3"/>
                  </a:cubicBezTo>
                  <a:cubicBezTo>
                    <a:pt x="217" y="0"/>
                    <a:pt x="217" y="0"/>
                    <a:pt x="217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0"/>
            </a:p>
          </p:txBody>
        </p:sp>
      </p:grp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127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434700" y="20250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6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7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51" name="图片 5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1511" y="312579"/>
            <a:ext cx="613410" cy="709613"/>
          </a:xfrm>
          <a:prstGeom prst="rect">
            <a:avLst/>
          </a:prstGeom>
        </p:spPr>
      </p:pic>
      <p:sp>
        <p:nvSpPr>
          <p:cNvPr id="53" name="Freeform 5"/>
          <p:cNvSpPr>
            <a:spLocks noEditPoints="1"/>
          </p:cNvSpPr>
          <p:nvPr userDrawn="1">
            <p:custDataLst>
              <p:tags r:id="rId5"/>
            </p:custDataLst>
          </p:nvPr>
        </p:nvSpPr>
        <p:spPr bwMode="auto">
          <a:xfrm>
            <a:off x="44291" y="14605"/>
            <a:ext cx="1058704" cy="1880870"/>
          </a:xfrm>
          <a:custGeom>
            <a:gdLst>
              <a:gd name="T0" fmla="*/ 0 w 120"/>
              <a:gd name="T1" fmla="*/ 61 h 122"/>
              <a:gd name="T2" fmla="*/ 60 w 120"/>
              <a:gd name="T3" fmla="*/ 0 h 122"/>
              <a:gd name="T4" fmla="*/ 60 w 120"/>
              <a:gd name="T5" fmla="*/ 0 h 122"/>
              <a:gd name="T6" fmla="*/ 120 w 120"/>
              <a:gd name="T7" fmla="*/ 61 h 122"/>
              <a:gd name="T8" fmla="*/ 120 w 120"/>
              <a:gd name="T9" fmla="*/ 61 h 122"/>
              <a:gd name="T10" fmla="*/ 120 w 120"/>
              <a:gd name="T11" fmla="*/ 61 h 122"/>
              <a:gd name="T12" fmla="*/ 60 w 120"/>
              <a:gd name="T13" fmla="*/ 122 h 122"/>
              <a:gd name="T14" fmla="*/ 60 w 120"/>
              <a:gd name="T15" fmla="*/ 122 h 122"/>
              <a:gd name="T16" fmla="*/ 0 w 120"/>
              <a:gd name="T17" fmla="*/ 61 h 122"/>
              <a:gd name="T18" fmla="*/ 4 w 120"/>
              <a:gd name="T19" fmla="*/ 61 h 122"/>
              <a:gd name="T20" fmla="*/ 60 w 120"/>
              <a:gd name="T21" fmla="*/ 118 h 122"/>
              <a:gd name="T22" fmla="*/ 60 w 120"/>
              <a:gd name="T23" fmla="*/ 118 h 122"/>
              <a:gd name="T24" fmla="*/ 116 w 120"/>
              <a:gd name="T25" fmla="*/ 61 h 122"/>
              <a:gd name="T26" fmla="*/ 116 w 120"/>
              <a:gd name="T27" fmla="*/ 61 h 122"/>
              <a:gd name="T28" fmla="*/ 116 w 120"/>
              <a:gd name="T29" fmla="*/ 61 h 122"/>
              <a:gd name="T30" fmla="*/ 60 w 120"/>
              <a:gd name="T31" fmla="*/ 4 h 122"/>
              <a:gd name="T32" fmla="*/ 60 w 120"/>
              <a:gd name="T33" fmla="*/ 4 h 122"/>
              <a:gd name="T34" fmla="*/ 4 w 120"/>
              <a:gd name="T35" fmla="*/ 61 h 12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23" h="2962">
                <a:moveTo>
                  <a:pt x="750" y="2861"/>
                </a:moveTo>
                <a:lnTo>
                  <a:pt x="750" y="2861"/>
                </a:lnTo>
                <a:lnTo>
                  <a:pt x="749" y="2861"/>
                </a:lnTo>
                <a:lnTo>
                  <a:pt x="748" y="2861"/>
                </a:lnTo>
                <a:lnTo>
                  <a:pt x="748" y="2861"/>
                </a:lnTo>
                <a:lnTo>
                  <a:pt x="747" y="2861"/>
                </a:lnTo>
                <a:lnTo>
                  <a:pt x="746" y="2861"/>
                </a:lnTo>
                <a:lnTo>
                  <a:pt x="745" y="2861"/>
                </a:lnTo>
                <a:lnTo>
                  <a:pt x="745" y="2861"/>
                </a:lnTo>
                <a:lnTo>
                  <a:pt x="744" y="2861"/>
                </a:lnTo>
                <a:lnTo>
                  <a:pt x="743" y="2861"/>
                </a:lnTo>
                <a:lnTo>
                  <a:pt x="743" y="2861"/>
                </a:lnTo>
                <a:lnTo>
                  <a:pt x="750" y="2861"/>
                </a:lnTo>
                <a:close/>
                <a:moveTo>
                  <a:pt x="1121" y="1273"/>
                </a:moveTo>
                <a:lnTo>
                  <a:pt x="811" y="1664"/>
                </a:lnTo>
                <a:lnTo>
                  <a:pt x="825" y="1737"/>
                </a:lnTo>
                <a:lnTo>
                  <a:pt x="987" y="1671"/>
                </a:lnTo>
                <a:lnTo>
                  <a:pt x="1121" y="1273"/>
                </a:lnTo>
                <a:close/>
                <a:moveTo>
                  <a:pt x="1222" y="1130"/>
                </a:moveTo>
                <a:lnTo>
                  <a:pt x="1227" y="1158"/>
                </a:lnTo>
                <a:lnTo>
                  <a:pt x="1250" y="1152"/>
                </a:lnTo>
                <a:lnTo>
                  <a:pt x="1244" y="1146"/>
                </a:lnTo>
                <a:cubicBezTo>
                  <a:pt x="1238" y="1140"/>
                  <a:pt x="1231" y="1135"/>
                  <a:pt x="1223" y="1131"/>
                </a:cubicBezTo>
                <a:lnTo>
                  <a:pt x="1222" y="1130"/>
                </a:lnTo>
                <a:close/>
                <a:moveTo>
                  <a:pt x="845" y="1120"/>
                </a:moveTo>
                <a:lnTo>
                  <a:pt x="846" y="1120"/>
                </a:lnTo>
                <a:lnTo>
                  <a:pt x="847" y="1120"/>
                </a:lnTo>
                <a:lnTo>
                  <a:pt x="848" y="1121"/>
                </a:lnTo>
                <a:lnTo>
                  <a:pt x="849" y="1121"/>
                </a:lnTo>
                <a:lnTo>
                  <a:pt x="851" y="1122"/>
                </a:lnTo>
                <a:lnTo>
                  <a:pt x="852" y="1123"/>
                </a:lnTo>
                <a:lnTo>
                  <a:pt x="851" y="1123"/>
                </a:lnTo>
                <a:lnTo>
                  <a:pt x="851" y="1122"/>
                </a:lnTo>
                <a:lnTo>
                  <a:pt x="849" y="1122"/>
                </a:lnTo>
                <a:lnTo>
                  <a:pt x="849" y="1121"/>
                </a:lnTo>
                <a:lnTo>
                  <a:pt x="848" y="1121"/>
                </a:lnTo>
                <a:lnTo>
                  <a:pt x="848" y="1121"/>
                </a:lnTo>
                <a:lnTo>
                  <a:pt x="846" y="1120"/>
                </a:lnTo>
                <a:lnTo>
                  <a:pt x="845" y="1120"/>
                </a:lnTo>
                <a:lnTo>
                  <a:pt x="845" y="1120"/>
                </a:lnTo>
                <a:close/>
                <a:moveTo>
                  <a:pt x="844" y="1119"/>
                </a:moveTo>
                <a:cubicBezTo>
                  <a:pt x="844" y="1119"/>
                  <a:pt x="844" y="1119"/>
                  <a:pt x="844" y="1119"/>
                </a:cubicBezTo>
                <a:lnTo>
                  <a:pt x="844" y="1119"/>
                </a:lnTo>
                <a:lnTo>
                  <a:pt x="844" y="1119"/>
                </a:lnTo>
                <a:close/>
                <a:moveTo>
                  <a:pt x="1041" y="1110"/>
                </a:moveTo>
                <a:lnTo>
                  <a:pt x="1023" y="1113"/>
                </a:lnTo>
                <a:cubicBezTo>
                  <a:pt x="911" y="1137"/>
                  <a:pt x="786" y="1206"/>
                  <a:pt x="717" y="1313"/>
                </a:cubicBezTo>
                <a:cubicBezTo>
                  <a:pt x="717" y="1313"/>
                  <a:pt x="717" y="1313"/>
                  <a:pt x="717" y="1312"/>
                </a:cubicBezTo>
                <a:lnTo>
                  <a:pt x="716" y="1312"/>
                </a:lnTo>
                <a:lnTo>
                  <a:pt x="716" y="1312"/>
                </a:lnTo>
                <a:cubicBezTo>
                  <a:pt x="716" y="1312"/>
                  <a:pt x="716" y="1311"/>
                  <a:pt x="715" y="1311"/>
                </a:cubicBezTo>
                <a:lnTo>
                  <a:pt x="715" y="1310"/>
                </a:lnTo>
                <a:lnTo>
                  <a:pt x="715" y="1310"/>
                </a:lnTo>
                <a:lnTo>
                  <a:pt x="714" y="1309"/>
                </a:lnTo>
                <a:lnTo>
                  <a:pt x="713" y="1308"/>
                </a:lnTo>
                <a:lnTo>
                  <a:pt x="712" y="1308"/>
                </a:lnTo>
                <a:lnTo>
                  <a:pt x="712" y="1308"/>
                </a:lnTo>
                <a:lnTo>
                  <a:pt x="712" y="1307"/>
                </a:lnTo>
                <a:lnTo>
                  <a:pt x="711" y="1307"/>
                </a:lnTo>
                <a:lnTo>
                  <a:pt x="711" y="1306"/>
                </a:lnTo>
                <a:lnTo>
                  <a:pt x="711" y="1307"/>
                </a:lnTo>
                <a:lnTo>
                  <a:pt x="711" y="1307"/>
                </a:lnTo>
                <a:lnTo>
                  <a:pt x="712" y="1308"/>
                </a:lnTo>
                <a:lnTo>
                  <a:pt x="713" y="1308"/>
                </a:lnTo>
                <a:lnTo>
                  <a:pt x="713" y="1309"/>
                </a:lnTo>
                <a:lnTo>
                  <a:pt x="714" y="1309"/>
                </a:lnTo>
                <a:lnTo>
                  <a:pt x="714" y="1310"/>
                </a:lnTo>
                <a:lnTo>
                  <a:pt x="715" y="1310"/>
                </a:lnTo>
                <a:lnTo>
                  <a:pt x="716" y="1312"/>
                </a:lnTo>
                <a:lnTo>
                  <a:pt x="717" y="1313"/>
                </a:lnTo>
                <a:cubicBezTo>
                  <a:pt x="676" y="1380"/>
                  <a:pt x="656" y="1467"/>
                  <a:pt x="656" y="1555"/>
                </a:cubicBezTo>
                <a:cubicBezTo>
                  <a:pt x="656" y="1696"/>
                  <a:pt x="710" y="1831"/>
                  <a:pt x="771" y="1865"/>
                </a:cubicBezTo>
                <a:cubicBezTo>
                  <a:pt x="784" y="1871"/>
                  <a:pt x="798" y="1878"/>
                  <a:pt x="818" y="1878"/>
                </a:cubicBezTo>
                <a:cubicBezTo>
                  <a:pt x="818" y="1878"/>
                  <a:pt x="818" y="1878"/>
                  <a:pt x="825" y="1878"/>
                </a:cubicBezTo>
                <a:cubicBezTo>
                  <a:pt x="926" y="1878"/>
                  <a:pt x="1095" y="1743"/>
                  <a:pt x="1196" y="1582"/>
                </a:cubicBezTo>
                <a:cubicBezTo>
                  <a:pt x="1264" y="1488"/>
                  <a:pt x="1291" y="1380"/>
                  <a:pt x="1291" y="1292"/>
                </a:cubicBezTo>
                <a:cubicBezTo>
                  <a:pt x="1291" y="1260"/>
                  <a:pt x="1287" y="1230"/>
                  <a:pt x="1279" y="1205"/>
                </a:cubicBezTo>
                <a:lnTo>
                  <a:pt x="1278" y="1202"/>
                </a:lnTo>
                <a:lnTo>
                  <a:pt x="1203" y="1225"/>
                </a:lnTo>
                <a:lnTo>
                  <a:pt x="1197" y="1214"/>
                </a:lnTo>
                <a:lnTo>
                  <a:pt x="1027" y="1710"/>
                </a:lnTo>
                <a:lnTo>
                  <a:pt x="784" y="1812"/>
                </a:lnTo>
                <a:lnTo>
                  <a:pt x="750" y="1664"/>
                </a:lnTo>
                <a:lnTo>
                  <a:pt x="750" y="1651"/>
                </a:lnTo>
                <a:lnTo>
                  <a:pt x="1148" y="1155"/>
                </a:lnTo>
                <a:lnTo>
                  <a:pt x="1041" y="1170"/>
                </a:lnTo>
                <a:lnTo>
                  <a:pt x="1041" y="1110"/>
                </a:lnTo>
                <a:close/>
                <a:moveTo>
                  <a:pt x="1215" y="721"/>
                </a:moveTo>
                <a:cubicBezTo>
                  <a:pt x="1209" y="782"/>
                  <a:pt x="1195" y="849"/>
                  <a:pt x="1188" y="869"/>
                </a:cubicBezTo>
                <a:cubicBezTo>
                  <a:pt x="1188" y="876"/>
                  <a:pt x="1195" y="889"/>
                  <a:pt x="1209" y="903"/>
                </a:cubicBezTo>
                <a:cubicBezTo>
                  <a:pt x="1229" y="916"/>
                  <a:pt x="1249" y="923"/>
                  <a:pt x="1263" y="923"/>
                </a:cubicBezTo>
                <a:cubicBezTo>
                  <a:pt x="1270" y="923"/>
                  <a:pt x="1345" y="883"/>
                  <a:pt x="1406" y="849"/>
                </a:cubicBezTo>
                <a:cubicBezTo>
                  <a:pt x="1412" y="842"/>
                  <a:pt x="1419" y="836"/>
                  <a:pt x="1433" y="836"/>
                </a:cubicBezTo>
                <a:cubicBezTo>
                  <a:pt x="1419" y="836"/>
                  <a:pt x="1412" y="836"/>
                  <a:pt x="1399" y="836"/>
                </a:cubicBezTo>
                <a:cubicBezTo>
                  <a:pt x="1365" y="836"/>
                  <a:pt x="1331" y="836"/>
                  <a:pt x="1304" y="829"/>
                </a:cubicBezTo>
                <a:cubicBezTo>
                  <a:pt x="1256" y="815"/>
                  <a:pt x="1236" y="768"/>
                  <a:pt x="1215" y="721"/>
                </a:cubicBezTo>
                <a:close/>
                <a:moveTo>
                  <a:pt x="1188" y="593"/>
                </a:moveTo>
                <a:cubicBezTo>
                  <a:pt x="1195" y="593"/>
                  <a:pt x="1195" y="593"/>
                  <a:pt x="1195" y="593"/>
                </a:cubicBezTo>
                <a:cubicBezTo>
                  <a:pt x="1229" y="593"/>
                  <a:pt x="1229" y="593"/>
                  <a:pt x="1229" y="593"/>
                </a:cubicBezTo>
                <a:cubicBezTo>
                  <a:pt x="1236" y="593"/>
                  <a:pt x="1236" y="593"/>
                  <a:pt x="1236" y="593"/>
                </a:cubicBezTo>
                <a:cubicBezTo>
                  <a:pt x="1236" y="600"/>
                  <a:pt x="1236" y="600"/>
                  <a:pt x="1236" y="600"/>
                </a:cubicBezTo>
                <a:cubicBezTo>
                  <a:pt x="1236" y="600"/>
                  <a:pt x="1236" y="606"/>
                  <a:pt x="1236" y="606"/>
                </a:cubicBezTo>
                <a:cubicBezTo>
                  <a:pt x="1243" y="613"/>
                  <a:pt x="1243" y="620"/>
                  <a:pt x="1243" y="627"/>
                </a:cubicBezTo>
                <a:cubicBezTo>
                  <a:pt x="1249" y="647"/>
                  <a:pt x="1256" y="667"/>
                  <a:pt x="1263" y="687"/>
                </a:cubicBezTo>
                <a:cubicBezTo>
                  <a:pt x="1277" y="734"/>
                  <a:pt x="1311" y="775"/>
                  <a:pt x="1317" y="775"/>
                </a:cubicBezTo>
                <a:cubicBezTo>
                  <a:pt x="1338" y="775"/>
                  <a:pt x="1365" y="782"/>
                  <a:pt x="1399" y="782"/>
                </a:cubicBezTo>
                <a:cubicBezTo>
                  <a:pt x="1467" y="782"/>
                  <a:pt x="1528" y="775"/>
                  <a:pt x="1535" y="775"/>
                </a:cubicBezTo>
                <a:cubicBezTo>
                  <a:pt x="1541" y="775"/>
                  <a:pt x="1541" y="775"/>
                  <a:pt x="1541" y="775"/>
                </a:cubicBezTo>
                <a:cubicBezTo>
                  <a:pt x="1555" y="822"/>
                  <a:pt x="1555" y="822"/>
                  <a:pt x="1555" y="822"/>
                </a:cubicBezTo>
                <a:cubicBezTo>
                  <a:pt x="1548" y="822"/>
                  <a:pt x="1548" y="822"/>
                  <a:pt x="1548" y="822"/>
                </a:cubicBezTo>
                <a:cubicBezTo>
                  <a:pt x="1541" y="829"/>
                  <a:pt x="1541" y="829"/>
                  <a:pt x="1541" y="829"/>
                </a:cubicBezTo>
                <a:cubicBezTo>
                  <a:pt x="1535" y="836"/>
                  <a:pt x="1521" y="842"/>
                  <a:pt x="1514" y="849"/>
                </a:cubicBezTo>
                <a:cubicBezTo>
                  <a:pt x="1494" y="862"/>
                  <a:pt x="1460" y="876"/>
                  <a:pt x="1433" y="896"/>
                </a:cubicBezTo>
                <a:cubicBezTo>
                  <a:pt x="1372" y="930"/>
                  <a:pt x="1304" y="970"/>
                  <a:pt x="1270" y="977"/>
                </a:cubicBezTo>
                <a:cubicBezTo>
                  <a:pt x="1270" y="977"/>
                  <a:pt x="1263" y="977"/>
                  <a:pt x="1263" y="977"/>
                </a:cubicBezTo>
                <a:cubicBezTo>
                  <a:pt x="1202" y="970"/>
                  <a:pt x="1141" y="930"/>
                  <a:pt x="1134" y="869"/>
                </a:cubicBezTo>
                <a:cubicBezTo>
                  <a:pt x="1134" y="862"/>
                  <a:pt x="1134" y="862"/>
                  <a:pt x="1134" y="856"/>
                </a:cubicBezTo>
                <a:cubicBezTo>
                  <a:pt x="1141" y="815"/>
                  <a:pt x="1182" y="606"/>
                  <a:pt x="1182" y="600"/>
                </a:cubicBezTo>
                <a:cubicBezTo>
                  <a:pt x="1188" y="593"/>
                  <a:pt x="1188" y="593"/>
                  <a:pt x="1188" y="593"/>
                </a:cubicBezTo>
                <a:close/>
                <a:moveTo>
                  <a:pt x="1500" y="505"/>
                </a:moveTo>
                <a:lnTo>
                  <a:pt x="1514" y="505"/>
                </a:lnTo>
                <a:lnTo>
                  <a:pt x="1548" y="505"/>
                </a:lnTo>
                <a:lnTo>
                  <a:pt x="1548" y="560"/>
                </a:lnTo>
                <a:lnTo>
                  <a:pt x="1534" y="560"/>
                </a:lnTo>
                <a:lnTo>
                  <a:pt x="1514" y="560"/>
                </a:lnTo>
                <a:lnTo>
                  <a:pt x="1500" y="560"/>
                </a:lnTo>
                <a:lnTo>
                  <a:pt x="1500" y="505"/>
                </a:lnTo>
                <a:close/>
                <a:moveTo>
                  <a:pt x="1350" y="452"/>
                </a:moveTo>
                <a:lnTo>
                  <a:pt x="1404" y="497"/>
                </a:lnTo>
                <a:lnTo>
                  <a:pt x="1370" y="538"/>
                </a:lnTo>
                <a:lnTo>
                  <a:pt x="1332" y="504"/>
                </a:lnTo>
                <a:lnTo>
                  <a:pt x="1318" y="497"/>
                </a:lnTo>
                <a:lnTo>
                  <a:pt x="1350" y="452"/>
                </a:lnTo>
                <a:close/>
                <a:moveTo>
                  <a:pt x="366" y="363"/>
                </a:moveTo>
                <a:cubicBezTo>
                  <a:pt x="367" y="363"/>
                  <a:pt x="369" y="365"/>
                  <a:pt x="372" y="367"/>
                </a:cubicBezTo>
                <a:lnTo>
                  <a:pt x="373" y="367"/>
                </a:lnTo>
                <a:lnTo>
                  <a:pt x="373" y="370"/>
                </a:lnTo>
                <a:cubicBezTo>
                  <a:pt x="366" y="363"/>
                  <a:pt x="366" y="363"/>
                  <a:pt x="366" y="363"/>
                </a:cubicBezTo>
                <a:close/>
                <a:moveTo>
                  <a:pt x="373" y="363"/>
                </a:moveTo>
                <a:lnTo>
                  <a:pt x="373" y="363"/>
                </a:lnTo>
                <a:lnTo>
                  <a:pt x="372" y="363"/>
                </a:lnTo>
                <a:lnTo>
                  <a:pt x="371" y="363"/>
                </a:lnTo>
                <a:lnTo>
                  <a:pt x="371" y="363"/>
                </a:lnTo>
                <a:lnTo>
                  <a:pt x="370" y="363"/>
                </a:lnTo>
                <a:lnTo>
                  <a:pt x="369" y="363"/>
                </a:lnTo>
                <a:lnTo>
                  <a:pt x="368" y="363"/>
                </a:lnTo>
                <a:lnTo>
                  <a:pt x="368" y="363"/>
                </a:lnTo>
                <a:lnTo>
                  <a:pt x="367" y="363"/>
                </a:lnTo>
                <a:lnTo>
                  <a:pt x="366" y="363"/>
                </a:lnTo>
                <a:lnTo>
                  <a:pt x="366" y="363"/>
                </a:lnTo>
                <a:lnTo>
                  <a:pt x="373" y="363"/>
                </a:lnTo>
                <a:close/>
                <a:moveTo>
                  <a:pt x="1311" y="277"/>
                </a:moveTo>
                <a:cubicBezTo>
                  <a:pt x="1108" y="277"/>
                  <a:pt x="945" y="445"/>
                  <a:pt x="945" y="647"/>
                </a:cubicBezTo>
                <a:cubicBezTo>
                  <a:pt x="945" y="849"/>
                  <a:pt x="1108" y="1017"/>
                  <a:pt x="1311" y="1017"/>
                </a:cubicBezTo>
                <a:cubicBezTo>
                  <a:pt x="1513" y="1017"/>
                  <a:pt x="1676" y="849"/>
                  <a:pt x="1676" y="647"/>
                </a:cubicBezTo>
                <a:cubicBezTo>
                  <a:pt x="1676" y="640"/>
                  <a:pt x="1676" y="640"/>
                  <a:pt x="1676" y="640"/>
                </a:cubicBezTo>
                <a:cubicBezTo>
                  <a:pt x="1676" y="510"/>
                  <a:pt x="1608" y="397"/>
                  <a:pt x="1506" y="333"/>
                </a:cubicBezTo>
                <a:lnTo>
                  <a:pt x="1502" y="330"/>
                </a:lnTo>
                <a:lnTo>
                  <a:pt x="1502" y="330"/>
                </a:lnTo>
                <a:cubicBezTo>
                  <a:pt x="1493" y="330"/>
                  <a:pt x="1493" y="330"/>
                  <a:pt x="1493" y="330"/>
                </a:cubicBezTo>
                <a:lnTo>
                  <a:pt x="1494" y="325"/>
                </a:lnTo>
                <a:lnTo>
                  <a:pt x="1485" y="320"/>
                </a:lnTo>
                <a:lnTo>
                  <a:pt x="1474" y="315"/>
                </a:lnTo>
                <a:lnTo>
                  <a:pt x="1474" y="315"/>
                </a:lnTo>
                <a:cubicBezTo>
                  <a:pt x="1472" y="316"/>
                  <a:pt x="1472" y="316"/>
                  <a:pt x="1472" y="316"/>
                </a:cubicBezTo>
                <a:lnTo>
                  <a:pt x="1470" y="313"/>
                </a:lnTo>
                <a:lnTo>
                  <a:pt x="1469" y="312"/>
                </a:lnTo>
                <a:cubicBezTo>
                  <a:pt x="1421" y="290"/>
                  <a:pt x="1368" y="277"/>
                  <a:pt x="1311" y="277"/>
                </a:cubicBezTo>
                <a:close/>
                <a:moveTo>
                  <a:pt x="1635" y="210"/>
                </a:moveTo>
                <a:lnTo>
                  <a:pt x="1633" y="212"/>
                </a:lnTo>
                <a:cubicBezTo>
                  <a:pt x="1616" y="229"/>
                  <a:pt x="1594" y="242"/>
                  <a:pt x="1574" y="255"/>
                </a:cubicBezTo>
                <a:cubicBezTo>
                  <a:pt x="1566" y="261"/>
                  <a:pt x="1559" y="266"/>
                  <a:pt x="1552" y="270"/>
                </a:cubicBezTo>
                <a:lnTo>
                  <a:pt x="1543" y="276"/>
                </a:lnTo>
                <a:lnTo>
                  <a:pt x="1551" y="276"/>
                </a:lnTo>
                <a:cubicBezTo>
                  <a:pt x="1554" y="276"/>
                  <a:pt x="1557" y="276"/>
                  <a:pt x="1561" y="276"/>
                </a:cubicBezTo>
                <a:cubicBezTo>
                  <a:pt x="1581" y="276"/>
                  <a:pt x="1608" y="276"/>
                  <a:pt x="1635" y="276"/>
                </a:cubicBezTo>
                <a:cubicBezTo>
                  <a:pt x="1655" y="276"/>
                  <a:pt x="1662" y="276"/>
                  <a:pt x="1662" y="276"/>
                </a:cubicBezTo>
                <a:cubicBezTo>
                  <a:pt x="1662" y="269"/>
                  <a:pt x="1669" y="269"/>
                  <a:pt x="1669" y="269"/>
                </a:cubicBezTo>
                <a:cubicBezTo>
                  <a:pt x="1669" y="263"/>
                  <a:pt x="1669" y="256"/>
                  <a:pt x="1676" y="249"/>
                </a:cubicBezTo>
                <a:cubicBezTo>
                  <a:pt x="1669" y="249"/>
                  <a:pt x="1669" y="249"/>
                  <a:pt x="1669" y="249"/>
                </a:cubicBezTo>
                <a:cubicBezTo>
                  <a:pt x="1655" y="249"/>
                  <a:pt x="1655" y="249"/>
                  <a:pt x="1655" y="249"/>
                </a:cubicBezTo>
                <a:cubicBezTo>
                  <a:pt x="1655" y="242"/>
                  <a:pt x="1655" y="242"/>
                  <a:pt x="1655" y="242"/>
                </a:cubicBezTo>
                <a:cubicBezTo>
                  <a:pt x="1628" y="236"/>
                  <a:pt x="1628" y="236"/>
                  <a:pt x="1628" y="236"/>
                </a:cubicBezTo>
                <a:cubicBezTo>
                  <a:pt x="1628" y="222"/>
                  <a:pt x="1628" y="222"/>
                  <a:pt x="1628" y="222"/>
                </a:cubicBezTo>
                <a:cubicBezTo>
                  <a:pt x="1628" y="215"/>
                  <a:pt x="1635" y="215"/>
                  <a:pt x="1635" y="215"/>
                </a:cubicBezTo>
                <a:cubicBezTo>
                  <a:pt x="1635" y="215"/>
                  <a:pt x="1635" y="215"/>
                  <a:pt x="1635" y="211"/>
                </a:cubicBezTo>
                <a:lnTo>
                  <a:pt x="1635" y="210"/>
                </a:lnTo>
                <a:close/>
                <a:moveTo>
                  <a:pt x="1696" y="209"/>
                </a:moveTo>
                <a:cubicBezTo>
                  <a:pt x="1696" y="209"/>
                  <a:pt x="1696" y="212"/>
                  <a:pt x="1694" y="217"/>
                </a:cubicBezTo>
                <a:lnTo>
                  <a:pt x="1694" y="217"/>
                </a:lnTo>
                <a:lnTo>
                  <a:pt x="1694" y="218"/>
                </a:lnTo>
                <a:cubicBezTo>
                  <a:pt x="1689" y="222"/>
                  <a:pt x="1688" y="223"/>
                  <a:pt x="1682" y="229"/>
                </a:cubicBezTo>
                <a:cubicBezTo>
                  <a:pt x="1682" y="236"/>
                  <a:pt x="1682" y="236"/>
                  <a:pt x="1682" y="236"/>
                </a:cubicBezTo>
                <a:cubicBezTo>
                  <a:pt x="1687" y="231"/>
                  <a:pt x="1691" y="226"/>
                  <a:pt x="1693" y="221"/>
                </a:cubicBezTo>
                <a:lnTo>
                  <a:pt x="1694" y="217"/>
                </a:lnTo>
                <a:lnTo>
                  <a:pt x="1696" y="215"/>
                </a:lnTo>
                <a:cubicBezTo>
                  <a:pt x="1696" y="209"/>
                  <a:pt x="1696" y="209"/>
                  <a:pt x="1696" y="209"/>
                </a:cubicBezTo>
                <a:close/>
                <a:moveTo>
                  <a:pt x="1526" y="0"/>
                </a:moveTo>
                <a:cubicBezTo>
                  <a:pt x="1560" y="0"/>
                  <a:pt x="1587" y="27"/>
                  <a:pt x="1614" y="54"/>
                </a:cubicBezTo>
                <a:cubicBezTo>
                  <a:pt x="1641" y="81"/>
                  <a:pt x="1661" y="114"/>
                  <a:pt x="1668" y="148"/>
                </a:cubicBezTo>
                <a:cubicBezTo>
                  <a:pt x="1668" y="151"/>
                  <a:pt x="1667" y="155"/>
                  <a:pt x="1666" y="158"/>
                </a:cubicBezTo>
                <a:lnTo>
                  <a:pt x="1666" y="159"/>
                </a:lnTo>
                <a:lnTo>
                  <a:pt x="1668" y="157"/>
                </a:lnTo>
                <a:cubicBezTo>
                  <a:pt x="1674" y="152"/>
                  <a:pt x="1683" y="148"/>
                  <a:pt x="1696" y="148"/>
                </a:cubicBezTo>
                <a:cubicBezTo>
                  <a:pt x="1709" y="148"/>
                  <a:pt x="1716" y="148"/>
                  <a:pt x="1723" y="155"/>
                </a:cubicBezTo>
                <a:cubicBezTo>
                  <a:pt x="1736" y="168"/>
                  <a:pt x="1750" y="188"/>
                  <a:pt x="1750" y="209"/>
                </a:cubicBezTo>
                <a:cubicBezTo>
                  <a:pt x="1750" y="229"/>
                  <a:pt x="1743" y="249"/>
                  <a:pt x="1730" y="269"/>
                </a:cubicBezTo>
                <a:cubicBezTo>
                  <a:pt x="1716" y="283"/>
                  <a:pt x="1716" y="290"/>
                  <a:pt x="1709" y="303"/>
                </a:cubicBezTo>
                <a:cubicBezTo>
                  <a:pt x="1696" y="323"/>
                  <a:pt x="1676" y="330"/>
                  <a:pt x="1642" y="330"/>
                </a:cubicBezTo>
                <a:cubicBezTo>
                  <a:pt x="1625" y="330"/>
                  <a:pt x="1610" y="330"/>
                  <a:pt x="1596" y="330"/>
                </a:cubicBezTo>
                <a:lnTo>
                  <a:pt x="1591" y="330"/>
                </a:lnTo>
                <a:lnTo>
                  <a:pt x="1602" y="340"/>
                </a:lnTo>
                <a:cubicBezTo>
                  <a:pt x="1678" y="415"/>
                  <a:pt x="1727" y="518"/>
                  <a:pt x="1730" y="634"/>
                </a:cubicBezTo>
                <a:cubicBezTo>
                  <a:pt x="1730" y="647"/>
                  <a:pt x="1730" y="647"/>
                  <a:pt x="1730" y="647"/>
                </a:cubicBezTo>
                <a:cubicBezTo>
                  <a:pt x="1730" y="883"/>
                  <a:pt x="1547" y="1071"/>
                  <a:pt x="1311" y="1071"/>
                </a:cubicBezTo>
                <a:cubicBezTo>
                  <a:pt x="1289" y="1071"/>
                  <a:pt x="1268" y="1069"/>
                  <a:pt x="1247" y="1066"/>
                </a:cubicBezTo>
                <a:lnTo>
                  <a:pt x="1244" y="1066"/>
                </a:lnTo>
                <a:lnTo>
                  <a:pt x="1240" y="1078"/>
                </a:lnTo>
                <a:lnTo>
                  <a:pt x="1250" y="1084"/>
                </a:lnTo>
                <a:cubicBezTo>
                  <a:pt x="1273" y="1099"/>
                  <a:pt x="1290" y="1117"/>
                  <a:pt x="1304" y="1138"/>
                </a:cubicBezTo>
                <a:lnTo>
                  <a:pt x="1307" y="1143"/>
                </a:lnTo>
                <a:lnTo>
                  <a:pt x="1312" y="1141"/>
                </a:lnTo>
                <a:cubicBezTo>
                  <a:pt x="1332" y="1134"/>
                  <a:pt x="1355" y="1122"/>
                  <a:pt x="1379" y="1110"/>
                </a:cubicBezTo>
                <a:cubicBezTo>
                  <a:pt x="1440" y="1083"/>
                  <a:pt x="1521" y="1050"/>
                  <a:pt x="1602" y="1016"/>
                </a:cubicBezTo>
                <a:cubicBezTo>
                  <a:pt x="1771" y="942"/>
                  <a:pt x="1939" y="875"/>
                  <a:pt x="2007" y="868"/>
                </a:cubicBezTo>
                <a:cubicBezTo>
                  <a:pt x="2007" y="868"/>
                  <a:pt x="2014" y="868"/>
                  <a:pt x="2020" y="868"/>
                </a:cubicBezTo>
                <a:cubicBezTo>
                  <a:pt x="2122" y="868"/>
                  <a:pt x="2209" y="902"/>
                  <a:pt x="2209" y="902"/>
                </a:cubicBezTo>
                <a:cubicBezTo>
                  <a:pt x="2223" y="908"/>
                  <a:pt x="2223" y="908"/>
                  <a:pt x="2223" y="908"/>
                </a:cubicBezTo>
                <a:cubicBezTo>
                  <a:pt x="2209" y="955"/>
                  <a:pt x="2209" y="955"/>
                  <a:pt x="2209" y="955"/>
                </a:cubicBezTo>
                <a:cubicBezTo>
                  <a:pt x="2196" y="955"/>
                  <a:pt x="2196" y="955"/>
                  <a:pt x="2196" y="955"/>
                </a:cubicBezTo>
                <a:cubicBezTo>
                  <a:pt x="2196" y="955"/>
                  <a:pt x="2189" y="949"/>
                  <a:pt x="2189" y="949"/>
                </a:cubicBezTo>
                <a:cubicBezTo>
                  <a:pt x="2189" y="949"/>
                  <a:pt x="2182" y="949"/>
                  <a:pt x="2182" y="949"/>
                </a:cubicBezTo>
                <a:cubicBezTo>
                  <a:pt x="2169" y="942"/>
                  <a:pt x="2155" y="942"/>
                  <a:pt x="2142" y="935"/>
                </a:cubicBezTo>
                <a:cubicBezTo>
                  <a:pt x="2108" y="929"/>
                  <a:pt x="2068" y="922"/>
                  <a:pt x="2020" y="922"/>
                </a:cubicBezTo>
                <a:cubicBezTo>
                  <a:pt x="2014" y="922"/>
                  <a:pt x="2014" y="922"/>
                  <a:pt x="2007" y="922"/>
                </a:cubicBezTo>
                <a:cubicBezTo>
                  <a:pt x="1973" y="922"/>
                  <a:pt x="1784" y="996"/>
                  <a:pt x="1622" y="1063"/>
                </a:cubicBezTo>
                <a:cubicBezTo>
                  <a:pt x="1500" y="1119"/>
                  <a:pt x="1383" y="1170"/>
                  <a:pt x="1331" y="1193"/>
                </a:cubicBezTo>
                <a:lnTo>
                  <a:pt x="1331" y="1193"/>
                </a:lnTo>
                <a:lnTo>
                  <a:pt x="1332" y="1199"/>
                </a:lnTo>
                <a:cubicBezTo>
                  <a:pt x="1341" y="1227"/>
                  <a:pt x="1345" y="1259"/>
                  <a:pt x="1345" y="1292"/>
                </a:cubicBezTo>
                <a:cubicBezTo>
                  <a:pt x="1345" y="1393"/>
                  <a:pt x="1311" y="1508"/>
                  <a:pt x="1244" y="1616"/>
                </a:cubicBezTo>
                <a:cubicBezTo>
                  <a:pt x="1152" y="1758"/>
                  <a:pt x="1012" y="1882"/>
                  <a:pt x="885" y="1920"/>
                </a:cubicBezTo>
                <a:lnTo>
                  <a:pt x="885" y="1920"/>
                </a:lnTo>
                <a:lnTo>
                  <a:pt x="885" y="1920"/>
                </a:lnTo>
                <a:cubicBezTo>
                  <a:pt x="883" y="1926"/>
                  <a:pt x="878" y="1933"/>
                  <a:pt x="878" y="1945"/>
                </a:cubicBezTo>
                <a:cubicBezTo>
                  <a:pt x="878" y="1965"/>
                  <a:pt x="871" y="1999"/>
                  <a:pt x="865" y="2032"/>
                </a:cubicBezTo>
                <a:cubicBezTo>
                  <a:pt x="851" y="2113"/>
                  <a:pt x="831" y="2214"/>
                  <a:pt x="817" y="2322"/>
                </a:cubicBezTo>
                <a:cubicBezTo>
                  <a:pt x="784" y="2538"/>
                  <a:pt x="750" y="2780"/>
                  <a:pt x="743" y="2861"/>
                </a:cubicBezTo>
                <a:cubicBezTo>
                  <a:pt x="743" y="2874"/>
                  <a:pt x="750" y="2881"/>
                  <a:pt x="750" y="2881"/>
                </a:cubicBezTo>
                <a:cubicBezTo>
                  <a:pt x="750" y="2895"/>
                  <a:pt x="777" y="2908"/>
                  <a:pt x="817" y="2908"/>
                </a:cubicBezTo>
                <a:cubicBezTo>
                  <a:pt x="865" y="2908"/>
                  <a:pt x="912" y="2895"/>
                  <a:pt x="912" y="2895"/>
                </a:cubicBezTo>
                <a:cubicBezTo>
                  <a:pt x="912" y="2895"/>
                  <a:pt x="912" y="2895"/>
                  <a:pt x="919" y="2895"/>
                </a:cubicBezTo>
                <a:cubicBezTo>
                  <a:pt x="925" y="2895"/>
                  <a:pt x="925" y="2895"/>
                  <a:pt x="925" y="2895"/>
                </a:cubicBezTo>
                <a:cubicBezTo>
                  <a:pt x="939" y="2942"/>
                  <a:pt x="939" y="2942"/>
                  <a:pt x="939" y="2942"/>
                </a:cubicBezTo>
                <a:cubicBezTo>
                  <a:pt x="925" y="2942"/>
                  <a:pt x="925" y="2942"/>
                  <a:pt x="925" y="2942"/>
                </a:cubicBezTo>
                <a:cubicBezTo>
                  <a:pt x="925" y="2942"/>
                  <a:pt x="919" y="2949"/>
                  <a:pt x="919" y="2949"/>
                </a:cubicBezTo>
                <a:cubicBezTo>
                  <a:pt x="912" y="2949"/>
                  <a:pt x="905" y="2949"/>
                  <a:pt x="892" y="2949"/>
                </a:cubicBezTo>
                <a:cubicBezTo>
                  <a:pt x="871" y="2955"/>
                  <a:pt x="844" y="2962"/>
                  <a:pt x="817" y="2962"/>
                </a:cubicBezTo>
                <a:cubicBezTo>
                  <a:pt x="817" y="2962"/>
                  <a:pt x="811" y="2962"/>
                  <a:pt x="811" y="2962"/>
                </a:cubicBezTo>
                <a:cubicBezTo>
                  <a:pt x="770" y="2962"/>
                  <a:pt x="716" y="2949"/>
                  <a:pt x="696" y="2895"/>
                </a:cubicBezTo>
                <a:lnTo>
                  <a:pt x="696" y="2894"/>
                </a:lnTo>
                <a:lnTo>
                  <a:pt x="696" y="2894"/>
                </a:lnTo>
                <a:lnTo>
                  <a:pt x="697" y="2894"/>
                </a:lnTo>
                <a:lnTo>
                  <a:pt x="699" y="2893"/>
                </a:lnTo>
                <a:lnTo>
                  <a:pt x="699" y="2893"/>
                </a:lnTo>
                <a:lnTo>
                  <a:pt x="699" y="2893"/>
                </a:lnTo>
                <a:lnTo>
                  <a:pt x="700" y="2892"/>
                </a:lnTo>
                <a:lnTo>
                  <a:pt x="702" y="2891"/>
                </a:lnTo>
                <a:lnTo>
                  <a:pt x="705" y="2890"/>
                </a:lnTo>
                <a:lnTo>
                  <a:pt x="705" y="2890"/>
                </a:lnTo>
                <a:lnTo>
                  <a:pt x="706" y="2890"/>
                </a:lnTo>
                <a:lnTo>
                  <a:pt x="707" y="2889"/>
                </a:lnTo>
                <a:lnTo>
                  <a:pt x="708" y="2889"/>
                </a:lnTo>
                <a:lnTo>
                  <a:pt x="709" y="2888"/>
                </a:lnTo>
                <a:lnTo>
                  <a:pt x="709" y="2888"/>
                </a:lnTo>
                <a:lnTo>
                  <a:pt x="708" y="2889"/>
                </a:lnTo>
                <a:lnTo>
                  <a:pt x="708" y="2889"/>
                </a:lnTo>
                <a:lnTo>
                  <a:pt x="707" y="2889"/>
                </a:lnTo>
                <a:lnTo>
                  <a:pt x="705" y="2890"/>
                </a:lnTo>
                <a:lnTo>
                  <a:pt x="704" y="2891"/>
                </a:lnTo>
                <a:lnTo>
                  <a:pt x="702" y="2891"/>
                </a:lnTo>
                <a:lnTo>
                  <a:pt x="701" y="2892"/>
                </a:lnTo>
                <a:lnTo>
                  <a:pt x="699" y="2893"/>
                </a:lnTo>
                <a:lnTo>
                  <a:pt x="699" y="2893"/>
                </a:lnTo>
                <a:lnTo>
                  <a:pt x="697" y="2894"/>
                </a:lnTo>
                <a:lnTo>
                  <a:pt x="697" y="2894"/>
                </a:lnTo>
                <a:lnTo>
                  <a:pt x="696" y="2894"/>
                </a:lnTo>
                <a:lnTo>
                  <a:pt x="696" y="2895"/>
                </a:lnTo>
                <a:cubicBezTo>
                  <a:pt x="696" y="2895"/>
                  <a:pt x="696" y="2895"/>
                  <a:pt x="696" y="2895"/>
                </a:cubicBezTo>
                <a:cubicBezTo>
                  <a:pt x="696" y="2881"/>
                  <a:pt x="689" y="2874"/>
                  <a:pt x="689" y="2861"/>
                </a:cubicBezTo>
                <a:cubicBezTo>
                  <a:pt x="695" y="2711"/>
                  <a:pt x="798" y="2107"/>
                  <a:pt x="825" y="1938"/>
                </a:cubicBezTo>
                <a:lnTo>
                  <a:pt x="826" y="1931"/>
                </a:lnTo>
                <a:lnTo>
                  <a:pt x="818" y="1932"/>
                </a:lnTo>
                <a:cubicBezTo>
                  <a:pt x="791" y="1932"/>
                  <a:pt x="764" y="1925"/>
                  <a:pt x="737" y="1905"/>
                </a:cubicBezTo>
                <a:lnTo>
                  <a:pt x="738" y="1904"/>
                </a:lnTo>
                <a:lnTo>
                  <a:pt x="738" y="1904"/>
                </a:lnTo>
                <a:lnTo>
                  <a:pt x="738" y="1904"/>
                </a:lnTo>
                <a:lnTo>
                  <a:pt x="739" y="1903"/>
                </a:lnTo>
                <a:lnTo>
                  <a:pt x="740" y="1902"/>
                </a:lnTo>
                <a:lnTo>
                  <a:pt x="741" y="1901"/>
                </a:lnTo>
                <a:lnTo>
                  <a:pt x="742" y="1900"/>
                </a:lnTo>
                <a:lnTo>
                  <a:pt x="742" y="1900"/>
                </a:lnTo>
                <a:lnTo>
                  <a:pt x="743" y="1899"/>
                </a:lnTo>
                <a:lnTo>
                  <a:pt x="744" y="1898"/>
                </a:lnTo>
                <a:lnTo>
                  <a:pt x="744" y="1898"/>
                </a:lnTo>
                <a:cubicBezTo>
                  <a:pt x="744" y="1899"/>
                  <a:pt x="743" y="1899"/>
                  <a:pt x="743" y="1899"/>
                </a:cubicBezTo>
                <a:lnTo>
                  <a:pt x="743" y="1899"/>
                </a:lnTo>
                <a:lnTo>
                  <a:pt x="742" y="1900"/>
                </a:lnTo>
                <a:lnTo>
                  <a:pt x="742" y="1901"/>
                </a:lnTo>
                <a:lnTo>
                  <a:pt x="740" y="1902"/>
                </a:lnTo>
                <a:lnTo>
                  <a:pt x="740" y="1902"/>
                </a:lnTo>
                <a:cubicBezTo>
                  <a:pt x="739" y="1903"/>
                  <a:pt x="739" y="1903"/>
                  <a:pt x="739" y="1903"/>
                </a:cubicBezTo>
                <a:lnTo>
                  <a:pt x="738" y="1904"/>
                </a:lnTo>
                <a:lnTo>
                  <a:pt x="738" y="1904"/>
                </a:lnTo>
                <a:lnTo>
                  <a:pt x="737" y="1905"/>
                </a:lnTo>
                <a:cubicBezTo>
                  <a:pt x="737" y="1905"/>
                  <a:pt x="737" y="1905"/>
                  <a:pt x="737" y="1905"/>
                </a:cubicBezTo>
                <a:cubicBezTo>
                  <a:pt x="715" y="1890"/>
                  <a:pt x="695" y="1869"/>
                  <a:pt x="677" y="1842"/>
                </a:cubicBezTo>
                <a:lnTo>
                  <a:pt x="676" y="1840"/>
                </a:lnTo>
                <a:lnTo>
                  <a:pt x="672" y="1844"/>
                </a:lnTo>
                <a:cubicBezTo>
                  <a:pt x="629" y="1896"/>
                  <a:pt x="547" y="1997"/>
                  <a:pt x="479" y="2060"/>
                </a:cubicBezTo>
                <a:cubicBezTo>
                  <a:pt x="446" y="2087"/>
                  <a:pt x="419" y="2107"/>
                  <a:pt x="385" y="2114"/>
                </a:cubicBezTo>
                <a:cubicBezTo>
                  <a:pt x="385" y="2114"/>
                  <a:pt x="378" y="2107"/>
                  <a:pt x="378" y="2107"/>
                </a:cubicBezTo>
                <a:cubicBezTo>
                  <a:pt x="378" y="2097"/>
                  <a:pt x="378" y="2095"/>
                  <a:pt x="378" y="2094"/>
                </a:cubicBezTo>
                <a:lnTo>
                  <a:pt x="378" y="2094"/>
                </a:lnTo>
                <a:lnTo>
                  <a:pt x="378" y="2094"/>
                </a:lnTo>
                <a:lnTo>
                  <a:pt x="376" y="2098"/>
                </a:lnTo>
                <a:cubicBezTo>
                  <a:pt x="371" y="2107"/>
                  <a:pt x="371" y="2107"/>
                  <a:pt x="371" y="2107"/>
                </a:cubicBezTo>
                <a:cubicBezTo>
                  <a:pt x="324" y="2094"/>
                  <a:pt x="290" y="2026"/>
                  <a:pt x="250" y="1959"/>
                </a:cubicBezTo>
                <a:cubicBezTo>
                  <a:pt x="223" y="1898"/>
                  <a:pt x="203" y="1838"/>
                  <a:pt x="196" y="1804"/>
                </a:cubicBezTo>
                <a:cubicBezTo>
                  <a:pt x="196" y="1804"/>
                  <a:pt x="189" y="1804"/>
                  <a:pt x="189" y="1804"/>
                </a:cubicBezTo>
                <a:cubicBezTo>
                  <a:pt x="142" y="1804"/>
                  <a:pt x="41" y="1831"/>
                  <a:pt x="34" y="1838"/>
                </a:cubicBezTo>
                <a:cubicBezTo>
                  <a:pt x="30" y="1829"/>
                  <a:pt x="28" y="1826"/>
                  <a:pt x="27" y="1825"/>
                </a:cubicBezTo>
                <a:lnTo>
                  <a:pt x="27" y="1824"/>
                </a:lnTo>
                <a:lnTo>
                  <a:pt x="27" y="1824"/>
                </a:lnTo>
                <a:cubicBezTo>
                  <a:pt x="27" y="1824"/>
                  <a:pt x="27" y="1824"/>
                  <a:pt x="27" y="1824"/>
                </a:cubicBezTo>
                <a:lnTo>
                  <a:pt x="27" y="1824"/>
                </a:lnTo>
                <a:lnTo>
                  <a:pt x="23" y="1824"/>
                </a:lnTo>
                <a:cubicBezTo>
                  <a:pt x="14" y="1824"/>
                  <a:pt x="14" y="1824"/>
                  <a:pt x="14" y="1824"/>
                </a:cubicBezTo>
                <a:cubicBezTo>
                  <a:pt x="0" y="1784"/>
                  <a:pt x="0" y="1784"/>
                  <a:pt x="0" y="1784"/>
                </a:cubicBezTo>
                <a:cubicBezTo>
                  <a:pt x="20" y="1784"/>
                  <a:pt x="20" y="1784"/>
                  <a:pt x="20" y="1784"/>
                </a:cubicBezTo>
                <a:cubicBezTo>
                  <a:pt x="27" y="1784"/>
                  <a:pt x="27" y="1784"/>
                  <a:pt x="34" y="1777"/>
                </a:cubicBezTo>
                <a:cubicBezTo>
                  <a:pt x="47" y="1777"/>
                  <a:pt x="61" y="1770"/>
                  <a:pt x="81" y="1770"/>
                </a:cubicBezTo>
                <a:cubicBezTo>
                  <a:pt x="115" y="1763"/>
                  <a:pt x="155" y="1750"/>
                  <a:pt x="189" y="1750"/>
                </a:cubicBezTo>
                <a:cubicBezTo>
                  <a:pt x="196" y="1750"/>
                  <a:pt x="209" y="1750"/>
                  <a:pt x="216" y="1757"/>
                </a:cubicBezTo>
                <a:cubicBezTo>
                  <a:pt x="230" y="1763"/>
                  <a:pt x="243" y="1770"/>
                  <a:pt x="243" y="1790"/>
                </a:cubicBezTo>
                <a:cubicBezTo>
                  <a:pt x="243" y="1797"/>
                  <a:pt x="243" y="1797"/>
                  <a:pt x="243" y="1797"/>
                </a:cubicBezTo>
                <a:cubicBezTo>
                  <a:pt x="243" y="1804"/>
                  <a:pt x="270" y="1878"/>
                  <a:pt x="304" y="1932"/>
                </a:cubicBezTo>
                <a:cubicBezTo>
                  <a:pt x="317" y="1966"/>
                  <a:pt x="338" y="1999"/>
                  <a:pt x="351" y="2020"/>
                </a:cubicBezTo>
                <a:cubicBezTo>
                  <a:pt x="365" y="2040"/>
                  <a:pt x="385" y="2060"/>
                  <a:pt x="385" y="2060"/>
                </a:cubicBezTo>
                <a:cubicBezTo>
                  <a:pt x="385" y="2060"/>
                  <a:pt x="385" y="2060"/>
                  <a:pt x="392" y="2060"/>
                </a:cubicBezTo>
                <a:cubicBezTo>
                  <a:pt x="392" y="2053"/>
                  <a:pt x="392" y="2053"/>
                  <a:pt x="392" y="2053"/>
                </a:cubicBezTo>
                <a:cubicBezTo>
                  <a:pt x="398" y="2053"/>
                  <a:pt x="398" y="2053"/>
                  <a:pt x="405" y="2047"/>
                </a:cubicBezTo>
                <a:cubicBezTo>
                  <a:pt x="419" y="2040"/>
                  <a:pt x="432" y="2033"/>
                  <a:pt x="446" y="2020"/>
                </a:cubicBezTo>
                <a:cubicBezTo>
                  <a:pt x="473" y="1993"/>
                  <a:pt x="506" y="1959"/>
                  <a:pt x="540" y="1919"/>
                </a:cubicBezTo>
                <a:cubicBezTo>
                  <a:pt x="584" y="1864"/>
                  <a:pt x="628" y="1809"/>
                  <a:pt x="647" y="1787"/>
                </a:cubicBezTo>
                <a:lnTo>
                  <a:pt x="647" y="1786"/>
                </a:lnTo>
                <a:lnTo>
                  <a:pt x="643" y="1775"/>
                </a:lnTo>
                <a:cubicBezTo>
                  <a:pt x="617" y="1711"/>
                  <a:pt x="602" y="1633"/>
                  <a:pt x="602" y="1555"/>
                </a:cubicBezTo>
                <a:cubicBezTo>
                  <a:pt x="602" y="1461"/>
                  <a:pt x="622" y="1360"/>
                  <a:pt x="676" y="1279"/>
                </a:cubicBezTo>
                <a:cubicBezTo>
                  <a:pt x="715" y="1222"/>
                  <a:pt x="767" y="1175"/>
                  <a:pt x="824" y="1139"/>
                </a:cubicBezTo>
                <a:lnTo>
                  <a:pt x="836" y="1132"/>
                </a:lnTo>
                <a:lnTo>
                  <a:pt x="833" y="1132"/>
                </a:lnTo>
                <a:cubicBezTo>
                  <a:pt x="830" y="1132"/>
                  <a:pt x="830" y="1132"/>
                  <a:pt x="830" y="1132"/>
                </a:cubicBezTo>
                <a:cubicBezTo>
                  <a:pt x="830" y="1119"/>
                  <a:pt x="830" y="1119"/>
                  <a:pt x="830" y="1119"/>
                </a:cubicBezTo>
                <a:cubicBezTo>
                  <a:pt x="830" y="1112"/>
                  <a:pt x="830" y="1112"/>
                  <a:pt x="830" y="1105"/>
                </a:cubicBezTo>
                <a:cubicBezTo>
                  <a:pt x="830" y="889"/>
                  <a:pt x="716" y="707"/>
                  <a:pt x="601" y="572"/>
                </a:cubicBezTo>
                <a:cubicBezTo>
                  <a:pt x="551" y="519"/>
                  <a:pt x="503" y="473"/>
                  <a:pt x="463" y="439"/>
                </a:cubicBezTo>
                <a:lnTo>
                  <a:pt x="462" y="438"/>
                </a:lnTo>
                <a:lnTo>
                  <a:pt x="459" y="439"/>
                </a:lnTo>
                <a:lnTo>
                  <a:pt x="458" y="435"/>
                </a:lnTo>
                <a:lnTo>
                  <a:pt x="448" y="426"/>
                </a:lnTo>
                <a:cubicBezTo>
                  <a:pt x="415" y="398"/>
                  <a:pt x="389" y="378"/>
                  <a:pt x="375" y="369"/>
                </a:cubicBezTo>
                <a:lnTo>
                  <a:pt x="373" y="367"/>
                </a:lnTo>
                <a:lnTo>
                  <a:pt x="373" y="366"/>
                </a:lnTo>
                <a:cubicBezTo>
                  <a:pt x="373" y="365"/>
                  <a:pt x="373" y="364"/>
                  <a:pt x="373" y="363"/>
                </a:cubicBezTo>
                <a:lnTo>
                  <a:pt x="373" y="363"/>
                </a:lnTo>
                <a:lnTo>
                  <a:pt x="373" y="360"/>
                </a:lnTo>
                <a:cubicBezTo>
                  <a:pt x="373" y="349"/>
                  <a:pt x="373" y="349"/>
                  <a:pt x="373" y="349"/>
                </a:cubicBezTo>
                <a:cubicBezTo>
                  <a:pt x="366" y="349"/>
                  <a:pt x="366" y="349"/>
                  <a:pt x="366" y="349"/>
                </a:cubicBezTo>
                <a:cubicBezTo>
                  <a:pt x="393" y="302"/>
                  <a:pt x="393" y="302"/>
                  <a:pt x="393" y="302"/>
                </a:cubicBezTo>
                <a:cubicBezTo>
                  <a:pt x="400" y="322"/>
                  <a:pt x="400" y="322"/>
                  <a:pt x="400" y="322"/>
                </a:cubicBezTo>
                <a:cubicBezTo>
                  <a:pt x="400" y="322"/>
                  <a:pt x="400" y="322"/>
                  <a:pt x="406" y="322"/>
                </a:cubicBezTo>
                <a:cubicBezTo>
                  <a:pt x="406" y="329"/>
                  <a:pt x="413" y="329"/>
                  <a:pt x="420" y="336"/>
                </a:cubicBezTo>
                <a:cubicBezTo>
                  <a:pt x="423" y="337"/>
                  <a:pt x="427" y="340"/>
                  <a:pt x="431" y="342"/>
                </a:cubicBezTo>
                <a:lnTo>
                  <a:pt x="434" y="344"/>
                </a:lnTo>
                <a:lnTo>
                  <a:pt x="425" y="309"/>
                </a:lnTo>
                <a:lnTo>
                  <a:pt x="425" y="302"/>
                </a:lnTo>
                <a:lnTo>
                  <a:pt x="473" y="291"/>
                </a:lnTo>
                <a:lnTo>
                  <a:pt x="508" y="406"/>
                </a:lnTo>
                <a:lnTo>
                  <a:pt x="509" y="407"/>
                </a:lnTo>
                <a:cubicBezTo>
                  <a:pt x="549" y="443"/>
                  <a:pt x="595" y="487"/>
                  <a:pt x="642" y="538"/>
                </a:cubicBezTo>
                <a:cubicBezTo>
                  <a:pt x="763" y="673"/>
                  <a:pt x="884" y="869"/>
                  <a:pt x="884" y="1105"/>
                </a:cubicBezTo>
                <a:lnTo>
                  <a:pt x="884" y="1106"/>
                </a:lnTo>
                <a:lnTo>
                  <a:pt x="893" y="1102"/>
                </a:lnTo>
                <a:cubicBezTo>
                  <a:pt x="967" y="1068"/>
                  <a:pt x="1046" y="1050"/>
                  <a:pt x="1115" y="1050"/>
                </a:cubicBezTo>
                <a:lnTo>
                  <a:pt x="1122" y="1050"/>
                </a:lnTo>
                <a:lnTo>
                  <a:pt x="1127" y="1050"/>
                </a:lnTo>
                <a:lnTo>
                  <a:pt x="1141" y="1050"/>
                </a:lnTo>
                <a:lnTo>
                  <a:pt x="1141" y="1051"/>
                </a:lnTo>
                <a:lnTo>
                  <a:pt x="1155" y="1052"/>
                </a:lnTo>
                <a:cubicBezTo>
                  <a:pt x="1161" y="1053"/>
                  <a:pt x="1167" y="1054"/>
                  <a:pt x="1173" y="1055"/>
                </a:cubicBezTo>
                <a:lnTo>
                  <a:pt x="1190" y="1059"/>
                </a:lnTo>
                <a:lnTo>
                  <a:pt x="1192" y="1054"/>
                </a:lnTo>
                <a:lnTo>
                  <a:pt x="1186" y="1052"/>
                </a:lnTo>
                <a:cubicBezTo>
                  <a:pt x="1016" y="999"/>
                  <a:pt x="891" y="838"/>
                  <a:pt x="891" y="647"/>
                </a:cubicBezTo>
                <a:cubicBezTo>
                  <a:pt x="891" y="411"/>
                  <a:pt x="1080" y="223"/>
                  <a:pt x="1311" y="223"/>
                </a:cubicBezTo>
                <a:cubicBezTo>
                  <a:pt x="1368" y="223"/>
                  <a:pt x="1423" y="234"/>
                  <a:pt x="1472" y="255"/>
                </a:cubicBezTo>
                <a:lnTo>
                  <a:pt x="1472" y="255"/>
                </a:lnTo>
                <a:lnTo>
                  <a:pt x="1476" y="255"/>
                </a:lnTo>
                <a:cubicBezTo>
                  <a:pt x="1479" y="254"/>
                  <a:pt x="1482" y="252"/>
                  <a:pt x="1486" y="249"/>
                </a:cubicBezTo>
                <a:cubicBezTo>
                  <a:pt x="1499" y="242"/>
                  <a:pt x="1520" y="229"/>
                  <a:pt x="1540" y="215"/>
                </a:cubicBezTo>
                <a:cubicBezTo>
                  <a:pt x="1574" y="195"/>
                  <a:pt x="1607" y="161"/>
                  <a:pt x="1614" y="148"/>
                </a:cubicBezTo>
                <a:cubicBezTo>
                  <a:pt x="1614" y="141"/>
                  <a:pt x="1594" y="108"/>
                  <a:pt x="1574" y="87"/>
                </a:cubicBezTo>
                <a:cubicBezTo>
                  <a:pt x="1560" y="67"/>
                  <a:pt x="1533" y="54"/>
                  <a:pt x="1526" y="54"/>
                </a:cubicBezTo>
                <a:cubicBezTo>
                  <a:pt x="1520" y="61"/>
                  <a:pt x="1520" y="67"/>
                  <a:pt x="1520" y="74"/>
                </a:cubicBezTo>
                <a:cubicBezTo>
                  <a:pt x="1520" y="81"/>
                  <a:pt x="1520" y="94"/>
                  <a:pt x="1526" y="94"/>
                </a:cubicBezTo>
                <a:cubicBezTo>
                  <a:pt x="1540" y="101"/>
                  <a:pt x="1560" y="114"/>
                  <a:pt x="1567" y="114"/>
                </a:cubicBezTo>
                <a:cubicBezTo>
                  <a:pt x="1580" y="121"/>
                  <a:pt x="1580" y="121"/>
                  <a:pt x="1580" y="121"/>
                </a:cubicBezTo>
                <a:cubicBezTo>
                  <a:pt x="1560" y="168"/>
                  <a:pt x="1560" y="168"/>
                  <a:pt x="1560" y="168"/>
                </a:cubicBezTo>
                <a:cubicBezTo>
                  <a:pt x="1547" y="168"/>
                  <a:pt x="1547" y="168"/>
                  <a:pt x="1547" y="168"/>
                </a:cubicBezTo>
                <a:cubicBezTo>
                  <a:pt x="1540" y="168"/>
                  <a:pt x="1540" y="168"/>
                  <a:pt x="1540" y="168"/>
                </a:cubicBezTo>
                <a:cubicBezTo>
                  <a:pt x="1540" y="161"/>
                  <a:pt x="1540" y="161"/>
                  <a:pt x="1540" y="161"/>
                </a:cubicBezTo>
                <a:cubicBezTo>
                  <a:pt x="1533" y="161"/>
                  <a:pt x="1533" y="155"/>
                  <a:pt x="1526" y="155"/>
                </a:cubicBezTo>
                <a:cubicBezTo>
                  <a:pt x="1520" y="148"/>
                  <a:pt x="1506" y="148"/>
                  <a:pt x="1499" y="141"/>
                </a:cubicBezTo>
                <a:cubicBezTo>
                  <a:pt x="1472" y="128"/>
                  <a:pt x="1466" y="101"/>
                  <a:pt x="1466" y="74"/>
                </a:cubicBezTo>
                <a:cubicBezTo>
                  <a:pt x="1466" y="54"/>
                  <a:pt x="1472" y="34"/>
                  <a:pt x="1493" y="13"/>
                </a:cubicBezTo>
                <a:cubicBezTo>
                  <a:pt x="1499" y="0"/>
                  <a:pt x="1513" y="0"/>
                  <a:pt x="1526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0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14761" y="5611654"/>
            <a:ext cx="664369" cy="599123"/>
          </a:xfrm>
          <a:prstGeom prst="rect">
            <a:avLst/>
          </a:prstGeom>
        </p:spPr>
      </p:pic>
      <p:sp>
        <p:nvSpPr>
          <p:cNvPr id="15" name="Freeform 56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8244364" y="5287724"/>
            <a:ext cx="845820" cy="1242536"/>
          </a:xfrm>
          <a:custGeom>
            <a:gdLst>
              <a:gd name="T0" fmla="*/ 0 w 112"/>
              <a:gd name="T1" fmla="*/ 55 h 110"/>
              <a:gd name="T2" fmla="*/ 56 w 112"/>
              <a:gd name="T3" fmla="*/ 0 h 110"/>
              <a:gd name="T4" fmla="*/ 56 w 112"/>
              <a:gd name="T5" fmla="*/ 0 h 110"/>
              <a:gd name="T6" fmla="*/ 112 w 112"/>
              <a:gd name="T7" fmla="*/ 55 h 110"/>
              <a:gd name="T8" fmla="*/ 112 w 112"/>
              <a:gd name="T9" fmla="*/ 55 h 110"/>
              <a:gd name="T10" fmla="*/ 56 w 112"/>
              <a:gd name="T11" fmla="*/ 110 h 110"/>
              <a:gd name="T12" fmla="*/ 56 w 112"/>
              <a:gd name="T13" fmla="*/ 110 h 110"/>
              <a:gd name="T14" fmla="*/ 0 w 112"/>
              <a:gd name="T15" fmla="*/ 55 h 110"/>
              <a:gd name="T16" fmla="*/ 4 w 112"/>
              <a:gd name="T17" fmla="*/ 55 h 110"/>
              <a:gd name="T18" fmla="*/ 56 w 112"/>
              <a:gd name="T19" fmla="*/ 106 h 110"/>
              <a:gd name="T20" fmla="*/ 56 w 112"/>
              <a:gd name="T21" fmla="*/ 106 h 110"/>
              <a:gd name="T22" fmla="*/ 108 w 112"/>
              <a:gd name="T23" fmla="*/ 55 h 110"/>
              <a:gd name="T24" fmla="*/ 108 w 112"/>
              <a:gd name="T25" fmla="*/ 55 h 110"/>
              <a:gd name="T26" fmla="*/ 56 w 112"/>
              <a:gd name="T27" fmla="*/ 4 h 110"/>
              <a:gd name="T28" fmla="*/ 56 w 112"/>
              <a:gd name="T29" fmla="*/ 4 h 110"/>
              <a:gd name="T30" fmla="*/ 4 w 112"/>
              <a:gd name="T31" fmla="*/ 55 h 11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5" h="2609">
                <a:moveTo>
                  <a:pt x="760" y="1640"/>
                </a:moveTo>
                <a:cubicBezTo>
                  <a:pt x="797" y="1640"/>
                  <a:pt x="797" y="1640"/>
                  <a:pt x="797" y="1640"/>
                </a:cubicBezTo>
                <a:cubicBezTo>
                  <a:pt x="797" y="1653"/>
                  <a:pt x="797" y="1653"/>
                  <a:pt x="797" y="1653"/>
                </a:cubicBezTo>
                <a:cubicBezTo>
                  <a:pt x="797" y="1653"/>
                  <a:pt x="797" y="1659"/>
                  <a:pt x="797" y="1671"/>
                </a:cubicBezTo>
                <a:cubicBezTo>
                  <a:pt x="797" y="1671"/>
                  <a:pt x="797" y="1678"/>
                  <a:pt x="797" y="1678"/>
                </a:cubicBezTo>
                <a:cubicBezTo>
                  <a:pt x="797" y="1771"/>
                  <a:pt x="797" y="2121"/>
                  <a:pt x="835" y="2240"/>
                </a:cubicBezTo>
                <a:cubicBezTo>
                  <a:pt x="879" y="2396"/>
                  <a:pt x="879" y="2553"/>
                  <a:pt x="879" y="2553"/>
                </a:cubicBezTo>
                <a:cubicBezTo>
                  <a:pt x="885" y="2578"/>
                  <a:pt x="885" y="2578"/>
                  <a:pt x="885" y="2578"/>
                </a:cubicBezTo>
                <a:cubicBezTo>
                  <a:pt x="735" y="2609"/>
                  <a:pt x="735" y="2609"/>
                  <a:pt x="735" y="2609"/>
                </a:cubicBezTo>
                <a:cubicBezTo>
                  <a:pt x="735" y="2596"/>
                  <a:pt x="735" y="2596"/>
                  <a:pt x="735" y="2596"/>
                </a:cubicBezTo>
                <a:cubicBezTo>
                  <a:pt x="728" y="2571"/>
                  <a:pt x="728" y="2571"/>
                  <a:pt x="728" y="2571"/>
                </a:cubicBezTo>
                <a:cubicBezTo>
                  <a:pt x="722" y="2559"/>
                  <a:pt x="722" y="2559"/>
                  <a:pt x="722" y="2559"/>
                </a:cubicBezTo>
                <a:cubicBezTo>
                  <a:pt x="829" y="2534"/>
                  <a:pt x="829" y="2534"/>
                  <a:pt x="829" y="2534"/>
                </a:cubicBezTo>
                <a:cubicBezTo>
                  <a:pt x="829" y="2490"/>
                  <a:pt x="816" y="2365"/>
                  <a:pt x="785" y="2253"/>
                </a:cubicBezTo>
                <a:cubicBezTo>
                  <a:pt x="747" y="2115"/>
                  <a:pt x="747" y="1759"/>
                  <a:pt x="747" y="1671"/>
                </a:cubicBezTo>
                <a:cubicBezTo>
                  <a:pt x="747" y="1671"/>
                  <a:pt x="747" y="1665"/>
                  <a:pt x="747" y="1665"/>
                </a:cubicBezTo>
                <a:cubicBezTo>
                  <a:pt x="747" y="1653"/>
                  <a:pt x="747" y="1653"/>
                  <a:pt x="747" y="1653"/>
                </a:cubicBezTo>
                <a:cubicBezTo>
                  <a:pt x="747" y="1653"/>
                  <a:pt x="747" y="1653"/>
                  <a:pt x="747" y="1646"/>
                </a:cubicBezTo>
                <a:cubicBezTo>
                  <a:pt x="747" y="1640"/>
                  <a:pt x="753" y="1640"/>
                  <a:pt x="760" y="1640"/>
                </a:cubicBezTo>
                <a:close/>
                <a:moveTo>
                  <a:pt x="785" y="1108"/>
                </a:moveTo>
                <a:lnTo>
                  <a:pt x="804" y="1309"/>
                </a:lnTo>
                <a:lnTo>
                  <a:pt x="854" y="1364"/>
                </a:lnTo>
                <a:lnTo>
                  <a:pt x="854" y="1322"/>
                </a:lnTo>
                <a:lnTo>
                  <a:pt x="785" y="1108"/>
                </a:lnTo>
                <a:close/>
                <a:moveTo>
                  <a:pt x="851" y="905"/>
                </a:moveTo>
                <a:lnTo>
                  <a:pt x="829" y="1006"/>
                </a:lnTo>
                <a:lnTo>
                  <a:pt x="791" y="957"/>
                </a:lnTo>
                <a:lnTo>
                  <a:pt x="904" y="1315"/>
                </a:lnTo>
                <a:lnTo>
                  <a:pt x="904" y="1496"/>
                </a:lnTo>
                <a:lnTo>
                  <a:pt x="760" y="1339"/>
                </a:lnTo>
                <a:lnTo>
                  <a:pt x="754" y="1334"/>
                </a:lnTo>
                <a:lnTo>
                  <a:pt x="754" y="1328"/>
                </a:lnTo>
                <a:lnTo>
                  <a:pt x="724" y="963"/>
                </a:lnTo>
                <a:lnTo>
                  <a:pt x="691" y="1025"/>
                </a:lnTo>
                <a:lnTo>
                  <a:pt x="649" y="951"/>
                </a:lnTo>
                <a:lnTo>
                  <a:pt x="646" y="956"/>
                </a:lnTo>
                <a:cubicBezTo>
                  <a:pt x="643" y="962"/>
                  <a:pt x="640" y="968"/>
                  <a:pt x="637" y="975"/>
                </a:cubicBezTo>
                <a:lnTo>
                  <a:pt x="634" y="982"/>
                </a:lnTo>
                <a:lnTo>
                  <a:pt x="634" y="982"/>
                </a:lnTo>
                <a:lnTo>
                  <a:pt x="633" y="983"/>
                </a:lnTo>
                <a:lnTo>
                  <a:pt x="632" y="984"/>
                </a:lnTo>
                <a:cubicBezTo>
                  <a:pt x="631" y="988"/>
                  <a:pt x="629" y="991"/>
                  <a:pt x="628" y="995"/>
                </a:cubicBezTo>
                <a:cubicBezTo>
                  <a:pt x="603" y="1064"/>
                  <a:pt x="590" y="1157"/>
                  <a:pt x="590" y="1251"/>
                </a:cubicBezTo>
                <a:cubicBezTo>
                  <a:pt x="590" y="1258"/>
                  <a:pt x="590" y="1258"/>
                  <a:pt x="590" y="1258"/>
                </a:cubicBezTo>
                <a:cubicBezTo>
                  <a:pt x="590" y="1339"/>
                  <a:pt x="640" y="1433"/>
                  <a:pt x="709" y="1508"/>
                </a:cubicBezTo>
                <a:cubicBezTo>
                  <a:pt x="778" y="1577"/>
                  <a:pt x="866" y="1627"/>
                  <a:pt x="922" y="1627"/>
                </a:cubicBezTo>
                <a:cubicBezTo>
                  <a:pt x="922" y="1627"/>
                  <a:pt x="922" y="1627"/>
                  <a:pt x="929" y="1627"/>
                </a:cubicBezTo>
                <a:cubicBezTo>
                  <a:pt x="970" y="1627"/>
                  <a:pt x="1016" y="1588"/>
                  <a:pt x="1053" y="1532"/>
                </a:cubicBezTo>
                <a:lnTo>
                  <a:pt x="1057" y="1526"/>
                </a:lnTo>
                <a:lnTo>
                  <a:pt x="1055" y="1525"/>
                </a:lnTo>
                <a:cubicBezTo>
                  <a:pt x="1035" y="1501"/>
                  <a:pt x="1035" y="1501"/>
                  <a:pt x="1035" y="1501"/>
                </a:cubicBezTo>
                <a:cubicBezTo>
                  <a:pt x="1054" y="1495"/>
                  <a:pt x="1054" y="1495"/>
                  <a:pt x="1054" y="1495"/>
                </a:cubicBezTo>
                <a:cubicBezTo>
                  <a:pt x="1054" y="1495"/>
                  <a:pt x="1060" y="1495"/>
                  <a:pt x="1060" y="1495"/>
                </a:cubicBezTo>
                <a:cubicBezTo>
                  <a:pt x="1066" y="1490"/>
                  <a:pt x="1071" y="1484"/>
                  <a:pt x="1081" y="1479"/>
                </a:cubicBezTo>
                <a:lnTo>
                  <a:pt x="1082" y="1478"/>
                </a:lnTo>
                <a:lnTo>
                  <a:pt x="1084" y="1473"/>
                </a:lnTo>
                <a:cubicBezTo>
                  <a:pt x="1108" y="1417"/>
                  <a:pt x="1123" y="1351"/>
                  <a:pt x="1123" y="1289"/>
                </a:cubicBezTo>
                <a:cubicBezTo>
                  <a:pt x="1123" y="1251"/>
                  <a:pt x="1117" y="1220"/>
                  <a:pt x="1110" y="1195"/>
                </a:cubicBezTo>
                <a:cubicBezTo>
                  <a:pt x="1110" y="1189"/>
                  <a:pt x="1110" y="1189"/>
                  <a:pt x="1110" y="1189"/>
                </a:cubicBezTo>
                <a:cubicBezTo>
                  <a:pt x="1068" y="1061"/>
                  <a:pt x="957" y="951"/>
                  <a:pt x="851" y="905"/>
                </a:cubicBezTo>
                <a:lnTo>
                  <a:pt x="851" y="905"/>
                </a:lnTo>
                <a:close/>
                <a:moveTo>
                  <a:pt x="706" y="893"/>
                </a:moveTo>
                <a:lnTo>
                  <a:pt x="701" y="895"/>
                </a:lnTo>
                <a:cubicBezTo>
                  <a:pt x="698" y="897"/>
                  <a:pt x="694" y="900"/>
                  <a:pt x="691" y="902"/>
                </a:cubicBezTo>
                <a:lnTo>
                  <a:pt x="684" y="907"/>
                </a:lnTo>
                <a:lnTo>
                  <a:pt x="691" y="920"/>
                </a:lnTo>
                <a:lnTo>
                  <a:pt x="706" y="893"/>
                </a:lnTo>
                <a:close/>
                <a:moveTo>
                  <a:pt x="584" y="744"/>
                </a:moveTo>
                <a:cubicBezTo>
                  <a:pt x="584" y="749"/>
                  <a:pt x="584" y="752"/>
                  <a:pt x="582" y="754"/>
                </a:cubicBezTo>
                <a:lnTo>
                  <a:pt x="582" y="756"/>
                </a:lnTo>
                <a:lnTo>
                  <a:pt x="586" y="753"/>
                </a:lnTo>
                <a:lnTo>
                  <a:pt x="589" y="752"/>
                </a:lnTo>
                <a:lnTo>
                  <a:pt x="589" y="751"/>
                </a:lnTo>
                <a:cubicBezTo>
                  <a:pt x="588" y="749"/>
                  <a:pt x="587" y="747"/>
                  <a:pt x="584" y="744"/>
                </a:cubicBezTo>
                <a:close/>
                <a:moveTo>
                  <a:pt x="515" y="719"/>
                </a:moveTo>
                <a:cubicBezTo>
                  <a:pt x="515" y="726"/>
                  <a:pt x="515" y="726"/>
                  <a:pt x="509" y="726"/>
                </a:cubicBezTo>
                <a:cubicBezTo>
                  <a:pt x="506" y="729"/>
                  <a:pt x="504" y="732"/>
                  <a:pt x="504" y="734"/>
                </a:cubicBezTo>
                <a:lnTo>
                  <a:pt x="503" y="735"/>
                </a:lnTo>
                <a:lnTo>
                  <a:pt x="519" y="746"/>
                </a:lnTo>
                <a:lnTo>
                  <a:pt x="535" y="755"/>
                </a:lnTo>
                <a:lnTo>
                  <a:pt x="535" y="755"/>
                </a:lnTo>
                <a:cubicBezTo>
                  <a:pt x="534" y="751"/>
                  <a:pt x="534" y="751"/>
                  <a:pt x="534" y="751"/>
                </a:cubicBezTo>
                <a:cubicBezTo>
                  <a:pt x="534" y="751"/>
                  <a:pt x="534" y="744"/>
                  <a:pt x="534" y="744"/>
                </a:cubicBezTo>
                <a:cubicBezTo>
                  <a:pt x="534" y="738"/>
                  <a:pt x="534" y="738"/>
                  <a:pt x="534" y="732"/>
                </a:cubicBezTo>
                <a:cubicBezTo>
                  <a:pt x="534" y="732"/>
                  <a:pt x="528" y="726"/>
                  <a:pt x="522" y="719"/>
                </a:cubicBezTo>
                <a:cubicBezTo>
                  <a:pt x="522" y="719"/>
                  <a:pt x="522" y="719"/>
                  <a:pt x="515" y="719"/>
                </a:cubicBezTo>
                <a:close/>
                <a:moveTo>
                  <a:pt x="595" y="625"/>
                </a:moveTo>
                <a:cubicBezTo>
                  <a:pt x="593" y="625"/>
                  <a:pt x="592" y="625"/>
                  <a:pt x="591" y="626"/>
                </a:cubicBezTo>
                <a:cubicBezTo>
                  <a:pt x="584" y="626"/>
                  <a:pt x="584" y="626"/>
                  <a:pt x="584" y="626"/>
                </a:cubicBezTo>
                <a:cubicBezTo>
                  <a:pt x="578" y="626"/>
                  <a:pt x="572" y="632"/>
                  <a:pt x="559" y="638"/>
                </a:cubicBezTo>
                <a:cubicBezTo>
                  <a:pt x="547" y="645"/>
                  <a:pt x="528" y="657"/>
                  <a:pt x="509" y="663"/>
                </a:cubicBezTo>
                <a:cubicBezTo>
                  <a:pt x="490" y="673"/>
                  <a:pt x="473" y="683"/>
                  <a:pt x="460" y="692"/>
                </a:cubicBezTo>
                <a:lnTo>
                  <a:pt x="457" y="694"/>
                </a:lnTo>
                <a:lnTo>
                  <a:pt x="458" y="694"/>
                </a:lnTo>
                <a:lnTo>
                  <a:pt x="466" y="703"/>
                </a:lnTo>
                <a:lnTo>
                  <a:pt x="466" y="702"/>
                </a:lnTo>
                <a:cubicBezTo>
                  <a:pt x="468" y="698"/>
                  <a:pt x="473" y="694"/>
                  <a:pt x="478" y="694"/>
                </a:cubicBezTo>
                <a:cubicBezTo>
                  <a:pt x="484" y="682"/>
                  <a:pt x="503" y="669"/>
                  <a:pt x="522" y="669"/>
                </a:cubicBezTo>
                <a:cubicBezTo>
                  <a:pt x="534" y="669"/>
                  <a:pt x="547" y="675"/>
                  <a:pt x="559" y="682"/>
                </a:cubicBezTo>
                <a:cubicBezTo>
                  <a:pt x="559" y="688"/>
                  <a:pt x="566" y="688"/>
                  <a:pt x="566" y="694"/>
                </a:cubicBezTo>
                <a:cubicBezTo>
                  <a:pt x="572" y="694"/>
                  <a:pt x="572" y="694"/>
                  <a:pt x="572" y="694"/>
                </a:cubicBezTo>
                <a:cubicBezTo>
                  <a:pt x="572" y="694"/>
                  <a:pt x="578" y="694"/>
                  <a:pt x="578" y="694"/>
                </a:cubicBezTo>
                <a:cubicBezTo>
                  <a:pt x="584" y="694"/>
                  <a:pt x="591" y="694"/>
                  <a:pt x="597" y="700"/>
                </a:cubicBezTo>
                <a:cubicBezTo>
                  <a:pt x="614" y="706"/>
                  <a:pt x="624" y="716"/>
                  <a:pt x="631" y="727"/>
                </a:cubicBezTo>
                <a:lnTo>
                  <a:pt x="633" y="731"/>
                </a:lnTo>
                <a:lnTo>
                  <a:pt x="640" y="727"/>
                </a:lnTo>
                <a:cubicBezTo>
                  <a:pt x="722" y="688"/>
                  <a:pt x="722" y="688"/>
                  <a:pt x="722" y="688"/>
                </a:cubicBezTo>
                <a:cubicBezTo>
                  <a:pt x="716" y="682"/>
                  <a:pt x="710" y="669"/>
                  <a:pt x="703" y="657"/>
                </a:cubicBezTo>
                <a:cubicBezTo>
                  <a:pt x="698" y="651"/>
                  <a:pt x="620" y="623"/>
                  <a:pt x="595" y="625"/>
                </a:cubicBezTo>
                <a:close/>
                <a:moveTo>
                  <a:pt x="446" y="394"/>
                </a:moveTo>
                <a:lnTo>
                  <a:pt x="459" y="394"/>
                </a:lnTo>
                <a:lnTo>
                  <a:pt x="490" y="394"/>
                </a:lnTo>
                <a:lnTo>
                  <a:pt x="490" y="444"/>
                </a:lnTo>
                <a:lnTo>
                  <a:pt x="477" y="444"/>
                </a:lnTo>
                <a:lnTo>
                  <a:pt x="459" y="444"/>
                </a:lnTo>
                <a:lnTo>
                  <a:pt x="446" y="444"/>
                </a:lnTo>
                <a:lnTo>
                  <a:pt x="446" y="394"/>
                </a:lnTo>
                <a:close/>
                <a:moveTo>
                  <a:pt x="691" y="182"/>
                </a:moveTo>
                <a:cubicBezTo>
                  <a:pt x="515" y="182"/>
                  <a:pt x="377" y="320"/>
                  <a:pt x="377" y="489"/>
                </a:cubicBezTo>
                <a:cubicBezTo>
                  <a:pt x="377" y="544"/>
                  <a:pt x="392" y="596"/>
                  <a:pt x="418" y="641"/>
                </a:cubicBezTo>
                <a:lnTo>
                  <a:pt x="427" y="655"/>
                </a:lnTo>
                <a:lnTo>
                  <a:pt x="429" y="654"/>
                </a:lnTo>
                <a:cubicBezTo>
                  <a:pt x="431" y="653"/>
                  <a:pt x="432" y="652"/>
                  <a:pt x="434" y="651"/>
                </a:cubicBezTo>
                <a:cubicBezTo>
                  <a:pt x="446" y="645"/>
                  <a:pt x="465" y="632"/>
                  <a:pt x="484" y="620"/>
                </a:cubicBezTo>
                <a:cubicBezTo>
                  <a:pt x="521" y="601"/>
                  <a:pt x="559" y="576"/>
                  <a:pt x="584" y="576"/>
                </a:cubicBezTo>
                <a:cubicBezTo>
                  <a:pt x="584" y="576"/>
                  <a:pt x="584" y="576"/>
                  <a:pt x="591" y="576"/>
                </a:cubicBezTo>
                <a:cubicBezTo>
                  <a:pt x="622" y="576"/>
                  <a:pt x="703" y="595"/>
                  <a:pt x="741" y="626"/>
                </a:cubicBezTo>
                <a:cubicBezTo>
                  <a:pt x="766" y="651"/>
                  <a:pt x="779" y="688"/>
                  <a:pt x="779" y="694"/>
                </a:cubicBezTo>
                <a:cubicBezTo>
                  <a:pt x="785" y="719"/>
                  <a:pt x="785" y="719"/>
                  <a:pt x="785" y="719"/>
                </a:cubicBezTo>
                <a:cubicBezTo>
                  <a:pt x="716" y="750"/>
                  <a:pt x="669" y="772"/>
                  <a:pt x="637" y="787"/>
                </a:cubicBezTo>
                <a:lnTo>
                  <a:pt x="631" y="789"/>
                </a:lnTo>
                <a:lnTo>
                  <a:pt x="642" y="791"/>
                </a:lnTo>
                <a:cubicBezTo>
                  <a:pt x="658" y="794"/>
                  <a:pt x="674" y="795"/>
                  <a:pt x="691" y="795"/>
                </a:cubicBezTo>
                <a:cubicBezTo>
                  <a:pt x="860" y="795"/>
                  <a:pt x="1004" y="657"/>
                  <a:pt x="1004" y="489"/>
                </a:cubicBezTo>
                <a:cubicBezTo>
                  <a:pt x="1004" y="320"/>
                  <a:pt x="860" y="182"/>
                  <a:pt x="691" y="182"/>
                </a:cubicBezTo>
                <a:close/>
                <a:moveTo>
                  <a:pt x="402" y="0"/>
                </a:moveTo>
                <a:cubicBezTo>
                  <a:pt x="402" y="19"/>
                  <a:pt x="402" y="19"/>
                  <a:pt x="402" y="19"/>
                </a:cubicBezTo>
                <a:cubicBezTo>
                  <a:pt x="402" y="44"/>
                  <a:pt x="402" y="44"/>
                  <a:pt x="402" y="44"/>
                </a:cubicBezTo>
                <a:cubicBezTo>
                  <a:pt x="402" y="50"/>
                  <a:pt x="396" y="50"/>
                  <a:pt x="396" y="50"/>
                </a:cubicBezTo>
                <a:cubicBezTo>
                  <a:pt x="396" y="50"/>
                  <a:pt x="396" y="50"/>
                  <a:pt x="396" y="57"/>
                </a:cubicBezTo>
                <a:cubicBezTo>
                  <a:pt x="396" y="57"/>
                  <a:pt x="389" y="57"/>
                  <a:pt x="389" y="57"/>
                </a:cubicBezTo>
                <a:cubicBezTo>
                  <a:pt x="389" y="57"/>
                  <a:pt x="383" y="57"/>
                  <a:pt x="383" y="57"/>
                </a:cubicBezTo>
                <a:cubicBezTo>
                  <a:pt x="377" y="57"/>
                  <a:pt x="370" y="57"/>
                  <a:pt x="364" y="57"/>
                </a:cubicBezTo>
                <a:cubicBezTo>
                  <a:pt x="345" y="63"/>
                  <a:pt x="326" y="69"/>
                  <a:pt x="320" y="69"/>
                </a:cubicBezTo>
                <a:cubicBezTo>
                  <a:pt x="320" y="75"/>
                  <a:pt x="320" y="75"/>
                  <a:pt x="326" y="82"/>
                </a:cubicBezTo>
                <a:cubicBezTo>
                  <a:pt x="383" y="126"/>
                  <a:pt x="490" y="170"/>
                  <a:pt x="508" y="176"/>
                </a:cubicBezTo>
                <a:cubicBezTo>
                  <a:pt x="510" y="176"/>
                  <a:pt x="511" y="176"/>
                  <a:pt x="513" y="176"/>
                </a:cubicBezTo>
                <a:lnTo>
                  <a:pt x="515" y="176"/>
                </a:lnTo>
                <a:lnTo>
                  <a:pt x="523" y="171"/>
                </a:lnTo>
                <a:lnTo>
                  <a:pt x="535" y="166"/>
                </a:lnTo>
                <a:lnTo>
                  <a:pt x="533" y="164"/>
                </a:lnTo>
                <a:cubicBezTo>
                  <a:pt x="520" y="154"/>
                  <a:pt x="503" y="135"/>
                  <a:pt x="478" y="100"/>
                </a:cubicBezTo>
                <a:lnTo>
                  <a:pt x="478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cubicBezTo>
                  <a:pt x="481" y="99"/>
                  <a:pt x="483" y="98"/>
                  <a:pt x="486" y="96"/>
                </a:cubicBezTo>
                <a:lnTo>
                  <a:pt x="489" y="95"/>
                </a:lnTo>
                <a:lnTo>
                  <a:pt x="489" y="95"/>
                </a:lnTo>
                <a:cubicBezTo>
                  <a:pt x="488" y="95"/>
                  <a:pt x="486" y="96"/>
                  <a:pt x="482" y="98"/>
                </a:cubicBezTo>
                <a:lnTo>
                  <a:pt x="479" y="100"/>
                </a:lnTo>
                <a:lnTo>
                  <a:pt x="478" y="100"/>
                </a:lnTo>
                <a:lnTo>
                  <a:pt x="478" y="100"/>
                </a:lnTo>
                <a:cubicBezTo>
                  <a:pt x="478" y="100"/>
                  <a:pt x="478" y="100"/>
                  <a:pt x="478" y="100"/>
                </a:cubicBezTo>
                <a:cubicBezTo>
                  <a:pt x="472" y="88"/>
                  <a:pt x="459" y="69"/>
                  <a:pt x="459" y="56"/>
                </a:cubicBezTo>
                <a:cubicBezTo>
                  <a:pt x="459" y="25"/>
                  <a:pt x="484" y="12"/>
                  <a:pt x="497" y="6"/>
                </a:cubicBezTo>
                <a:cubicBezTo>
                  <a:pt x="516" y="6"/>
                  <a:pt x="528" y="6"/>
                  <a:pt x="541" y="6"/>
                </a:cubicBezTo>
                <a:cubicBezTo>
                  <a:pt x="547" y="6"/>
                  <a:pt x="547" y="6"/>
                  <a:pt x="554" y="6"/>
                </a:cubicBezTo>
                <a:cubicBezTo>
                  <a:pt x="566" y="6"/>
                  <a:pt x="566" y="6"/>
                  <a:pt x="566" y="6"/>
                </a:cubicBezTo>
                <a:cubicBezTo>
                  <a:pt x="560" y="56"/>
                  <a:pt x="560" y="56"/>
                  <a:pt x="560" y="56"/>
                </a:cubicBezTo>
                <a:cubicBezTo>
                  <a:pt x="547" y="56"/>
                  <a:pt x="547" y="56"/>
                  <a:pt x="547" y="56"/>
                </a:cubicBezTo>
                <a:cubicBezTo>
                  <a:pt x="547" y="56"/>
                  <a:pt x="547" y="56"/>
                  <a:pt x="541" y="56"/>
                </a:cubicBezTo>
                <a:cubicBezTo>
                  <a:pt x="535" y="56"/>
                  <a:pt x="522" y="56"/>
                  <a:pt x="516" y="56"/>
                </a:cubicBezTo>
                <a:cubicBezTo>
                  <a:pt x="516" y="63"/>
                  <a:pt x="516" y="69"/>
                  <a:pt x="522" y="69"/>
                </a:cubicBezTo>
                <a:cubicBezTo>
                  <a:pt x="541" y="100"/>
                  <a:pt x="554" y="113"/>
                  <a:pt x="566" y="125"/>
                </a:cubicBezTo>
                <a:cubicBezTo>
                  <a:pt x="572" y="125"/>
                  <a:pt x="572" y="132"/>
                  <a:pt x="572" y="132"/>
                </a:cubicBezTo>
                <a:cubicBezTo>
                  <a:pt x="585" y="132"/>
                  <a:pt x="585" y="132"/>
                  <a:pt x="585" y="132"/>
                </a:cubicBezTo>
                <a:cubicBezTo>
                  <a:pt x="579" y="144"/>
                  <a:pt x="579" y="144"/>
                  <a:pt x="579" y="144"/>
                </a:cubicBezTo>
                <a:cubicBezTo>
                  <a:pt x="579" y="146"/>
                  <a:pt x="579" y="147"/>
                  <a:pt x="579" y="148"/>
                </a:cubicBezTo>
                <a:lnTo>
                  <a:pt x="579" y="149"/>
                </a:lnTo>
                <a:lnTo>
                  <a:pt x="582" y="148"/>
                </a:lnTo>
                <a:cubicBezTo>
                  <a:pt x="616" y="138"/>
                  <a:pt x="653" y="132"/>
                  <a:pt x="691" y="132"/>
                </a:cubicBezTo>
                <a:cubicBezTo>
                  <a:pt x="891" y="132"/>
                  <a:pt x="1054" y="288"/>
                  <a:pt x="1054" y="489"/>
                </a:cubicBezTo>
                <a:cubicBezTo>
                  <a:pt x="1054" y="652"/>
                  <a:pt x="938" y="793"/>
                  <a:pt x="781" y="834"/>
                </a:cubicBezTo>
                <a:lnTo>
                  <a:pt x="781" y="834"/>
                </a:lnTo>
                <a:lnTo>
                  <a:pt x="783" y="834"/>
                </a:lnTo>
                <a:cubicBezTo>
                  <a:pt x="790" y="835"/>
                  <a:pt x="797" y="836"/>
                  <a:pt x="804" y="837"/>
                </a:cubicBezTo>
                <a:lnTo>
                  <a:pt x="810" y="838"/>
                </a:lnTo>
                <a:lnTo>
                  <a:pt x="810" y="838"/>
                </a:lnTo>
                <a:lnTo>
                  <a:pt x="1578" y="566"/>
                </a:lnTo>
                <a:lnTo>
                  <a:pt x="1619" y="476"/>
                </a:lnTo>
                <a:lnTo>
                  <a:pt x="1663" y="501"/>
                </a:lnTo>
                <a:lnTo>
                  <a:pt x="1649" y="536"/>
                </a:lnTo>
                <a:lnTo>
                  <a:pt x="1694" y="514"/>
                </a:lnTo>
                <a:lnTo>
                  <a:pt x="1713" y="564"/>
                </a:lnTo>
                <a:lnTo>
                  <a:pt x="1744" y="564"/>
                </a:lnTo>
                <a:lnTo>
                  <a:pt x="1744" y="613"/>
                </a:lnTo>
                <a:lnTo>
                  <a:pt x="1604" y="613"/>
                </a:lnTo>
                <a:lnTo>
                  <a:pt x="884" y="863"/>
                </a:lnTo>
                <a:lnTo>
                  <a:pt x="903" y="873"/>
                </a:lnTo>
                <a:cubicBezTo>
                  <a:pt x="1012" y="929"/>
                  <a:pt x="1111" y="1039"/>
                  <a:pt x="1154" y="1164"/>
                </a:cubicBezTo>
                <a:cubicBezTo>
                  <a:pt x="1154" y="1176"/>
                  <a:pt x="1154" y="1176"/>
                  <a:pt x="1154" y="1176"/>
                </a:cubicBezTo>
                <a:cubicBezTo>
                  <a:pt x="1154" y="1176"/>
                  <a:pt x="1154" y="1176"/>
                  <a:pt x="1160" y="1176"/>
                </a:cubicBezTo>
                <a:cubicBezTo>
                  <a:pt x="1160" y="1189"/>
                  <a:pt x="1160" y="1189"/>
                  <a:pt x="1160" y="1189"/>
                </a:cubicBezTo>
                <a:cubicBezTo>
                  <a:pt x="1167" y="1220"/>
                  <a:pt x="1173" y="1251"/>
                  <a:pt x="1173" y="1289"/>
                </a:cubicBezTo>
                <a:cubicBezTo>
                  <a:pt x="1173" y="1334"/>
                  <a:pt x="1167" y="1379"/>
                  <a:pt x="1156" y="1423"/>
                </a:cubicBezTo>
                <a:lnTo>
                  <a:pt x="1154" y="1430"/>
                </a:lnTo>
                <a:lnTo>
                  <a:pt x="1161" y="1426"/>
                </a:lnTo>
                <a:cubicBezTo>
                  <a:pt x="1223" y="1395"/>
                  <a:pt x="1299" y="1357"/>
                  <a:pt x="1368" y="1357"/>
                </a:cubicBezTo>
                <a:cubicBezTo>
                  <a:pt x="1393" y="1357"/>
                  <a:pt x="1424" y="1363"/>
                  <a:pt x="1449" y="1382"/>
                </a:cubicBezTo>
                <a:cubicBezTo>
                  <a:pt x="1537" y="1445"/>
                  <a:pt x="1600" y="1533"/>
                  <a:pt x="1625" y="1570"/>
                </a:cubicBezTo>
                <a:cubicBezTo>
                  <a:pt x="1751" y="1514"/>
                  <a:pt x="1751" y="1514"/>
                  <a:pt x="1751" y="1514"/>
                </a:cubicBezTo>
                <a:cubicBezTo>
                  <a:pt x="1776" y="1558"/>
                  <a:pt x="1776" y="1558"/>
                  <a:pt x="1776" y="1558"/>
                </a:cubicBezTo>
                <a:cubicBezTo>
                  <a:pt x="1606" y="1633"/>
                  <a:pt x="1606" y="1633"/>
                  <a:pt x="1606" y="1633"/>
                </a:cubicBezTo>
                <a:cubicBezTo>
                  <a:pt x="1600" y="1627"/>
                  <a:pt x="1600" y="1627"/>
                  <a:pt x="1600" y="1627"/>
                </a:cubicBezTo>
                <a:cubicBezTo>
                  <a:pt x="1594" y="1614"/>
                  <a:pt x="1594" y="1614"/>
                  <a:pt x="1594" y="1614"/>
                </a:cubicBezTo>
                <a:cubicBezTo>
                  <a:pt x="1594" y="1614"/>
                  <a:pt x="1594" y="1614"/>
                  <a:pt x="1594" y="1614"/>
                </a:cubicBezTo>
                <a:lnTo>
                  <a:pt x="1594" y="1614"/>
                </a:lnTo>
                <a:lnTo>
                  <a:pt x="1595" y="1614"/>
                </a:lnTo>
                <a:lnTo>
                  <a:pt x="1595" y="1614"/>
                </a:lnTo>
                <a:lnTo>
                  <a:pt x="1595" y="1613"/>
                </a:lnTo>
                <a:lnTo>
                  <a:pt x="1596" y="1613"/>
                </a:lnTo>
                <a:lnTo>
                  <a:pt x="1597" y="1613"/>
                </a:lnTo>
                <a:lnTo>
                  <a:pt x="1597" y="1612"/>
                </a:lnTo>
                <a:lnTo>
                  <a:pt x="1598" y="1612"/>
                </a:lnTo>
                <a:lnTo>
                  <a:pt x="1598" y="1612"/>
                </a:lnTo>
                <a:lnTo>
                  <a:pt x="1599" y="1612"/>
                </a:lnTo>
                <a:lnTo>
                  <a:pt x="1600" y="1611"/>
                </a:lnTo>
                <a:lnTo>
                  <a:pt x="1602" y="1610"/>
                </a:lnTo>
                <a:lnTo>
                  <a:pt x="1603" y="1610"/>
                </a:lnTo>
                <a:lnTo>
                  <a:pt x="1604" y="1609"/>
                </a:lnTo>
                <a:lnTo>
                  <a:pt x="1605" y="1609"/>
                </a:lnTo>
                <a:lnTo>
                  <a:pt x="1606" y="1608"/>
                </a:lnTo>
                <a:lnTo>
                  <a:pt x="1606" y="1608"/>
                </a:lnTo>
                <a:lnTo>
                  <a:pt x="1605" y="1609"/>
                </a:lnTo>
                <a:lnTo>
                  <a:pt x="1605" y="1609"/>
                </a:lnTo>
                <a:lnTo>
                  <a:pt x="1604" y="1609"/>
                </a:lnTo>
                <a:lnTo>
                  <a:pt x="1603" y="1609"/>
                </a:lnTo>
                <a:lnTo>
                  <a:pt x="1603" y="1610"/>
                </a:lnTo>
                <a:lnTo>
                  <a:pt x="1602" y="1610"/>
                </a:lnTo>
                <a:lnTo>
                  <a:pt x="1602" y="1610"/>
                </a:lnTo>
                <a:lnTo>
                  <a:pt x="1601" y="1611"/>
                </a:lnTo>
                <a:lnTo>
                  <a:pt x="1600" y="1611"/>
                </a:lnTo>
                <a:lnTo>
                  <a:pt x="1598" y="1612"/>
                </a:lnTo>
                <a:lnTo>
                  <a:pt x="1597" y="1612"/>
                </a:lnTo>
                <a:lnTo>
                  <a:pt x="1596" y="1613"/>
                </a:lnTo>
                <a:lnTo>
                  <a:pt x="1595" y="1614"/>
                </a:lnTo>
                <a:lnTo>
                  <a:pt x="1594" y="1614"/>
                </a:lnTo>
                <a:lnTo>
                  <a:pt x="1594" y="1614"/>
                </a:lnTo>
                <a:cubicBezTo>
                  <a:pt x="1594" y="1614"/>
                  <a:pt x="1594" y="1614"/>
                  <a:pt x="1594" y="1608"/>
                </a:cubicBezTo>
                <a:cubicBezTo>
                  <a:pt x="1588" y="1608"/>
                  <a:pt x="1588" y="1602"/>
                  <a:pt x="1581" y="1595"/>
                </a:cubicBezTo>
                <a:cubicBezTo>
                  <a:pt x="1575" y="1583"/>
                  <a:pt x="1562" y="1564"/>
                  <a:pt x="1544" y="1545"/>
                </a:cubicBezTo>
                <a:cubicBezTo>
                  <a:pt x="1519" y="1508"/>
                  <a:pt x="1468" y="1457"/>
                  <a:pt x="1418" y="1420"/>
                </a:cubicBezTo>
                <a:cubicBezTo>
                  <a:pt x="1406" y="1413"/>
                  <a:pt x="1387" y="1407"/>
                  <a:pt x="1368" y="1407"/>
                </a:cubicBezTo>
                <a:cubicBezTo>
                  <a:pt x="1311" y="1407"/>
                  <a:pt x="1242" y="1439"/>
                  <a:pt x="1186" y="1470"/>
                </a:cubicBezTo>
                <a:cubicBezTo>
                  <a:pt x="1165" y="1484"/>
                  <a:pt x="1145" y="1497"/>
                  <a:pt x="1129" y="1508"/>
                </a:cubicBezTo>
                <a:lnTo>
                  <a:pt x="1123" y="1512"/>
                </a:lnTo>
                <a:lnTo>
                  <a:pt x="1116" y="1527"/>
                </a:lnTo>
                <a:cubicBezTo>
                  <a:pt x="1072" y="1612"/>
                  <a:pt x="1005" y="1674"/>
                  <a:pt x="922" y="1677"/>
                </a:cubicBezTo>
                <a:cubicBezTo>
                  <a:pt x="766" y="1671"/>
                  <a:pt x="546" y="1464"/>
                  <a:pt x="540" y="1251"/>
                </a:cubicBezTo>
                <a:cubicBezTo>
                  <a:pt x="540" y="1185"/>
                  <a:pt x="546" y="1115"/>
                  <a:pt x="561" y="1051"/>
                </a:cubicBezTo>
                <a:lnTo>
                  <a:pt x="566" y="1032"/>
                </a:lnTo>
                <a:lnTo>
                  <a:pt x="163" y="1330"/>
                </a:lnTo>
                <a:lnTo>
                  <a:pt x="163" y="1331"/>
                </a:lnTo>
                <a:cubicBezTo>
                  <a:pt x="163" y="1335"/>
                  <a:pt x="163" y="1339"/>
                  <a:pt x="163" y="1345"/>
                </a:cubicBezTo>
                <a:cubicBezTo>
                  <a:pt x="163" y="1345"/>
                  <a:pt x="163" y="1352"/>
                  <a:pt x="163" y="1352"/>
                </a:cubicBezTo>
                <a:cubicBezTo>
                  <a:pt x="176" y="1364"/>
                  <a:pt x="176" y="1364"/>
                  <a:pt x="176" y="1364"/>
                </a:cubicBezTo>
                <a:cubicBezTo>
                  <a:pt x="138" y="1401"/>
                  <a:pt x="138" y="1401"/>
                  <a:pt x="138" y="1401"/>
                </a:cubicBezTo>
                <a:cubicBezTo>
                  <a:pt x="132" y="1389"/>
                  <a:pt x="132" y="1389"/>
                  <a:pt x="132" y="1389"/>
                </a:cubicBezTo>
                <a:cubicBezTo>
                  <a:pt x="125" y="1384"/>
                  <a:pt x="120" y="1378"/>
                  <a:pt x="118" y="1371"/>
                </a:cubicBezTo>
                <a:lnTo>
                  <a:pt x="116" y="1365"/>
                </a:lnTo>
                <a:lnTo>
                  <a:pt x="31" y="1427"/>
                </a:lnTo>
                <a:lnTo>
                  <a:pt x="13" y="1396"/>
                </a:lnTo>
                <a:lnTo>
                  <a:pt x="0" y="1389"/>
                </a:lnTo>
                <a:lnTo>
                  <a:pt x="594" y="952"/>
                </a:lnTo>
                <a:lnTo>
                  <a:pt x="602" y="936"/>
                </a:lnTo>
                <a:cubicBezTo>
                  <a:pt x="622" y="898"/>
                  <a:pt x="647" y="867"/>
                  <a:pt x="681" y="849"/>
                </a:cubicBezTo>
                <a:lnTo>
                  <a:pt x="690" y="845"/>
                </a:lnTo>
                <a:lnTo>
                  <a:pt x="673" y="845"/>
                </a:lnTo>
                <a:cubicBezTo>
                  <a:pt x="632" y="843"/>
                  <a:pt x="593" y="834"/>
                  <a:pt x="556" y="819"/>
                </a:cubicBezTo>
                <a:lnTo>
                  <a:pt x="547" y="816"/>
                </a:lnTo>
                <a:lnTo>
                  <a:pt x="545" y="818"/>
                </a:lnTo>
                <a:cubicBezTo>
                  <a:pt x="541" y="826"/>
                  <a:pt x="541" y="826"/>
                  <a:pt x="541" y="826"/>
                </a:cubicBezTo>
                <a:cubicBezTo>
                  <a:pt x="540" y="821"/>
                  <a:pt x="540" y="817"/>
                  <a:pt x="539" y="813"/>
                </a:cubicBezTo>
                <a:lnTo>
                  <a:pt x="539" y="812"/>
                </a:lnTo>
                <a:lnTo>
                  <a:pt x="532" y="809"/>
                </a:lnTo>
                <a:cubicBezTo>
                  <a:pt x="452" y="770"/>
                  <a:pt x="388" y="703"/>
                  <a:pt x="354" y="623"/>
                </a:cubicBezTo>
                <a:lnTo>
                  <a:pt x="353" y="619"/>
                </a:lnTo>
                <a:lnTo>
                  <a:pt x="314" y="644"/>
                </a:lnTo>
                <a:lnTo>
                  <a:pt x="295" y="612"/>
                </a:lnTo>
                <a:lnTo>
                  <a:pt x="289" y="601"/>
                </a:lnTo>
                <a:lnTo>
                  <a:pt x="337" y="569"/>
                </a:lnTo>
                <a:lnTo>
                  <a:pt x="334" y="555"/>
                </a:lnTo>
                <a:cubicBezTo>
                  <a:pt x="329" y="534"/>
                  <a:pt x="327" y="511"/>
                  <a:pt x="327" y="489"/>
                </a:cubicBezTo>
                <a:cubicBezTo>
                  <a:pt x="327" y="377"/>
                  <a:pt x="377" y="279"/>
                  <a:pt x="457" y="214"/>
                </a:cubicBezTo>
                <a:lnTo>
                  <a:pt x="463" y="210"/>
                </a:lnTo>
                <a:lnTo>
                  <a:pt x="460" y="209"/>
                </a:lnTo>
                <a:cubicBezTo>
                  <a:pt x="449" y="204"/>
                  <a:pt x="435" y="199"/>
                  <a:pt x="421" y="195"/>
                </a:cubicBezTo>
                <a:cubicBezTo>
                  <a:pt x="383" y="176"/>
                  <a:pt x="333" y="151"/>
                  <a:pt x="295" y="119"/>
                </a:cubicBezTo>
                <a:lnTo>
                  <a:pt x="295" y="119"/>
                </a:lnTo>
                <a:lnTo>
                  <a:pt x="295" y="119"/>
                </a:lnTo>
                <a:lnTo>
                  <a:pt x="296" y="118"/>
                </a:lnTo>
                <a:lnTo>
                  <a:pt x="296" y="117"/>
                </a:lnTo>
                <a:lnTo>
                  <a:pt x="297" y="115"/>
                </a:lnTo>
                <a:lnTo>
                  <a:pt x="298" y="114"/>
                </a:lnTo>
                <a:cubicBezTo>
                  <a:pt x="298" y="113"/>
                  <a:pt x="299" y="112"/>
                  <a:pt x="299" y="111"/>
                </a:cubicBezTo>
                <a:lnTo>
                  <a:pt x="299" y="111"/>
                </a:lnTo>
                <a:lnTo>
                  <a:pt x="300" y="110"/>
                </a:lnTo>
                <a:lnTo>
                  <a:pt x="300" y="109"/>
                </a:lnTo>
                <a:lnTo>
                  <a:pt x="301" y="108"/>
                </a:lnTo>
                <a:lnTo>
                  <a:pt x="301" y="107"/>
                </a:lnTo>
                <a:lnTo>
                  <a:pt x="301" y="107"/>
                </a:lnTo>
                <a:cubicBezTo>
                  <a:pt x="301" y="107"/>
                  <a:pt x="301" y="107"/>
                  <a:pt x="301" y="107"/>
                </a:cubicBezTo>
                <a:lnTo>
                  <a:pt x="301" y="107"/>
                </a:lnTo>
                <a:lnTo>
                  <a:pt x="301" y="107"/>
                </a:lnTo>
                <a:lnTo>
                  <a:pt x="301" y="108"/>
                </a:lnTo>
                <a:lnTo>
                  <a:pt x="301" y="108"/>
                </a:lnTo>
                <a:lnTo>
                  <a:pt x="300" y="109"/>
                </a:lnTo>
                <a:lnTo>
                  <a:pt x="299" y="111"/>
                </a:lnTo>
                <a:lnTo>
                  <a:pt x="299" y="112"/>
                </a:lnTo>
                <a:cubicBezTo>
                  <a:pt x="298" y="113"/>
                  <a:pt x="298" y="114"/>
                  <a:pt x="297" y="115"/>
                </a:cubicBezTo>
                <a:lnTo>
                  <a:pt x="297" y="115"/>
                </a:lnTo>
                <a:lnTo>
                  <a:pt x="297" y="116"/>
                </a:lnTo>
                <a:lnTo>
                  <a:pt x="296" y="117"/>
                </a:lnTo>
                <a:lnTo>
                  <a:pt x="296" y="118"/>
                </a:lnTo>
                <a:lnTo>
                  <a:pt x="296" y="118"/>
                </a:lnTo>
                <a:lnTo>
                  <a:pt x="295" y="119"/>
                </a:lnTo>
                <a:lnTo>
                  <a:pt x="295" y="119"/>
                </a:lnTo>
                <a:cubicBezTo>
                  <a:pt x="295" y="119"/>
                  <a:pt x="295" y="119"/>
                  <a:pt x="295" y="119"/>
                </a:cubicBezTo>
                <a:cubicBezTo>
                  <a:pt x="276" y="107"/>
                  <a:pt x="270" y="88"/>
                  <a:pt x="270" y="69"/>
                </a:cubicBezTo>
                <a:cubicBezTo>
                  <a:pt x="270" y="31"/>
                  <a:pt x="314" y="19"/>
                  <a:pt x="333" y="13"/>
                </a:cubicBezTo>
                <a:cubicBezTo>
                  <a:pt x="358" y="6"/>
                  <a:pt x="383" y="6"/>
                  <a:pt x="383" y="6"/>
                </a:cubicBezTo>
                <a:cubicBezTo>
                  <a:pt x="402" y="0"/>
                  <a:pt x="402" y="0"/>
                  <a:pt x="402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algn="ctr">
              <a:defRPr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10"/>
            </p:custDataLst>
          </p:nvPr>
        </p:nvSpPr>
        <p:spPr>
          <a:xfrm>
            <a:off x="3378699" y="3597972"/>
            <a:ext cx="4365172" cy="143206"/>
          </a:xfrm>
          <a:custGeom>
            <a:gdLst>
              <a:gd name="connsiteX0" fmla="*/ 0 w 5820229"/>
              <a:gd name="connsiteY0" fmla="*/ 103855 h 190941"/>
              <a:gd name="connsiteX1" fmla="*/ 943429 w 5820229"/>
              <a:gd name="connsiteY1" fmla="*/ 2255 h 190941"/>
              <a:gd name="connsiteX2" fmla="*/ 2046514 w 5820229"/>
              <a:gd name="connsiteY2" fmla="*/ 190941 h 190941"/>
              <a:gd name="connsiteX3" fmla="*/ 3570514 w 5820229"/>
              <a:gd name="connsiteY3" fmla="*/ 2255 h 190941"/>
              <a:gd name="connsiteX4" fmla="*/ 4644572 w 5820229"/>
              <a:gd name="connsiteY4" fmla="*/ 161912 h 190941"/>
              <a:gd name="connsiteX5" fmla="*/ 5820229 w 5820229"/>
              <a:gd name="connsiteY5" fmla="*/ 31284 h 1909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20229" h="190941">
                <a:moveTo>
                  <a:pt x="0" y="103855"/>
                </a:moveTo>
                <a:cubicBezTo>
                  <a:pt x="301171" y="45798"/>
                  <a:pt x="602343" y="-12259"/>
                  <a:pt x="943429" y="2255"/>
                </a:cubicBezTo>
                <a:cubicBezTo>
                  <a:pt x="1284515" y="16769"/>
                  <a:pt x="1608667" y="190941"/>
                  <a:pt x="2046514" y="190941"/>
                </a:cubicBezTo>
                <a:cubicBezTo>
                  <a:pt x="2484361" y="190941"/>
                  <a:pt x="3137504" y="7093"/>
                  <a:pt x="3570514" y="2255"/>
                </a:cubicBezTo>
                <a:cubicBezTo>
                  <a:pt x="4003524" y="-2583"/>
                  <a:pt x="4269620" y="157074"/>
                  <a:pt x="4644572" y="161912"/>
                </a:cubicBezTo>
                <a:cubicBezTo>
                  <a:pt x="5019524" y="166750"/>
                  <a:pt x="5419876" y="99017"/>
                  <a:pt x="5820229" y="31284"/>
                </a:cubicBezTo>
              </a:path>
            </a:pathLst>
          </a:custGeom>
          <a:noFill/>
          <a:ln w="28575" cap="rnd">
            <a:solidFill>
              <a:srgbClr val="64626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2569762" y="2369896"/>
            <a:ext cx="6036473" cy="97128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569762" y="3863069"/>
            <a:ext cx="6036473" cy="459989"/>
          </a:xfrm>
        </p:spPr>
        <p:txBody>
          <a:bodyPr lIns="90000" tIns="0" rIns="90000" bIns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9" name="Freeform 197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87920" y="2355307"/>
              <a:ext cx="4400694" cy="2169900"/>
            </a:xfrm>
            <a:custGeom>
              <a:gdLst>
                <a:gd name="T0" fmla="*/ 238 w 1347"/>
                <a:gd name="T1" fmla="*/ 94 h 671"/>
                <a:gd name="T2" fmla="*/ 264 w 1347"/>
                <a:gd name="T3" fmla="*/ 254 h 671"/>
                <a:gd name="T4" fmla="*/ 296 w 1347"/>
                <a:gd name="T5" fmla="*/ 275 h 671"/>
                <a:gd name="T6" fmla="*/ 85 w 1347"/>
                <a:gd name="T7" fmla="*/ 295 h 671"/>
                <a:gd name="T8" fmla="*/ 89 w 1347"/>
                <a:gd name="T9" fmla="*/ 658 h 671"/>
                <a:gd name="T10" fmla="*/ 599 w 1347"/>
                <a:gd name="T11" fmla="*/ 658 h 671"/>
                <a:gd name="T12" fmla="*/ 1159 w 1347"/>
                <a:gd name="T13" fmla="*/ 608 h 671"/>
                <a:gd name="T14" fmla="*/ 1287 w 1347"/>
                <a:gd name="T15" fmla="*/ 397 h 671"/>
                <a:gd name="T16" fmla="*/ 948 w 1347"/>
                <a:gd name="T17" fmla="*/ 248 h 671"/>
                <a:gd name="T18" fmla="*/ 940 w 1347"/>
                <a:gd name="T19" fmla="*/ 85 h 671"/>
                <a:gd name="T20" fmla="*/ 1148 w 1347"/>
                <a:gd name="T21" fmla="*/ 64 h 671"/>
                <a:gd name="T22" fmla="*/ 1115 w 1347"/>
                <a:gd name="T23" fmla="*/ 14 h 671"/>
                <a:gd name="T24" fmla="*/ 755 w 1347"/>
                <a:gd name="T25" fmla="*/ 23 h 671"/>
                <a:gd name="T26" fmla="*/ 268 w 1347"/>
                <a:gd name="T27" fmla="*/ 8 h 671"/>
                <a:gd name="T28" fmla="*/ 19 w 1347"/>
                <a:gd name="T29" fmla="*/ 29 h 671"/>
                <a:gd name="T30" fmla="*/ 1201 w 1347"/>
                <a:gd name="T31" fmla="*/ 47 h 671"/>
                <a:gd name="T32" fmla="*/ 1190 w 1347"/>
                <a:gd name="T33" fmla="*/ 21 h 671"/>
                <a:gd name="T34" fmla="*/ 1140 w 1347"/>
                <a:gd name="T35" fmla="*/ 42 h 671"/>
                <a:gd name="T36" fmla="*/ 1110 w 1347"/>
                <a:gd name="T37" fmla="*/ 31 h 671"/>
                <a:gd name="T38" fmla="*/ 270 w 1347"/>
                <a:gd name="T39" fmla="*/ 190 h 671"/>
                <a:gd name="T40" fmla="*/ 77 w 1347"/>
                <a:gd name="T41" fmla="*/ 339 h 671"/>
                <a:gd name="T42" fmla="*/ 95 w 1347"/>
                <a:gd name="T43" fmla="*/ 651 h 671"/>
                <a:gd name="T44" fmla="*/ 100 w 1347"/>
                <a:gd name="T45" fmla="*/ 578 h 671"/>
                <a:gd name="T46" fmla="*/ 146 w 1347"/>
                <a:gd name="T47" fmla="*/ 643 h 671"/>
                <a:gd name="T48" fmla="*/ 243 w 1347"/>
                <a:gd name="T49" fmla="*/ 636 h 671"/>
                <a:gd name="T50" fmla="*/ 416 w 1347"/>
                <a:gd name="T51" fmla="*/ 654 h 671"/>
                <a:gd name="T52" fmla="*/ 590 w 1347"/>
                <a:gd name="T53" fmla="*/ 639 h 671"/>
                <a:gd name="T54" fmla="*/ 693 w 1347"/>
                <a:gd name="T55" fmla="*/ 644 h 671"/>
                <a:gd name="T56" fmla="*/ 764 w 1347"/>
                <a:gd name="T57" fmla="*/ 644 h 671"/>
                <a:gd name="T58" fmla="*/ 1069 w 1347"/>
                <a:gd name="T59" fmla="*/ 636 h 671"/>
                <a:gd name="T60" fmla="*/ 1202 w 1347"/>
                <a:gd name="T61" fmla="*/ 548 h 671"/>
                <a:gd name="T62" fmla="*/ 1317 w 1347"/>
                <a:gd name="T63" fmla="*/ 474 h 671"/>
                <a:gd name="T64" fmla="*/ 1318 w 1347"/>
                <a:gd name="T65" fmla="*/ 460 h 671"/>
                <a:gd name="T66" fmla="*/ 879 w 1347"/>
                <a:gd name="T67" fmla="*/ 615 h 671"/>
                <a:gd name="T68" fmla="*/ 219 w 1347"/>
                <a:gd name="T69" fmla="*/ 628 h 671"/>
                <a:gd name="T70" fmla="*/ 87 w 1347"/>
                <a:gd name="T71" fmla="*/ 347 h 671"/>
                <a:gd name="T72" fmla="*/ 278 w 1347"/>
                <a:gd name="T73" fmla="*/ 301 h 671"/>
                <a:gd name="T74" fmla="*/ 313 w 1347"/>
                <a:gd name="T75" fmla="*/ 320 h 671"/>
                <a:gd name="T76" fmla="*/ 899 w 1347"/>
                <a:gd name="T77" fmla="*/ 298 h 671"/>
                <a:gd name="T78" fmla="*/ 826 w 1347"/>
                <a:gd name="T79" fmla="*/ 330 h 671"/>
                <a:gd name="T80" fmla="*/ 889 w 1347"/>
                <a:gd name="T81" fmla="*/ 296 h 671"/>
                <a:gd name="T82" fmla="*/ 791 w 1347"/>
                <a:gd name="T83" fmla="*/ 343 h 671"/>
                <a:gd name="T84" fmla="*/ 1030 w 1347"/>
                <a:gd name="T85" fmla="*/ 327 h 671"/>
                <a:gd name="T86" fmla="*/ 1000 w 1347"/>
                <a:gd name="T87" fmla="*/ 307 h 671"/>
                <a:gd name="T88" fmla="*/ 951 w 1347"/>
                <a:gd name="T89" fmla="*/ 280 h 671"/>
                <a:gd name="T90" fmla="*/ 288 w 1347"/>
                <a:gd name="T91" fmla="*/ 342 h 671"/>
                <a:gd name="T92" fmla="*/ 905 w 1347"/>
                <a:gd name="T93" fmla="*/ 318 h 671"/>
                <a:gd name="T94" fmla="*/ 908 w 1347"/>
                <a:gd name="T95" fmla="*/ 243 h 671"/>
                <a:gd name="T96" fmla="*/ 927 w 1347"/>
                <a:gd name="T97" fmla="*/ 178 h 671"/>
                <a:gd name="T98" fmla="*/ 914 w 1347"/>
                <a:gd name="T99" fmla="*/ 184 h 671"/>
                <a:gd name="T100" fmla="*/ 905 w 1347"/>
                <a:gd name="T101" fmla="*/ 24 h 671"/>
                <a:gd name="T102" fmla="*/ 923 w 1347"/>
                <a:gd name="T103" fmla="*/ 71 h 671"/>
                <a:gd name="T104" fmla="*/ 900 w 1347"/>
                <a:gd name="T105" fmla="*/ 115 h 671"/>
                <a:gd name="T106" fmla="*/ 791 w 1347"/>
                <a:gd name="T107" fmla="*/ 35 h 671"/>
                <a:gd name="T108" fmla="*/ 881 w 1347"/>
                <a:gd name="T109" fmla="*/ 71 h 671"/>
                <a:gd name="T110" fmla="*/ 903 w 1347"/>
                <a:gd name="T111" fmla="*/ 232 h 671"/>
                <a:gd name="T112" fmla="*/ 295 w 1347"/>
                <a:gd name="T113" fmla="*/ 189 h 671"/>
                <a:gd name="T114" fmla="*/ 272 w 1347"/>
                <a:gd name="T115" fmla="*/ 24 h 671"/>
                <a:gd name="T116" fmla="*/ 271 w 1347"/>
                <a:gd name="T117" fmla="*/ 68 h 671"/>
                <a:gd name="T118" fmla="*/ 265 w 1347"/>
                <a:gd name="T119" fmla="*/ 133 h 671"/>
                <a:gd name="T120" fmla="*/ 266 w 1347"/>
                <a:gd name="T121" fmla="*/ 85 h 671"/>
                <a:gd name="T122" fmla="*/ 18 w 1347"/>
                <a:gd name="T123" fmla="*/ 43 h 6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7" h="671">
                  <a:moveTo>
                    <a:pt x="4" y="49"/>
                  </a:moveTo>
                  <a:lnTo>
                    <a:pt x="4" y="49"/>
                  </a:lnTo>
                  <a:lnTo>
                    <a:pt x="11" y="51"/>
                  </a:lnTo>
                  <a:lnTo>
                    <a:pt x="18" y="53"/>
                  </a:lnTo>
                  <a:lnTo>
                    <a:pt x="32" y="54"/>
                  </a:lnTo>
                  <a:lnTo>
                    <a:pt x="48" y="54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75" y="54"/>
                  </a:lnTo>
                  <a:lnTo>
                    <a:pt x="85" y="54"/>
                  </a:lnTo>
                  <a:lnTo>
                    <a:pt x="108" y="53"/>
                  </a:lnTo>
                  <a:lnTo>
                    <a:pt x="108" y="53"/>
                  </a:lnTo>
                  <a:lnTo>
                    <a:pt x="111" y="54"/>
                  </a:lnTo>
                  <a:lnTo>
                    <a:pt x="114" y="55"/>
                  </a:lnTo>
                  <a:lnTo>
                    <a:pt x="130" y="58"/>
                  </a:lnTo>
                  <a:lnTo>
                    <a:pt x="153" y="58"/>
                  </a:lnTo>
                  <a:lnTo>
                    <a:pt x="178" y="58"/>
                  </a:lnTo>
                  <a:lnTo>
                    <a:pt x="229" y="55"/>
                  </a:lnTo>
                  <a:lnTo>
                    <a:pt x="259" y="54"/>
                  </a:lnTo>
                  <a:lnTo>
                    <a:pt x="259" y="54"/>
                  </a:lnTo>
                  <a:lnTo>
                    <a:pt x="252" y="58"/>
                  </a:lnTo>
                  <a:lnTo>
                    <a:pt x="245" y="62"/>
                  </a:lnTo>
                  <a:lnTo>
                    <a:pt x="242" y="70"/>
                  </a:lnTo>
                  <a:lnTo>
                    <a:pt x="239" y="77"/>
                  </a:lnTo>
                  <a:lnTo>
                    <a:pt x="238" y="85"/>
                  </a:lnTo>
                  <a:lnTo>
                    <a:pt x="238" y="94"/>
                  </a:lnTo>
                  <a:lnTo>
                    <a:pt x="239" y="101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4" y="120"/>
                  </a:lnTo>
                  <a:lnTo>
                    <a:pt x="249" y="132"/>
                  </a:lnTo>
                  <a:lnTo>
                    <a:pt x="252" y="137"/>
                  </a:lnTo>
                  <a:lnTo>
                    <a:pt x="256" y="142"/>
                  </a:lnTo>
                  <a:lnTo>
                    <a:pt x="260" y="144"/>
                  </a:lnTo>
                  <a:lnTo>
                    <a:pt x="266" y="147"/>
                  </a:lnTo>
                  <a:lnTo>
                    <a:pt x="266" y="147"/>
                  </a:lnTo>
                  <a:lnTo>
                    <a:pt x="266" y="159"/>
                  </a:lnTo>
                  <a:lnTo>
                    <a:pt x="266" y="159"/>
                  </a:lnTo>
                  <a:lnTo>
                    <a:pt x="262" y="162"/>
                  </a:lnTo>
                  <a:lnTo>
                    <a:pt x="259" y="166"/>
                  </a:lnTo>
                  <a:lnTo>
                    <a:pt x="258" y="171"/>
                  </a:lnTo>
                  <a:lnTo>
                    <a:pt x="255" y="176"/>
                  </a:lnTo>
                  <a:lnTo>
                    <a:pt x="254" y="188"/>
                  </a:lnTo>
                  <a:lnTo>
                    <a:pt x="255" y="200"/>
                  </a:lnTo>
                  <a:lnTo>
                    <a:pt x="258" y="212"/>
                  </a:lnTo>
                  <a:lnTo>
                    <a:pt x="261" y="224"/>
                  </a:lnTo>
                  <a:lnTo>
                    <a:pt x="266" y="235"/>
                  </a:lnTo>
                  <a:lnTo>
                    <a:pt x="270" y="242"/>
                  </a:lnTo>
                  <a:lnTo>
                    <a:pt x="270" y="242"/>
                  </a:lnTo>
                  <a:lnTo>
                    <a:pt x="267" y="245"/>
                  </a:lnTo>
                  <a:lnTo>
                    <a:pt x="265" y="249"/>
                  </a:lnTo>
                  <a:lnTo>
                    <a:pt x="264" y="254"/>
                  </a:lnTo>
                  <a:lnTo>
                    <a:pt x="262" y="259"/>
                  </a:lnTo>
                  <a:lnTo>
                    <a:pt x="262" y="263"/>
                  </a:lnTo>
                  <a:lnTo>
                    <a:pt x="264" y="268"/>
                  </a:lnTo>
                  <a:lnTo>
                    <a:pt x="265" y="272"/>
                  </a:lnTo>
                  <a:lnTo>
                    <a:pt x="268" y="274"/>
                  </a:lnTo>
                  <a:lnTo>
                    <a:pt x="268" y="274"/>
                  </a:lnTo>
                  <a:lnTo>
                    <a:pt x="272" y="274"/>
                  </a:lnTo>
                  <a:lnTo>
                    <a:pt x="273" y="273"/>
                  </a:lnTo>
                  <a:lnTo>
                    <a:pt x="274" y="269"/>
                  </a:lnTo>
                  <a:lnTo>
                    <a:pt x="274" y="265"/>
                  </a:lnTo>
                  <a:lnTo>
                    <a:pt x="274" y="256"/>
                  </a:lnTo>
                  <a:lnTo>
                    <a:pt x="274" y="253"/>
                  </a:lnTo>
                  <a:lnTo>
                    <a:pt x="276" y="250"/>
                  </a:lnTo>
                  <a:lnTo>
                    <a:pt x="276" y="250"/>
                  </a:lnTo>
                  <a:lnTo>
                    <a:pt x="278" y="251"/>
                  </a:lnTo>
                  <a:lnTo>
                    <a:pt x="278" y="251"/>
                  </a:lnTo>
                  <a:lnTo>
                    <a:pt x="282" y="254"/>
                  </a:lnTo>
                  <a:lnTo>
                    <a:pt x="285" y="255"/>
                  </a:lnTo>
                  <a:lnTo>
                    <a:pt x="289" y="256"/>
                  </a:lnTo>
                  <a:lnTo>
                    <a:pt x="294" y="255"/>
                  </a:lnTo>
                  <a:lnTo>
                    <a:pt x="294" y="255"/>
                  </a:lnTo>
                  <a:lnTo>
                    <a:pt x="295" y="260"/>
                  </a:lnTo>
                  <a:lnTo>
                    <a:pt x="296" y="265"/>
                  </a:lnTo>
                  <a:lnTo>
                    <a:pt x="296" y="271"/>
                  </a:lnTo>
                  <a:lnTo>
                    <a:pt x="296" y="275"/>
                  </a:lnTo>
                  <a:lnTo>
                    <a:pt x="296" y="275"/>
                  </a:lnTo>
                  <a:lnTo>
                    <a:pt x="268" y="275"/>
                  </a:lnTo>
                  <a:lnTo>
                    <a:pt x="242" y="275"/>
                  </a:lnTo>
                  <a:lnTo>
                    <a:pt x="189" y="277"/>
                  </a:lnTo>
                  <a:lnTo>
                    <a:pt x="189" y="277"/>
                  </a:lnTo>
                  <a:lnTo>
                    <a:pt x="165" y="275"/>
                  </a:lnTo>
                  <a:lnTo>
                    <a:pt x="153" y="274"/>
                  </a:lnTo>
                  <a:lnTo>
                    <a:pt x="141" y="272"/>
                  </a:lnTo>
                  <a:lnTo>
                    <a:pt x="141" y="272"/>
                  </a:lnTo>
                  <a:lnTo>
                    <a:pt x="136" y="271"/>
                  </a:lnTo>
                  <a:lnTo>
                    <a:pt x="130" y="272"/>
                  </a:lnTo>
                  <a:lnTo>
                    <a:pt x="128" y="273"/>
                  </a:lnTo>
                  <a:lnTo>
                    <a:pt x="126" y="274"/>
                  </a:lnTo>
                  <a:lnTo>
                    <a:pt x="128" y="275"/>
                  </a:lnTo>
                  <a:lnTo>
                    <a:pt x="130" y="278"/>
                  </a:lnTo>
                  <a:lnTo>
                    <a:pt x="130" y="278"/>
                  </a:lnTo>
                  <a:lnTo>
                    <a:pt x="124" y="280"/>
                  </a:lnTo>
                  <a:lnTo>
                    <a:pt x="118" y="282"/>
                  </a:lnTo>
                  <a:lnTo>
                    <a:pt x="111" y="284"/>
                  </a:lnTo>
                  <a:lnTo>
                    <a:pt x="105" y="286"/>
                  </a:lnTo>
                  <a:lnTo>
                    <a:pt x="105" y="286"/>
                  </a:lnTo>
                  <a:lnTo>
                    <a:pt x="102" y="285"/>
                  </a:lnTo>
                  <a:lnTo>
                    <a:pt x="100" y="284"/>
                  </a:lnTo>
                  <a:lnTo>
                    <a:pt x="99" y="284"/>
                  </a:lnTo>
                  <a:lnTo>
                    <a:pt x="96" y="285"/>
                  </a:lnTo>
                  <a:lnTo>
                    <a:pt x="90" y="289"/>
                  </a:lnTo>
                  <a:lnTo>
                    <a:pt x="85" y="295"/>
                  </a:lnTo>
                  <a:lnTo>
                    <a:pt x="76" y="308"/>
                  </a:lnTo>
                  <a:lnTo>
                    <a:pt x="71" y="316"/>
                  </a:lnTo>
                  <a:lnTo>
                    <a:pt x="71" y="316"/>
                  </a:lnTo>
                  <a:lnTo>
                    <a:pt x="69" y="318"/>
                  </a:lnTo>
                  <a:lnTo>
                    <a:pt x="66" y="320"/>
                  </a:lnTo>
                  <a:lnTo>
                    <a:pt x="63" y="327"/>
                  </a:lnTo>
                  <a:lnTo>
                    <a:pt x="61" y="337"/>
                  </a:lnTo>
                  <a:lnTo>
                    <a:pt x="61" y="349"/>
                  </a:lnTo>
                  <a:lnTo>
                    <a:pt x="61" y="372"/>
                  </a:lnTo>
                  <a:lnTo>
                    <a:pt x="64" y="387"/>
                  </a:lnTo>
                  <a:lnTo>
                    <a:pt x="64" y="387"/>
                  </a:lnTo>
                  <a:lnTo>
                    <a:pt x="66" y="409"/>
                  </a:lnTo>
                  <a:lnTo>
                    <a:pt x="70" y="431"/>
                  </a:lnTo>
                  <a:lnTo>
                    <a:pt x="70" y="431"/>
                  </a:lnTo>
                  <a:lnTo>
                    <a:pt x="75" y="471"/>
                  </a:lnTo>
                  <a:lnTo>
                    <a:pt x="77" y="510"/>
                  </a:lnTo>
                  <a:lnTo>
                    <a:pt x="77" y="550"/>
                  </a:lnTo>
                  <a:lnTo>
                    <a:pt x="76" y="589"/>
                  </a:lnTo>
                  <a:lnTo>
                    <a:pt x="76" y="589"/>
                  </a:lnTo>
                  <a:lnTo>
                    <a:pt x="75" y="607"/>
                  </a:lnTo>
                  <a:lnTo>
                    <a:pt x="75" y="616"/>
                  </a:lnTo>
                  <a:lnTo>
                    <a:pt x="75" y="626"/>
                  </a:lnTo>
                  <a:lnTo>
                    <a:pt x="77" y="636"/>
                  </a:lnTo>
                  <a:lnTo>
                    <a:pt x="79" y="644"/>
                  </a:lnTo>
                  <a:lnTo>
                    <a:pt x="83" y="652"/>
                  </a:lnTo>
                  <a:lnTo>
                    <a:pt x="89" y="658"/>
                  </a:lnTo>
                  <a:lnTo>
                    <a:pt x="89" y="658"/>
                  </a:lnTo>
                  <a:lnTo>
                    <a:pt x="90" y="661"/>
                  </a:lnTo>
                  <a:lnTo>
                    <a:pt x="91" y="662"/>
                  </a:lnTo>
                  <a:lnTo>
                    <a:pt x="93" y="663"/>
                  </a:lnTo>
                  <a:lnTo>
                    <a:pt x="95" y="663"/>
                  </a:lnTo>
                  <a:lnTo>
                    <a:pt x="95" y="663"/>
                  </a:lnTo>
                  <a:lnTo>
                    <a:pt x="101" y="666"/>
                  </a:lnTo>
                  <a:lnTo>
                    <a:pt x="108" y="668"/>
                  </a:lnTo>
                  <a:lnTo>
                    <a:pt x="124" y="671"/>
                  </a:lnTo>
                  <a:lnTo>
                    <a:pt x="141" y="671"/>
                  </a:lnTo>
                  <a:lnTo>
                    <a:pt x="158" y="671"/>
                  </a:lnTo>
                  <a:lnTo>
                    <a:pt x="193" y="667"/>
                  </a:lnTo>
                  <a:lnTo>
                    <a:pt x="223" y="663"/>
                  </a:lnTo>
                  <a:lnTo>
                    <a:pt x="223" y="663"/>
                  </a:lnTo>
                  <a:lnTo>
                    <a:pt x="260" y="662"/>
                  </a:lnTo>
                  <a:lnTo>
                    <a:pt x="297" y="663"/>
                  </a:lnTo>
                  <a:lnTo>
                    <a:pt x="335" y="664"/>
                  </a:lnTo>
                  <a:lnTo>
                    <a:pt x="373" y="666"/>
                  </a:lnTo>
                  <a:lnTo>
                    <a:pt x="373" y="666"/>
                  </a:lnTo>
                  <a:lnTo>
                    <a:pt x="410" y="663"/>
                  </a:lnTo>
                  <a:lnTo>
                    <a:pt x="448" y="661"/>
                  </a:lnTo>
                  <a:lnTo>
                    <a:pt x="485" y="657"/>
                  </a:lnTo>
                  <a:lnTo>
                    <a:pt x="504" y="657"/>
                  </a:lnTo>
                  <a:lnTo>
                    <a:pt x="524" y="657"/>
                  </a:lnTo>
                  <a:lnTo>
                    <a:pt x="524" y="657"/>
                  </a:lnTo>
                  <a:lnTo>
                    <a:pt x="599" y="658"/>
                  </a:lnTo>
                  <a:lnTo>
                    <a:pt x="675" y="657"/>
                  </a:lnTo>
                  <a:lnTo>
                    <a:pt x="675" y="657"/>
                  </a:lnTo>
                  <a:lnTo>
                    <a:pt x="693" y="658"/>
                  </a:lnTo>
                  <a:lnTo>
                    <a:pt x="711" y="660"/>
                  </a:lnTo>
                  <a:lnTo>
                    <a:pt x="729" y="662"/>
                  </a:lnTo>
                  <a:lnTo>
                    <a:pt x="747" y="662"/>
                  </a:lnTo>
                  <a:lnTo>
                    <a:pt x="747" y="662"/>
                  </a:lnTo>
                  <a:lnTo>
                    <a:pt x="764" y="661"/>
                  </a:lnTo>
                  <a:lnTo>
                    <a:pt x="782" y="660"/>
                  </a:lnTo>
                  <a:lnTo>
                    <a:pt x="799" y="658"/>
                  </a:lnTo>
                  <a:lnTo>
                    <a:pt x="816" y="657"/>
                  </a:lnTo>
                  <a:lnTo>
                    <a:pt x="816" y="657"/>
                  </a:lnTo>
                  <a:lnTo>
                    <a:pt x="891" y="657"/>
                  </a:lnTo>
                  <a:lnTo>
                    <a:pt x="927" y="656"/>
                  </a:lnTo>
                  <a:lnTo>
                    <a:pt x="964" y="654"/>
                  </a:lnTo>
                  <a:lnTo>
                    <a:pt x="964" y="654"/>
                  </a:lnTo>
                  <a:lnTo>
                    <a:pt x="998" y="652"/>
                  </a:lnTo>
                  <a:lnTo>
                    <a:pt x="1033" y="650"/>
                  </a:lnTo>
                  <a:lnTo>
                    <a:pt x="1051" y="649"/>
                  </a:lnTo>
                  <a:lnTo>
                    <a:pt x="1068" y="646"/>
                  </a:lnTo>
                  <a:lnTo>
                    <a:pt x="1085" y="643"/>
                  </a:lnTo>
                  <a:lnTo>
                    <a:pt x="1100" y="637"/>
                  </a:lnTo>
                  <a:lnTo>
                    <a:pt x="1100" y="637"/>
                  </a:lnTo>
                  <a:lnTo>
                    <a:pt x="1116" y="631"/>
                  </a:lnTo>
                  <a:lnTo>
                    <a:pt x="1130" y="624"/>
                  </a:lnTo>
                  <a:lnTo>
                    <a:pt x="1159" y="608"/>
                  </a:lnTo>
                  <a:lnTo>
                    <a:pt x="1215" y="573"/>
                  </a:lnTo>
                  <a:lnTo>
                    <a:pt x="1215" y="573"/>
                  </a:lnTo>
                  <a:lnTo>
                    <a:pt x="1224" y="571"/>
                  </a:lnTo>
                  <a:lnTo>
                    <a:pt x="1234" y="566"/>
                  </a:lnTo>
                  <a:lnTo>
                    <a:pt x="1243" y="561"/>
                  </a:lnTo>
                  <a:lnTo>
                    <a:pt x="1253" y="555"/>
                  </a:lnTo>
                  <a:lnTo>
                    <a:pt x="1271" y="540"/>
                  </a:lnTo>
                  <a:lnTo>
                    <a:pt x="1286" y="527"/>
                  </a:lnTo>
                  <a:lnTo>
                    <a:pt x="1286" y="527"/>
                  </a:lnTo>
                  <a:lnTo>
                    <a:pt x="1306" y="510"/>
                  </a:lnTo>
                  <a:lnTo>
                    <a:pt x="1323" y="495"/>
                  </a:lnTo>
                  <a:lnTo>
                    <a:pt x="1330" y="487"/>
                  </a:lnTo>
                  <a:lnTo>
                    <a:pt x="1336" y="480"/>
                  </a:lnTo>
                  <a:lnTo>
                    <a:pt x="1340" y="472"/>
                  </a:lnTo>
                  <a:lnTo>
                    <a:pt x="1343" y="466"/>
                  </a:lnTo>
                  <a:lnTo>
                    <a:pt x="1343" y="466"/>
                  </a:lnTo>
                  <a:lnTo>
                    <a:pt x="1346" y="460"/>
                  </a:lnTo>
                  <a:lnTo>
                    <a:pt x="1347" y="455"/>
                  </a:lnTo>
                  <a:lnTo>
                    <a:pt x="1347" y="449"/>
                  </a:lnTo>
                  <a:lnTo>
                    <a:pt x="1345" y="444"/>
                  </a:lnTo>
                  <a:lnTo>
                    <a:pt x="1342" y="438"/>
                  </a:lnTo>
                  <a:lnTo>
                    <a:pt x="1338" y="433"/>
                  </a:lnTo>
                  <a:lnTo>
                    <a:pt x="1329" y="425"/>
                  </a:lnTo>
                  <a:lnTo>
                    <a:pt x="1318" y="416"/>
                  </a:lnTo>
                  <a:lnTo>
                    <a:pt x="1306" y="408"/>
                  </a:lnTo>
                  <a:lnTo>
                    <a:pt x="1287" y="397"/>
                  </a:lnTo>
                  <a:lnTo>
                    <a:pt x="1287" y="397"/>
                  </a:lnTo>
                  <a:lnTo>
                    <a:pt x="1275" y="389"/>
                  </a:lnTo>
                  <a:lnTo>
                    <a:pt x="1264" y="379"/>
                  </a:lnTo>
                  <a:lnTo>
                    <a:pt x="1243" y="360"/>
                  </a:lnTo>
                  <a:lnTo>
                    <a:pt x="1223" y="339"/>
                  </a:lnTo>
                  <a:lnTo>
                    <a:pt x="1212" y="330"/>
                  </a:lnTo>
                  <a:lnTo>
                    <a:pt x="1201" y="320"/>
                  </a:lnTo>
                  <a:lnTo>
                    <a:pt x="1201" y="320"/>
                  </a:lnTo>
                  <a:lnTo>
                    <a:pt x="1181" y="306"/>
                  </a:lnTo>
                  <a:lnTo>
                    <a:pt x="1159" y="291"/>
                  </a:lnTo>
                  <a:lnTo>
                    <a:pt x="1137" y="277"/>
                  </a:lnTo>
                  <a:lnTo>
                    <a:pt x="1115" y="266"/>
                  </a:lnTo>
                  <a:lnTo>
                    <a:pt x="1115" y="266"/>
                  </a:lnTo>
                  <a:lnTo>
                    <a:pt x="1105" y="262"/>
                  </a:lnTo>
                  <a:lnTo>
                    <a:pt x="1088" y="257"/>
                  </a:lnTo>
                  <a:lnTo>
                    <a:pt x="1080" y="256"/>
                  </a:lnTo>
                  <a:lnTo>
                    <a:pt x="1072" y="256"/>
                  </a:lnTo>
                  <a:lnTo>
                    <a:pt x="1070" y="256"/>
                  </a:lnTo>
                  <a:lnTo>
                    <a:pt x="1069" y="257"/>
                  </a:lnTo>
                  <a:lnTo>
                    <a:pt x="1068" y="260"/>
                  </a:lnTo>
                  <a:lnTo>
                    <a:pt x="1069" y="262"/>
                  </a:lnTo>
                  <a:lnTo>
                    <a:pt x="1069" y="262"/>
                  </a:lnTo>
                  <a:lnTo>
                    <a:pt x="952" y="263"/>
                  </a:lnTo>
                  <a:lnTo>
                    <a:pt x="952" y="263"/>
                  </a:lnTo>
                  <a:lnTo>
                    <a:pt x="951" y="256"/>
                  </a:lnTo>
                  <a:lnTo>
                    <a:pt x="948" y="248"/>
                  </a:lnTo>
                  <a:lnTo>
                    <a:pt x="944" y="241"/>
                  </a:lnTo>
                  <a:lnTo>
                    <a:pt x="939" y="235"/>
                  </a:lnTo>
                  <a:lnTo>
                    <a:pt x="939" y="235"/>
                  </a:lnTo>
                  <a:lnTo>
                    <a:pt x="944" y="226"/>
                  </a:lnTo>
                  <a:lnTo>
                    <a:pt x="948" y="214"/>
                  </a:lnTo>
                  <a:lnTo>
                    <a:pt x="951" y="202"/>
                  </a:lnTo>
                  <a:lnTo>
                    <a:pt x="952" y="190"/>
                  </a:lnTo>
                  <a:lnTo>
                    <a:pt x="951" y="178"/>
                  </a:lnTo>
                  <a:lnTo>
                    <a:pt x="948" y="172"/>
                  </a:lnTo>
                  <a:lnTo>
                    <a:pt x="946" y="167"/>
                  </a:lnTo>
                  <a:lnTo>
                    <a:pt x="942" y="163"/>
                  </a:lnTo>
                  <a:lnTo>
                    <a:pt x="939" y="160"/>
                  </a:lnTo>
                  <a:lnTo>
                    <a:pt x="933" y="157"/>
                  </a:lnTo>
                  <a:lnTo>
                    <a:pt x="927" y="155"/>
                  </a:lnTo>
                  <a:lnTo>
                    <a:pt x="927" y="155"/>
                  </a:lnTo>
                  <a:lnTo>
                    <a:pt x="926" y="141"/>
                  </a:lnTo>
                  <a:lnTo>
                    <a:pt x="924" y="133"/>
                  </a:lnTo>
                  <a:lnTo>
                    <a:pt x="922" y="126"/>
                  </a:lnTo>
                  <a:lnTo>
                    <a:pt x="922" y="126"/>
                  </a:lnTo>
                  <a:lnTo>
                    <a:pt x="927" y="123"/>
                  </a:lnTo>
                  <a:lnTo>
                    <a:pt x="930" y="118"/>
                  </a:lnTo>
                  <a:lnTo>
                    <a:pt x="934" y="114"/>
                  </a:lnTo>
                  <a:lnTo>
                    <a:pt x="936" y="108"/>
                  </a:lnTo>
                  <a:lnTo>
                    <a:pt x="939" y="103"/>
                  </a:lnTo>
                  <a:lnTo>
                    <a:pt x="940" y="97"/>
                  </a:lnTo>
                  <a:lnTo>
                    <a:pt x="940" y="85"/>
                  </a:lnTo>
                  <a:lnTo>
                    <a:pt x="939" y="80"/>
                  </a:lnTo>
                  <a:lnTo>
                    <a:pt x="938" y="74"/>
                  </a:lnTo>
                  <a:lnTo>
                    <a:pt x="935" y="70"/>
                  </a:lnTo>
                  <a:lnTo>
                    <a:pt x="932" y="65"/>
                  </a:lnTo>
                  <a:lnTo>
                    <a:pt x="928" y="61"/>
                  </a:lnTo>
                  <a:lnTo>
                    <a:pt x="924" y="58"/>
                  </a:lnTo>
                  <a:lnTo>
                    <a:pt x="918" y="54"/>
                  </a:lnTo>
                  <a:lnTo>
                    <a:pt x="914" y="53"/>
                  </a:lnTo>
                  <a:lnTo>
                    <a:pt x="914" y="53"/>
                  </a:lnTo>
                  <a:lnTo>
                    <a:pt x="914" y="43"/>
                  </a:lnTo>
                  <a:lnTo>
                    <a:pt x="914" y="43"/>
                  </a:lnTo>
                  <a:lnTo>
                    <a:pt x="965" y="41"/>
                  </a:lnTo>
                  <a:lnTo>
                    <a:pt x="1018" y="38"/>
                  </a:lnTo>
                  <a:lnTo>
                    <a:pt x="1018" y="38"/>
                  </a:lnTo>
                  <a:lnTo>
                    <a:pt x="1044" y="38"/>
                  </a:lnTo>
                  <a:lnTo>
                    <a:pt x="1070" y="41"/>
                  </a:lnTo>
                  <a:lnTo>
                    <a:pt x="1095" y="42"/>
                  </a:lnTo>
                  <a:lnTo>
                    <a:pt x="1109" y="41"/>
                  </a:lnTo>
                  <a:lnTo>
                    <a:pt x="1121" y="39"/>
                  </a:lnTo>
                  <a:lnTo>
                    <a:pt x="1121" y="39"/>
                  </a:lnTo>
                  <a:lnTo>
                    <a:pt x="1123" y="44"/>
                  </a:lnTo>
                  <a:lnTo>
                    <a:pt x="1125" y="49"/>
                  </a:lnTo>
                  <a:lnTo>
                    <a:pt x="1128" y="53"/>
                  </a:lnTo>
                  <a:lnTo>
                    <a:pt x="1131" y="56"/>
                  </a:lnTo>
                  <a:lnTo>
                    <a:pt x="1140" y="61"/>
                  </a:lnTo>
                  <a:lnTo>
                    <a:pt x="1148" y="64"/>
                  </a:lnTo>
                  <a:lnTo>
                    <a:pt x="1159" y="65"/>
                  </a:lnTo>
                  <a:lnTo>
                    <a:pt x="1169" y="65"/>
                  </a:lnTo>
                  <a:lnTo>
                    <a:pt x="1178" y="64"/>
                  </a:lnTo>
                  <a:lnTo>
                    <a:pt x="1188" y="61"/>
                  </a:lnTo>
                  <a:lnTo>
                    <a:pt x="1188" y="61"/>
                  </a:lnTo>
                  <a:lnTo>
                    <a:pt x="1202" y="55"/>
                  </a:lnTo>
                  <a:lnTo>
                    <a:pt x="1224" y="45"/>
                  </a:lnTo>
                  <a:lnTo>
                    <a:pt x="1234" y="39"/>
                  </a:lnTo>
                  <a:lnTo>
                    <a:pt x="1241" y="33"/>
                  </a:lnTo>
                  <a:lnTo>
                    <a:pt x="1242" y="31"/>
                  </a:lnTo>
                  <a:lnTo>
                    <a:pt x="1242" y="29"/>
                  </a:lnTo>
                  <a:lnTo>
                    <a:pt x="1241" y="26"/>
                  </a:lnTo>
                  <a:lnTo>
                    <a:pt x="1239" y="24"/>
                  </a:lnTo>
                  <a:lnTo>
                    <a:pt x="1239" y="24"/>
                  </a:lnTo>
                  <a:lnTo>
                    <a:pt x="1213" y="14"/>
                  </a:lnTo>
                  <a:lnTo>
                    <a:pt x="1196" y="8"/>
                  </a:lnTo>
                  <a:lnTo>
                    <a:pt x="1177" y="3"/>
                  </a:lnTo>
                  <a:lnTo>
                    <a:pt x="1160" y="0"/>
                  </a:lnTo>
                  <a:lnTo>
                    <a:pt x="1152" y="0"/>
                  </a:lnTo>
                  <a:lnTo>
                    <a:pt x="1143" y="0"/>
                  </a:lnTo>
                  <a:lnTo>
                    <a:pt x="1137" y="2"/>
                  </a:lnTo>
                  <a:lnTo>
                    <a:pt x="1131" y="5"/>
                  </a:lnTo>
                  <a:lnTo>
                    <a:pt x="1128" y="9"/>
                  </a:lnTo>
                  <a:lnTo>
                    <a:pt x="1124" y="15"/>
                  </a:lnTo>
                  <a:lnTo>
                    <a:pt x="1124" y="15"/>
                  </a:lnTo>
                  <a:lnTo>
                    <a:pt x="1115" y="14"/>
                  </a:lnTo>
                  <a:lnTo>
                    <a:pt x="1115" y="14"/>
                  </a:lnTo>
                  <a:lnTo>
                    <a:pt x="1089" y="11"/>
                  </a:lnTo>
                  <a:lnTo>
                    <a:pt x="1065" y="11"/>
                  </a:lnTo>
                  <a:lnTo>
                    <a:pt x="1040" y="12"/>
                  </a:lnTo>
                  <a:lnTo>
                    <a:pt x="1015" y="14"/>
                  </a:lnTo>
                  <a:lnTo>
                    <a:pt x="965" y="20"/>
                  </a:lnTo>
                  <a:lnTo>
                    <a:pt x="940" y="23"/>
                  </a:lnTo>
                  <a:lnTo>
                    <a:pt x="915" y="24"/>
                  </a:lnTo>
                  <a:lnTo>
                    <a:pt x="915" y="24"/>
                  </a:lnTo>
                  <a:lnTo>
                    <a:pt x="916" y="20"/>
                  </a:lnTo>
                  <a:lnTo>
                    <a:pt x="917" y="12"/>
                  </a:lnTo>
                  <a:lnTo>
                    <a:pt x="916" y="8"/>
                  </a:lnTo>
                  <a:lnTo>
                    <a:pt x="915" y="6"/>
                  </a:lnTo>
                  <a:lnTo>
                    <a:pt x="914" y="5"/>
                  </a:lnTo>
                  <a:lnTo>
                    <a:pt x="910" y="6"/>
                  </a:lnTo>
                  <a:lnTo>
                    <a:pt x="910" y="6"/>
                  </a:lnTo>
                  <a:lnTo>
                    <a:pt x="906" y="1"/>
                  </a:lnTo>
                  <a:lnTo>
                    <a:pt x="904" y="1"/>
                  </a:lnTo>
                  <a:lnTo>
                    <a:pt x="903" y="1"/>
                  </a:lnTo>
                  <a:lnTo>
                    <a:pt x="900" y="2"/>
                  </a:lnTo>
                  <a:lnTo>
                    <a:pt x="898" y="7"/>
                  </a:lnTo>
                  <a:lnTo>
                    <a:pt x="896" y="17"/>
                  </a:lnTo>
                  <a:lnTo>
                    <a:pt x="894" y="24"/>
                  </a:lnTo>
                  <a:lnTo>
                    <a:pt x="894" y="24"/>
                  </a:lnTo>
                  <a:lnTo>
                    <a:pt x="824" y="24"/>
                  </a:lnTo>
                  <a:lnTo>
                    <a:pt x="755" y="23"/>
                  </a:lnTo>
                  <a:lnTo>
                    <a:pt x="616" y="18"/>
                  </a:lnTo>
                  <a:lnTo>
                    <a:pt x="616" y="18"/>
                  </a:lnTo>
                  <a:lnTo>
                    <a:pt x="583" y="17"/>
                  </a:lnTo>
                  <a:lnTo>
                    <a:pt x="549" y="17"/>
                  </a:lnTo>
                  <a:lnTo>
                    <a:pt x="481" y="18"/>
                  </a:lnTo>
                  <a:lnTo>
                    <a:pt x="345" y="24"/>
                  </a:lnTo>
                  <a:lnTo>
                    <a:pt x="345" y="24"/>
                  </a:lnTo>
                  <a:lnTo>
                    <a:pt x="343" y="21"/>
                  </a:lnTo>
                  <a:lnTo>
                    <a:pt x="341" y="21"/>
                  </a:lnTo>
                  <a:lnTo>
                    <a:pt x="333" y="21"/>
                  </a:lnTo>
                  <a:lnTo>
                    <a:pt x="320" y="25"/>
                  </a:lnTo>
                  <a:lnTo>
                    <a:pt x="320" y="25"/>
                  </a:lnTo>
                  <a:lnTo>
                    <a:pt x="284" y="26"/>
                  </a:lnTo>
                  <a:lnTo>
                    <a:pt x="284" y="26"/>
                  </a:lnTo>
                  <a:lnTo>
                    <a:pt x="280" y="19"/>
                  </a:lnTo>
                  <a:lnTo>
                    <a:pt x="277" y="13"/>
                  </a:lnTo>
                  <a:lnTo>
                    <a:pt x="277" y="13"/>
                  </a:lnTo>
                  <a:lnTo>
                    <a:pt x="278" y="11"/>
                  </a:lnTo>
                  <a:lnTo>
                    <a:pt x="278" y="9"/>
                  </a:lnTo>
                  <a:lnTo>
                    <a:pt x="278" y="7"/>
                  </a:lnTo>
                  <a:lnTo>
                    <a:pt x="277" y="6"/>
                  </a:lnTo>
                  <a:lnTo>
                    <a:pt x="274" y="6"/>
                  </a:lnTo>
                  <a:lnTo>
                    <a:pt x="272" y="6"/>
                  </a:lnTo>
                  <a:lnTo>
                    <a:pt x="271" y="7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67" y="9"/>
                  </a:lnTo>
                  <a:lnTo>
                    <a:pt x="266" y="12"/>
                  </a:lnTo>
                  <a:lnTo>
                    <a:pt x="264" y="17"/>
                  </a:lnTo>
                  <a:lnTo>
                    <a:pt x="261" y="27"/>
                  </a:lnTo>
                  <a:lnTo>
                    <a:pt x="261" y="27"/>
                  </a:lnTo>
                  <a:lnTo>
                    <a:pt x="235" y="27"/>
                  </a:lnTo>
                  <a:lnTo>
                    <a:pt x="208" y="29"/>
                  </a:lnTo>
                  <a:lnTo>
                    <a:pt x="182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3" y="27"/>
                  </a:lnTo>
                  <a:lnTo>
                    <a:pt x="149" y="26"/>
                  </a:lnTo>
                  <a:lnTo>
                    <a:pt x="140" y="25"/>
                  </a:lnTo>
                  <a:lnTo>
                    <a:pt x="129" y="25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5" y="23"/>
                  </a:lnTo>
                  <a:lnTo>
                    <a:pt x="108" y="21"/>
                  </a:lnTo>
                  <a:lnTo>
                    <a:pt x="99" y="20"/>
                  </a:lnTo>
                  <a:lnTo>
                    <a:pt x="88" y="20"/>
                  </a:lnTo>
                  <a:lnTo>
                    <a:pt x="67" y="20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5" y="24"/>
                  </a:lnTo>
                  <a:lnTo>
                    <a:pt x="26" y="25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3" y="32"/>
                  </a:lnTo>
                  <a:lnTo>
                    <a:pt x="5" y="38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9"/>
                  </a:lnTo>
                  <a:lnTo>
                    <a:pt x="4" y="49"/>
                  </a:lnTo>
                  <a:close/>
                  <a:moveTo>
                    <a:pt x="1196" y="37"/>
                  </a:moveTo>
                  <a:lnTo>
                    <a:pt x="1196" y="37"/>
                  </a:lnTo>
                  <a:lnTo>
                    <a:pt x="1193" y="37"/>
                  </a:lnTo>
                  <a:lnTo>
                    <a:pt x="1193" y="37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5" y="35"/>
                  </a:lnTo>
                  <a:lnTo>
                    <a:pt x="1198" y="36"/>
                  </a:lnTo>
                  <a:lnTo>
                    <a:pt x="1198" y="36"/>
                  </a:lnTo>
                  <a:lnTo>
                    <a:pt x="1196" y="37"/>
                  </a:lnTo>
                  <a:lnTo>
                    <a:pt x="1196" y="37"/>
                  </a:lnTo>
                  <a:close/>
                  <a:moveTo>
                    <a:pt x="1199" y="48"/>
                  </a:moveTo>
                  <a:lnTo>
                    <a:pt x="1199" y="48"/>
                  </a:lnTo>
                  <a:lnTo>
                    <a:pt x="1200" y="47"/>
                  </a:lnTo>
                  <a:lnTo>
                    <a:pt x="1200" y="47"/>
                  </a:lnTo>
                  <a:lnTo>
                    <a:pt x="1201" y="47"/>
                  </a:lnTo>
                  <a:lnTo>
                    <a:pt x="1201" y="47"/>
                  </a:lnTo>
                  <a:lnTo>
                    <a:pt x="1199" y="48"/>
                  </a:lnTo>
                  <a:lnTo>
                    <a:pt x="1199" y="48"/>
                  </a:lnTo>
                  <a:close/>
                  <a:moveTo>
                    <a:pt x="1210" y="35"/>
                  </a:moveTo>
                  <a:lnTo>
                    <a:pt x="1210" y="35"/>
                  </a:lnTo>
                  <a:lnTo>
                    <a:pt x="1210" y="33"/>
                  </a:lnTo>
                  <a:lnTo>
                    <a:pt x="1210" y="33"/>
                  </a:lnTo>
                  <a:lnTo>
                    <a:pt x="1212" y="35"/>
                  </a:lnTo>
                  <a:lnTo>
                    <a:pt x="1212" y="35"/>
                  </a:lnTo>
                  <a:lnTo>
                    <a:pt x="1210" y="35"/>
                  </a:lnTo>
                  <a:lnTo>
                    <a:pt x="1210" y="35"/>
                  </a:lnTo>
                  <a:close/>
                  <a:moveTo>
                    <a:pt x="1227" y="33"/>
                  </a:moveTo>
                  <a:lnTo>
                    <a:pt x="1227" y="33"/>
                  </a:lnTo>
                  <a:lnTo>
                    <a:pt x="1225" y="31"/>
                  </a:lnTo>
                  <a:lnTo>
                    <a:pt x="1223" y="29"/>
                  </a:lnTo>
                  <a:lnTo>
                    <a:pt x="1217" y="26"/>
                  </a:lnTo>
                  <a:lnTo>
                    <a:pt x="1217" y="26"/>
                  </a:lnTo>
                  <a:lnTo>
                    <a:pt x="1230" y="31"/>
                  </a:lnTo>
                  <a:lnTo>
                    <a:pt x="1230" y="31"/>
                  </a:lnTo>
                  <a:lnTo>
                    <a:pt x="1227" y="33"/>
                  </a:lnTo>
                  <a:lnTo>
                    <a:pt x="1227" y="33"/>
                  </a:lnTo>
                  <a:close/>
                  <a:moveTo>
                    <a:pt x="1210" y="24"/>
                  </a:moveTo>
                  <a:lnTo>
                    <a:pt x="1210" y="24"/>
                  </a:lnTo>
                  <a:lnTo>
                    <a:pt x="1200" y="21"/>
                  </a:lnTo>
                  <a:lnTo>
                    <a:pt x="1190" y="21"/>
                  </a:lnTo>
                  <a:lnTo>
                    <a:pt x="1190" y="21"/>
                  </a:lnTo>
                  <a:lnTo>
                    <a:pt x="1183" y="15"/>
                  </a:lnTo>
                  <a:lnTo>
                    <a:pt x="1183" y="15"/>
                  </a:lnTo>
                  <a:lnTo>
                    <a:pt x="1210" y="24"/>
                  </a:lnTo>
                  <a:lnTo>
                    <a:pt x="1210" y="24"/>
                  </a:lnTo>
                  <a:close/>
                  <a:moveTo>
                    <a:pt x="1180" y="54"/>
                  </a:moveTo>
                  <a:lnTo>
                    <a:pt x="1180" y="54"/>
                  </a:lnTo>
                  <a:lnTo>
                    <a:pt x="1176" y="54"/>
                  </a:lnTo>
                  <a:lnTo>
                    <a:pt x="1176" y="54"/>
                  </a:lnTo>
                  <a:lnTo>
                    <a:pt x="1177" y="54"/>
                  </a:lnTo>
                  <a:lnTo>
                    <a:pt x="1177" y="54"/>
                  </a:lnTo>
                  <a:lnTo>
                    <a:pt x="1180" y="54"/>
                  </a:lnTo>
                  <a:lnTo>
                    <a:pt x="1180" y="54"/>
                  </a:lnTo>
                  <a:close/>
                  <a:moveTo>
                    <a:pt x="1176" y="43"/>
                  </a:moveTo>
                  <a:lnTo>
                    <a:pt x="1176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6" y="44"/>
                  </a:lnTo>
                  <a:lnTo>
                    <a:pt x="1176" y="44"/>
                  </a:lnTo>
                  <a:lnTo>
                    <a:pt x="1172" y="44"/>
                  </a:lnTo>
                  <a:lnTo>
                    <a:pt x="1172" y="44"/>
                  </a:lnTo>
                  <a:lnTo>
                    <a:pt x="1176" y="43"/>
                  </a:lnTo>
                  <a:lnTo>
                    <a:pt x="1176" y="43"/>
                  </a:lnTo>
                  <a:close/>
                  <a:moveTo>
                    <a:pt x="1140" y="42"/>
                  </a:moveTo>
                  <a:lnTo>
                    <a:pt x="1140" y="42"/>
                  </a:lnTo>
                  <a:lnTo>
                    <a:pt x="1145" y="45"/>
                  </a:lnTo>
                  <a:lnTo>
                    <a:pt x="1150" y="47"/>
                  </a:lnTo>
                  <a:lnTo>
                    <a:pt x="1150" y="47"/>
                  </a:lnTo>
                  <a:lnTo>
                    <a:pt x="1145" y="45"/>
                  </a:lnTo>
                  <a:lnTo>
                    <a:pt x="1140" y="42"/>
                  </a:lnTo>
                  <a:lnTo>
                    <a:pt x="1140" y="42"/>
                  </a:lnTo>
                  <a:close/>
                  <a:moveTo>
                    <a:pt x="1157" y="11"/>
                  </a:moveTo>
                  <a:lnTo>
                    <a:pt x="1157" y="11"/>
                  </a:lnTo>
                  <a:lnTo>
                    <a:pt x="1156" y="12"/>
                  </a:lnTo>
                  <a:lnTo>
                    <a:pt x="1156" y="12"/>
                  </a:lnTo>
                  <a:lnTo>
                    <a:pt x="1145" y="13"/>
                  </a:lnTo>
                  <a:lnTo>
                    <a:pt x="1140" y="14"/>
                  </a:lnTo>
                  <a:lnTo>
                    <a:pt x="1136" y="18"/>
                  </a:lnTo>
                  <a:lnTo>
                    <a:pt x="1136" y="18"/>
                  </a:lnTo>
                  <a:lnTo>
                    <a:pt x="1134" y="18"/>
                  </a:lnTo>
                  <a:lnTo>
                    <a:pt x="1134" y="18"/>
                  </a:lnTo>
                  <a:lnTo>
                    <a:pt x="1135" y="14"/>
                  </a:lnTo>
                  <a:lnTo>
                    <a:pt x="1137" y="13"/>
                  </a:lnTo>
                  <a:lnTo>
                    <a:pt x="1145" y="11"/>
                  </a:lnTo>
                  <a:lnTo>
                    <a:pt x="1151" y="11"/>
                  </a:lnTo>
                  <a:lnTo>
                    <a:pt x="1157" y="11"/>
                  </a:lnTo>
                  <a:lnTo>
                    <a:pt x="1157" y="11"/>
                  </a:lnTo>
                  <a:close/>
                  <a:moveTo>
                    <a:pt x="1106" y="31"/>
                  </a:moveTo>
                  <a:lnTo>
                    <a:pt x="1106" y="31"/>
                  </a:lnTo>
                  <a:lnTo>
                    <a:pt x="1110" y="31"/>
                  </a:lnTo>
                  <a:lnTo>
                    <a:pt x="1110" y="31"/>
                  </a:lnTo>
                  <a:lnTo>
                    <a:pt x="1104" y="31"/>
                  </a:lnTo>
                  <a:lnTo>
                    <a:pt x="1104" y="31"/>
                  </a:lnTo>
                  <a:lnTo>
                    <a:pt x="1106" y="31"/>
                  </a:lnTo>
                  <a:lnTo>
                    <a:pt x="1106" y="31"/>
                  </a:lnTo>
                  <a:close/>
                  <a:moveTo>
                    <a:pt x="915" y="33"/>
                  </a:moveTo>
                  <a:lnTo>
                    <a:pt x="915" y="33"/>
                  </a:lnTo>
                  <a:lnTo>
                    <a:pt x="927" y="32"/>
                  </a:lnTo>
                  <a:lnTo>
                    <a:pt x="940" y="32"/>
                  </a:lnTo>
                  <a:lnTo>
                    <a:pt x="940" y="32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close/>
                  <a:moveTo>
                    <a:pt x="282" y="238"/>
                  </a:moveTo>
                  <a:lnTo>
                    <a:pt x="282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3" y="227"/>
                  </a:lnTo>
                  <a:lnTo>
                    <a:pt x="270" y="215"/>
                  </a:lnTo>
                  <a:lnTo>
                    <a:pt x="267" y="203"/>
                  </a:lnTo>
                  <a:lnTo>
                    <a:pt x="265" y="191"/>
                  </a:lnTo>
                  <a:lnTo>
                    <a:pt x="265" y="191"/>
                  </a:lnTo>
                  <a:lnTo>
                    <a:pt x="267" y="191"/>
                  </a:lnTo>
                  <a:lnTo>
                    <a:pt x="270" y="190"/>
                  </a:lnTo>
                  <a:lnTo>
                    <a:pt x="272" y="188"/>
                  </a:lnTo>
                  <a:lnTo>
                    <a:pt x="272" y="188"/>
                  </a:lnTo>
                  <a:lnTo>
                    <a:pt x="272" y="191"/>
                  </a:lnTo>
                  <a:lnTo>
                    <a:pt x="273" y="194"/>
                  </a:lnTo>
                  <a:lnTo>
                    <a:pt x="274" y="194"/>
                  </a:lnTo>
                  <a:lnTo>
                    <a:pt x="277" y="192"/>
                  </a:lnTo>
                  <a:lnTo>
                    <a:pt x="280" y="188"/>
                  </a:lnTo>
                  <a:lnTo>
                    <a:pt x="282" y="180"/>
                  </a:lnTo>
                  <a:lnTo>
                    <a:pt x="282" y="180"/>
                  </a:lnTo>
                  <a:lnTo>
                    <a:pt x="285" y="195"/>
                  </a:lnTo>
                  <a:lnTo>
                    <a:pt x="286" y="209"/>
                  </a:lnTo>
                  <a:lnTo>
                    <a:pt x="285" y="224"/>
                  </a:lnTo>
                  <a:lnTo>
                    <a:pt x="284" y="231"/>
                  </a:lnTo>
                  <a:lnTo>
                    <a:pt x="282" y="238"/>
                  </a:lnTo>
                  <a:lnTo>
                    <a:pt x="282" y="238"/>
                  </a:lnTo>
                  <a:close/>
                  <a:moveTo>
                    <a:pt x="72" y="386"/>
                  </a:moveTo>
                  <a:lnTo>
                    <a:pt x="72" y="386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73" y="385"/>
                  </a:lnTo>
                  <a:lnTo>
                    <a:pt x="76" y="398"/>
                  </a:lnTo>
                  <a:lnTo>
                    <a:pt x="76" y="398"/>
                  </a:lnTo>
                  <a:lnTo>
                    <a:pt x="72" y="386"/>
                  </a:lnTo>
                  <a:lnTo>
                    <a:pt x="72" y="386"/>
                  </a:lnTo>
                  <a:close/>
                  <a:moveTo>
                    <a:pt x="77" y="339"/>
                  </a:moveTo>
                  <a:lnTo>
                    <a:pt x="77" y="339"/>
                  </a:lnTo>
                  <a:lnTo>
                    <a:pt x="76" y="339"/>
                  </a:lnTo>
                  <a:lnTo>
                    <a:pt x="75" y="341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6" y="331"/>
                  </a:lnTo>
                  <a:lnTo>
                    <a:pt x="78" y="324"/>
                  </a:lnTo>
                  <a:lnTo>
                    <a:pt x="81" y="316"/>
                  </a:lnTo>
                  <a:lnTo>
                    <a:pt x="81" y="316"/>
                  </a:lnTo>
                  <a:lnTo>
                    <a:pt x="78" y="327"/>
                  </a:lnTo>
                  <a:lnTo>
                    <a:pt x="77" y="339"/>
                  </a:lnTo>
                  <a:lnTo>
                    <a:pt x="77" y="339"/>
                  </a:lnTo>
                  <a:close/>
                  <a:moveTo>
                    <a:pt x="87" y="503"/>
                  </a:moveTo>
                  <a:lnTo>
                    <a:pt x="87" y="503"/>
                  </a:lnTo>
                  <a:lnTo>
                    <a:pt x="84" y="471"/>
                  </a:lnTo>
                  <a:lnTo>
                    <a:pt x="81" y="440"/>
                  </a:lnTo>
                  <a:lnTo>
                    <a:pt x="81" y="440"/>
                  </a:lnTo>
                  <a:lnTo>
                    <a:pt x="82" y="443"/>
                  </a:lnTo>
                  <a:lnTo>
                    <a:pt x="82" y="443"/>
                  </a:lnTo>
                  <a:lnTo>
                    <a:pt x="85" y="473"/>
                  </a:lnTo>
                  <a:lnTo>
                    <a:pt x="87" y="487"/>
                  </a:lnTo>
                  <a:lnTo>
                    <a:pt x="87" y="503"/>
                  </a:lnTo>
                  <a:lnTo>
                    <a:pt x="87" y="503"/>
                  </a:lnTo>
                  <a:close/>
                  <a:moveTo>
                    <a:pt x="95" y="651"/>
                  </a:moveTo>
                  <a:lnTo>
                    <a:pt x="95" y="651"/>
                  </a:lnTo>
                  <a:lnTo>
                    <a:pt x="95" y="651"/>
                  </a:lnTo>
                  <a:lnTo>
                    <a:pt x="95" y="651"/>
                  </a:lnTo>
                  <a:lnTo>
                    <a:pt x="91" y="646"/>
                  </a:lnTo>
                  <a:lnTo>
                    <a:pt x="91" y="646"/>
                  </a:lnTo>
                  <a:lnTo>
                    <a:pt x="93" y="646"/>
                  </a:lnTo>
                  <a:lnTo>
                    <a:pt x="93" y="646"/>
                  </a:lnTo>
                  <a:lnTo>
                    <a:pt x="96" y="649"/>
                  </a:lnTo>
                  <a:lnTo>
                    <a:pt x="96" y="649"/>
                  </a:lnTo>
                  <a:lnTo>
                    <a:pt x="95" y="651"/>
                  </a:lnTo>
                  <a:lnTo>
                    <a:pt x="95" y="651"/>
                  </a:lnTo>
                  <a:close/>
                  <a:moveTo>
                    <a:pt x="96" y="493"/>
                  </a:moveTo>
                  <a:lnTo>
                    <a:pt x="96" y="493"/>
                  </a:lnTo>
                  <a:lnTo>
                    <a:pt x="95" y="480"/>
                  </a:lnTo>
                  <a:lnTo>
                    <a:pt x="95" y="480"/>
                  </a:lnTo>
                  <a:lnTo>
                    <a:pt x="97" y="495"/>
                  </a:lnTo>
                  <a:lnTo>
                    <a:pt x="97" y="495"/>
                  </a:lnTo>
                  <a:lnTo>
                    <a:pt x="96" y="493"/>
                  </a:lnTo>
                  <a:lnTo>
                    <a:pt x="96" y="493"/>
                  </a:lnTo>
                  <a:close/>
                  <a:moveTo>
                    <a:pt x="100" y="578"/>
                  </a:moveTo>
                  <a:lnTo>
                    <a:pt x="100" y="578"/>
                  </a:lnTo>
                  <a:lnTo>
                    <a:pt x="99" y="540"/>
                  </a:lnTo>
                  <a:lnTo>
                    <a:pt x="99" y="522"/>
                  </a:lnTo>
                  <a:lnTo>
                    <a:pt x="99" y="503"/>
                  </a:lnTo>
                  <a:lnTo>
                    <a:pt x="99" y="503"/>
                  </a:lnTo>
                  <a:lnTo>
                    <a:pt x="101" y="534"/>
                  </a:lnTo>
                  <a:lnTo>
                    <a:pt x="102" y="567"/>
                  </a:lnTo>
                  <a:lnTo>
                    <a:pt x="102" y="567"/>
                  </a:lnTo>
                  <a:lnTo>
                    <a:pt x="100" y="578"/>
                  </a:lnTo>
                  <a:lnTo>
                    <a:pt x="100" y="578"/>
                  </a:lnTo>
                  <a:close/>
                  <a:moveTo>
                    <a:pt x="103" y="656"/>
                  </a:moveTo>
                  <a:lnTo>
                    <a:pt x="103" y="656"/>
                  </a:lnTo>
                  <a:lnTo>
                    <a:pt x="105" y="654"/>
                  </a:lnTo>
                  <a:lnTo>
                    <a:pt x="105" y="654"/>
                  </a:lnTo>
                  <a:lnTo>
                    <a:pt x="117" y="657"/>
                  </a:lnTo>
                  <a:lnTo>
                    <a:pt x="129" y="660"/>
                  </a:lnTo>
                  <a:lnTo>
                    <a:pt x="129" y="660"/>
                  </a:lnTo>
                  <a:lnTo>
                    <a:pt x="115" y="658"/>
                  </a:lnTo>
                  <a:lnTo>
                    <a:pt x="108" y="657"/>
                  </a:lnTo>
                  <a:lnTo>
                    <a:pt x="103" y="656"/>
                  </a:lnTo>
                  <a:lnTo>
                    <a:pt x="103" y="656"/>
                  </a:lnTo>
                  <a:close/>
                  <a:moveTo>
                    <a:pt x="102" y="619"/>
                  </a:moveTo>
                  <a:lnTo>
                    <a:pt x="102" y="619"/>
                  </a:lnTo>
                  <a:lnTo>
                    <a:pt x="102" y="616"/>
                  </a:lnTo>
                  <a:lnTo>
                    <a:pt x="102" y="616"/>
                  </a:lnTo>
                  <a:lnTo>
                    <a:pt x="103" y="620"/>
                  </a:lnTo>
                  <a:lnTo>
                    <a:pt x="103" y="620"/>
                  </a:lnTo>
                  <a:lnTo>
                    <a:pt x="102" y="619"/>
                  </a:lnTo>
                  <a:lnTo>
                    <a:pt x="102" y="619"/>
                  </a:lnTo>
                  <a:close/>
                  <a:moveTo>
                    <a:pt x="142" y="644"/>
                  </a:moveTo>
                  <a:lnTo>
                    <a:pt x="142" y="644"/>
                  </a:lnTo>
                  <a:lnTo>
                    <a:pt x="140" y="642"/>
                  </a:lnTo>
                  <a:lnTo>
                    <a:pt x="140" y="642"/>
                  </a:lnTo>
                  <a:lnTo>
                    <a:pt x="146" y="643"/>
                  </a:lnTo>
                  <a:lnTo>
                    <a:pt x="146" y="643"/>
                  </a:lnTo>
                  <a:lnTo>
                    <a:pt x="142" y="644"/>
                  </a:lnTo>
                  <a:lnTo>
                    <a:pt x="142" y="644"/>
                  </a:lnTo>
                  <a:close/>
                  <a:moveTo>
                    <a:pt x="209" y="655"/>
                  </a:moveTo>
                  <a:lnTo>
                    <a:pt x="209" y="655"/>
                  </a:lnTo>
                  <a:lnTo>
                    <a:pt x="182" y="656"/>
                  </a:lnTo>
                  <a:lnTo>
                    <a:pt x="182" y="656"/>
                  </a:lnTo>
                  <a:lnTo>
                    <a:pt x="214" y="654"/>
                  </a:lnTo>
                  <a:lnTo>
                    <a:pt x="245" y="651"/>
                  </a:lnTo>
                  <a:lnTo>
                    <a:pt x="309" y="651"/>
                  </a:lnTo>
                  <a:lnTo>
                    <a:pt x="309" y="651"/>
                  </a:lnTo>
                  <a:lnTo>
                    <a:pt x="313" y="652"/>
                  </a:lnTo>
                  <a:lnTo>
                    <a:pt x="313" y="652"/>
                  </a:lnTo>
                  <a:lnTo>
                    <a:pt x="286" y="651"/>
                  </a:lnTo>
                  <a:lnTo>
                    <a:pt x="261" y="651"/>
                  </a:lnTo>
                  <a:lnTo>
                    <a:pt x="209" y="655"/>
                  </a:lnTo>
                  <a:lnTo>
                    <a:pt x="209" y="655"/>
                  </a:lnTo>
                  <a:close/>
                  <a:moveTo>
                    <a:pt x="220" y="637"/>
                  </a:moveTo>
                  <a:lnTo>
                    <a:pt x="220" y="637"/>
                  </a:lnTo>
                  <a:lnTo>
                    <a:pt x="238" y="634"/>
                  </a:lnTo>
                  <a:lnTo>
                    <a:pt x="254" y="633"/>
                  </a:lnTo>
                  <a:lnTo>
                    <a:pt x="271" y="632"/>
                  </a:lnTo>
                  <a:lnTo>
                    <a:pt x="289" y="632"/>
                  </a:lnTo>
                  <a:lnTo>
                    <a:pt x="289" y="632"/>
                  </a:lnTo>
                  <a:lnTo>
                    <a:pt x="266" y="634"/>
                  </a:lnTo>
                  <a:lnTo>
                    <a:pt x="266" y="634"/>
                  </a:lnTo>
                  <a:lnTo>
                    <a:pt x="243" y="636"/>
                  </a:lnTo>
                  <a:lnTo>
                    <a:pt x="220" y="637"/>
                  </a:lnTo>
                  <a:lnTo>
                    <a:pt x="220" y="637"/>
                  </a:lnTo>
                  <a:close/>
                  <a:moveTo>
                    <a:pt x="318" y="654"/>
                  </a:moveTo>
                  <a:lnTo>
                    <a:pt x="318" y="654"/>
                  </a:lnTo>
                  <a:lnTo>
                    <a:pt x="320" y="651"/>
                  </a:lnTo>
                  <a:lnTo>
                    <a:pt x="320" y="65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8" y="655"/>
                  </a:lnTo>
                  <a:lnTo>
                    <a:pt x="338" y="655"/>
                  </a:lnTo>
                  <a:lnTo>
                    <a:pt x="318" y="654"/>
                  </a:lnTo>
                  <a:lnTo>
                    <a:pt x="318" y="654"/>
                  </a:lnTo>
                  <a:close/>
                  <a:moveTo>
                    <a:pt x="363" y="640"/>
                  </a:moveTo>
                  <a:lnTo>
                    <a:pt x="363" y="640"/>
                  </a:lnTo>
                  <a:lnTo>
                    <a:pt x="341" y="640"/>
                  </a:lnTo>
                  <a:lnTo>
                    <a:pt x="341" y="640"/>
                  </a:lnTo>
                  <a:lnTo>
                    <a:pt x="354" y="639"/>
                  </a:lnTo>
                  <a:lnTo>
                    <a:pt x="368" y="638"/>
                  </a:lnTo>
                  <a:lnTo>
                    <a:pt x="368" y="638"/>
                  </a:lnTo>
                  <a:lnTo>
                    <a:pt x="363" y="640"/>
                  </a:lnTo>
                  <a:lnTo>
                    <a:pt x="363" y="640"/>
                  </a:lnTo>
                  <a:close/>
                  <a:moveTo>
                    <a:pt x="382" y="656"/>
                  </a:moveTo>
                  <a:lnTo>
                    <a:pt x="382" y="656"/>
                  </a:lnTo>
                  <a:lnTo>
                    <a:pt x="398" y="654"/>
                  </a:lnTo>
                  <a:lnTo>
                    <a:pt x="398" y="654"/>
                  </a:lnTo>
                  <a:lnTo>
                    <a:pt x="416" y="654"/>
                  </a:lnTo>
                  <a:lnTo>
                    <a:pt x="416" y="654"/>
                  </a:lnTo>
                  <a:lnTo>
                    <a:pt x="382" y="656"/>
                  </a:lnTo>
                  <a:lnTo>
                    <a:pt x="382" y="656"/>
                  </a:lnTo>
                  <a:close/>
                  <a:moveTo>
                    <a:pt x="507" y="628"/>
                  </a:moveTo>
                  <a:lnTo>
                    <a:pt x="507" y="628"/>
                  </a:lnTo>
                  <a:lnTo>
                    <a:pt x="473" y="630"/>
                  </a:lnTo>
                  <a:lnTo>
                    <a:pt x="438" y="632"/>
                  </a:lnTo>
                  <a:lnTo>
                    <a:pt x="438" y="632"/>
                  </a:lnTo>
                  <a:lnTo>
                    <a:pt x="438" y="631"/>
                  </a:lnTo>
                  <a:lnTo>
                    <a:pt x="438" y="631"/>
                  </a:lnTo>
                  <a:lnTo>
                    <a:pt x="512" y="628"/>
                  </a:lnTo>
                  <a:lnTo>
                    <a:pt x="512" y="628"/>
                  </a:lnTo>
                  <a:lnTo>
                    <a:pt x="507" y="628"/>
                  </a:lnTo>
                  <a:lnTo>
                    <a:pt x="507" y="628"/>
                  </a:lnTo>
                  <a:close/>
                  <a:moveTo>
                    <a:pt x="534" y="642"/>
                  </a:moveTo>
                  <a:lnTo>
                    <a:pt x="534" y="642"/>
                  </a:lnTo>
                  <a:lnTo>
                    <a:pt x="557" y="640"/>
                  </a:lnTo>
                  <a:lnTo>
                    <a:pt x="557" y="640"/>
                  </a:lnTo>
                  <a:lnTo>
                    <a:pt x="534" y="642"/>
                  </a:lnTo>
                  <a:lnTo>
                    <a:pt x="534" y="642"/>
                  </a:lnTo>
                  <a:close/>
                  <a:moveTo>
                    <a:pt x="615" y="640"/>
                  </a:moveTo>
                  <a:lnTo>
                    <a:pt x="615" y="640"/>
                  </a:lnTo>
                  <a:lnTo>
                    <a:pt x="587" y="640"/>
                  </a:lnTo>
                  <a:lnTo>
                    <a:pt x="587" y="640"/>
                  </a:lnTo>
                  <a:lnTo>
                    <a:pt x="590" y="639"/>
                  </a:lnTo>
                  <a:lnTo>
                    <a:pt x="590" y="639"/>
                  </a:lnTo>
                  <a:lnTo>
                    <a:pt x="591" y="638"/>
                  </a:lnTo>
                  <a:lnTo>
                    <a:pt x="591" y="638"/>
                  </a:lnTo>
                  <a:lnTo>
                    <a:pt x="616" y="638"/>
                  </a:lnTo>
                  <a:lnTo>
                    <a:pt x="616" y="638"/>
                  </a:lnTo>
                  <a:lnTo>
                    <a:pt x="615" y="640"/>
                  </a:lnTo>
                  <a:lnTo>
                    <a:pt x="615" y="640"/>
                  </a:lnTo>
                  <a:close/>
                  <a:moveTo>
                    <a:pt x="674" y="643"/>
                  </a:moveTo>
                  <a:lnTo>
                    <a:pt x="674" y="643"/>
                  </a:lnTo>
                  <a:lnTo>
                    <a:pt x="631" y="640"/>
                  </a:lnTo>
                  <a:lnTo>
                    <a:pt x="631" y="640"/>
                  </a:lnTo>
                  <a:lnTo>
                    <a:pt x="626" y="638"/>
                  </a:lnTo>
                  <a:lnTo>
                    <a:pt x="626" y="638"/>
                  </a:lnTo>
                  <a:lnTo>
                    <a:pt x="675" y="638"/>
                  </a:lnTo>
                  <a:lnTo>
                    <a:pt x="675" y="638"/>
                  </a:lnTo>
                  <a:lnTo>
                    <a:pt x="674" y="640"/>
                  </a:lnTo>
                  <a:lnTo>
                    <a:pt x="674" y="643"/>
                  </a:lnTo>
                  <a:lnTo>
                    <a:pt x="674" y="643"/>
                  </a:lnTo>
                  <a:close/>
                  <a:moveTo>
                    <a:pt x="693" y="644"/>
                  </a:moveTo>
                  <a:lnTo>
                    <a:pt x="693" y="644"/>
                  </a:lnTo>
                  <a:lnTo>
                    <a:pt x="688" y="642"/>
                  </a:lnTo>
                  <a:lnTo>
                    <a:pt x="688" y="642"/>
                  </a:lnTo>
                  <a:lnTo>
                    <a:pt x="694" y="639"/>
                  </a:lnTo>
                  <a:lnTo>
                    <a:pt x="694" y="639"/>
                  </a:lnTo>
                  <a:lnTo>
                    <a:pt x="709" y="645"/>
                  </a:lnTo>
                  <a:lnTo>
                    <a:pt x="709" y="645"/>
                  </a:lnTo>
                  <a:lnTo>
                    <a:pt x="693" y="644"/>
                  </a:lnTo>
                  <a:lnTo>
                    <a:pt x="693" y="644"/>
                  </a:lnTo>
                  <a:close/>
                  <a:moveTo>
                    <a:pt x="723" y="628"/>
                  </a:moveTo>
                  <a:lnTo>
                    <a:pt x="723" y="628"/>
                  </a:lnTo>
                  <a:lnTo>
                    <a:pt x="817" y="626"/>
                  </a:lnTo>
                  <a:lnTo>
                    <a:pt x="817" y="626"/>
                  </a:lnTo>
                  <a:lnTo>
                    <a:pt x="815" y="626"/>
                  </a:lnTo>
                  <a:lnTo>
                    <a:pt x="815" y="626"/>
                  </a:lnTo>
                  <a:lnTo>
                    <a:pt x="800" y="627"/>
                  </a:lnTo>
                  <a:lnTo>
                    <a:pt x="786" y="630"/>
                  </a:lnTo>
                  <a:lnTo>
                    <a:pt x="786" y="630"/>
                  </a:lnTo>
                  <a:lnTo>
                    <a:pt x="755" y="630"/>
                  </a:lnTo>
                  <a:lnTo>
                    <a:pt x="723" y="628"/>
                  </a:lnTo>
                  <a:lnTo>
                    <a:pt x="723" y="628"/>
                  </a:lnTo>
                  <a:close/>
                  <a:moveTo>
                    <a:pt x="764" y="644"/>
                  </a:moveTo>
                  <a:lnTo>
                    <a:pt x="764" y="644"/>
                  </a:lnTo>
                  <a:lnTo>
                    <a:pt x="775" y="642"/>
                  </a:lnTo>
                  <a:lnTo>
                    <a:pt x="775" y="642"/>
                  </a:lnTo>
                  <a:lnTo>
                    <a:pt x="784" y="640"/>
                  </a:lnTo>
                  <a:lnTo>
                    <a:pt x="784" y="640"/>
                  </a:lnTo>
                  <a:lnTo>
                    <a:pt x="815" y="637"/>
                  </a:lnTo>
                  <a:lnTo>
                    <a:pt x="831" y="637"/>
                  </a:lnTo>
                  <a:lnTo>
                    <a:pt x="845" y="638"/>
                  </a:lnTo>
                  <a:lnTo>
                    <a:pt x="845" y="638"/>
                  </a:lnTo>
                  <a:lnTo>
                    <a:pt x="805" y="643"/>
                  </a:lnTo>
                  <a:lnTo>
                    <a:pt x="785" y="644"/>
                  </a:lnTo>
                  <a:lnTo>
                    <a:pt x="764" y="644"/>
                  </a:lnTo>
                  <a:lnTo>
                    <a:pt x="764" y="644"/>
                  </a:lnTo>
                  <a:close/>
                  <a:moveTo>
                    <a:pt x="880" y="628"/>
                  </a:moveTo>
                  <a:lnTo>
                    <a:pt x="880" y="628"/>
                  </a:lnTo>
                  <a:lnTo>
                    <a:pt x="881" y="626"/>
                  </a:lnTo>
                  <a:lnTo>
                    <a:pt x="881" y="625"/>
                  </a:lnTo>
                  <a:lnTo>
                    <a:pt x="881" y="625"/>
                  </a:lnTo>
                  <a:lnTo>
                    <a:pt x="920" y="625"/>
                  </a:lnTo>
                  <a:lnTo>
                    <a:pt x="959" y="627"/>
                  </a:lnTo>
                  <a:lnTo>
                    <a:pt x="959" y="627"/>
                  </a:lnTo>
                  <a:lnTo>
                    <a:pt x="920" y="628"/>
                  </a:lnTo>
                  <a:lnTo>
                    <a:pt x="880" y="628"/>
                  </a:lnTo>
                  <a:lnTo>
                    <a:pt x="880" y="628"/>
                  </a:lnTo>
                  <a:close/>
                  <a:moveTo>
                    <a:pt x="1029" y="633"/>
                  </a:moveTo>
                  <a:lnTo>
                    <a:pt x="1029" y="633"/>
                  </a:lnTo>
                  <a:lnTo>
                    <a:pt x="1027" y="632"/>
                  </a:lnTo>
                  <a:lnTo>
                    <a:pt x="1024" y="631"/>
                  </a:lnTo>
                  <a:lnTo>
                    <a:pt x="1024" y="631"/>
                  </a:lnTo>
                  <a:lnTo>
                    <a:pt x="1038" y="630"/>
                  </a:lnTo>
                  <a:lnTo>
                    <a:pt x="1052" y="630"/>
                  </a:lnTo>
                  <a:lnTo>
                    <a:pt x="1052" y="630"/>
                  </a:lnTo>
                  <a:lnTo>
                    <a:pt x="1029" y="633"/>
                  </a:lnTo>
                  <a:lnTo>
                    <a:pt x="1029" y="633"/>
                  </a:lnTo>
                  <a:close/>
                  <a:moveTo>
                    <a:pt x="1097" y="628"/>
                  </a:moveTo>
                  <a:lnTo>
                    <a:pt x="1097" y="628"/>
                  </a:lnTo>
                  <a:lnTo>
                    <a:pt x="1083" y="633"/>
                  </a:lnTo>
                  <a:lnTo>
                    <a:pt x="1069" y="636"/>
                  </a:lnTo>
                  <a:lnTo>
                    <a:pt x="1069" y="636"/>
                  </a:lnTo>
                  <a:lnTo>
                    <a:pt x="1087" y="630"/>
                  </a:lnTo>
                  <a:lnTo>
                    <a:pt x="1104" y="624"/>
                  </a:lnTo>
                  <a:lnTo>
                    <a:pt x="1137" y="608"/>
                  </a:lnTo>
                  <a:lnTo>
                    <a:pt x="1137" y="608"/>
                  </a:lnTo>
                  <a:lnTo>
                    <a:pt x="1117" y="619"/>
                  </a:lnTo>
                  <a:lnTo>
                    <a:pt x="1097" y="628"/>
                  </a:lnTo>
                  <a:lnTo>
                    <a:pt x="1097" y="628"/>
                  </a:lnTo>
                  <a:close/>
                  <a:moveTo>
                    <a:pt x="1064" y="621"/>
                  </a:moveTo>
                  <a:lnTo>
                    <a:pt x="1064" y="621"/>
                  </a:lnTo>
                  <a:lnTo>
                    <a:pt x="1071" y="619"/>
                  </a:lnTo>
                  <a:lnTo>
                    <a:pt x="1071" y="619"/>
                  </a:lnTo>
                  <a:lnTo>
                    <a:pt x="1071" y="621"/>
                  </a:lnTo>
                  <a:lnTo>
                    <a:pt x="1071" y="621"/>
                  </a:lnTo>
                  <a:lnTo>
                    <a:pt x="1064" y="621"/>
                  </a:lnTo>
                  <a:lnTo>
                    <a:pt x="1064" y="621"/>
                  </a:lnTo>
                  <a:close/>
                  <a:moveTo>
                    <a:pt x="1202" y="548"/>
                  </a:moveTo>
                  <a:lnTo>
                    <a:pt x="1202" y="548"/>
                  </a:lnTo>
                  <a:lnTo>
                    <a:pt x="1231" y="528"/>
                  </a:lnTo>
                  <a:lnTo>
                    <a:pt x="1246" y="519"/>
                  </a:lnTo>
                  <a:lnTo>
                    <a:pt x="1260" y="510"/>
                  </a:lnTo>
                  <a:lnTo>
                    <a:pt x="1260" y="510"/>
                  </a:lnTo>
                  <a:lnTo>
                    <a:pt x="1224" y="533"/>
                  </a:lnTo>
                  <a:lnTo>
                    <a:pt x="1224" y="533"/>
                  </a:lnTo>
                  <a:lnTo>
                    <a:pt x="1202" y="548"/>
                  </a:lnTo>
                  <a:lnTo>
                    <a:pt x="1202" y="548"/>
                  </a:lnTo>
                  <a:close/>
                  <a:moveTo>
                    <a:pt x="1254" y="527"/>
                  </a:moveTo>
                  <a:lnTo>
                    <a:pt x="1254" y="527"/>
                  </a:lnTo>
                  <a:lnTo>
                    <a:pt x="1233" y="539"/>
                  </a:lnTo>
                  <a:lnTo>
                    <a:pt x="1233" y="539"/>
                  </a:lnTo>
                  <a:lnTo>
                    <a:pt x="1264" y="519"/>
                  </a:lnTo>
                  <a:lnTo>
                    <a:pt x="1264" y="519"/>
                  </a:lnTo>
                  <a:lnTo>
                    <a:pt x="1254" y="527"/>
                  </a:lnTo>
                  <a:lnTo>
                    <a:pt x="1254" y="527"/>
                  </a:lnTo>
                  <a:close/>
                  <a:moveTo>
                    <a:pt x="1290" y="504"/>
                  </a:moveTo>
                  <a:lnTo>
                    <a:pt x="1290" y="504"/>
                  </a:lnTo>
                  <a:lnTo>
                    <a:pt x="1278" y="510"/>
                  </a:lnTo>
                  <a:lnTo>
                    <a:pt x="1278" y="510"/>
                  </a:lnTo>
                  <a:lnTo>
                    <a:pt x="1294" y="500"/>
                  </a:lnTo>
                  <a:lnTo>
                    <a:pt x="1294" y="500"/>
                  </a:lnTo>
                  <a:lnTo>
                    <a:pt x="1290" y="504"/>
                  </a:lnTo>
                  <a:lnTo>
                    <a:pt x="1290" y="504"/>
                  </a:lnTo>
                  <a:close/>
                  <a:moveTo>
                    <a:pt x="1310" y="495"/>
                  </a:moveTo>
                  <a:lnTo>
                    <a:pt x="1310" y="495"/>
                  </a:lnTo>
                  <a:lnTo>
                    <a:pt x="1314" y="487"/>
                  </a:lnTo>
                  <a:lnTo>
                    <a:pt x="1314" y="487"/>
                  </a:lnTo>
                  <a:lnTo>
                    <a:pt x="1320" y="484"/>
                  </a:lnTo>
                  <a:lnTo>
                    <a:pt x="1320" y="484"/>
                  </a:lnTo>
                  <a:lnTo>
                    <a:pt x="1310" y="495"/>
                  </a:lnTo>
                  <a:lnTo>
                    <a:pt x="1310" y="495"/>
                  </a:lnTo>
                  <a:close/>
                  <a:moveTo>
                    <a:pt x="1317" y="474"/>
                  </a:moveTo>
                  <a:lnTo>
                    <a:pt x="1317" y="474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7" y="474"/>
                  </a:lnTo>
                  <a:lnTo>
                    <a:pt x="1317" y="474"/>
                  </a:lnTo>
                  <a:close/>
                  <a:moveTo>
                    <a:pt x="1094" y="267"/>
                  </a:moveTo>
                  <a:lnTo>
                    <a:pt x="1094" y="267"/>
                  </a:lnTo>
                  <a:lnTo>
                    <a:pt x="1112" y="274"/>
                  </a:lnTo>
                  <a:lnTo>
                    <a:pt x="1131" y="283"/>
                  </a:lnTo>
                  <a:lnTo>
                    <a:pt x="1150" y="294"/>
                  </a:lnTo>
                  <a:lnTo>
                    <a:pt x="1168" y="306"/>
                  </a:lnTo>
                  <a:lnTo>
                    <a:pt x="1184" y="319"/>
                  </a:lnTo>
                  <a:lnTo>
                    <a:pt x="1200" y="332"/>
                  </a:lnTo>
                  <a:lnTo>
                    <a:pt x="1216" y="347"/>
                  </a:lnTo>
                  <a:lnTo>
                    <a:pt x="1230" y="361"/>
                  </a:lnTo>
                  <a:lnTo>
                    <a:pt x="1230" y="361"/>
                  </a:lnTo>
                  <a:lnTo>
                    <a:pt x="1241" y="372"/>
                  </a:lnTo>
                  <a:lnTo>
                    <a:pt x="1253" y="381"/>
                  </a:lnTo>
                  <a:lnTo>
                    <a:pt x="1280" y="400"/>
                  </a:lnTo>
                  <a:lnTo>
                    <a:pt x="1305" y="418"/>
                  </a:lnTo>
                  <a:lnTo>
                    <a:pt x="1317" y="427"/>
                  </a:lnTo>
                  <a:lnTo>
                    <a:pt x="1329" y="438"/>
                  </a:lnTo>
                  <a:lnTo>
                    <a:pt x="1329" y="438"/>
                  </a:lnTo>
                  <a:lnTo>
                    <a:pt x="1322" y="454"/>
                  </a:lnTo>
                  <a:lnTo>
                    <a:pt x="1318" y="460"/>
                  </a:lnTo>
                  <a:lnTo>
                    <a:pt x="1311" y="467"/>
                  </a:lnTo>
                  <a:lnTo>
                    <a:pt x="1311" y="467"/>
                  </a:lnTo>
                  <a:lnTo>
                    <a:pt x="1292" y="478"/>
                  </a:lnTo>
                  <a:lnTo>
                    <a:pt x="1281" y="485"/>
                  </a:lnTo>
                  <a:lnTo>
                    <a:pt x="1278" y="489"/>
                  </a:lnTo>
                  <a:lnTo>
                    <a:pt x="1277" y="491"/>
                  </a:lnTo>
                  <a:lnTo>
                    <a:pt x="1277" y="491"/>
                  </a:lnTo>
                  <a:lnTo>
                    <a:pt x="1260" y="500"/>
                  </a:lnTo>
                  <a:lnTo>
                    <a:pt x="1243" y="508"/>
                  </a:lnTo>
                  <a:lnTo>
                    <a:pt x="1228" y="518"/>
                  </a:lnTo>
                  <a:lnTo>
                    <a:pt x="1213" y="528"/>
                  </a:lnTo>
                  <a:lnTo>
                    <a:pt x="1183" y="550"/>
                  </a:lnTo>
                  <a:lnTo>
                    <a:pt x="1153" y="571"/>
                  </a:lnTo>
                  <a:lnTo>
                    <a:pt x="1153" y="571"/>
                  </a:lnTo>
                  <a:lnTo>
                    <a:pt x="1135" y="581"/>
                  </a:lnTo>
                  <a:lnTo>
                    <a:pt x="1117" y="591"/>
                  </a:lnTo>
                  <a:lnTo>
                    <a:pt x="1098" y="599"/>
                  </a:lnTo>
                  <a:lnTo>
                    <a:pt x="1080" y="605"/>
                  </a:lnTo>
                  <a:lnTo>
                    <a:pt x="1060" y="610"/>
                  </a:lnTo>
                  <a:lnTo>
                    <a:pt x="1040" y="614"/>
                  </a:lnTo>
                  <a:lnTo>
                    <a:pt x="1020" y="616"/>
                  </a:lnTo>
                  <a:lnTo>
                    <a:pt x="999" y="618"/>
                  </a:lnTo>
                  <a:lnTo>
                    <a:pt x="999" y="618"/>
                  </a:lnTo>
                  <a:lnTo>
                    <a:pt x="959" y="618"/>
                  </a:lnTo>
                  <a:lnTo>
                    <a:pt x="920" y="616"/>
                  </a:lnTo>
                  <a:lnTo>
                    <a:pt x="879" y="615"/>
                  </a:lnTo>
                  <a:lnTo>
                    <a:pt x="839" y="615"/>
                  </a:lnTo>
                  <a:lnTo>
                    <a:pt x="839" y="615"/>
                  </a:lnTo>
                  <a:lnTo>
                    <a:pt x="753" y="619"/>
                  </a:lnTo>
                  <a:lnTo>
                    <a:pt x="711" y="620"/>
                  </a:lnTo>
                  <a:lnTo>
                    <a:pt x="668" y="620"/>
                  </a:lnTo>
                  <a:lnTo>
                    <a:pt x="668" y="620"/>
                  </a:lnTo>
                  <a:lnTo>
                    <a:pt x="655" y="618"/>
                  </a:lnTo>
                  <a:lnTo>
                    <a:pt x="642" y="616"/>
                  </a:lnTo>
                  <a:lnTo>
                    <a:pt x="613" y="616"/>
                  </a:lnTo>
                  <a:lnTo>
                    <a:pt x="583" y="618"/>
                  </a:lnTo>
                  <a:lnTo>
                    <a:pt x="555" y="618"/>
                  </a:lnTo>
                  <a:lnTo>
                    <a:pt x="555" y="618"/>
                  </a:lnTo>
                  <a:lnTo>
                    <a:pt x="487" y="619"/>
                  </a:lnTo>
                  <a:lnTo>
                    <a:pt x="420" y="621"/>
                  </a:lnTo>
                  <a:lnTo>
                    <a:pt x="420" y="621"/>
                  </a:lnTo>
                  <a:lnTo>
                    <a:pt x="406" y="620"/>
                  </a:lnTo>
                  <a:lnTo>
                    <a:pt x="391" y="620"/>
                  </a:lnTo>
                  <a:lnTo>
                    <a:pt x="377" y="621"/>
                  </a:lnTo>
                  <a:lnTo>
                    <a:pt x="362" y="622"/>
                  </a:lnTo>
                  <a:lnTo>
                    <a:pt x="362" y="622"/>
                  </a:lnTo>
                  <a:lnTo>
                    <a:pt x="324" y="624"/>
                  </a:lnTo>
                  <a:lnTo>
                    <a:pt x="284" y="622"/>
                  </a:lnTo>
                  <a:lnTo>
                    <a:pt x="284" y="622"/>
                  </a:lnTo>
                  <a:lnTo>
                    <a:pt x="268" y="622"/>
                  </a:lnTo>
                  <a:lnTo>
                    <a:pt x="252" y="624"/>
                  </a:lnTo>
                  <a:lnTo>
                    <a:pt x="219" y="628"/>
                  </a:lnTo>
                  <a:lnTo>
                    <a:pt x="188" y="632"/>
                  </a:lnTo>
                  <a:lnTo>
                    <a:pt x="171" y="633"/>
                  </a:lnTo>
                  <a:lnTo>
                    <a:pt x="155" y="634"/>
                  </a:lnTo>
                  <a:lnTo>
                    <a:pt x="155" y="634"/>
                  </a:lnTo>
                  <a:lnTo>
                    <a:pt x="141" y="633"/>
                  </a:lnTo>
                  <a:lnTo>
                    <a:pt x="131" y="630"/>
                  </a:lnTo>
                  <a:lnTo>
                    <a:pt x="123" y="626"/>
                  </a:lnTo>
                  <a:lnTo>
                    <a:pt x="118" y="620"/>
                  </a:lnTo>
                  <a:lnTo>
                    <a:pt x="114" y="613"/>
                  </a:lnTo>
                  <a:lnTo>
                    <a:pt x="112" y="603"/>
                  </a:lnTo>
                  <a:lnTo>
                    <a:pt x="111" y="592"/>
                  </a:lnTo>
                  <a:lnTo>
                    <a:pt x="112" y="580"/>
                  </a:lnTo>
                  <a:lnTo>
                    <a:pt x="112" y="580"/>
                  </a:lnTo>
                  <a:lnTo>
                    <a:pt x="113" y="554"/>
                  </a:lnTo>
                  <a:lnTo>
                    <a:pt x="114" y="527"/>
                  </a:lnTo>
                  <a:lnTo>
                    <a:pt x="114" y="514"/>
                  </a:lnTo>
                  <a:lnTo>
                    <a:pt x="113" y="500"/>
                  </a:lnTo>
                  <a:lnTo>
                    <a:pt x="111" y="486"/>
                  </a:lnTo>
                  <a:lnTo>
                    <a:pt x="107" y="474"/>
                  </a:lnTo>
                  <a:lnTo>
                    <a:pt x="107" y="474"/>
                  </a:lnTo>
                  <a:lnTo>
                    <a:pt x="102" y="460"/>
                  </a:lnTo>
                  <a:lnTo>
                    <a:pt x="99" y="444"/>
                  </a:lnTo>
                  <a:lnTo>
                    <a:pt x="91" y="412"/>
                  </a:lnTo>
                  <a:lnTo>
                    <a:pt x="88" y="378"/>
                  </a:lnTo>
                  <a:lnTo>
                    <a:pt x="87" y="347"/>
                  </a:lnTo>
                  <a:lnTo>
                    <a:pt x="87" y="347"/>
                  </a:lnTo>
                  <a:lnTo>
                    <a:pt x="88" y="333"/>
                  </a:lnTo>
                  <a:lnTo>
                    <a:pt x="90" y="320"/>
                  </a:lnTo>
                  <a:lnTo>
                    <a:pt x="93" y="313"/>
                  </a:lnTo>
                  <a:lnTo>
                    <a:pt x="95" y="307"/>
                  </a:lnTo>
                  <a:lnTo>
                    <a:pt x="99" y="302"/>
                  </a:lnTo>
                  <a:lnTo>
                    <a:pt x="105" y="297"/>
                  </a:lnTo>
                  <a:lnTo>
                    <a:pt x="105" y="297"/>
                  </a:lnTo>
                  <a:lnTo>
                    <a:pt x="108" y="295"/>
                  </a:lnTo>
                  <a:lnTo>
                    <a:pt x="114" y="294"/>
                  </a:lnTo>
                  <a:lnTo>
                    <a:pt x="126" y="290"/>
                  </a:lnTo>
                  <a:lnTo>
                    <a:pt x="137" y="288"/>
                  </a:lnTo>
                  <a:lnTo>
                    <a:pt x="142" y="285"/>
                  </a:lnTo>
                  <a:lnTo>
                    <a:pt x="146" y="283"/>
                  </a:lnTo>
                  <a:lnTo>
                    <a:pt x="146" y="283"/>
                  </a:lnTo>
                  <a:lnTo>
                    <a:pt x="164" y="285"/>
                  </a:lnTo>
                  <a:lnTo>
                    <a:pt x="182" y="288"/>
                  </a:lnTo>
                  <a:lnTo>
                    <a:pt x="201" y="288"/>
                  </a:lnTo>
                  <a:lnTo>
                    <a:pt x="219" y="288"/>
                  </a:lnTo>
                  <a:lnTo>
                    <a:pt x="256" y="285"/>
                  </a:lnTo>
                  <a:lnTo>
                    <a:pt x="276" y="285"/>
                  </a:lnTo>
                  <a:lnTo>
                    <a:pt x="294" y="285"/>
                  </a:lnTo>
                  <a:lnTo>
                    <a:pt x="294" y="285"/>
                  </a:lnTo>
                  <a:lnTo>
                    <a:pt x="290" y="292"/>
                  </a:lnTo>
                  <a:lnTo>
                    <a:pt x="286" y="301"/>
                  </a:lnTo>
                  <a:lnTo>
                    <a:pt x="286" y="301"/>
                  </a:lnTo>
                  <a:lnTo>
                    <a:pt x="278" y="301"/>
                  </a:lnTo>
                  <a:lnTo>
                    <a:pt x="266" y="304"/>
                  </a:lnTo>
                  <a:lnTo>
                    <a:pt x="261" y="307"/>
                  </a:lnTo>
                  <a:lnTo>
                    <a:pt x="256" y="309"/>
                  </a:lnTo>
                  <a:lnTo>
                    <a:pt x="253" y="313"/>
                  </a:lnTo>
                  <a:lnTo>
                    <a:pt x="253" y="314"/>
                  </a:lnTo>
                  <a:lnTo>
                    <a:pt x="253" y="316"/>
                  </a:lnTo>
                  <a:lnTo>
                    <a:pt x="253" y="316"/>
                  </a:lnTo>
                  <a:lnTo>
                    <a:pt x="252" y="321"/>
                  </a:lnTo>
                  <a:lnTo>
                    <a:pt x="250" y="325"/>
                  </a:lnTo>
                  <a:lnTo>
                    <a:pt x="250" y="328"/>
                  </a:lnTo>
                  <a:lnTo>
                    <a:pt x="252" y="332"/>
                  </a:lnTo>
                  <a:lnTo>
                    <a:pt x="253" y="336"/>
                  </a:lnTo>
                  <a:lnTo>
                    <a:pt x="255" y="339"/>
                  </a:lnTo>
                  <a:lnTo>
                    <a:pt x="261" y="344"/>
                  </a:lnTo>
                  <a:lnTo>
                    <a:pt x="270" y="348"/>
                  </a:lnTo>
                  <a:lnTo>
                    <a:pt x="278" y="350"/>
                  </a:lnTo>
                  <a:lnTo>
                    <a:pt x="286" y="351"/>
                  </a:lnTo>
                  <a:lnTo>
                    <a:pt x="294" y="350"/>
                  </a:lnTo>
                  <a:lnTo>
                    <a:pt x="294" y="350"/>
                  </a:lnTo>
                  <a:lnTo>
                    <a:pt x="298" y="349"/>
                  </a:lnTo>
                  <a:lnTo>
                    <a:pt x="302" y="348"/>
                  </a:lnTo>
                  <a:lnTo>
                    <a:pt x="306" y="345"/>
                  </a:lnTo>
                  <a:lnTo>
                    <a:pt x="308" y="342"/>
                  </a:lnTo>
                  <a:lnTo>
                    <a:pt x="312" y="336"/>
                  </a:lnTo>
                  <a:lnTo>
                    <a:pt x="314" y="327"/>
                  </a:lnTo>
                  <a:lnTo>
                    <a:pt x="313" y="320"/>
                  </a:lnTo>
                  <a:lnTo>
                    <a:pt x="309" y="313"/>
                  </a:lnTo>
                  <a:lnTo>
                    <a:pt x="304" y="307"/>
                  </a:lnTo>
                  <a:lnTo>
                    <a:pt x="301" y="304"/>
                  </a:lnTo>
                  <a:lnTo>
                    <a:pt x="296" y="302"/>
                  </a:lnTo>
                  <a:lnTo>
                    <a:pt x="296" y="302"/>
                  </a:lnTo>
                  <a:lnTo>
                    <a:pt x="300" y="294"/>
                  </a:lnTo>
                  <a:lnTo>
                    <a:pt x="303" y="285"/>
                  </a:lnTo>
                  <a:lnTo>
                    <a:pt x="303" y="285"/>
                  </a:lnTo>
                  <a:lnTo>
                    <a:pt x="383" y="286"/>
                  </a:lnTo>
                  <a:lnTo>
                    <a:pt x="463" y="285"/>
                  </a:lnTo>
                  <a:lnTo>
                    <a:pt x="622" y="282"/>
                  </a:lnTo>
                  <a:lnTo>
                    <a:pt x="782" y="278"/>
                  </a:lnTo>
                  <a:lnTo>
                    <a:pt x="942" y="274"/>
                  </a:lnTo>
                  <a:lnTo>
                    <a:pt x="942" y="274"/>
                  </a:lnTo>
                  <a:lnTo>
                    <a:pt x="939" y="284"/>
                  </a:lnTo>
                  <a:lnTo>
                    <a:pt x="934" y="294"/>
                  </a:lnTo>
                  <a:lnTo>
                    <a:pt x="934" y="294"/>
                  </a:lnTo>
                  <a:lnTo>
                    <a:pt x="926" y="291"/>
                  </a:lnTo>
                  <a:lnTo>
                    <a:pt x="912" y="291"/>
                  </a:lnTo>
                  <a:lnTo>
                    <a:pt x="905" y="291"/>
                  </a:lnTo>
                  <a:lnTo>
                    <a:pt x="900" y="292"/>
                  </a:lnTo>
                  <a:lnTo>
                    <a:pt x="898" y="294"/>
                  </a:lnTo>
                  <a:lnTo>
                    <a:pt x="898" y="295"/>
                  </a:lnTo>
                  <a:lnTo>
                    <a:pt x="898" y="296"/>
                  </a:lnTo>
                  <a:lnTo>
                    <a:pt x="899" y="298"/>
                  </a:lnTo>
                  <a:lnTo>
                    <a:pt x="899" y="298"/>
                  </a:lnTo>
                  <a:lnTo>
                    <a:pt x="896" y="303"/>
                  </a:lnTo>
                  <a:lnTo>
                    <a:pt x="896" y="303"/>
                  </a:lnTo>
                  <a:lnTo>
                    <a:pt x="894" y="304"/>
                  </a:lnTo>
                  <a:lnTo>
                    <a:pt x="892" y="306"/>
                  </a:lnTo>
                  <a:lnTo>
                    <a:pt x="892" y="309"/>
                  </a:lnTo>
                  <a:lnTo>
                    <a:pt x="892" y="314"/>
                  </a:lnTo>
                  <a:lnTo>
                    <a:pt x="893" y="318"/>
                  </a:lnTo>
                  <a:lnTo>
                    <a:pt x="893" y="318"/>
                  </a:lnTo>
                  <a:lnTo>
                    <a:pt x="896" y="321"/>
                  </a:lnTo>
                  <a:lnTo>
                    <a:pt x="898" y="325"/>
                  </a:lnTo>
                  <a:lnTo>
                    <a:pt x="902" y="328"/>
                  </a:lnTo>
                  <a:lnTo>
                    <a:pt x="906" y="331"/>
                  </a:lnTo>
                  <a:lnTo>
                    <a:pt x="915" y="335"/>
                  </a:lnTo>
                  <a:lnTo>
                    <a:pt x="924" y="336"/>
                  </a:lnTo>
                  <a:lnTo>
                    <a:pt x="924" y="336"/>
                  </a:lnTo>
                  <a:lnTo>
                    <a:pt x="909" y="339"/>
                  </a:lnTo>
                  <a:lnTo>
                    <a:pt x="893" y="343"/>
                  </a:lnTo>
                  <a:lnTo>
                    <a:pt x="877" y="344"/>
                  </a:lnTo>
                  <a:lnTo>
                    <a:pt x="870" y="344"/>
                  </a:lnTo>
                  <a:lnTo>
                    <a:pt x="862" y="343"/>
                  </a:lnTo>
                  <a:lnTo>
                    <a:pt x="862" y="343"/>
                  </a:lnTo>
                  <a:lnTo>
                    <a:pt x="852" y="339"/>
                  </a:lnTo>
                  <a:lnTo>
                    <a:pt x="844" y="336"/>
                  </a:lnTo>
                  <a:lnTo>
                    <a:pt x="835" y="332"/>
                  </a:lnTo>
                  <a:lnTo>
                    <a:pt x="826" y="330"/>
                  </a:lnTo>
                  <a:lnTo>
                    <a:pt x="826" y="330"/>
                  </a:lnTo>
                  <a:lnTo>
                    <a:pt x="821" y="330"/>
                  </a:lnTo>
                  <a:lnTo>
                    <a:pt x="817" y="331"/>
                  </a:lnTo>
                  <a:lnTo>
                    <a:pt x="808" y="333"/>
                  </a:lnTo>
                  <a:lnTo>
                    <a:pt x="799" y="335"/>
                  </a:lnTo>
                  <a:lnTo>
                    <a:pt x="796" y="335"/>
                  </a:lnTo>
                  <a:lnTo>
                    <a:pt x="792" y="332"/>
                  </a:lnTo>
                  <a:lnTo>
                    <a:pt x="792" y="332"/>
                  </a:lnTo>
                  <a:lnTo>
                    <a:pt x="787" y="328"/>
                  </a:lnTo>
                  <a:lnTo>
                    <a:pt x="786" y="325"/>
                  </a:lnTo>
                  <a:lnTo>
                    <a:pt x="787" y="322"/>
                  </a:lnTo>
                  <a:lnTo>
                    <a:pt x="790" y="320"/>
                  </a:lnTo>
                  <a:lnTo>
                    <a:pt x="793" y="318"/>
                  </a:lnTo>
                  <a:lnTo>
                    <a:pt x="797" y="315"/>
                  </a:lnTo>
                  <a:lnTo>
                    <a:pt x="804" y="314"/>
                  </a:lnTo>
                  <a:lnTo>
                    <a:pt x="804" y="314"/>
                  </a:lnTo>
                  <a:lnTo>
                    <a:pt x="812" y="314"/>
                  </a:lnTo>
                  <a:lnTo>
                    <a:pt x="821" y="315"/>
                  </a:lnTo>
                  <a:lnTo>
                    <a:pt x="838" y="319"/>
                  </a:lnTo>
                  <a:lnTo>
                    <a:pt x="846" y="319"/>
                  </a:lnTo>
                  <a:lnTo>
                    <a:pt x="853" y="319"/>
                  </a:lnTo>
                  <a:lnTo>
                    <a:pt x="861" y="316"/>
                  </a:lnTo>
                  <a:lnTo>
                    <a:pt x="867" y="313"/>
                  </a:lnTo>
                  <a:lnTo>
                    <a:pt x="867" y="313"/>
                  </a:lnTo>
                  <a:lnTo>
                    <a:pt x="873" y="308"/>
                  </a:lnTo>
                  <a:lnTo>
                    <a:pt x="881" y="302"/>
                  </a:lnTo>
                  <a:lnTo>
                    <a:pt x="889" y="296"/>
                  </a:lnTo>
                  <a:lnTo>
                    <a:pt x="891" y="294"/>
                  </a:lnTo>
                  <a:lnTo>
                    <a:pt x="891" y="290"/>
                  </a:lnTo>
                  <a:lnTo>
                    <a:pt x="891" y="290"/>
                  </a:lnTo>
                  <a:lnTo>
                    <a:pt x="889" y="289"/>
                  </a:lnTo>
                  <a:lnTo>
                    <a:pt x="888" y="288"/>
                  </a:lnTo>
                  <a:lnTo>
                    <a:pt x="883" y="288"/>
                  </a:lnTo>
                  <a:lnTo>
                    <a:pt x="879" y="290"/>
                  </a:lnTo>
                  <a:lnTo>
                    <a:pt x="873" y="295"/>
                  </a:lnTo>
                  <a:lnTo>
                    <a:pt x="862" y="304"/>
                  </a:lnTo>
                  <a:lnTo>
                    <a:pt x="856" y="310"/>
                  </a:lnTo>
                  <a:lnTo>
                    <a:pt x="856" y="310"/>
                  </a:lnTo>
                  <a:lnTo>
                    <a:pt x="840" y="307"/>
                  </a:lnTo>
                  <a:lnTo>
                    <a:pt x="826" y="304"/>
                  </a:lnTo>
                  <a:lnTo>
                    <a:pt x="809" y="303"/>
                  </a:lnTo>
                  <a:lnTo>
                    <a:pt x="802" y="304"/>
                  </a:lnTo>
                  <a:lnTo>
                    <a:pt x="794" y="306"/>
                  </a:lnTo>
                  <a:lnTo>
                    <a:pt x="794" y="306"/>
                  </a:lnTo>
                  <a:lnTo>
                    <a:pt x="791" y="307"/>
                  </a:lnTo>
                  <a:lnTo>
                    <a:pt x="787" y="309"/>
                  </a:lnTo>
                  <a:lnTo>
                    <a:pt x="782" y="314"/>
                  </a:lnTo>
                  <a:lnTo>
                    <a:pt x="779" y="320"/>
                  </a:lnTo>
                  <a:lnTo>
                    <a:pt x="779" y="327"/>
                  </a:lnTo>
                  <a:lnTo>
                    <a:pt x="781" y="333"/>
                  </a:lnTo>
                  <a:lnTo>
                    <a:pt x="785" y="339"/>
                  </a:lnTo>
                  <a:lnTo>
                    <a:pt x="787" y="341"/>
                  </a:lnTo>
                  <a:lnTo>
                    <a:pt x="791" y="343"/>
                  </a:lnTo>
                  <a:lnTo>
                    <a:pt x="794" y="343"/>
                  </a:lnTo>
                  <a:lnTo>
                    <a:pt x="799" y="344"/>
                  </a:lnTo>
                  <a:lnTo>
                    <a:pt x="799" y="344"/>
                  </a:lnTo>
                  <a:lnTo>
                    <a:pt x="808" y="343"/>
                  </a:lnTo>
                  <a:lnTo>
                    <a:pt x="816" y="341"/>
                  </a:lnTo>
                  <a:lnTo>
                    <a:pt x="824" y="341"/>
                  </a:lnTo>
                  <a:lnTo>
                    <a:pt x="833" y="341"/>
                  </a:lnTo>
                  <a:lnTo>
                    <a:pt x="833" y="341"/>
                  </a:lnTo>
                  <a:lnTo>
                    <a:pt x="840" y="343"/>
                  </a:lnTo>
                  <a:lnTo>
                    <a:pt x="846" y="347"/>
                  </a:lnTo>
                  <a:lnTo>
                    <a:pt x="853" y="350"/>
                  </a:lnTo>
                  <a:lnTo>
                    <a:pt x="859" y="353"/>
                  </a:lnTo>
                  <a:lnTo>
                    <a:pt x="859" y="353"/>
                  </a:lnTo>
                  <a:lnTo>
                    <a:pt x="871" y="354"/>
                  </a:lnTo>
                  <a:lnTo>
                    <a:pt x="882" y="354"/>
                  </a:lnTo>
                  <a:lnTo>
                    <a:pt x="894" y="353"/>
                  </a:lnTo>
                  <a:lnTo>
                    <a:pt x="905" y="351"/>
                  </a:lnTo>
                  <a:lnTo>
                    <a:pt x="927" y="344"/>
                  </a:lnTo>
                  <a:lnTo>
                    <a:pt x="948" y="338"/>
                  </a:lnTo>
                  <a:lnTo>
                    <a:pt x="948" y="338"/>
                  </a:lnTo>
                  <a:lnTo>
                    <a:pt x="959" y="336"/>
                  </a:lnTo>
                  <a:lnTo>
                    <a:pt x="969" y="335"/>
                  </a:lnTo>
                  <a:lnTo>
                    <a:pt x="989" y="333"/>
                  </a:lnTo>
                  <a:lnTo>
                    <a:pt x="1010" y="332"/>
                  </a:lnTo>
                  <a:lnTo>
                    <a:pt x="1021" y="330"/>
                  </a:lnTo>
                  <a:lnTo>
                    <a:pt x="1030" y="327"/>
                  </a:lnTo>
                  <a:lnTo>
                    <a:pt x="1030" y="327"/>
                  </a:lnTo>
                  <a:lnTo>
                    <a:pt x="1036" y="325"/>
                  </a:lnTo>
                  <a:lnTo>
                    <a:pt x="1041" y="322"/>
                  </a:lnTo>
                  <a:lnTo>
                    <a:pt x="1045" y="320"/>
                  </a:lnTo>
                  <a:lnTo>
                    <a:pt x="1047" y="316"/>
                  </a:lnTo>
                  <a:lnTo>
                    <a:pt x="1048" y="314"/>
                  </a:lnTo>
                  <a:lnTo>
                    <a:pt x="1048" y="312"/>
                  </a:lnTo>
                  <a:lnTo>
                    <a:pt x="1047" y="308"/>
                  </a:lnTo>
                  <a:lnTo>
                    <a:pt x="1046" y="306"/>
                  </a:lnTo>
                  <a:lnTo>
                    <a:pt x="1040" y="301"/>
                  </a:lnTo>
                  <a:lnTo>
                    <a:pt x="1033" y="297"/>
                  </a:lnTo>
                  <a:lnTo>
                    <a:pt x="1024" y="294"/>
                  </a:lnTo>
                  <a:lnTo>
                    <a:pt x="1015" y="294"/>
                  </a:lnTo>
                  <a:lnTo>
                    <a:pt x="1015" y="294"/>
                  </a:lnTo>
                  <a:lnTo>
                    <a:pt x="1004" y="295"/>
                  </a:lnTo>
                  <a:lnTo>
                    <a:pt x="988" y="297"/>
                  </a:lnTo>
                  <a:lnTo>
                    <a:pt x="980" y="300"/>
                  </a:lnTo>
                  <a:lnTo>
                    <a:pt x="974" y="303"/>
                  </a:lnTo>
                  <a:lnTo>
                    <a:pt x="969" y="306"/>
                  </a:lnTo>
                  <a:lnTo>
                    <a:pt x="969" y="308"/>
                  </a:lnTo>
                  <a:lnTo>
                    <a:pt x="969" y="310"/>
                  </a:lnTo>
                  <a:lnTo>
                    <a:pt x="969" y="310"/>
                  </a:lnTo>
                  <a:lnTo>
                    <a:pt x="970" y="310"/>
                  </a:lnTo>
                  <a:lnTo>
                    <a:pt x="971" y="312"/>
                  </a:lnTo>
                  <a:lnTo>
                    <a:pt x="979" y="310"/>
                  </a:lnTo>
                  <a:lnTo>
                    <a:pt x="1000" y="307"/>
                  </a:lnTo>
                  <a:lnTo>
                    <a:pt x="1011" y="306"/>
                  </a:lnTo>
                  <a:lnTo>
                    <a:pt x="1023" y="306"/>
                  </a:lnTo>
                  <a:lnTo>
                    <a:pt x="1033" y="307"/>
                  </a:lnTo>
                  <a:lnTo>
                    <a:pt x="1036" y="309"/>
                  </a:lnTo>
                  <a:lnTo>
                    <a:pt x="1040" y="312"/>
                  </a:lnTo>
                  <a:lnTo>
                    <a:pt x="1040" y="312"/>
                  </a:lnTo>
                  <a:lnTo>
                    <a:pt x="1035" y="315"/>
                  </a:lnTo>
                  <a:lnTo>
                    <a:pt x="1030" y="318"/>
                  </a:lnTo>
                  <a:lnTo>
                    <a:pt x="1020" y="322"/>
                  </a:lnTo>
                  <a:lnTo>
                    <a:pt x="1007" y="324"/>
                  </a:lnTo>
                  <a:lnTo>
                    <a:pt x="994" y="325"/>
                  </a:lnTo>
                  <a:lnTo>
                    <a:pt x="969" y="326"/>
                  </a:lnTo>
                  <a:lnTo>
                    <a:pt x="957" y="326"/>
                  </a:lnTo>
                  <a:lnTo>
                    <a:pt x="946" y="328"/>
                  </a:lnTo>
                  <a:lnTo>
                    <a:pt x="946" y="328"/>
                  </a:lnTo>
                  <a:lnTo>
                    <a:pt x="948" y="325"/>
                  </a:lnTo>
                  <a:lnTo>
                    <a:pt x="951" y="321"/>
                  </a:lnTo>
                  <a:lnTo>
                    <a:pt x="952" y="316"/>
                  </a:lnTo>
                  <a:lnTo>
                    <a:pt x="952" y="313"/>
                  </a:lnTo>
                  <a:lnTo>
                    <a:pt x="951" y="308"/>
                  </a:lnTo>
                  <a:lnTo>
                    <a:pt x="948" y="304"/>
                  </a:lnTo>
                  <a:lnTo>
                    <a:pt x="946" y="301"/>
                  </a:lnTo>
                  <a:lnTo>
                    <a:pt x="942" y="297"/>
                  </a:lnTo>
                  <a:lnTo>
                    <a:pt x="942" y="297"/>
                  </a:lnTo>
                  <a:lnTo>
                    <a:pt x="948" y="286"/>
                  </a:lnTo>
                  <a:lnTo>
                    <a:pt x="951" y="280"/>
                  </a:lnTo>
                  <a:lnTo>
                    <a:pt x="952" y="273"/>
                  </a:lnTo>
                  <a:lnTo>
                    <a:pt x="952" y="273"/>
                  </a:lnTo>
                  <a:lnTo>
                    <a:pt x="980" y="274"/>
                  </a:lnTo>
                  <a:lnTo>
                    <a:pt x="1028" y="274"/>
                  </a:lnTo>
                  <a:lnTo>
                    <a:pt x="1052" y="274"/>
                  </a:lnTo>
                  <a:lnTo>
                    <a:pt x="1072" y="273"/>
                  </a:lnTo>
                  <a:lnTo>
                    <a:pt x="1088" y="271"/>
                  </a:lnTo>
                  <a:lnTo>
                    <a:pt x="1092" y="269"/>
                  </a:lnTo>
                  <a:lnTo>
                    <a:pt x="1094" y="267"/>
                  </a:lnTo>
                  <a:lnTo>
                    <a:pt x="1094" y="267"/>
                  </a:lnTo>
                  <a:close/>
                  <a:moveTo>
                    <a:pt x="265" y="332"/>
                  </a:moveTo>
                  <a:lnTo>
                    <a:pt x="265" y="332"/>
                  </a:lnTo>
                  <a:lnTo>
                    <a:pt x="264" y="327"/>
                  </a:lnTo>
                  <a:lnTo>
                    <a:pt x="262" y="322"/>
                  </a:lnTo>
                  <a:lnTo>
                    <a:pt x="262" y="322"/>
                  </a:lnTo>
                  <a:lnTo>
                    <a:pt x="268" y="325"/>
                  </a:lnTo>
                  <a:lnTo>
                    <a:pt x="277" y="330"/>
                  </a:lnTo>
                  <a:lnTo>
                    <a:pt x="285" y="335"/>
                  </a:lnTo>
                  <a:lnTo>
                    <a:pt x="288" y="335"/>
                  </a:lnTo>
                  <a:lnTo>
                    <a:pt x="290" y="335"/>
                  </a:lnTo>
                  <a:lnTo>
                    <a:pt x="290" y="335"/>
                  </a:lnTo>
                  <a:lnTo>
                    <a:pt x="291" y="336"/>
                  </a:lnTo>
                  <a:lnTo>
                    <a:pt x="291" y="336"/>
                  </a:lnTo>
                  <a:lnTo>
                    <a:pt x="289" y="338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2" y="342"/>
                  </a:lnTo>
                  <a:lnTo>
                    <a:pt x="276" y="341"/>
                  </a:lnTo>
                  <a:lnTo>
                    <a:pt x="271" y="338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5" y="332"/>
                  </a:lnTo>
                  <a:lnTo>
                    <a:pt x="265" y="332"/>
                  </a:lnTo>
                  <a:close/>
                  <a:moveTo>
                    <a:pt x="284" y="321"/>
                  </a:moveTo>
                  <a:lnTo>
                    <a:pt x="284" y="321"/>
                  </a:lnTo>
                  <a:lnTo>
                    <a:pt x="285" y="320"/>
                  </a:lnTo>
                  <a:lnTo>
                    <a:pt x="285" y="320"/>
                  </a:lnTo>
                  <a:lnTo>
                    <a:pt x="286" y="322"/>
                  </a:lnTo>
                  <a:lnTo>
                    <a:pt x="288" y="325"/>
                  </a:lnTo>
                  <a:lnTo>
                    <a:pt x="288" y="325"/>
                  </a:lnTo>
                  <a:lnTo>
                    <a:pt x="284" y="321"/>
                  </a:lnTo>
                  <a:lnTo>
                    <a:pt x="284" y="321"/>
                  </a:lnTo>
                  <a:close/>
                  <a:moveTo>
                    <a:pt x="924" y="316"/>
                  </a:moveTo>
                  <a:lnTo>
                    <a:pt x="924" y="316"/>
                  </a:lnTo>
                  <a:lnTo>
                    <a:pt x="932" y="324"/>
                  </a:lnTo>
                  <a:lnTo>
                    <a:pt x="932" y="324"/>
                  </a:lnTo>
                  <a:lnTo>
                    <a:pt x="930" y="325"/>
                  </a:lnTo>
                  <a:lnTo>
                    <a:pt x="930" y="325"/>
                  </a:lnTo>
                  <a:lnTo>
                    <a:pt x="923" y="326"/>
                  </a:lnTo>
                  <a:lnTo>
                    <a:pt x="915" y="324"/>
                  </a:lnTo>
                  <a:lnTo>
                    <a:pt x="908" y="321"/>
                  </a:lnTo>
                  <a:lnTo>
                    <a:pt x="905" y="318"/>
                  </a:lnTo>
                  <a:lnTo>
                    <a:pt x="903" y="315"/>
                  </a:lnTo>
                  <a:lnTo>
                    <a:pt x="903" y="315"/>
                  </a:lnTo>
                  <a:lnTo>
                    <a:pt x="906" y="313"/>
                  </a:lnTo>
                  <a:lnTo>
                    <a:pt x="906" y="313"/>
                  </a:lnTo>
                  <a:lnTo>
                    <a:pt x="911" y="316"/>
                  </a:lnTo>
                  <a:lnTo>
                    <a:pt x="916" y="319"/>
                  </a:lnTo>
                  <a:lnTo>
                    <a:pt x="920" y="319"/>
                  </a:lnTo>
                  <a:lnTo>
                    <a:pt x="924" y="316"/>
                  </a:lnTo>
                  <a:lnTo>
                    <a:pt x="924" y="316"/>
                  </a:lnTo>
                  <a:close/>
                  <a:moveTo>
                    <a:pt x="910" y="302"/>
                  </a:moveTo>
                  <a:lnTo>
                    <a:pt x="910" y="302"/>
                  </a:lnTo>
                  <a:lnTo>
                    <a:pt x="914" y="301"/>
                  </a:lnTo>
                  <a:lnTo>
                    <a:pt x="914" y="301"/>
                  </a:lnTo>
                  <a:lnTo>
                    <a:pt x="920" y="303"/>
                  </a:lnTo>
                  <a:lnTo>
                    <a:pt x="920" y="303"/>
                  </a:lnTo>
                  <a:lnTo>
                    <a:pt x="915" y="302"/>
                  </a:lnTo>
                  <a:lnTo>
                    <a:pt x="910" y="302"/>
                  </a:lnTo>
                  <a:lnTo>
                    <a:pt x="910" y="302"/>
                  </a:lnTo>
                  <a:close/>
                  <a:moveTo>
                    <a:pt x="942" y="265"/>
                  </a:moveTo>
                  <a:lnTo>
                    <a:pt x="942" y="265"/>
                  </a:lnTo>
                  <a:lnTo>
                    <a:pt x="909" y="265"/>
                  </a:lnTo>
                  <a:lnTo>
                    <a:pt x="909" y="265"/>
                  </a:lnTo>
                  <a:lnTo>
                    <a:pt x="906" y="259"/>
                  </a:lnTo>
                  <a:lnTo>
                    <a:pt x="905" y="253"/>
                  </a:lnTo>
                  <a:lnTo>
                    <a:pt x="905" y="247"/>
                  </a:lnTo>
                  <a:lnTo>
                    <a:pt x="908" y="243"/>
                  </a:lnTo>
                  <a:lnTo>
                    <a:pt x="908" y="243"/>
                  </a:lnTo>
                  <a:lnTo>
                    <a:pt x="910" y="247"/>
                  </a:lnTo>
                  <a:lnTo>
                    <a:pt x="912" y="249"/>
                  </a:lnTo>
                  <a:lnTo>
                    <a:pt x="916" y="250"/>
                  </a:lnTo>
                  <a:lnTo>
                    <a:pt x="918" y="251"/>
                  </a:lnTo>
                  <a:lnTo>
                    <a:pt x="922" y="250"/>
                  </a:lnTo>
                  <a:lnTo>
                    <a:pt x="926" y="248"/>
                  </a:lnTo>
                  <a:lnTo>
                    <a:pt x="933" y="242"/>
                  </a:lnTo>
                  <a:lnTo>
                    <a:pt x="933" y="242"/>
                  </a:lnTo>
                  <a:lnTo>
                    <a:pt x="936" y="247"/>
                  </a:lnTo>
                  <a:lnTo>
                    <a:pt x="936" y="247"/>
                  </a:lnTo>
                  <a:lnTo>
                    <a:pt x="939" y="251"/>
                  </a:lnTo>
                  <a:lnTo>
                    <a:pt x="941" y="255"/>
                  </a:lnTo>
                  <a:lnTo>
                    <a:pt x="942" y="265"/>
                  </a:lnTo>
                  <a:lnTo>
                    <a:pt x="942" y="265"/>
                  </a:lnTo>
                  <a:close/>
                  <a:moveTo>
                    <a:pt x="915" y="236"/>
                  </a:moveTo>
                  <a:lnTo>
                    <a:pt x="915" y="236"/>
                  </a:lnTo>
                  <a:lnTo>
                    <a:pt x="920" y="235"/>
                  </a:lnTo>
                  <a:lnTo>
                    <a:pt x="924" y="236"/>
                  </a:lnTo>
                  <a:lnTo>
                    <a:pt x="924" y="236"/>
                  </a:lnTo>
                  <a:lnTo>
                    <a:pt x="917" y="241"/>
                  </a:lnTo>
                  <a:lnTo>
                    <a:pt x="917" y="241"/>
                  </a:lnTo>
                  <a:lnTo>
                    <a:pt x="915" y="236"/>
                  </a:lnTo>
                  <a:lnTo>
                    <a:pt x="915" y="236"/>
                  </a:lnTo>
                  <a:close/>
                  <a:moveTo>
                    <a:pt x="927" y="178"/>
                  </a:moveTo>
                  <a:lnTo>
                    <a:pt x="927" y="178"/>
                  </a:lnTo>
                  <a:lnTo>
                    <a:pt x="928" y="177"/>
                  </a:lnTo>
                  <a:lnTo>
                    <a:pt x="929" y="176"/>
                  </a:lnTo>
                  <a:lnTo>
                    <a:pt x="929" y="172"/>
                  </a:lnTo>
                  <a:lnTo>
                    <a:pt x="927" y="166"/>
                  </a:lnTo>
                  <a:lnTo>
                    <a:pt x="927" y="166"/>
                  </a:lnTo>
                  <a:lnTo>
                    <a:pt x="927" y="165"/>
                  </a:lnTo>
                  <a:lnTo>
                    <a:pt x="927" y="165"/>
                  </a:lnTo>
                  <a:lnTo>
                    <a:pt x="932" y="168"/>
                  </a:lnTo>
                  <a:lnTo>
                    <a:pt x="938" y="176"/>
                  </a:lnTo>
                  <a:lnTo>
                    <a:pt x="938" y="176"/>
                  </a:lnTo>
                  <a:lnTo>
                    <a:pt x="941" y="182"/>
                  </a:lnTo>
                  <a:lnTo>
                    <a:pt x="944" y="189"/>
                  </a:lnTo>
                  <a:lnTo>
                    <a:pt x="944" y="196"/>
                  </a:lnTo>
                  <a:lnTo>
                    <a:pt x="942" y="203"/>
                  </a:lnTo>
                  <a:lnTo>
                    <a:pt x="940" y="210"/>
                  </a:lnTo>
                  <a:lnTo>
                    <a:pt x="938" y="216"/>
                  </a:lnTo>
                  <a:lnTo>
                    <a:pt x="932" y="229"/>
                  </a:lnTo>
                  <a:lnTo>
                    <a:pt x="932" y="229"/>
                  </a:lnTo>
                  <a:lnTo>
                    <a:pt x="927" y="226"/>
                  </a:lnTo>
                  <a:lnTo>
                    <a:pt x="922" y="225"/>
                  </a:lnTo>
                  <a:lnTo>
                    <a:pt x="917" y="225"/>
                  </a:lnTo>
                  <a:lnTo>
                    <a:pt x="914" y="226"/>
                  </a:lnTo>
                  <a:lnTo>
                    <a:pt x="914" y="226"/>
                  </a:lnTo>
                  <a:lnTo>
                    <a:pt x="912" y="213"/>
                  </a:lnTo>
                  <a:lnTo>
                    <a:pt x="912" y="198"/>
                  </a:lnTo>
                  <a:lnTo>
                    <a:pt x="914" y="184"/>
                  </a:lnTo>
                  <a:lnTo>
                    <a:pt x="917" y="173"/>
                  </a:lnTo>
                  <a:lnTo>
                    <a:pt x="917" y="173"/>
                  </a:lnTo>
                  <a:lnTo>
                    <a:pt x="917" y="176"/>
                  </a:lnTo>
                  <a:lnTo>
                    <a:pt x="918" y="179"/>
                  </a:lnTo>
                  <a:lnTo>
                    <a:pt x="922" y="184"/>
                  </a:lnTo>
                  <a:lnTo>
                    <a:pt x="923" y="184"/>
                  </a:lnTo>
                  <a:lnTo>
                    <a:pt x="926" y="184"/>
                  </a:lnTo>
                  <a:lnTo>
                    <a:pt x="927" y="182"/>
                  </a:lnTo>
                  <a:lnTo>
                    <a:pt x="927" y="178"/>
                  </a:lnTo>
                  <a:lnTo>
                    <a:pt x="927" y="178"/>
                  </a:lnTo>
                  <a:close/>
                  <a:moveTo>
                    <a:pt x="915" y="115"/>
                  </a:moveTo>
                  <a:lnTo>
                    <a:pt x="915" y="115"/>
                  </a:lnTo>
                  <a:lnTo>
                    <a:pt x="920" y="117"/>
                  </a:lnTo>
                  <a:lnTo>
                    <a:pt x="920" y="117"/>
                  </a:lnTo>
                  <a:lnTo>
                    <a:pt x="917" y="118"/>
                  </a:lnTo>
                  <a:lnTo>
                    <a:pt x="917" y="118"/>
                  </a:lnTo>
                  <a:lnTo>
                    <a:pt x="915" y="118"/>
                  </a:lnTo>
                  <a:lnTo>
                    <a:pt x="915" y="118"/>
                  </a:lnTo>
                  <a:lnTo>
                    <a:pt x="915" y="115"/>
                  </a:lnTo>
                  <a:lnTo>
                    <a:pt x="915" y="115"/>
                  </a:lnTo>
                  <a:close/>
                  <a:moveTo>
                    <a:pt x="904" y="20"/>
                  </a:moveTo>
                  <a:lnTo>
                    <a:pt x="904" y="20"/>
                  </a:lnTo>
                  <a:lnTo>
                    <a:pt x="906" y="21"/>
                  </a:lnTo>
                  <a:lnTo>
                    <a:pt x="906" y="21"/>
                  </a:lnTo>
                  <a:lnTo>
                    <a:pt x="905" y="24"/>
                  </a:lnTo>
                  <a:lnTo>
                    <a:pt x="905" y="24"/>
                  </a:lnTo>
                  <a:lnTo>
                    <a:pt x="904" y="24"/>
                  </a:lnTo>
                  <a:lnTo>
                    <a:pt x="904" y="24"/>
                  </a:lnTo>
                  <a:lnTo>
                    <a:pt x="904" y="20"/>
                  </a:lnTo>
                  <a:lnTo>
                    <a:pt x="904" y="20"/>
                  </a:lnTo>
                  <a:close/>
                  <a:moveTo>
                    <a:pt x="904" y="44"/>
                  </a:moveTo>
                  <a:lnTo>
                    <a:pt x="904" y="44"/>
                  </a:lnTo>
                  <a:lnTo>
                    <a:pt x="904" y="50"/>
                  </a:lnTo>
                  <a:lnTo>
                    <a:pt x="904" y="50"/>
                  </a:lnTo>
                  <a:lnTo>
                    <a:pt x="903" y="44"/>
                  </a:lnTo>
                  <a:lnTo>
                    <a:pt x="903" y="44"/>
                  </a:lnTo>
                  <a:lnTo>
                    <a:pt x="904" y="44"/>
                  </a:lnTo>
                  <a:lnTo>
                    <a:pt x="904" y="44"/>
                  </a:lnTo>
                  <a:close/>
                  <a:moveTo>
                    <a:pt x="902" y="79"/>
                  </a:moveTo>
                  <a:lnTo>
                    <a:pt x="902" y="79"/>
                  </a:lnTo>
                  <a:lnTo>
                    <a:pt x="902" y="85"/>
                  </a:lnTo>
                  <a:lnTo>
                    <a:pt x="903" y="88"/>
                  </a:lnTo>
                  <a:lnTo>
                    <a:pt x="906" y="89"/>
                  </a:lnTo>
                  <a:lnTo>
                    <a:pt x="906" y="89"/>
                  </a:lnTo>
                  <a:lnTo>
                    <a:pt x="909" y="88"/>
                  </a:lnTo>
                  <a:lnTo>
                    <a:pt x="911" y="85"/>
                  </a:lnTo>
                  <a:lnTo>
                    <a:pt x="911" y="82"/>
                  </a:lnTo>
                  <a:lnTo>
                    <a:pt x="912" y="77"/>
                  </a:lnTo>
                  <a:lnTo>
                    <a:pt x="912" y="62"/>
                  </a:lnTo>
                  <a:lnTo>
                    <a:pt x="912" y="62"/>
                  </a:lnTo>
                  <a:lnTo>
                    <a:pt x="918" y="66"/>
                  </a:lnTo>
                  <a:lnTo>
                    <a:pt x="923" y="71"/>
                  </a:lnTo>
                  <a:lnTo>
                    <a:pt x="928" y="77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30" y="91"/>
                  </a:lnTo>
                  <a:lnTo>
                    <a:pt x="930" y="98"/>
                  </a:lnTo>
                  <a:lnTo>
                    <a:pt x="929" y="103"/>
                  </a:lnTo>
                  <a:lnTo>
                    <a:pt x="927" y="108"/>
                  </a:lnTo>
                  <a:lnTo>
                    <a:pt x="927" y="108"/>
                  </a:lnTo>
                  <a:lnTo>
                    <a:pt x="923" y="106"/>
                  </a:lnTo>
                  <a:lnTo>
                    <a:pt x="923" y="106"/>
                  </a:lnTo>
                  <a:lnTo>
                    <a:pt x="922" y="102"/>
                  </a:lnTo>
                  <a:lnTo>
                    <a:pt x="920" y="101"/>
                  </a:lnTo>
                  <a:lnTo>
                    <a:pt x="917" y="102"/>
                  </a:lnTo>
                  <a:lnTo>
                    <a:pt x="915" y="103"/>
                  </a:lnTo>
                  <a:lnTo>
                    <a:pt x="915" y="103"/>
                  </a:lnTo>
                  <a:lnTo>
                    <a:pt x="911" y="100"/>
                  </a:lnTo>
                  <a:lnTo>
                    <a:pt x="909" y="98"/>
                  </a:lnTo>
                  <a:lnTo>
                    <a:pt x="908" y="101"/>
                  </a:lnTo>
                  <a:lnTo>
                    <a:pt x="906" y="104"/>
                  </a:lnTo>
                  <a:lnTo>
                    <a:pt x="906" y="114"/>
                  </a:lnTo>
                  <a:lnTo>
                    <a:pt x="906" y="120"/>
                  </a:lnTo>
                  <a:lnTo>
                    <a:pt x="906" y="120"/>
                  </a:lnTo>
                  <a:lnTo>
                    <a:pt x="904" y="120"/>
                  </a:lnTo>
                  <a:lnTo>
                    <a:pt x="902" y="118"/>
                  </a:lnTo>
                  <a:lnTo>
                    <a:pt x="902" y="118"/>
                  </a:lnTo>
                  <a:lnTo>
                    <a:pt x="900" y="115"/>
                  </a:lnTo>
                  <a:lnTo>
                    <a:pt x="898" y="110"/>
                  </a:lnTo>
                  <a:lnTo>
                    <a:pt x="894" y="103"/>
                  </a:lnTo>
                  <a:lnTo>
                    <a:pt x="894" y="103"/>
                  </a:lnTo>
                  <a:lnTo>
                    <a:pt x="894" y="97"/>
                  </a:lnTo>
                  <a:lnTo>
                    <a:pt x="893" y="94"/>
                  </a:lnTo>
                  <a:lnTo>
                    <a:pt x="892" y="92"/>
                  </a:lnTo>
                  <a:lnTo>
                    <a:pt x="891" y="91"/>
                  </a:lnTo>
                  <a:lnTo>
                    <a:pt x="891" y="91"/>
                  </a:lnTo>
                  <a:lnTo>
                    <a:pt x="889" y="84"/>
                  </a:lnTo>
                  <a:lnTo>
                    <a:pt x="889" y="77"/>
                  </a:lnTo>
                  <a:lnTo>
                    <a:pt x="889" y="73"/>
                  </a:lnTo>
                  <a:lnTo>
                    <a:pt x="891" y="70"/>
                  </a:lnTo>
                  <a:lnTo>
                    <a:pt x="893" y="67"/>
                  </a:lnTo>
                  <a:lnTo>
                    <a:pt x="897" y="65"/>
                  </a:lnTo>
                  <a:lnTo>
                    <a:pt x="897" y="65"/>
                  </a:lnTo>
                  <a:lnTo>
                    <a:pt x="898" y="72"/>
                  </a:lnTo>
                  <a:lnTo>
                    <a:pt x="902" y="79"/>
                  </a:lnTo>
                  <a:lnTo>
                    <a:pt x="902" y="79"/>
                  </a:lnTo>
                  <a:close/>
                  <a:moveTo>
                    <a:pt x="791" y="35"/>
                  </a:moveTo>
                  <a:lnTo>
                    <a:pt x="791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91" y="35"/>
                  </a:lnTo>
                  <a:lnTo>
                    <a:pt x="791" y="35"/>
                  </a:lnTo>
                  <a:close/>
                  <a:moveTo>
                    <a:pt x="691" y="32"/>
                  </a:moveTo>
                  <a:lnTo>
                    <a:pt x="691" y="32"/>
                  </a:lnTo>
                  <a:lnTo>
                    <a:pt x="713" y="33"/>
                  </a:lnTo>
                  <a:lnTo>
                    <a:pt x="713" y="33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close/>
                  <a:moveTo>
                    <a:pt x="285" y="53"/>
                  </a:moveTo>
                  <a:lnTo>
                    <a:pt x="285" y="53"/>
                  </a:lnTo>
                  <a:lnTo>
                    <a:pt x="360" y="49"/>
                  </a:lnTo>
                  <a:lnTo>
                    <a:pt x="434" y="45"/>
                  </a:lnTo>
                  <a:lnTo>
                    <a:pt x="509" y="43"/>
                  </a:lnTo>
                  <a:lnTo>
                    <a:pt x="584" y="41"/>
                  </a:lnTo>
                  <a:lnTo>
                    <a:pt x="584" y="41"/>
                  </a:lnTo>
                  <a:lnTo>
                    <a:pt x="661" y="42"/>
                  </a:lnTo>
                  <a:lnTo>
                    <a:pt x="738" y="44"/>
                  </a:lnTo>
                  <a:lnTo>
                    <a:pt x="816" y="45"/>
                  </a:lnTo>
                  <a:lnTo>
                    <a:pt x="855" y="45"/>
                  </a:lnTo>
                  <a:lnTo>
                    <a:pt x="893" y="44"/>
                  </a:lnTo>
                  <a:lnTo>
                    <a:pt x="893" y="44"/>
                  </a:lnTo>
                  <a:lnTo>
                    <a:pt x="894" y="55"/>
                  </a:lnTo>
                  <a:lnTo>
                    <a:pt x="894" y="55"/>
                  </a:lnTo>
                  <a:lnTo>
                    <a:pt x="887" y="59"/>
                  </a:lnTo>
                  <a:lnTo>
                    <a:pt x="883" y="65"/>
                  </a:lnTo>
                  <a:lnTo>
                    <a:pt x="881" y="71"/>
                  </a:lnTo>
                  <a:lnTo>
                    <a:pt x="880" y="78"/>
                  </a:lnTo>
                  <a:lnTo>
                    <a:pt x="880" y="85"/>
                  </a:lnTo>
                  <a:lnTo>
                    <a:pt x="881" y="92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8" y="115"/>
                  </a:lnTo>
                  <a:lnTo>
                    <a:pt x="892" y="123"/>
                  </a:lnTo>
                  <a:lnTo>
                    <a:pt x="896" y="126"/>
                  </a:lnTo>
                  <a:lnTo>
                    <a:pt x="899" y="129"/>
                  </a:lnTo>
                  <a:lnTo>
                    <a:pt x="903" y="130"/>
                  </a:lnTo>
                  <a:lnTo>
                    <a:pt x="908" y="130"/>
                  </a:lnTo>
                  <a:lnTo>
                    <a:pt x="908" y="130"/>
                  </a:lnTo>
                  <a:lnTo>
                    <a:pt x="911" y="145"/>
                  </a:lnTo>
                  <a:lnTo>
                    <a:pt x="915" y="159"/>
                  </a:lnTo>
                  <a:lnTo>
                    <a:pt x="915" y="159"/>
                  </a:lnTo>
                  <a:lnTo>
                    <a:pt x="912" y="162"/>
                  </a:lnTo>
                  <a:lnTo>
                    <a:pt x="910" y="166"/>
                  </a:lnTo>
                  <a:lnTo>
                    <a:pt x="906" y="176"/>
                  </a:lnTo>
                  <a:lnTo>
                    <a:pt x="904" y="188"/>
                  </a:lnTo>
                  <a:lnTo>
                    <a:pt x="903" y="198"/>
                  </a:lnTo>
                  <a:lnTo>
                    <a:pt x="903" y="198"/>
                  </a:lnTo>
                  <a:lnTo>
                    <a:pt x="900" y="202"/>
                  </a:lnTo>
                  <a:lnTo>
                    <a:pt x="900" y="206"/>
                  </a:lnTo>
                  <a:lnTo>
                    <a:pt x="899" y="215"/>
                  </a:lnTo>
                  <a:lnTo>
                    <a:pt x="902" y="225"/>
                  </a:lnTo>
                  <a:lnTo>
                    <a:pt x="903" y="232"/>
                  </a:lnTo>
                  <a:lnTo>
                    <a:pt x="903" y="232"/>
                  </a:lnTo>
                  <a:lnTo>
                    <a:pt x="898" y="238"/>
                  </a:lnTo>
                  <a:lnTo>
                    <a:pt x="897" y="245"/>
                  </a:lnTo>
                  <a:lnTo>
                    <a:pt x="896" y="255"/>
                  </a:lnTo>
                  <a:lnTo>
                    <a:pt x="898" y="265"/>
                  </a:lnTo>
                  <a:lnTo>
                    <a:pt x="898" y="265"/>
                  </a:lnTo>
                  <a:lnTo>
                    <a:pt x="750" y="268"/>
                  </a:lnTo>
                  <a:lnTo>
                    <a:pt x="602" y="272"/>
                  </a:lnTo>
                  <a:lnTo>
                    <a:pt x="454" y="275"/>
                  </a:lnTo>
                  <a:lnTo>
                    <a:pt x="379" y="277"/>
                  </a:lnTo>
                  <a:lnTo>
                    <a:pt x="306" y="275"/>
                  </a:lnTo>
                  <a:lnTo>
                    <a:pt x="306" y="275"/>
                  </a:lnTo>
                  <a:lnTo>
                    <a:pt x="306" y="265"/>
                  </a:lnTo>
                  <a:lnTo>
                    <a:pt x="306" y="260"/>
                  </a:lnTo>
                  <a:lnTo>
                    <a:pt x="303" y="255"/>
                  </a:lnTo>
                  <a:lnTo>
                    <a:pt x="303" y="255"/>
                  </a:lnTo>
                  <a:lnTo>
                    <a:pt x="301" y="250"/>
                  </a:lnTo>
                  <a:lnTo>
                    <a:pt x="298" y="245"/>
                  </a:lnTo>
                  <a:lnTo>
                    <a:pt x="295" y="242"/>
                  </a:lnTo>
                  <a:lnTo>
                    <a:pt x="290" y="239"/>
                  </a:lnTo>
                  <a:lnTo>
                    <a:pt x="290" y="239"/>
                  </a:lnTo>
                  <a:lnTo>
                    <a:pt x="294" y="231"/>
                  </a:lnTo>
                  <a:lnTo>
                    <a:pt x="295" y="221"/>
                  </a:lnTo>
                  <a:lnTo>
                    <a:pt x="296" y="210"/>
                  </a:lnTo>
                  <a:lnTo>
                    <a:pt x="296" y="200"/>
                  </a:lnTo>
                  <a:lnTo>
                    <a:pt x="295" y="189"/>
                  </a:lnTo>
                  <a:lnTo>
                    <a:pt x="292" y="179"/>
                  </a:lnTo>
                  <a:lnTo>
                    <a:pt x="289" y="170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4" y="151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8" y="138"/>
                  </a:lnTo>
                  <a:lnTo>
                    <a:pt x="290" y="135"/>
                  </a:lnTo>
                  <a:lnTo>
                    <a:pt x="295" y="125"/>
                  </a:lnTo>
                  <a:lnTo>
                    <a:pt x="296" y="114"/>
                  </a:lnTo>
                  <a:lnTo>
                    <a:pt x="296" y="103"/>
                  </a:lnTo>
                  <a:lnTo>
                    <a:pt x="295" y="92"/>
                  </a:lnTo>
                  <a:lnTo>
                    <a:pt x="292" y="82"/>
                  </a:lnTo>
                  <a:lnTo>
                    <a:pt x="288" y="72"/>
                  </a:lnTo>
                  <a:lnTo>
                    <a:pt x="283" y="64"/>
                  </a:lnTo>
                  <a:lnTo>
                    <a:pt x="283" y="64"/>
                  </a:lnTo>
                  <a:lnTo>
                    <a:pt x="285" y="53"/>
                  </a:lnTo>
                  <a:lnTo>
                    <a:pt x="285" y="53"/>
                  </a:lnTo>
                  <a:close/>
                  <a:moveTo>
                    <a:pt x="272" y="24"/>
                  </a:moveTo>
                  <a:lnTo>
                    <a:pt x="272" y="24"/>
                  </a:lnTo>
                  <a:lnTo>
                    <a:pt x="273" y="27"/>
                  </a:lnTo>
                  <a:lnTo>
                    <a:pt x="273" y="27"/>
                  </a:lnTo>
                  <a:lnTo>
                    <a:pt x="271" y="27"/>
                  </a:lnTo>
                  <a:lnTo>
                    <a:pt x="271" y="27"/>
                  </a:lnTo>
                  <a:lnTo>
                    <a:pt x="272" y="24"/>
                  </a:lnTo>
                  <a:lnTo>
                    <a:pt x="272" y="24"/>
                  </a:lnTo>
                  <a:close/>
                  <a:moveTo>
                    <a:pt x="270" y="43"/>
                  </a:moveTo>
                  <a:lnTo>
                    <a:pt x="270" y="43"/>
                  </a:lnTo>
                  <a:lnTo>
                    <a:pt x="273" y="42"/>
                  </a:lnTo>
                  <a:lnTo>
                    <a:pt x="273" y="42"/>
                  </a:lnTo>
                  <a:lnTo>
                    <a:pt x="277" y="43"/>
                  </a:lnTo>
                  <a:lnTo>
                    <a:pt x="277" y="43"/>
                  </a:lnTo>
                  <a:lnTo>
                    <a:pt x="277" y="44"/>
                  </a:lnTo>
                  <a:lnTo>
                    <a:pt x="277" y="44"/>
                  </a:lnTo>
                  <a:lnTo>
                    <a:pt x="270" y="44"/>
                  </a:lnTo>
                  <a:lnTo>
                    <a:pt x="270" y="44"/>
                  </a:lnTo>
                  <a:lnTo>
                    <a:pt x="270" y="43"/>
                  </a:lnTo>
                  <a:lnTo>
                    <a:pt x="270" y="43"/>
                  </a:lnTo>
                  <a:close/>
                  <a:moveTo>
                    <a:pt x="271" y="54"/>
                  </a:moveTo>
                  <a:lnTo>
                    <a:pt x="271" y="54"/>
                  </a:lnTo>
                  <a:lnTo>
                    <a:pt x="271" y="54"/>
                  </a:lnTo>
                  <a:lnTo>
                    <a:pt x="271" y="54"/>
                  </a:lnTo>
                  <a:lnTo>
                    <a:pt x="276" y="54"/>
                  </a:lnTo>
                  <a:lnTo>
                    <a:pt x="276" y="54"/>
                  </a:lnTo>
                  <a:lnTo>
                    <a:pt x="274" y="56"/>
                  </a:lnTo>
                  <a:lnTo>
                    <a:pt x="274" y="56"/>
                  </a:lnTo>
                  <a:lnTo>
                    <a:pt x="271" y="54"/>
                  </a:lnTo>
                  <a:lnTo>
                    <a:pt x="271" y="54"/>
                  </a:lnTo>
                  <a:close/>
                  <a:moveTo>
                    <a:pt x="272" y="66"/>
                  </a:moveTo>
                  <a:lnTo>
                    <a:pt x="272" y="66"/>
                  </a:lnTo>
                  <a:lnTo>
                    <a:pt x="271" y="68"/>
                  </a:lnTo>
                  <a:lnTo>
                    <a:pt x="271" y="68"/>
                  </a:lnTo>
                  <a:lnTo>
                    <a:pt x="271" y="66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279" y="76"/>
                  </a:moveTo>
                  <a:lnTo>
                    <a:pt x="279" y="76"/>
                  </a:lnTo>
                  <a:lnTo>
                    <a:pt x="284" y="88"/>
                  </a:lnTo>
                  <a:lnTo>
                    <a:pt x="286" y="102"/>
                  </a:lnTo>
                  <a:lnTo>
                    <a:pt x="286" y="109"/>
                  </a:lnTo>
                  <a:lnTo>
                    <a:pt x="286" y="117"/>
                  </a:lnTo>
                  <a:lnTo>
                    <a:pt x="284" y="123"/>
                  </a:lnTo>
                  <a:lnTo>
                    <a:pt x="282" y="129"/>
                  </a:lnTo>
                  <a:lnTo>
                    <a:pt x="282" y="129"/>
                  </a:lnTo>
                  <a:lnTo>
                    <a:pt x="279" y="124"/>
                  </a:lnTo>
                  <a:lnTo>
                    <a:pt x="276" y="120"/>
                  </a:lnTo>
                  <a:lnTo>
                    <a:pt x="273" y="119"/>
                  </a:lnTo>
                  <a:lnTo>
                    <a:pt x="270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7" y="124"/>
                  </a:lnTo>
                  <a:lnTo>
                    <a:pt x="270" y="127"/>
                  </a:lnTo>
                  <a:lnTo>
                    <a:pt x="270" y="127"/>
                  </a:lnTo>
                  <a:lnTo>
                    <a:pt x="267" y="129"/>
                  </a:lnTo>
                  <a:lnTo>
                    <a:pt x="266" y="131"/>
                  </a:lnTo>
                  <a:lnTo>
                    <a:pt x="265" y="133"/>
                  </a:lnTo>
                  <a:lnTo>
                    <a:pt x="266" y="136"/>
                  </a:lnTo>
                  <a:lnTo>
                    <a:pt x="266" y="136"/>
                  </a:lnTo>
                  <a:lnTo>
                    <a:pt x="262" y="133"/>
                  </a:lnTo>
                  <a:lnTo>
                    <a:pt x="259" y="130"/>
                  </a:lnTo>
                  <a:lnTo>
                    <a:pt x="256" y="125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5" y="115"/>
                  </a:lnTo>
                  <a:lnTo>
                    <a:pt x="255" y="112"/>
                  </a:lnTo>
                  <a:lnTo>
                    <a:pt x="254" y="109"/>
                  </a:lnTo>
                  <a:lnTo>
                    <a:pt x="252" y="106"/>
                  </a:lnTo>
                  <a:lnTo>
                    <a:pt x="252" y="106"/>
                  </a:lnTo>
                  <a:lnTo>
                    <a:pt x="250" y="97"/>
                  </a:lnTo>
                  <a:lnTo>
                    <a:pt x="250" y="92"/>
                  </a:lnTo>
                  <a:lnTo>
                    <a:pt x="248" y="90"/>
                  </a:lnTo>
                  <a:lnTo>
                    <a:pt x="248" y="90"/>
                  </a:lnTo>
                  <a:lnTo>
                    <a:pt x="248" y="82"/>
                  </a:lnTo>
                  <a:lnTo>
                    <a:pt x="250" y="74"/>
                  </a:lnTo>
                  <a:lnTo>
                    <a:pt x="253" y="71"/>
                  </a:lnTo>
                  <a:lnTo>
                    <a:pt x="255" y="67"/>
                  </a:lnTo>
                  <a:lnTo>
                    <a:pt x="258" y="65"/>
                  </a:lnTo>
                  <a:lnTo>
                    <a:pt x="261" y="64"/>
                  </a:lnTo>
                  <a:lnTo>
                    <a:pt x="261" y="64"/>
                  </a:lnTo>
                  <a:lnTo>
                    <a:pt x="262" y="76"/>
                  </a:lnTo>
                  <a:lnTo>
                    <a:pt x="264" y="80"/>
                  </a:lnTo>
                  <a:lnTo>
                    <a:pt x="266" y="85"/>
                  </a:lnTo>
                  <a:lnTo>
                    <a:pt x="268" y="86"/>
                  </a:lnTo>
                  <a:lnTo>
                    <a:pt x="271" y="86"/>
                  </a:lnTo>
                  <a:lnTo>
                    <a:pt x="274" y="83"/>
                  </a:lnTo>
                  <a:lnTo>
                    <a:pt x="279" y="76"/>
                  </a:lnTo>
                  <a:lnTo>
                    <a:pt x="279" y="76"/>
                  </a:lnTo>
                  <a:close/>
                  <a:moveTo>
                    <a:pt x="254" y="37"/>
                  </a:moveTo>
                  <a:lnTo>
                    <a:pt x="254" y="37"/>
                  </a:lnTo>
                  <a:lnTo>
                    <a:pt x="241" y="38"/>
                  </a:lnTo>
                  <a:lnTo>
                    <a:pt x="226" y="38"/>
                  </a:lnTo>
                  <a:lnTo>
                    <a:pt x="226" y="38"/>
                  </a:lnTo>
                  <a:lnTo>
                    <a:pt x="254" y="37"/>
                  </a:lnTo>
                  <a:lnTo>
                    <a:pt x="254" y="37"/>
                  </a:lnTo>
                  <a:close/>
                  <a:moveTo>
                    <a:pt x="67" y="31"/>
                  </a:moveTo>
                  <a:lnTo>
                    <a:pt x="67" y="31"/>
                  </a:lnTo>
                  <a:lnTo>
                    <a:pt x="49" y="33"/>
                  </a:lnTo>
                  <a:lnTo>
                    <a:pt x="41" y="33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41" y="32"/>
                  </a:lnTo>
                  <a:lnTo>
                    <a:pt x="49" y="31"/>
                  </a:lnTo>
                  <a:lnTo>
                    <a:pt x="67" y="31"/>
                  </a:lnTo>
                  <a:lnTo>
                    <a:pt x="67" y="31"/>
                  </a:lnTo>
                  <a:close/>
                  <a:moveTo>
                    <a:pt x="16" y="41"/>
                  </a:moveTo>
                  <a:lnTo>
                    <a:pt x="16" y="41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6" y="41"/>
                  </a:lnTo>
                  <a:lnTo>
                    <a:pt x="16" y="41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0" name="Freeform 34"/>
            <p:cNvSpPr>
              <a:spLocks noEditPoints="1"/>
            </p:cNvSpPr>
            <p:nvPr userDrawn="1">
              <p:custDataLst>
                <p:tags r:id="rId6"/>
              </p:custDataLst>
            </p:nvPr>
          </p:nvSpPr>
          <p:spPr bwMode="auto">
            <a:xfrm>
              <a:off x="10314526" y="3521820"/>
              <a:ext cx="793394" cy="459363"/>
            </a:xfrm>
            <a:custGeom>
              <a:gdLst>
                <a:gd name="T0" fmla="*/ 97 w 97"/>
                <a:gd name="T1" fmla="*/ 16 h 63"/>
                <a:gd name="T2" fmla="*/ 90 w 97"/>
                <a:gd name="T3" fmla="*/ 22 h 63"/>
                <a:gd name="T4" fmla="*/ 75 w 97"/>
                <a:gd name="T5" fmla="*/ 33 h 63"/>
                <a:gd name="T6" fmla="*/ 46 w 97"/>
                <a:gd name="T7" fmla="*/ 51 h 63"/>
                <a:gd name="T8" fmla="*/ 29 w 97"/>
                <a:gd name="T9" fmla="*/ 63 h 63"/>
                <a:gd name="T10" fmla="*/ 26 w 97"/>
                <a:gd name="T11" fmla="*/ 62 h 63"/>
                <a:gd name="T12" fmla="*/ 16 w 97"/>
                <a:gd name="T13" fmla="*/ 47 h 63"/>
                <a:gd name="T14" fmla="*/ 2 w 97"/>
                <a:gd name="T15" fmla="*/ 48 h 63"/>
                <a:gd name="T16" fmla="*/ 10 w 97"/>
                <a:gd name="T17" fmla="*/ 28 h 63"/>
                <a:gd name="T18" fmla="*/ 10 w 97"/>
                <a:gd name="T19" fmla="*/ 26 h 63"/>
                <a:gd name="T20" fmla="*/ 18 w 97"/>
                <a:gd name="T21" fmla="*/ 0 h 63"/>
                <a:gd name="T22" fmla="*/ 40 w 97"/>
                <a:gd name="T23" fmla="*/ 5 h 63"/>
                <a:gd name="T24" fmla="*/ 75 w 97"/>
                <a:gd name="T25" fmla="*/ 13 h 63"/>
                <a:gd name="T26" fmla="*/ 94 w 97"/>
                <a:gd name="T27" fmla="*/ 15 h 63"/>
                <a:gd name="T28" fmla="*/ 97 w 97"/>
                <a:gd name="T29" fmla="*/ 16 h 63"/>
                <a:gd name="T30" fmla="*/ 20 w 97"/>
                <a:gd name="T31" fmla="*/ 3 h 63"/>
                <a:gd name="T32" fmla="*/ 16 w 97"/>
                <a:gd name="T33" fmla="*/ 18 h 63"/>
                <a:gd name="T34" fmla="*/ 14 w 97"/>
                <a:gd name="T35" fmla="*/ 26 h 63"/>
                <a:gd name="T36" fmla="*/ 65 w 97"/>
                <a:gd name="T37" fmla="*/ 20 h 63"/>
                <a:gd name="T38" fmla="*/ 86 w 97"/>
                <a:gd name="T39" fmla="*/ 17 h 63"/>
                <a:gd name="T40" fmla="*/ 20 w 97"/>
                <a:gd name="T41" fmla="*/ 3 h 63"/>
                <a:gd name="T42" fmla="*/ 14 w 97"/>
                <a:gd name="T43" fmla="*/ 38 h 63"/>
                <a:gd name="T44" fmla="*/ 28 w 97"/>
                <a:gd name="T45" fmla="*/ 60 h 63"/>
                <a:gd name="T46" fmla="*/ 82 w 97"/>
                <a:gd name="T47" fmla="*/ 24 h 63"/>
                <a:gd name="T48" fmla="*/ 82 w 97"/>
                <a:gd name="T49" fmla="*/ 23 h 63"/>
                <a:gd name="T50" fmla="*/ 14 w 97"/>
                <a:gd name="T51" fmla="*/ 38 h 63"/>
                <a:gd name="T52" fmla="*/ 13 w 97"/>
                <a:gd name="T53" fmla="*/ 29 h 63"/>
                <a:gd name="T54" fmla="*/ 7 w 97"/>
                <a:gd name="T55" fmla="*/ 40 h 63"/>
                <a:gd name="T56" fmla="*/ 12 w 97"/>
                <a:gd name="T57" fmla="*/ 35 h 63"/>
                <a:gd name="T58" fmla="*/ 15 w 97"/>
                <a:gd name="T59" fmla="*/ 36 h 63"/>
                <a:gd name="T60" fmla="*/ 57 w 97"/>
                <a:gd name="T61" fmla="*/ 27 h 63"/>
                <a:gd name="T62" fmla="*/ 77 w 97"/>
                <a:gd name="T63" fmla="*/ 21 h 63"/>
                <a:gd name="T64" fmla="*/ 13 w 97"/>
                <a:gd name="T65" fmla="*/ 29 h 63"/>
                <a:gd name="T66" fmla="*/ 6 w 97"/>
                <a:gd name="T67" fmla="*/ 45 h 63"/>
                <a:gd name="T68" fmla="*/ 14 w 97"/>
                <a:gd name="T69" fmla="*/ 44 h 63"/>
                <a:gd name="T70" fmla="*/ 11 w 97"/>
                <a:gd name="T71" fmla="*/ 39 h 63"/>
                <a:gd name="T72" fmla="*/ 6 w 97"/>
                <a:gd name="T73" fmla="*/ 45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2">
                  <a:moveTo>
                    <a:pt x="97" y="16"/>
                  </a:moveTo>
                  <a:cubicBezTo>
                    <a:pt x="96" y="20"/>
                    <a:pt x="92" y="19"/>
                    <a:pt x="90" y="22"/>
                  </a:cubicBezTo>
                  <a:cubicBezTo>
                    <a:pt x="85" y="24"/>
                    <a:pt x="80" y="29"/>
                    <a:pt x="75" y="33"/>
                  </a:cubicBezTo>
                  <a:cubicBezTo>
                    <a:pt x="65" y="38"/>
                    <a:pt x="56" y="45"/>
                    <a:pt x="46" y="51"/>
                  </a:cubicBezTo>
                  <a:cubicBezTo>
                    <a:pt x="40" y="54"/>
                    <a:pt x="35" y="58"/>
                    <a:pt x="29" y="63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2" y="57"/>
                    <a:pt x="20" y="52"/>
                    <a:pt x="16" y="47"/>
                  </a:cubicBezTo>
                  <a:cubicBezTo>
                    <a:pt x="12" y="47"/>
                    <a:pt x="6" y="49"/>
                    <a:pt x="2" y="48"/>
                  </a:cubicBezTo>
                  <a:cubicBezTo>
                    <a:pt x="0" y="42"/>
                    <a:pt x="7" y="35"/>
                    <a:pt x="10" y="28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3" y="17"/>
                    <a:pt x="15" y="8"/>
                    <a:pt x="18" y="0"/>
                  </a:cubicBezTo>
                  <a:cubicBezTo>
                    <a:pt x="25" y="0"/>
                    <a:pt x="33" y="4"/>
                    <a:pt x="40" y="5"/>
                  </a:cubicBezTo>
                  <a:cubicBezTo>
                    <a:pt x="51" y="8"/>
                    <a:pt x="63" y="10"/>
                    <a:pt x="75" y="13"/>
                  </a:cubicBezTo>
                  <a:cubicBezTo>
                    <a:pt x="81" y="13"/>
                    <a:pt x="88" y="15"/>
                    <a:pt x="94" y="15"/>
                  </a:cubicBezTo>
                  <a:cubicBezTo>
                    <a:pt x="95" y="15"/>
                    <a:pt x="96" y="14"/>
                    <a:pt x="97" y="16"/>
                  </a:cubicBezTo>
                  <a:close/>
                  <a:moveTo>
                    <a:pt x="20" y="3"/>
                  </a:moveTo>
                  <a:cubicBezTo>
                    <a:pt x="18" y="8"/>
                    <a:pt x="16" y="13"/>
                    <a:pt x="16" y="18"/>
                  </a:cubicBezTo>
                  <a:cubicBezTo>
                    <a:pt x="15" y="21"/>
                    <a:pt x="13" y="23"/>
                    <a:pt x="14" y="26"/>
                  </a:cubicBezTo>
                  <a:cubicBezTo>
                    <a:pt x="31" y="24"/>
                    <a:pt x="48" y="21"/>
                    <a:pt x="65" y="20"/>
                  </a:cubicBezTo>
                  <a:cubicBezTo>
                    <a:pt x="72" y="18"/>
                    <a:pt x="80" y="19"/>
                    <a:pt x="86" y="17"/>
                  </a:cubicBezTo>
                  <a:cubicBezTo>
                    <a:pt x="64" y="14"/>
                    <a:pt x="41" y="7"/>
                    <a:pt x="20" y="3"/>
                  </a:cubicBezTo>
                  <a:close/>
                  <a:moveTo>
                    <a:pt x="14" y="38"/>
                  </a:moveTo>
                  <a:cubicBezTo>
                    <a:pt x="19" y="45"/>
                    <a:pt x="22" y="53"/>
                    <a:pt x="28" y="60"/>
                  </a:cubicBezTo>
                  <a:cubicBezTo>
                    <a:pt x="46" y="48"/>
                    <a:pt x="64" y="37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59" y="29"/>
                    <a:pt x="37" y="35"/>
                    <a:pt x="14" y="38"/>
                  </a:cubicBezTo>
                  <a:close/>
                  <a:moveTo>
                    <a:pt x="13" y="29"/>
                  </a:moveTo>
                  <a:cubicBezTo>
                    <a:pt x="11" y="33"/>
                    <a:pt x="8" y="37"/>
                    <a:pt x="7" y="40"/>
                  </a:cubicBezTo>
                  <a:cubicBezTo>
                    <a:pt x="9" y="39"/>
                    <a:pt x="9" y="36"/>
                    <a:pt x="12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29" y="33"/>
                    <a:pt x="43" y="30"/>
                    <a:pt x="57" y="27"/>
                  </a:cubicBezTo>
                  <a:cubicBezTo>
                    <a:pt x="64" y="24"/>
                    <a:pt x="70" y="23"/>
                    <a:pt x="77" y="21"/>
                  </a:cubicBezTo>
                  <a:cubicBezTo>
                    <a:pt x="55" y="23"/>
                    <a:pt x="34" y="25"/>
                    <a:pt x="13" y="29"/>
                  </a:cubicBezTo>
                  <a:close/>
                  <a:moveTo>
                    <a:pt x="6" y="45"/>
                  </a:moveTo>
                  <a:cubicBezTo>
                    <a:pt x="9" y="46"/>
                    <a:pt x="12" y="44"/>
                    <a:pt x="14" y="44"/>
                  </a:cubicBezTo>
                  <a:cubicBezTo>
                    <a:pt x="13" y="42"/>
                    <a:pt x="13" y="41"/>
                    <a:pt x="11" y="39"/>
                  </a:cubicBezTo>
                  <a:cubicBezTo>
                    <a:pt x="10" y="41"/>
                    <a:pt x="8" y="43"/>
                    <a:pt x="6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1" name="任意多边形 18"/>
            <p:cNvSpPr/>
            <p:nvPr userDrawn="1">
              <p:custDataLst>
                <p:tags r:id="rId7"/>
              </p:custDataLst>
            </p:nvPr>
          </p:nvSpPr>
          <p:spPr>
            <a:xfrm>
              <a:off x="5391775" y="3694589"/>
              <a:ext cx="5058511" cy="364769"/>
            </a:xfrm>
            <a:custGeom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4358003" y="3472602"/>
            <a:ext cx="3300521" cy="557798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27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3" name="图片 8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5" name="图片 8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3" name="图片 8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2" name="图片 8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2" name="图片 8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grpSp>
          <p:nvGrpSpPr>
            <p:cNvPr id="6" name="组合 5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0" y="0"/>
              <a:ext cx="12192000" cy="6858000"/>
              <a:chExt cx="12192000" cy="6858000"/>
            </a:xfrm>
          </p:grpSpPr>
          <p:sp>
            <p:nvSpPr>
              <p:cNvPr id="7" name="矩形 6"/>
              <p:cNvSpPr/>
              <p:nvPr>
                <p:custDataLst>
                  <p:tags r:id="rId4"/>
                </p:custDataLst>
              </p:nvPr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 rot="6515120">
                <a:off x="1110431" y="1298923"/>
                <a:ext cx="4173973" cy="4173973"/>
              </a:xfrm>
              <a:prstGeom prst="rect">
                <a:avLst/>
              </a:prstGeom>
            </p:spPr>
          </p:pic>
        </p:grpSp>
        <p:sp>
          <p:nvSpPr>
            <p:cNvPr id="9" name="任意多边形: 形状 8"/>
            <p:cNvSpPr/>
            <p:nvPr userDrawn="1">
              <p:custDataLst>
                <p:tags r:id="rId8"/>
              </p:custDataLst>
            </p:nvPr>
          </p:nvSpPr>
          <p:spPr>
            <a:xfrm>
              <a:off x="4325257" y="3574104"/>
              <a:ext cx="5820229" cy="190941"/>
            </a:xfrm>
            <a:custGeom>
              <a:gdLst>
                <a:gd name="connsiteX0" fmla="*/ 0 w 5820229"/>
                <a:gd name="connsiteY0" fmla="*/ 103855 h 190941"/>
                <a:gd name="connsiteX1" fmla="*/ 943429 w 5820229"/>
                <a:gd name="connsiteY1" fmla="*/ 2255 h 190941"/>
                <a:gd name="connsiteX2" fmla="*/ 2046514 w 5820229"/>
                <a:gd name="connsiteY2" fmla="*/ 190941 h 190941"/>
                <a:gd name="connsiteX3" fmla="*/ 3570514 w 5820229"/>
                <a:gd name="connsiteY3" fmla="*/ 2255 h 190941"/>
                <a:gd name="connsiteX4" fmla="*/ 4644572 w 5820229"/>
                <a:gd name="connsiteY4" fmla="*/ 161912 h 190941"/>
                <a:gd name="connsiteX5" fmla="*/ 5820229 w 5820229"/>
                <a:gd name="connsiteY5" fmla="*/ 31284 h 1909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0229" h="190941">
                  <a:moveTo>
                    <a:pt x="0" y="103855"/>
                  </a:moveTo>
                  <a:cubicBezTo>
                    <a:pt x="301171" y="45798"/>
                    <a:pt x="602343" y="-12259"/>
                    <a:pt x="943429" y="2255"/>
                  </a:cubicBezTo>
                  <a:cubicBezTo>
                    <a:pt x="1284515" y="16769"/>
                    <a:pt x="1608667" y="190941"/>
                    <a:pt x="2046514" y="190941"/>
                  </a:cubicBezTo>
                  <a:cubicBezTo>
                    <a:pt x="2484361" y="190941"/>
                    <a:pt x="3137504" y="7093"/>
                    <a:pt x="3570514" y="2255"/>
                  </a:cubicBezTo>
                  <a:cubicBezTo>
                    <a:pt x="4003524" y="-2583"/>
                    <a:pt x="4269620" y="157074"/>
                    <a:pt x="4644572" y="161912"/>
                  </a:cubicBezTo>
                  <a:cubicBezTo>
                    <a:pt x="5019524" y="166750"/>
                    <a:pt x="5419876" y="99017"/>
                    <a:pt x="5820229" y="31284"/>
                  </a:cubicBezTo>
                </a:path>
              </a:pathLst>
            </a:custGeom>
            <a:noFill/>
            <a:ln w="28575" cap="rnd">
              <a:solidFill>
                <a:srgbClr val="64626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690257" y="2271825"/>
            <a:ext cx="3614057" cy="1007545"/>
          </a:xfrm>
        </p:spPr>
        <p:txBody>
          <a:bodyPr vert="horz" lIns="101600" tIns="38100" rIns="254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312319" y="3961843"/>
            <a:ext cx="4525566" cy="530058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1" name="组合 20"/>
          <p:cNvGrpSpPr/>
          <p:nvPr userDrawn="1">
            <p:custDataLst>
              <p:tags r:id="rId5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6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grpSp>
          <p:nvGrpSpPr>
            <p:cNvPr id="23" name="组 13"/>
            <p:cNvGrpSpPr/>
            <p:nvPr>
              <p:custDataLst>
                <p:tags r:id="rId7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5" name="Shape 203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6" name="Shape 204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7" name="Shape 205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8" name="Shape 206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9" name="Shape 207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0" name="Shape 208"/>
              <p:cNvSpPr/>
              <p:nvPr>
                <p:custDataLst>
                  <p:tags r:id="rId14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1" name="Shape 210"/>
              <p:cNvSpPr/>
              <p:nvPr>
                <p:custDataLst>
                  <p:tags r:id="rId15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02411" y="498476"/>
            <a:ext cx="8139178" cy="331473"/>
          </a:xfrm>
        </p:spPr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14789" y="273050"/>
            <a:ext cx="8712041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150066" y="5121275"/>
            <a:ext cx="807720" cy="171577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429" y="-4445"/>
            <a:ext cx="3674269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162" name="图片 16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6520" y="5255077"/>
            <a:ext cx="807881" cy="12867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8216265" y="358299"/>
            <a:ext cx="667226" cy="881063"/>
            <a:chOff x="17252" y="333"/>
            <a:chExt cx="1401" cy="1850"/>
          </a:xfrm>
        </p:grpSpPr>
        <p:sp>
          <p:nvSpPr>
            <p:cNvPr id="12" name="Shape 209"/>
            <p:cNvSpPr/>
            <p:nvPr userDrawn="1">
              <p:custDataLst>
                <p:tags r:id="rId4"/>
              </p:custDataLst>
            </p:nvPr>
          </p:nvSpPr>
          <p:spPr>
            <a:xfrm rot="3758493">
              <a:off x="17758" y="1288"/>
              <a:ext cx="1089" cy="70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sp>
          <p:nvSpPr>
            <p:cNvPr id="14" name="Shape 202"/>
            <p:cNvSpPr/>
            <p:nvPr userDrawn="1">
              <p:custDataLst>
                <p:tags r:id="rId5"/>
              </p:custDataLst>
            </p:nvPr>
          </p:nvSpPr>
          <p:spPr>
            <a:xfrm rot="3758493">
              <a:off x="17098" y="487"/>
              <a:ext cx="999" cy="69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99" h="691">
                  <a:moveTo>
                    <a:pt x="345" y="353"/>
                  </a:moveTo>
                  <a:cubicBezTo>
                    <a:pt x="468" y="355"/>
                    <a:pt x="588" y="353"/>
                    <a:pt x="706" y="368"/>
                  </a:cubicBezTo>
                  <a:cubicBezTo>
                    <a:pt x="707" y="389"/>
                    <a:pt x="719" y="410"/>
                    <a:pt x="726" y="429"/>
                  </a:cubicBezTo>
                  <a:lnTo>
                    <a:pt x="729" y="438"/>
                  </a:lnTo>
                  <a:lnTo>
                    <a:pt x="732" y="438"/>
                  </a:lnTo>
                  <a:cubicBezTo>
                    <a:pt x="756" y="520"/>
                    <a:pt x="796" y="607"/>
                    <a:pt x="803" y="691"/>
                  </a:cubicBezTo>
                  <a:lnTo>
                    <a:pt x="391" y="680"/>
                  </a:lnTo>
                  <a:cubicBezTo>
                    <a:pt x="415" y="619"/>
                    <a:pt x="389" y="488"/>
                    <a:pt x="361" y="426"/>
                  </a:cubicBezTo>
                  <a:cubicBezTo>
                    <a:pt x="400" y="420"/>
                    <a:pt x="438" y="419"/>
                    <a:pt x="477" y="420"/>
                  </a:cubicBezTo>
                  <a:lnTo>
                    <a:pt x="488" y="421"/>
                  </a:lnTo>
                  <a:lnTo>
                    <a:pt x="364" y="406"/>
                  </a:lnTo>
                  <a:cubicBezTo>
                    <a:pt x="354" y="390"/>
                    <a:pt x="349" y="369"/>
                    <a:pt x="345" y="353"/>
                  </a:cubicBezTo>
                  <a:close/>
                  <a:moveTo>
                    <a:pt x="299" y="206"/>
                  </a:moveTo>
                  <a:lnTo>
                    <a:pt x="345" y="322"/>
                  </a:lnTo>
                  <a:cubicBezTo>
                    <a:pt x="319" y="290"/>
                    <a:pt x="303" y="244"/>
                    <a:pt x="299" y="206"/>
                  </a:cubicBezTo>
                  <a:close/>
                  <a:moveTo>
                    <a:pt x="142" y="48"/>
                  </a:moveTo>
                  <a:lnTo>
                    <a:pt x="134" y="180"/>
                  </a:lnTo>
                  <a:cubicBezTo>
                    <a:pt x="91" y="178"/>
                    <a:pt x="45" y="184"/>
                    <a:pt x="3" y="189"/>
                  </a:cubicBezTo>
                  <a:cubicBezTo>
                    <a:pt x="-1" y="146"/>
                    <a:pt x="0" y="98"/>
                    <a:pt x="2" y="54"/>
                  </a:cubicBezTo>
                  <a:cubicBezTo>
                    <a:pt x="43" y="54"/>
                    <a:pt x="97" y="48"/>
                    <a:pt x="142" y="48"/>
                  </a:cubicBezTo>
                  <a:close/>
                  <a:moveTo>
                    <a:pt x="579" y="0"/>
                  </a:moveTo>
                  <a:cubicBezTo>
                    <a:pt x="582" y="0"/>
                    <a:pt x="585" y="0"/>
                    <a:pt x="589" y="1"/>
                  </a:cubicBezTo>
                  <a:cubicBezTo>
                    <a:pt x="603" y="0"/>
                    <a:pt x="607" y="22"/>
                    <a:pt x="606" y="35"/>
                  </a:cubicBezTo>
                  <a:lnTo>
                    <a:pt x="605" y="38"/>
                  </a:lnTo>
                  <a:lnTo>
                    <a:pt x="608" y="38"/>
                  </a:lnTo>
                  <a:lnTo>
                    <a:pt x="610" y="36"/>
                  </a:lnTo>
                  <a:cubicBezTo>
                    <a:pt x="634" y="12"/>
                    <a:pt x="653" y="14"/>
                    <a:pt x="668" y="32"/>
                  </a:cubicBezTo>
                  <a:lnTo>
                    <a:pt x="670" y="34"/>
                  </a:lnTo>
                  <a:lnTo>
                    <a:pt x="674" y="34"/>
                  </a:lnTo>
                  <a:cubicBezTo>
                    <a:pt x="700" y="32"/>
                    <a:pt x="725" y="29"/>
                    <a:pt x="751" y="29"/>
                  </a:cubicBezTo>
                  <a:cubicBezTo>
                    <a:pt x="771" y="29"/>
                    <a:pt x="791" y="30"/>
                    <a:pt x="812" y="35"/>
                  </a:cubicBezTo>
                  <a:lnTo>
                    <a:pt x="812" y="47"/>
                  </a:lnTo>
                  <a:lnTo>
                    <a:pt x="821" y="49"/>
                  </a:lnTo>
                  <a:cubicBezTo>
                    <a:pt x="882" y="68"/>
                    <a:pt x="939" y="99"/>
                    <a:pt x="999" y="120"/>
                  </a:cubicBezTo>
                  <a:cubicBezTo>
                    <a:pt x="941" y="159"/>
                    <a:pt x="859" y="206"/>
                    <a:pt x="788" y="209"/>
                  </a:cubicBezTo>
                  <a:lnTo>
                    <a:pt x="788" y="203"/>
                  </a:lnTo>
                  <a:lnTo>
                    <a:pt x="776" y="202"/>
                  </a:lnTo>
                  <a:cubicBezTo>
                    <a:pt x="756" y="201"/>
                    <a:pt x="736" y="199"/>
                    <a:pt x="716" y="196"/>
                  </a:cubicBezTo>
                  <a:lnTo>
                    <a:pt x="704" y="195"/>
                  </a:lnTo>
                  <a:lnTo>
                    <a:pt x="704" y="195"/>
                  </a:lnTo>
                  <a:cubicBezTo>
                    <a:pt x="705" y="262"/>
                    <a:pt x="697" y="328"/>
                    <a:pt x="681" y="351"/>
                  </a:cubicBezTo>
                  <a:lnTo>
                    <a:pt x="383" y="230"/>
                  </a:lnTo>
                  <a:cubicBezTo>
                    <a:pt x="384" y="229"/>
                    <a:pt x="383" y="217"/>
                    <a:pt x="383" y="198"/>
                  </a:cubicBezTo>
                  <a:lnTo>
                    <a:pt x="383" y="195"/>
                  </a:lnTo>
                  <a:lnTo>
                    <a:pt x="353" y="195"/>
                  </a:lnTo>
                  <a:cubicBezTo>
                    <a:pt x="290" y="196"/>
                    <a:pt x="233" y="196"/>
                    <a:pt x="199" y="196"/>
                  </a:cubicBezTo>
                  <a:lnTo>
                    <a:pt x="142" y="203"/>
                  </a:lnTo>
                  <a:lnTo>
                    <a:pt x="142" y="69"/>
                  </a:lnTo>
                  <a:cubicBezTo>
                    <a:pt x="225" y="55"/>
                    <a:pt x="310" y="49"/>
                    <a:pt x="394" y="45"/>
                  </a:cubicBezTo>
                  <a:lnTo>
                    <a:pt x="395" y="45"/>
                  </a:lnTo>
                  <a:lnTo>
                    <a:pt x="396" y="40"/>
                  </a:lnTo>
                  <a:cubicBezTo>
                    <a:pt x="407" y="6"/>
                    <a:pt x="426" y="-6"/>
                    <a:pt x="459" y="40"/>
                  </a:cubicBezTo>
                  <a:lnTo>
                    <a:pt x="460" y="43"/>
                  </a:lnTo>
                  <a:lnTo>
                    <a:pt x="464" y="43"/>
                  </a:lnTo>
                  <a:lnTo>
                    <a:pt x="464" y="40"/>
                  </a:lnTo>
                  <a:cubicBezTo>
                    <a:pt x="472" y="8"/>
                    <a:pt x="487" y="-2"/>
                    <a:pt x="506" y="2"/>
                  </a:cubicBezTo>
                  <a:cubicBezTo>
                    <a:pt x="519" y="2"/>
                    <a:pt x="532" y="13"/>
                    <a:pt x="534" y="40"/>
                  </a:cubicBezTo>
                  <a:lnTo>
                    <a:pt x="534" y="40"/>
                  </a:lnTo>
                  <a:lnTo>
                    <a:pt x="537" y="40"/>
                  </a:lnTo>
                  <a:lnTo>
                    <a:pt x="541" y="34"/>
                  </a:lnTo>
                  <a:cubicBezTo>
                    <a:pt x="553" y="14"/>
                    <a:pt x="562" y="1"/>
                    <a:pt x="579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8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9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7342823" y="5666740"/>
            <a:ext cx="1633061" cy="1131570"/>
            <a:chOff x="15418" y="8924"/>
            <a:chExt cx="3429" cy="1782"/>
          </a:xfrm>
        </p:grpSpPr>
        <p:pic>
          <p:nvPicPr>
            <p:cNvPr id="48" name="图片 4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181" y="9090"/>
              <a:ext cx="759" cy="877"/>
            </a:xfrm>
            <a:prstGeom prst="rect">
              <a:avLst/>
            </a:prstGeom>
          </p:spPr>
        </p:pic>
        <p:sp>
          <p:nvSpPr>
            <p:cNvPr id="54" name="Freeform 5"/>
            <p:cNvSpPr>
              <a:spLocks noEditPoints="1"/>
            </p:cNvSpPr>
            <p:nvPr userDrawn="1">
              <p:custDataLst>
                <p:tags r:id="rId5"/>
              </p:custDataLst>
            </p:nvPr>
          </p:nvSpPr>
          <p:spPr bwMode="auto">
            <a:xfrm>
              <a:off x="15418" y="8924"/>
              <a:ext cx="1309" cy="1744"/>
            </a:xfrm>
            <a:custGeom>
              <a:gdLst>
                <a:gd name="T0" fmla="*/ 0 w 120"/>
                <a:gd name="T1" fmla="*/ 61 h 122"/>
                <a:gd name="T2" fmla="*/ 60 w 120"/>
                <a:gd name="T3" fmla="*/ 0 h 122"/>
                <a:gd name="T4" fmla="*/ 60 w 120"/>
                <a:gd name="T5" fmla="*/ 0 h 122"/>
                <a:gd name="T6" fmla="*/ 120 w 120"/>
                <a:gd name="T7" fmla="*/ 61 h 122"/>
                <a:gd name="T8" fmla="*/ 120 w 120"/>
                <a:gd name="T9" fmla="*/ 61 h 122"/>
                <a:gd name="T10" fmla="*/ 120 w 120"/>
                <a:gd name="T11" fmla="*/ 61 h 122"/>
                <a:gd name="T12" fmla="*/ 60 w 120"/>
                <a:gd name="T13" fmla="*/ 122 h 122"/>
                <a:gd name="T14" fmla="*/ 60 w 120"/>
                <a:gd name="T15" fmla="*/ 122 h 122"/>
                <a:gd name="T16" fmla="*/ 0 w 120"/>
                <a:gd name="T17" fmla="*/ 61 h 122"/>
                <a:gd name="T18" fmla="*/ 4 w 120"/>
                <a:gd name="T19" fmla="*/ 61 h 122"/>
                <a:gd name="T20" fmla="*/ 60 w 120"/>
                <a:gd name="T21" fmla="*/ 118 h 122"/>
                <a:gd name="T22" fmla="*/ 60 w 120"/>
                <a:gd name="T23" fmla="*/ 118 h 122"/>
                <a:gd name="T24" fmla="*/ 116 w 120"/>
                <a:gd name="T25" fmla="*/ 61 h 122"/>
                <a:gd name="T26" fmla="*/ 116 w 120"/>
                <a:gd name="T27" fmla="*/ 61 h 122"/>
                <a:gd name="T28" fmla="*/ 116 w 120"/>
                <a:gd name="T29" fmla="*/ 61 h 122"/>
                <a:gd name="T30" fmla="*/ 60 w 120"/>
                <a:gd name="T31" fmla="*/ 4 h 122"/>
                <a:gd name="T32" fmla="*/ 60 w 120"/>
                <a:gd name="T33" fmla="*/ 4 h 122"/>
                <a:gd name="T34" fmla="*/ 4 w 120"/>
                <a:gd name="T35" fmla="*/ 61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9" h="1744">
                  <a:moveTo>
                    <a:pt x="442" y="1685"/>
                  </a:moveTo>
                  <a:lnTo>
                    <a:pt x="442" y="1685"/>
                  </a:lnTo>
                  <a:lnTo>
                    <a:pt x="441" y="1685"/>
                  </a:lnTo>
                  <a:lnTo>
                    <a:pt x="440" y="1685"/>
                  </a:lnTo>
                  <a:lnTo>
                    <a:pt x="439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42" y="1685"/>
                  </a:lnTo>
                  <a:close/>
                  <a:moveTo>
                    <a:pt x="660" y="750"/>
                  </a:moveTo>
                  <a:lnTo>
                    <a:pt x="478" y="980"/>
                  </a:lnTo>
                  <a:lnTo>
                    <a:pt x="486" y="1023"/>
                  </a:lnTo>
                  <a:lnTo>
                    <a:pt x="581" y="984"/>
                  </a:lnTo>
                  <a:lnTo>
                    <a:pt x="660" y="750"/>
                  </a:lnTo>
                  <a:close/>
                  <a:moveTo>
                    <a:pt x="719" y="665"/>
                  </a:moveTo>
                  <a:lnTo>
                    <a:pt x="719" y="665"/>
                  </a:lnTo>
                  <a:lnTo>
                    <a:pt x="723" y="682"/>
                  </a:lnTo>
                  <a:lnTo>
                    <a:pt x="737" y="678"/>
                  </a:lnTo>
                  <a:lnTo>
                    <a:pt x="733" y="674"/>
                  </a:lnTo>
                  <a:cubicBezTo>
                    <a:pt x="730" y="671"/>
                    <a:pt x="726" y="668"/>
                    <a:pt x="721" y="666"/>
                  </a:cubicBezTo>
                  <a:lnTo>
                    <a:pt x="719" y="665"/>
                  </a:lnTo>
                  <a:close/>
                  <a:moveTo>
                    <a:pt x="496" y="659"/>
                  </a:moveTo>
                  <a:cubicBezTo>
                    <a:pt x="496" y="659"/>
                    <a:pt x="496" y="659"/>
                    <a:pt x="496" y="659"/>
                  </a:cubicBezTo>
                  <a:lnTo>
                    <a:pt x="497" y="659"/>
                  </a:lnTo>
                  <a:lnTo>
                    <a:pt x="497" y="660"/>
                  </a:lnTo>
                  <a:lnTo>
                    <a:pt x="498" y="660"/>
                  </a:lnTo>
                  <a:lnTo>
                    <a:pt x="499" y="660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1" y="661"/>
                  </a:lnTo>
                  <a:lnTo>
                    <a:pt x="501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499" y="660"/>
                  </a:lnTo>
                  <a:lnTo>
                    <a:pt x="499" y="660"/>
                  </a:lnTo>
                  <a:lnTo>
                    <a:pt x="498" y="660"/>
                  </a:lnTo>
                  <a:lnTo>
                    <a:pt x="498" y="660"/>
                  </a:lnTo>
                  <a:lnTo>
                    <a:pt x="497" y="659"/>
                  </a:lnTo>
                  <a:lnTo>
                    <a:pt x="496" y="659"/>
                  </a:lnTo>
                  <a:close/>
                  <a:moveTo>
                    <a:pt x="613" y="654"/>
                  </a:moveTo>
                  <a:lnTo>
                    <a:pt x="609" y="654"/>
                  </a:lnTo>
                  <a:cubicBezTo>
                    <a:pt x="541" y="667"/>
                    <a:pt x="465" y="708"/>
                    <a:pt x="423" y="773"/>
                  </a:cubicBezTo>
                  <a:cubicBezTo>
                    <a:pt x="420" y="770"/>
                    <a:pt x="419" y="769"/>
                    <a:pt x="419" y="769"/>
                  </a:cubicBezTo>
                  <a:lnTo>
                    <a:pt x="419" y="769"/>
                  </a:lnTo>
                  <a:lnTo>
                    <a:pt x="421" y="771"/>
                  </a:lnTo>
                  <a:cubicBezTo>
                    <a:pt x="423" y="773"/>
                    <a:pt x="423" y="773"/>
                    <a:pt x="423" y="773"/>
                  </a:cubicBezTo>
                  <a:cubicBezTo>
                    <a:pt x="399" y="812"/>
                    <a:pt x="387" y="864"/>
                    <a:pt x="387" y="915"/>
                  </a:cubicBezTo>
                  <a:cubicBezTo>
                    <a:pt x="387" y="998"/>
                    <a:pt x="419" y="1078"/>
                    <a:pt x="455" y="1097"/>
                  </a:cubicBezTo>
                  <a:cubicBezTo>
                    <a:pt x="463" y="1101"/>
                    <a:pt x="470" y="1105"/>
                    <a:pt x="482" y="1105"/>
                  </a:cubicBezTo>
                  <a:cubicBezTo>
                    <a:pt x="482" y="1105"/>
                    <a:pt x="482" y="1105"/>
                    <a:pt x="486" y="1105"/>
                  </a:cubicBezTo>
                  <a:cubicBezTo>
                    <a:pt x="546" y="1105"/>
                    <a:pt x="646" y="1026"/>
                    <a:pt x="705" y="931"/>
                  </a:cubicBezTo>
                  <a:cubicBezTo>
                    <a:pt x="745" y="876"/>
                    <a:pt x="761" y="812"/>
                    <a:pt x="761" y="761"/>
                  </a:cubicBezTo>
                  <a:cubicBezTo>
                    <a:pt x="761" y="744"/>
                    <a:pt x="759" y="729"/>
                    <a:pt x="756" y="716"/>
                  </a:cubicBezTo>
                  <a:lnTo>
                    <a:pt x="753" y="708"/>
                  </a:lnTo>
                  <a:lnTo>
                    <a:pt x="708" y="722"/>
                  </a:lnTo>
                  <a:lnTo>
                    <a:pt x="705" y="716"/>
                  </a:lnTo>
                  <a:lnTo>
                    <a:pt x="605" y="1007"/>
                  </a:lnTo>
                  <a:lnTo>
                    <a:pt x="462" y="1067"/>
                  </a:lnTo>
                  <a:lnTo>
                    <a:pt x="442" y="980"/>
                  </a:lnTo>
                  <a:lnTo>
                    <a:pt x="442" y="972"/>
                  </a:lnTo>
                  <a:lnTo>
                    <a:pt x="676" y="680"/>
                  </a:lnTo>
                  <a:lnTo>
                    <a:pt x="613" y="689"/>
                  </a:lnTo>
                  <a:lnTo>
                    <a:pt x="613" y="654"/>
                  </a:lnTo>
                  <a:close/>
                  <a:moveTo>
                    <a:pt x="716" y="424"/>
                  </a:moveTo>
                  <a:cubicBezTo>
                    <a:pt x="712" y="460"/>
                    <a:pt x="704" y="500"/>
                    <a:pt x="700" y="512"/>
                  </a:cubicBezTo>
                  <a:cubicBezTo>
                    <a:pt x="700" y="516"/>
                    <a:pt x="704" y="523"/>
                    <a:pt x="712" y="531"/>
                  </a:cubicBezTo>
                  <a:cubicBezTo>
                    <a:pt x="724" y="539"/>
                    <a:pt x="736" y="543"/>
                    <a:pt x="744" y="543"/>
                  </a:cubicBezTo>
                  <a:cubicBezTo>
                    <a:pt x="748" y="543"/>
                    <a:pt x="792" y="519"/>
                    <a:pt x="828" y="500"/>
                  </a:cubicBezTo>
                  <a:cubicBezTo>
                    <a:pt x="832" y="496"/>
                    <a:pt x="836" y="492"/>
                    <a:pt x="844" y="492"/>
                  </a:cubicBezTo>
                  <a:cubicBezTo>
                    <a:pt x="836" y="492"/>
                    <a:pt x="832" y="492"/>
                    <a:pt x="824" y="492"/>
                  </a:cubicBezTo>
                  <a:cubicBezTo>
                    <a:pt x="804" y="492"/>
                    <a:pt x="784" y="492"/>
                    <a:pt x="768" y="488"/>
                  </a:cubicBezTo>
                  <a:cubicBezTo>
                    <a:pt x="740" y="480"/>
                    <a:pt x="728" y="452"/>
                    <a:pt x="716" y="424"/>
                  </a:cubicBezTo>
                  <a:close/>
                  <a:moveTo>
                    <a:pt x="700" y="349"/>
                  </a:moveTo>
                  <a:cubicBezTo>
                    <a:pt x="704" y="349"/>
                    <a:pt x="704" y="349"/>
                    <a:pt x="704" y="349"/>
                  </a:cubicBezTo>
                  <a:cubicBezTo>
                    <a:pt x="724" y="349"/>
                    <a:pt x="724" y="349"/>
                    <a:pt x="724" y="349"/>
                  </a:cubicBezTo>
                  <a:cubicBezTo>
                    <a:pt x="728" y="349"/>
                    <a:pt x="728" y="349"/>
                    <a:pt x="728" y="349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28" y="353"/>
                    <a:pt x="728" y="357"/>
                    <a:pt x="728" y="357"/>
                  </a:cubicBezTo>
                  <a:cubicBezTo>
                    <a:pt x="732" y="361"/>
                    <a:pt x="732" y="365"/>
                    <a:pt x="732" y="369"/>
                  </a:cubicBezTo>
                  <a:cubicBezTo>
                    <a:pt x="736" y="381"/>
                    <a:pt x="740" y="393"/>
                    <a:pt x="744" y="405"/>
                  </a:cubicBezTo>
                  <a:cubicBezTo>
                    <a:pt x="752" y="432"/>
                    <a:pt x="772" y="456"/>
                    <a:pt x="776" y="456"/>
                  </a:cubicBezTo>
                  <a:cubicBezTo>
                    <a:pt x="788" y="456"/>
                    <a:pt x="804" y="460"/>
                    <a:pt x="824" y="460"/>
                  </a:cubicBezTo>
                  <a:cubicBezTo>
                    <a:pt x="864" y="460"/>
                    <a:pt x="900" y="456"/>
                    <a:pt x="904" y="456"/>
                  </a:cubicBezTo>
                  <a:cubicBezTo>
                    <a:pt x="908" y="456"/>
                    <a:pt x="908" y="456"/>
                    <a:pt x="908" y="456"/>
                  </a:cubicBezTo>
                  <a:cubicBezTo>
                    <a:pt x="916" y="484"/>
                    <a:pt x="916" y="484"/>
                    <a:pt x="916" y="484"/>
                  </a:cubicBezTo>
                  <a:cubicBezTo>
                    <a:pt x="912" y="484"/>
                    <a:pt x="912" y="484"/>
                    <a:pt x="912" y="484"/>
                  </a:cubicBezTo>
                  <a:cubicBezTo>
                    <a:pt x="908" y="488"/>
                    <a:pt x="908" y="488"/>
                    <a:pt x="908" y="488"/>
                  </a:cubicBezTo>
                  <a:cubicBezTo>
                    <a:pt x="904" y="492"/>
                    <a:pt x="896" y="496"/>
                    <a:pt x="892" y="500"/>
                  </a:cubicBezTo>
                  <a:cubicBezTo>
                    <a:pt x="880" y="508"/>
                    <a:pt x="860" y="516"/>
                    <a:pt x="844" y="527"/>
                  </a:cubicBezTo>
                  <a:cubicBezTo>
                    <a:pt x="808" y="547"/>
                    <a:pt x="768" y="571"/>
                    <a:pt x="748" y="575"/>
                  </a:cubicBezTo>
                  <a:cubicBezTo>
                    <a:pt x="748" y="575"/>
                    <a:pt x="744" y="575"/>
                    <a:pt x="744" y="575"/>
                  </a:cubicBezTo>
                  <a:cubicBezTo>
                    <a:pt x="708" y="571"/>
                    <a:pt x="672" y="547"/>
                    <a:pt x="668" y="512"/>
                  </a:cubicBezTo>
                  <a:cubicBezTo>
                    <a:pt x="668" y="508"/>
                    <a:pt x="668" y="508"/>
                    <a:pt x="668" y="504"/>
                  </a:cubicBezTo>
                  <a:cubicBezTo>
                    <a:pt x="672" y="480"/>
                    <a:pt x="696" y="357"/>
                    <a:pt x="696" y="353"/>
                  </a:cubicBezTo>
                  <a:cubicBezTo>
                    <a:pt x="700" y="349"/>
                    <a:pt x="700" y="349"/>
                    <a:pt x="700" y="349"/>
                  </a:cubicBezTo>
                  <a:close/>
                  <a:moveTo>
                    <a:pt x="883" y="297"/>
                  </a:moveTo>
                  <a:lnTo>
                    <a:pt x="891" y="297"/>
                  </a:lnTo>
                  <a:lnTo>
                    <a:pt x="911" y="297"/>
                  </a:lnTo>
                  <a:lnTo>
                    <a:pt x="911" y="329"/>
                  </a:lnTo>
                  <a:lnTo>
                    <a:pt x="903" y="329"/>
                  </a:lnTo>
                  <a:lnTo>
                    <a:pt x="891" y="329"/>
                  </a:lnTo>
                  <a:lnTo>
                    <a:pt x="883" y="329"/>
                  </a:lnTo>
                  <a:lnTo>
                    <a:pt x="883" y="297"/>
                  </a:lnTo>
                  <a:close/>
                  <a:moveTo>
                    <a:pt x="795" y="266"/>
                  </a:moveTo>
                  <a:lnTo>
                    <a:pt x="827" y="293"/>
                  </a:lnTo>
                  <a:lnTo>
                    <a:pt x="807" y="317"/>
                  </a:lnTo>
                  <a:lnTo>
                    <a:pt x="784" y="297"/>
                  </a:lnTo>
                  <a:lnTo>
                    <a:pt x="776" y="293"/>
                  </a:lnTo>
                  <a:lnTo>
                    <a:pt x="795" y="266"/>
                  </a:lnTo>
                  <a:close/>
                  <a:moveTo>
                    <a:pt x="215" y="214"/>
                  </a:moveTo>
                  <a:cubicBezTo>
                    <a:pt x="215" y="214"/>
                    <a:pt x="216" y="214"/>
                    <a:pt x="217" y="215"/>
                  </a:cubicBezTo>
                  <a:lnTo>
                    <a:pt x="219" y="216"/>
                  </a:lnTo>
                  <a:lnTo>
                    <a:pt x="219" y="218"/>
                  </a:lnTo>
                  <a:cubicBezTo>
                    <a:pt x="215" y="214"/>
                    <a:pt x="215" y="214"/>
                    <a:pt x="215" y="214"/>
                  </a:cubicBezTo>
                  <a:close/>
                  <a:moveTo>
                    <a:pt x="219" y="214"/>
                  </a:moveTo>
                  <a:lnTo>
                    <a:pt x="219" y="214"/>
                  </a:lnTo>
                  <a:lnTo>
                    <a:pt x="218" y="214"/>
                  </a:lnTo>
                  <a:lnTo>
                    <a:pt x="217" y="214"/>
                  </a:lnTo>
                  <a:lnTo>
                    <a:pt x="217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9" y="214"/>
                  </a:lnTo>
                  <a:close/>
                  <a:moveTo>
                    <a:pt x="772" y="163"/>
                  </a:moveTo>
                  <a:cubicBezTo>
                    <a:pt x="652" y="163"/>
                    <a:pt x="557" y="262"/>
                    <a:pt x="557" y="381"/>
                  </a:cubicBezTo>
                  <a:cubicBezTo>
                    <a:pt x="557" y="499"/>
                    <a:pt x="652" y="598"/>
                    <a:pt x="772" y="598"/>
                  </a:cubicBezTo>
                  <a:cubicBezTo>
                    <a:pt x="892" y="598"/>
                    <a:pt x="987" y="499"/>
                    <a:pt x="987" y="381"/>
                  </a:cubicBezTo>
                  <a:cubicBezTo>
                    <a:pt x="987" y="377"/>
                    <a:pt x="987" y="377"/>
                    <a:pt x="987" y="377"/>
                  </a:cubicBezTo>
                  <a:cubicBezTo>
                    <a:pt x="987" y="300"/>
                    <a:pt x="947" y="233"/>
                    <a:pt x="887" y="196"/>
                  </a:cubicBezTo>
                  <a:lnTo>
                    <a:pt x="885" y="194"/>
                  </a:lnTo>
                  <a:lnTo>
                    <a:pt x="884" y="194"/>
                  </a:lnTo>
                  <a:cubicBezTo>
                    <a:pt x="879" y="194"/>
                    <a:pt x="879" y="194"/>
                    <a:pt x="879" y="194"/>
                  </a:cubicBezTo>
                  <a:lnTo>
                    <a:pt x="879" y="191"/>
                  </a:lnTo>
                  <a:lnTo>
                    <a:pt x="875" y="188"/>
                  </a:lnTo>
                  <a:lnTo>
                    <a:pt x="869" y="185"/>
                  </a:lnTo>
                  <a:lnTo>
                    <a:pt x="868" y="186"/>
                  </a:lnTo>
                  <a:cubicBezTo>
                    <a:pt x="867" y="186"/>
                    <a:pt x="867" y="186"/>
                    <a:pt x="867" y="186"/>
                  </a:cubicBezTo>
                  <a:lnTo>
                    <a:pt x="865" y="184"/>
                  </a:lnTo>
                  <a:lnTo>
                    <a:pt x="856" y="179"/>
                  </a:lnTo>
                  <a:cubicBezTo>
                    <a:pt x="830" y="169"/>
                    <a:pt x="802" y="163"/>
                    <a:pt x="772" y="163"/>
                  </a:cubicBezTo>
                  <a:close/>
                  <a:moveTo>
                    <a:pt x="962" y="124"/>
                  </a:moveTo>
                  <a:lnTo>
                    <a:pt x="962" y="125"/>
                  </a:lnTo>
                  <a:cubicBezTo>
                    <a:pt x="951" y="135"/>
                    <a:pt x="938" y="142"/>
                    <a:pt x="926" y="150"/>
                  </a:cubicBezTo>
                  <a:cubicBezTo>
                    <a:pt x="923" y="153"/>
                    <a:pt x="920" y="155"/>
                    <a:pt x="916" y="157"/>
                  </a:cubicBezTo>
                  <a:lnTo>
                    <a:pt x="909" y="162"/>
                  </a:lnTo>
                  <a:lnTo>
                    <a:pt x="913" y="162"/>
                  </a:lnTo>
                  <a:cubicBezTo>
                    <a:pt x="915" y="162"/>
                    <a:pt x="917" y="162"/>
                    <a:pt x="919" y="162"/>
                  </a:cubicBezTo>
                  <a:cubicBezTo>
                    <a:pt x="931" y="162"/>
                    <a:pt x="947" y="162"/>
                    <a:pt x="962" y="162"/>
                  </a:cubicBezTo>
                  <a:cubicBezTo>
                    <a:pt x="974" y="162"/>
                    <a:pt x="978" y="162"/>
                    <a:pt x="978" y="162"/>
                  </a:cubicBezTo>
                  <a:cubicBezTo>
                    <a:pt x="978" y="158"/>
                    <a:pt x="982" y="158"/>
                    <a:pt x="982" y="158"/>
                  </a:cubicBezTo>
                  <a:cubicBezTo>
                    <a:pt x="982" y="154"/>
                    <a:pt x="982" y="150"/>
                    <a:pt x="986" y="146"/>
                  </a:cubicBezTo>
                  <a:cubicBezTo>
                    <a:pt x="982" y="146"/>
                    <a:pt x="982" y="146"/>
                    <a:pt x="982" y="146"/>
                  </a:cubicBezTo>
                  <a:cubicBezTo>
                    <a:pt x="974" y="146"/>
                    <a:pt x="974" y="146"/>
                    <a:pt x="974" y="146"/>
                  </a:cubicBezTo>
                  <a:cubicBezTo>
                    <a:pt x="974" y="142"/>
                    <a:pt x="974" y="142"/>
                    <a:pt x="974" y="142"/>
                  </a:cubicBezTo>
                  <a:cubicBezTo>
                    <a:pt x="958" y="139"/>
                    <a:pt x="958" y="139"/>
                    <a:pt x="958" y="139"/>
                  </a:cubicBezTo>
                  <a:cubicBezTo>
                    <a:pt x="958" y="131"/>
                    <a:pt x="958" y="131"/>
                    <a:pt x="958" y="131"/>
                  </a:cubicBezTo>
                  <a:cubicBezTo>
                    <a:pt x="958" y="127"/>
                    <a:pt x="962" y="127"/>
                    <a:pt x="962" y="127"/>
                  </a:cubicBezTo>
                  <a:cubicBezTo>
                    <a:pt x="962" y="127"/>
                    <a:pt x="962" y="127"/>
                    <a:pt x="962" y="125"/>
                  </a:cubicBezTo>
                  <a:lnTo>
                    <a:pt x="962" y="124"/>
                  </a:lnTo>
                  <a:close/>
                  <a:moveTo>
                    <a:pt x="998" y="123"/>
                  </a:moveTo>
                  <a:cubicBezTo>
                    <a:pt x="998" y="123"/>
                    <a:pt x="998" y="125"/>
                    <a:pt x="997" y="128"/>
                  </a:cubicBezTo>
                  <a:lnTo>
                    <a:pt x="997" y="128"/>
                  </a:lnTo>
                  <a:lnTo>
                    <a:pt x="996" y="129"/>
                  </a:lnTo>
                  <a:cubicBezTo>
                    <a:pt x="994" y="131"/>
                    <a:pt x="993" y="132"/>
                    <a:pt x="990" y="135"/>
                  </a:cubicBezTo>
                  <a:cubicBezTo>
                    <a:pt x="990" y="139"/>
                    <a:pt x="990" y="139"/>
                    <a:pt x="990" y="139"/>
                  </a:cubicBezTo>
                  <a:cubicBezTo>
                    <a:pt x="993" y="136"/>
                    <a:pt x="995" y="133"/>
                    <a:pt x="996" y="130"/>
                  </a:cubicBezTo>
                  <a:lnTo>
                    <a:pt x="997" y="128"/>
                  </a:lnTo>
                  <a:lnTo>
                    <a:pt x="998" y="127"/>
                  </a:lnTo>
                  <a:cubicBezTo>
                    <a:pt x="998" y="123"/>
                    <a:pt x="998" y="123"/>
                    <a:pt x="998" y="123"/>
                  </a:cubicBezTo>
                  <a:close/>
                  <a:moveTo>
                    <a:pt x="899" y="0"/>
                  </a:moveTo>
                  <a:cubicBezTo>
                    <a:pt x="919" y="0"/>
                    <a:pt x="934" y="16"/>
                    <a:pt x="950" y="32"/>
                  </a:cubicBezTo>
                  <a:cubicBezTo>
                    <a:pt x="966" y="47"/>
                    <a:pt x="978" y="67"/>
                    <a:pt x="982" y="87"/>
                  </a:cubicBezTo>
                  <a:cubicBezTo>
                    <a:pt x="982" y="89"/>
                    <a:pt x="981" y="91"/>
                    <a:pt x="981" y="93"/>
                  </a:cubicBezTo>
                  <a:lnTo>
                    <a:pt x="981" y="93"/>
                  </a:lnTo>
                  <a:lnTo>
                    <a:pt x="982" y="92"/>
                  </a:lnTo>
                  <a:cubicBezTo>
                    <a:pt x="986" y="89"/>
                    <a:pt x="991" y="87"/>
                    <a:pt x="998" y="87"/>
                  </a:cubicBezTo>
                  <a:cubicBezTo>
                    <a:pt x="1006" y="87"/>
                    <a:pt x="1010" y="87"/>
                    <a:pt x="1014" y="91"/>
                  </a:cubicBezTo>
                  <a:cubicBezTo>
                    <a:pt x="1022" y="99"/>
                    <a:pt x="1030" y="111"/>
                    <a:pt x="1030" y="123"/>
                  </a:cubicBezTo>
                  <a:cubicBezTo>
                    <a:pt x="1030" y="135"/>
                    <a:pt x="1026" y="146"/>
                    <a:pt x="1018" y="158"/>
                  </a:cubicBezTo>
                  <a:cubicBezTo>
                    <a:pt x="1010" y="166"/>
                    <a:pt x="1010" y="170"/>
                    <a:pt x="1006" y="178"/>
                  </a:cubicBezTo>
                  <a:cubicBezTo>
                    <a:pt x="998" y="190"/>
                    <a:pt x="986" y="194"/>
                    <a:pt x="966" y="194"/>
                  </a:cubicBezTo>
                  <a:cubicBezTo>
                    <a:pt x="956" y="194"/>
                    <a:pt x="948" y="194"/>
                    <a:pt x="940" y="194"/>
                  </a:cubicBezTo>
                  <a:lnTo>
                    <a:pt x="937" y="194"/>
                  </a:lnTo>
                  <a:lnTo>
                    <a:pt x="944" y="200"/>
                  </a:lnTo>
                  <a:cubicBezTo>
                    <a:pt x="989" y="244"/>
                    <a:pt x="1017" y="305"/>
                    <a:pt x="1019" y="373"/>
                  </a:cubicBezTo>
                  <a:cubicBezTo>
                    <a:pt x="1019" y="381"/>
                    <a:pt x="1019" y="381"/>
                    <a:pt x="1019" y="381"/>
                  </a:cubicBezTo>
                  <a:cubicBezTo>
                    <a:pt x="1019" y="519"/>
                    <a:pt x="911" y="630"/>
                    <a:pt x="772" y="630"/>
                  </a:cubicBezTo>
                  <a:cubicBezTo>
                    <a:pt x="759" y="630"/>
                    <a:pt x="747" y="629"/>
                    <a:pt x="735" y="627"/>
                  </a:cubicBezTo>
                  <a:lnTo>
                    <a:pt x="733" y="627"/>
                  </a:lnTo>
                  <a:lnTo>
                    <a:pt x="730" y="634"/>
                  </a:lnTo>
                  <a:lnTo>
                    <a:pt x="737" y="638"/>
                  </a:lnTo>
                  <a:cubicBezTo>
                    <a:pt x="748" y="646"/>
                    <a:pt x="758" y="655"/>
                    <a:pt x="765" y="665"/>
                  </a:cubicBezTo>
                  <a:lnTo>
                    <a:pt x="770" y="672"/>
                  </a:lnTo>
                  <a:lnTo>
                    <a:pt x="778" y="670"/>
                  </a:lnTo>
                  <a:cubicBezTo>
                    <a:pt x="788" y="665"/>
                    <a:pt x="800" y="660"/>
                    <a:pt x="812" y="654"/>
                  </a:cubicBezTo>
                  <a:cubicBezTo>
                    <a:pt x="847" y="638"/>
                    <a:pt x="895" y="618"/>
                    <a:pt x="943" y="598"/>
                  </a:cubicBezTo>
                  <a:cubicBezTo>
                    <a:pt x="1042" y="555"/>
                    <a:pt x="1142" y="515"/>
                    <a:pt x="1182" y="511"/>
                  </a:cubicBezTo>
                  <a:cubicBezTo>
                    <a:pt x="1182" y="511"/>
                    <a:pt x="1186" y="511"/>
                    <a:pt x="1190" y="511"/>
                  </a:cubicBezTo>
                  <a:cubicBezTo>
                    <a:pt x="1249" y="511"/>
                    <a:pt x="1301" y="531"/>
                    <a:pt x="1301" y="531"/>
                  </a:cubicBezTo>
                  <a:cubicBezTo>
                    <a:pt x="1309" y="535"/>
                    <a:pt x="1309" y="535"/>
                    <a:pt x="1309" y="535"/>
                  </a:cubicBezTo>
                  <a:cubicBezTo>
                    <a:pt x="1301" y="562"/>
                    <a:pt x="1301" y="562"/>
                    <a:pt x="1301" y="562"/>
                  </a:cubicBezTo>
                  <a:cubicBezTo>
                    <a:pt x="1293" y="562"/>
                    <a:pt x="1293" y="562"/>
                    <a:pt x="1293" y="562"/>
                  </a:cubicBezTo>
                  <a:cubicBezTo>
                    <a:pt x="1293" y="562"/>
                    <a:pt x="1289" y="559"/>
                    <a:pt x="1289" y="559"/>
                  </a:cubicBezTo>
                  <a:cubicBezTo>
                    <a:pt x="1289" y="559"/>
                    <a:pt x="1285" y="559"/>
                    <a:pt x="1285" y="559"/>
                  </a:cubicBezTo>
                  <a:cubicBezTo>
                    <a:pt x="1277" y="555"/>
                    <a:pt x="1269" y="555"/>
                    <a:pt x="1261" y="551"/>
                  </a:cubicBezTo>
                  <a:cubicBezTo>
                    <a:pt x="1241" y="547"/>
                    <a:pt x="1217" y="543"/>
                    <a:pt x="1190" y="543"/>
                  </a:cubicBezTo>
                  <a:cubicBezTo>
                    <a:pt x="1186" y="543"/>
                    <a:pt x="1186" y="543"/>
                    <a:pt x="1182" y="543"/>
                  </a:cubicBezTo>
                  <a:cubicBezTo>
                    <a:pt x="1162" y="543"/>
                    <a:pt x="1050" y="586"/>
                    <a:pt x="955" y="626"/>
                  </a:cubicBezTo>
                  <a:cubicBezTo>
                    <a:pt x="886" y="657"/>
                    <a:pt x="820" y="686"/>
                    <a:pt x="788" y="700"/>
                  </a:cubicBezTo>
                  <a:lnTo>
                    <a:pt x="784" y="702"/>
                  </a:lnTo>
                  <a:lnTo>
                    <a:pt x="788" y="713"/>
                  </a:lnTo>
                  <a:cubicBezTo>
                    <a:pt x="791" y="728"/>
                    <a:pt x="793" y="744"/>
                    <a:pt x="793" y="761"/>
                  </a:cubicBezTo>
                  <a:cubicBezTo>
                    <a:pt x="793" y="820"/>
                    <a:pt x="773" y="887"/>
                    <a:pt x="733" y="951"/>
                  </a:cubicBezTo>
                  <a:cubicBezTo>
                    <a:pt x="681" y="1032"/>
                    <a:pt x="602" y="1103"/>
                    <a:pt x="529" y="1128"/>
                  </a:cubicBezTo>
                  <a:lnTo>
                    <a:pt x="521" y="1130"/>
                  </a:lnTo>
                  <a:lnTo>
                    <a:pt x="521" y="1133"/>
                  </a:lnTo>
                  <a:cubicBezTo>
                    <a:pt x="519" y="1136"/>
                    <a:pt x="517" y="1140"/>
                    <a:pt x="517" y="1146"/>
                  </a:cubicBezTo>
                  <a:cubicBezTo>
                    <a:pt x="517" y="1158"/>
                    <a:pt x="513" y="1177"/>
                    <a:pt x="509" y="1197"/>
                  </a:cubicBezTo>
                  <a:cubicBezTo>
                    <a:pt x="501" y="1245"/>
                    <a:pt x="489" y="1304"/>
                    <a:pt x="481" y="1368"/>
                  </a:cubicBezTo>
                  <a:cubicBezTo>
                    <a:pt x="462" y="1494"/>
                    <a:pt x="442" y="1637"/>
                    <a:pt x="438" y="1685"/>
                  </a:cubicBezTo>
                  <a:cubicBezTo>
                    <a:pt x="438" y="1692"/>
                    <a:pt x="442" y="1696"/>
                    <a:pt x="442" y="1696"/>
                  </a:cubicBezTo>
                  <a:cubicBezTo>
                    <a:pt x="442" y="1704"/>
                    <a:pt x="458" y="1712"/>
                    <a:pt x="481" y="1712"/>
                  </a:cubicBezTo>
                  <a:cubicBezTo>
                    <a:pt x="509" y="1712"/>
                    <a:pt x="537" y="1704"/>
                    <a:pt x="537" y="1704"/>
                  </a:cubicBezTo>
                  <a:cubicBezTo>
                    <a:pt x="537" y="1704"/>
                    <a:pt x="537" y="1704"/>
                    <a:pt x="541" y="1704"/>
                  </a:cubicBezTo>
                  <a:cubicBezTo>
                    <a:pt x="545" y="1704"/>
                    <a:pt x="545" y="1704"/>
                    <a:pt x="545" y="1704"/>
                  </a:cubicBezTo>
                  <a:cubicBezTo>
                    <a:pt x="553" y="1732"/>
                    <a:pt x="553" y="1732"/>
                    <a:pt x="553" y="1732"/>
                  </a:cubicBezTo>
                  <a:cubicBezTo>
                    <a:pt x="545" y="1732"/>
                    <a:pt x="545" y="1732"/>
                    <a:pt x="545" y="1732"/>
                  </a:cubicBezTo>
                  <a:cubicBezTo>
                    <a:pt x="545" y="1732"/>
                    <a:pt x="541" y="1736"/>
                    <a:pt x="541" y="1736"/>
                  </a:cubicBezTo>
                  <a:cubicBezTo>
                    <a:pt x="537" y="1736"/>
                    <a:pt x="533" y="1736"/>
                    <a:pt x="525" y="1736"/>
                  </a:cubicBezTo>
                  <a:cubicBezTo>
                    <a:pt x="513" y="1740"/>
                    <a:pt x="497" y="1744"/>
                    <a:pt x="481" y="1744"/>
                  </a:cubicBezTo>
                  <a:cubicBezTo>
                    <a:pt x="481" y="1744"/>
                    <a:pt x="478" y="1744"/>
                    <a:pt x="478" y="1744"/>
                  </a:cubicBezTo>
                  <a:cubicBezTo>
                    <a:pt x="454" y="1744"/>
                    <a:pt x="422" y="1736"/>
                    <a:pt x="410" y="1704"/>
                  </a:cubicBezTo>
                  <a:lnTo>
                    <a:pt x="411" y="1704"/>
                  </a:lnTo>
                  <a:lnTo>
                    <a:pt x="412" y="1703"/>
                  </a:lnTo>
                  <a:lnTo>
                    <a:pt x="412" y="1703"/>
                  </a:lnTo>
                  <a:lnTo>
                    <a:pt x="413" y="1703"/>
                  </a:lnTo>
                  <a:cubicBezTo>
                    <a:pt x="413" y="1703"/>
                    <a:pt x="414" y="1702"/>
                    <a:pt x="415" y="1702"/>
                  </a:cubicBezTo>
                  <a:lnTo>
                    <a:pt x="416" y="1702"/>
                  </a:lnTo>
                  <a:lnTo>
                    <a:pt x="416" y="1701"/>
                  </a:lnTo>
                  <a:lnTo>
                    <a:pt x="417" y="1701"/>
                  </a:lnTo>
                  <a:cubicBezTo>
                    <a:pt x="418" y="1700"/>
                    <a:pt x="418" y="1700"/>
                    <a:pt x="418" y="1700"/>
                  </a:cubicBezTo>
                  <a:lnTo>
                    <a:pt x="416" y="1701"/>
                  </a:lnTo>
                  <a:lnTo>
                    <a:pt x="416" y="1701"/>
                  </a:lnTo>
                  <a:lnTo>
                    <a:pt x="416" y="1702"/>
                  </a:lnTo>
                  <a:lnTo>
                    <a:pt x="415" y="1702"/>
                  </a:lnTo>
                  <a:cubicBezTo>
                    <a:pt x="415" y="1702"/>
                    <a:pt x="414" y="1702"/>
                    <a:pt x="413" y="1703"/>
                  </a:cubicBezTo>
                  <a:lnTo>
                    <a:pt x="412" y="1703"/>
                  </a:lnTo>
                  <a:lnTo>
                    <a:pt x="411" y="1704"/>
                  </a:lnTo>
                  <a:lnTo>
                    <a:pt x="411" y="1704"/>
                  </a:lnTo>
                  <a:cubicBezTo>
                    <a:pt x="410" y="1704"/>
                    <a:pt x="410" y="1704"/>
                    <a:pt x="410" y="1704"/>
                  </a:cubicBezTo>
                  <a:cubicBezTo>
                    <a:pt x="410" y="1696"/>
                    <a:pt x="406" y="1692"/>
                    <a:pt x="406" y="1685"/>
                  </a:cubicBezTo>
                  <a:cubicBezTo>
                    <a:pt x="410" y="1595"/>
                    <a:pt x="472" y="1228"/>
                    <a:pt x="487" y="1137"/>
                  </a:cubicBezTo>
                  <a:lnTo>
                    <a:pt x="487" y="1137"/>
                  </a:lnTo>
                  <a:lnTo>
                    <a:pt x="482" y="1137"/>
                  </a:lnTo>
                  <a:cubicBezTo>
                    <a:pt x="466" y="1137"/>
                    <a:pt x="451" y="1133"/>
                    <a:pt x="435" y="1121"/>
                  </a:cubicBezTo>
                  <a:cubicBezTo>
                    <a:pt x="439" y="1117"/>
                    <a:pt x="439" y="1117"/>
                    <a:pt x="439" y="1117"/>
                  </a:cubicBezTo>
                  <a:cubicBezTo>
                    <a:pt x="435" y="1121"/>
                    <a:pt x="435" y="1121"/>
                    <a:pt x="435" y="1121"/>
                  </a:cubicBezTo>
                  <a:cubicBezTo>
                    <a:pt x="423" y="1113"/>
                    <a:pt x="412" y="1102"/>
                    <a:pt x="402" y="1088"/>
                  </a:cubicBezTo>
                  <a:lnTo>
                    <a:pt x="399" y="1083"/>
                  </a:lnTo>
                  <a:lnTo>
                    <a:pt x="393" y="1090"/>
                  </a:lnTo>
                  <a:cubicBezTo>
                    <a:pt x="367" y="1122"/>
                    <a:pt x="321" y="1178"/>
                    <a:pt x="283" y="1213"/>
                  </a:cubicBezTo>
                  <a:cubicBezTo>
                    <a:pt x="263" y="1229"/>
                    <a:pt x="247" y="1241"/>
                    <a:pt x="227" y="1245"/>
                  </a:cubicBezTo>
                  <a:cubicBezTo>
                    <a:pt x="227" y="1245"/>
                    <a:pt x="223" y="1241"/>
                    <a:pt x="223" y="1241"/>
                  </a:cubicBezTo>
                  <a:cubicBezTo>
                    <a:pt x="223" y="1233"/>
                    <a:pt x="223" y="1233"/>
                    <a:pt x="223" y="1233"/>
                  </a:cubicBezTo>
                  <a:cubicBezTo>
                    <a:pt x="219" y="1241"/>
                    <a:pt x="219" y="1241"/>
                    <a:pt x="219" y="1241"/>
                  </a:cubicBezTo>
                  <a:cubicBezTo>
                    <a:pt x="191" y="1233"/>
                    <a:pt x="171" y="1193"/>
                    <a:pt x="147" y="1154"/>
                  </a:cubicBezTo>
                  <a:cubicBezTo>
                    <a:pt x="131" y="1118"/>
                    <a:pt x="119" y="1083"/>
                    <a:pt x="115" y="1063"/>
                  </a:cubicBezTo>
                  <a:cubicBezTo>
                    <a:pt x="115" y="1063"/>
                    <a:pt x="111" y="1063"/>
                    <a:pt x="111" y="1063"/>
                  </a:cubicBezTo>
                  <a:cubicBezTo>
                    <a:pt x="84" y="1063"/>
                    <a:pt x="24" y="1079"/>
                    <a:pt x="20" y="1083"/>
                  </a:cubicBezTo>
                  <a:cubicBezTo>
                    <a:pt x="16" y="1075"/>
                    <a:pt x="16" y="1075"/>
                    <a:pt x="16" y="1075"/>
                  </a:cubicBezTo>
                  <a:cubicBezTo>
                    <a:pt x="8" y="1075"/>
                    <a:pt x="8" y="1075"/>
                    <a:pt x="8" y="1075"/>
                  </a:cubicBezTo>
                  <a:cubicBezTo>
                    <a:pt x="0" y="1051"/>
                    <a:pt x="0" y="1051"/>
                    <a:pt x="0" y="1051"/>
                  </a:cubicBezTo>
                  <a:cubicBezTo>
                    <a:pt x="12" y="1051"/>
                    <a:pt x="12" y="1051"/>
                    <a:pt x="12" y="1051"/>
                  </a:cubicBezTo>
                  <a:cubicBezTo>
                    <a:pt x="16" y="1051"/>
                    <a:pt x="16" y="1051"/>
                    <a:pt x="20" y="1047"/>
                  </a:cubicBezTo>
                  <a:cubicBezTo>
                    <a:pt x="28" y="1047"/>
                    <a:pt x="36" y="1043"/>
                    <a:pt x="48" y="1043"/>
                  </a:cubicBezTo>
                  <a:cubicBezTo>
                    <a:pt x="68" y="1039"/>
                    <a:pt x="92" y="1031"/>
                    <a:pt x="111" y="1031"/>
                  </a:cubicBezTo>
                  <a:cubicBezTo>
                    <a:pt x="115" y="1031"/>
                    <a:pt x="123" y="1031"/>
                    <a:pt x="127" y="1035"/>
                  </a:cubicBezTo>
                  <a:cubicBezTo>
                    <a:pt x="135" y="1039"/>
                    <a:pt x="143" y="1043"/>
                    <a:pt x="143" y="1055"/>
                  </a:cubicBezTo>
                  <a:cubicBezTo>
                    <a:pt x="143" y="1059"/>
                    <a:pt x="143" y="1059"/>
                    <a:pt x="143" y="1059"/>
                  </a:cubicBezTo>
                  <a:cubicBezTo>
                    <a:pt x="143" y="1063"/>
                    <a:pt x="159" y="1106"/>
                    <a:pt x="179" y="1138"/>
                  </a:cubicBezTo>
                  <a:cubicBezTo>
                    <a:pt x="187" y="1158"/>
                    <a:pt x="199" y="1178"/>
                    <a:pt x="207" y="1190"/>
                  </a:cubicBezTo>
                  <a:cubicBezTo>
                    <a:pt x="215" y="1201"/>
                    <a:pt x="227" y="1213"/>
                    <a:pt x="227" y="1213"/>
                  </a:cubicBezTo>
                  <a:cubicBezTo>
                    <a:pt x="227" y="1213"/>
                    <a:pt x="227" y="1213"/>
                    <a:pt x="231" y="1213"/>
                  </a:cubicBezTo>
                  <a:cubicBezTo>
                    <a:pt x="231" y="1209"/>
                    <a:pt x="231" y="1209"/>
                    <a:pt x="231" y="1209"/>
                  </a:cubicBezTo>
                  <a:cubicBezTo>
                    <a:pt x="235" y="1209"/>
                    <a:pt x="235" y="1209"/>
                    <a:pt x="239" y="1205"/>
                  </a:cubicBezTo>
                  <a:cubicBezTo>
                    <a:pt x="247" y="1201"/>
                    <a:pt x="255" y="1197"/>
                    <a:pt x="263" y="1190"/>
                  </a:cubicBezTo>
                  <a:cubicBezTo>
                    <a:pt x="279" y="1174"/>
                    <a:pt x="299" y="1154"/>
                    <a:pt x="318" y="1130"/>
                  </a:cubicBezTo>
                  <a:cubicBezTo>
                    <a:pt x="344" y="1098"/>
                    <a:pt x="370" y="1066"/>
                    <a:pt x="381" y="1053"/>
                  </a:cubicBezTo>
                  <a:lnTo>
                    <a:pt x="382" y="1052"/>
                  </a:lnTo>
                  <a:lnTo>
                    <a:pt x="376" y="1037"/>
                  </a:lnTo>
                  <a:cubicBezTo>
                    <a:pt x="363" y="1001"/>
                    <a:pt x="355" y="958"/>
                    <a:pt x="355" y="915"/>
                  </a:cubicBezTo>
                  <a:cubicBezTo>
                    <a:pt x="355" y="860"/>
                    <a:pt x="367" y="800"/>
                    <a:pt x="399" y="753"/>
                  </a:cubicBezTo>
                  <a:cubicBezTo>
                    <a:pt x="422" y="719"/>
                    <a:pt x="452" y="692"/>
                    <a:pt x="486" y="670"/>
                  </a:cubicBezTo>
                  <a:lnTo>
                    <a:pt x="492" y="667"/>
                  </a:lnTo>
                  <a:lnTo>
                    <a:pt x="492" y="667"/>
                  </a:lnTo>
                  <a:cubicBezTo>
                    <a:pt x="488" y="667"/>
                    <a:pt x="488" y="667"/>
                    <a:pt x="488" y="667"/>
                  </a:cubicBezTo>
                  <a:cubicBezTo>
                    <a:pt x="488" y="659"/>
                    <a:pt x="488" y="659"/>
                    <a:pt x="488" y="659"/>
                  </a:cubicBezTo>
                  <a:cubicBezTo>
                    <a:pt x="488" y="655"/>
                    <a:pt x="488" y="655"/>
                    <a:pt x="488" y="651"/>
                  </a:cubicBezTo>
                  <a:cubicBezTo>
                    <a:pt x="488" y="524"/>
                    <a:pt x="421" y="417"/>
                    <a:pt x="354" y="337"/>
                  </a:cubicBezTo>
                  <a:cubicBezTo>
                    <a:pt x="324" y="306"/>
                    <a:pt x="295" y="279"/>
                    <a:pt x="272" y="258"/>
                  </a:cubicBezTo>
                  <a:lnTo>
                    <a:pt x="271" y="258"/>
                  </a:lnTo>
                  <a:lnTo>
                    <a:pt x="270" y="258"/>
                  </a:lnTo>
                  <a:lnTo>
                    <a:pt x="270" y="257"/>
                  </a:lnTo>
                  <a:lnTo>
                    <a:pt x="263" y="251"/>
                  </a:lnTo>
                  <a:cubicBezTo>
                    <a:pt x="244" y="235"/>
                    <a:pt x="229" y="223"/>
                    <a:pt x="220" y="217"/>
                  </a:cubicBezTo>
                  <a:lnTo>
                    <a:pt x="219" y="216"/>
                  </a:lnTo>
                  <a:lnTo>
                    <a:pt x="219" y="214"/>
                  </a:lnTo>
                  <a:lnTo>
                    <a:pt x="219" y="214"/>
                  </a:lnTo>
                  <a:lnTo>
                    <a:pt x="219" y="211"/>
                  </a:lnTo>
                  <a:cubicBezTo>
                    <a:pt x="219" y="206"/>
                    <a:pt x="219" y="206"/>
                    <a:pt x="219" y="206"/>
                  </a:cubicBezTo>
                  <a:cubicBezTo>
                    <a:pt x="215" y="206"/>
                    <a:pt x="215" y="206"/>
                    <a:pt x="215" y="206"/>
                  </a:cubicBezTo>
                  <a:cubicBezTo>
                    <a:pt x="231" y="178"/>
                    <a:pt x="231" y="178"/>
                    <a:pt x="231" y="178"/>
                  </a:cubicBezTo>
                  <a:cubicBezTo>
                    <a:pt x="235" y="190"/>
                    <a:pt x="235" y="190"/>
                    <a:pt x="235" y="190"/>
                  </a:cubicBezTo>
                  <a:cubicBezTo>
                    <a:pt x="235" y="190"/>
                    <a:pt x="235" y="190"/>
                    <a:pt x="239" y="190"/>
                  </a:cubicBezTo>
                  <a:cubicBezTo>
                    <a:pt x="239" y="194"/>
                    <a:pt x="243" y="194"/>
                    <a:pt x="247" y="198"/>
                  </a:cubicBezTo>
                  <a:cubicBezTo>
                    <a:pt x="249" y="199"/>
                    <a:pt x="251" y="200"/>
                    <a:pt x="253" y="202"/>
                  </a:cubicBezTo>
                  <a:lnTo>
                    <a:pt x="256" y="203"/>
                  </a:lnTo>
                  <a:lnTo>
                    <a:pt x="250" y="182"/>
                  </a:lnTo>
                  <a:lnTo>
                    <a:pt x="250" y="178"/>
                  </a:lnTo>
                  <a:lnTo>
                    <a:pt x="278" y="171"/>
                  </a:lnTo>
                  <a:lnTo>
                    <a:pt x="299" y="240"/>
                  </a:lnTo>
                  <a:lnTo>
                    <a:pt x="299" y="240"/>
                  </a:lnTo>
                  <a:cubicBezTo>
                    <a:pt x="323" y="261"/>
                    <a:pt x="350" y="287"/>
                    <a:pt x="377" y="317"/>
                  </a:cubicBezTo>
                  <a:cubicBezTo>
                    <a:pt x="449" y="397"/>
                    <a:pt x="520" y="512"/>
                    <a:pt x="520" y="651"/>
                  </a:cubicBezTo>
                  <a:lnTo>
                    <a:pt x="520" y="652"/>
                  </a:lnTo>
                  <a:lnTo>
                    <a:pt x="535" y="645"/>
                  </a:lnTo>
                  <a:cubicBezTo>
                    <a:pt x="576" y="627"/>
                    <a:pt x="619" y="618"/>
                    <a:pt x="658" y="618"/>
                  </a:cubicBezTo>
                  <a:lnTo>
                    <a:pt x="663" y="618"/>
                  </a:lnTo>
                  <a:lnTo>
                    <a:pt x="664" y="618"/>
                  </a:lnTo>
                  <a:lnTo>
                    <a:pt x="672" y="618"/>
                  </a:lnTo>
                  <a:lnTo>
                    <a:pt x="672" y="619"/>
                  </a:lnTo>
                  <a:lnTo>
                    <a:pt x="681" y="619"/>
                  </a:lnTo>
                  <a:cubicBezTo>
                    <a:pt x="684" y="620"/>
                    <a:pt x="688" y="620"/>
                    <a:pt x="692" y="621"/>
                  </a:cubicBezTo>
                  <a:lnTo>
                    <a:pt x="701" y="623"/>
                  </a:lnTo>
                  <a:lnTo>
                    <a:pt x="702" y="620"/>
                  </a:lnTo>
                  <a:lnTo>
                    <a:pt x="699" y="619"/>
                  </a:lnTo>
                  <a:cubicBezTo>
                    <a:pt x="599" y="587"/>
                    <a:pt x="525" y="493"/>
                    <a:pt x="525" y="381"/>
                  </a:cubicBezTo>
                  <a:cubicBezTo>
                    <a:pt x="525" y="242"/>
                    <a:pt x="637" y="131"/>
                    <a:pt x="772" y="131"/>
                  </a:cubicBezTo>
                  <a:cubicBezTo>
                    <a:pt x="806" y="131"/>
                    <a:pt x="838" y="138"/>
                    <a:pt x="867" y="150"/>
                  </a:cubicBezTo>
                  <a:lnTo>
                    <a:pt x="868" y="150"/>
                  </a:lnTo>
                  <a:lnTo>
                    <a:pt x="869" y="150"/>
                  </a:lnTo>
                  <a:cubicBezTo>
                    <a:pt x="871" y="149"/>
                    <a:pt x="873" y="148"/>
                    <a:pt x="875" y="146"/>
                  </a:cubicBezTo>
                  <a:cubicBezTo>
                    <a:pt x="883" y="142"/>
                    <a:pt x="895" y="135"/>
                    <a:pt x="907" y="127"/>
                  </a:cubicBezTo>
                  <a:cubicBezTo>
                    <a:pt x="926" y="115"/>
                    <a:pt x="946" y="95"/>
                    <a:pt x="950" y="87"/>
                  </a:cubicBezTo>
                  <a:cubicBezTo>
                    <a:pt x="950" y="83"/>
                    <a:pt x="938" y="63"/>
                    <a:pt x="926" y="51"/>
                  </a:cubicBezTo>
                  <a:cubicBezTo>
                    <a:pt x="919" y="40"/>
                    <a:pt x="903" y="32"/>
                    <a:pt x="899" y="32"/>
                  </a:cubicBezTo>
                  <a:cubicBezTo>
                    <a:pt x="895" y="36"/>
                    <a:pt x="895" y="40"/>
                    <a:pt x="895" y="44"/>
                  </a:cubicBezTo>
                  <a:cubicBezTo>
                    <a:pt x="895" y="47"/>
                    <a:pt x="895" y="55"/>
                    <a:pt x="899" y="55"/>
                  </a:cubicBezTo>
                  <a:cubicBezTo>
                    <a:pt x="907" y="59"/>
                    <a:pt x="919" y="67"/>
                    <a:pt x="922" y="67"/>
                  </a:cubicBezTo>
                  <a:cubicBezTo>
                    <a:pt x="930" y="71"/>
                    <a:pt x="930" y="71"/>
                    <a:pt x="930" y="71"/>
                  </a:cubicBezTo>
                  <a:cubicBezTo>
                    <a:pt x="919" y="99"/>
                    <a:pt x="919" y="99"/>
                    <a:pt x="919" y="99"/>
                  </a:cubicBezTo>
                  <a:cubicBezTo>
                    <a:pt x="911" y="99"/>
                    <a:pt x="911" y="99"/>
                    <a:pt x="911" y="99"/>
                  </a:cubicBezTo>
                  <a:cubicBezTo>
                    <a:pt x="907" y="99"/>
                    <a:pt x="907" y="99"/>
                    <a:pt x="907" y="99"/>
                  </a:cubicBezTo>
                  <a:cubicBezTo>
                    <a:pt x="907" y="95"/>
                    <a:pt x="907" y="95"/>
                    <a:pt x="907" y="95"/>
                  </a:cubicBezTo>
                  <a:cubicBezTo>
                    <a:pt x="903" y="95"/>
                    <a:pt x="903" y="91"/>
                    <a:pt x="899" y="91"/>
                  </a:cubicBezTo>
                  <a:cubicBezTo>
                    <a:pt x="895" y="87"/>
                    <a:pt x="887" y="87"/>
                    <a:pt x="883" y="83"/>
                  </a:cubicBezTo>
                  <a:cubicBezTo>
                    <a:pt x="867" y="75"/>
                    <a:pt x="863" y="59"/>
                    <a:pt x="863" y="44"/>
                  </a:cubicBezTo>
                  <a:cubicBezTo>
                    <a:pt x="863" y="32"/>
                    <a:pt x="867" y="20"/>
                    <a:pt x="879" y="8"/>
                  </a:cubicBezTo>
                  <a:cubicBezTo>
                    <a:pt x="883" y="0"/>
                    <a:pt x="891" y="0"/>
                    <a:pt x="89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0"/>
            </a:p>
          </p:txBody>
        </p:sp>
        <p:pic>
          <p:nvPicPr>
            <p:cNvPr id="49" name="图片 48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7168" y="9660"/>
              <a:ext cx="756" cy="682"/>
            </a:xfrm>
            <a:prstGeom prst="rect">
              <a:avLst/>
            </a:prstGeom>
          </p:spPr>
        </p:pic>
        <p:sp>
          <p:nvSpPr>
            <p:cNvPr id="87" name="Freeform 56"/>
            <p:cNvSpPr>
              <a:spLocks noEditPoints="1"/>
            </p:cNvSpPr>
            <p:nvPr userDrawn="1">
              <p:custDataLst>
                <p:tags r:id="rId8"/>
              </p:custDataLst>
            </p:nvPr>
          </p:nvSpPr>
          <p:spPr bwMode="auto">
            <a:xfrm>
              <a:off x="17885" y="9292"/>
              <a:ext cx="963" cy="1415"/>
            </a:xfrm>
            <a:custGeom>
              <a:gdLst>
                <a:gd name="T0" fmla="*/ 0 w 112"/>
                <a:gd name="T1" fmla="*/ 55 h 110"/>
                <a:gd name="T2" fmla="*/ 56 w 112"/>
                <a:gd name="T3" fmla="*/ 0 h 110"/>
                <a:gd name="T4" fmla="*/ 56 w 112"/>
                <a:gd name="T5" fmla="*/ 0 h 110"/>
                <a:gd name="T6" fmla="*/ 112 w 112"/>
                <a:gd name="T7" fmla="*/ 55 h 110"/>
                <a:gd name="T8" fmla="*/ 112 w 112"/>
                <a:gd name="T9" fmla="*/ 55 h 110"/>
                <a:gd name="T10" fmla="*/ 56 w 112"/>
                <a:gd name="T11" fmla="*/ 110 h 110"/>
                <a:gd name="T12" fmla="*/ 56 w 112"/>
                <a:gd name="T13" fmla="*/ 110 h 110"/>
                <a:gd name="T14" fmla="*/ 0 w 112"/>
                <a:gd name="T15" fmla="*/ 55 h 110"/>
                <a:gd name="T16" fmla="*/ 4 w 112"/>
                <a:gd name="T17" fmla="*/ 55 h 110"/>
                <a:gd name="T18" fmla="*/ 56 w 112"/>
                <a:gd name="T19" fmla="*/ 106 h 110"/>
                <a:gd name="T20" fmla="*/ 56 w 112"/>
                <a:gd name="T21" fmla="*/ 106 h 110"/>
                <a:gd name="T22" fmla="*/ 108 w 112"/>
                <a:gd name="T23" fmla="*/ 55 h 110"/>
                <a:gd name="T24" fmla="*/ 108 w 112"/>
                <a:gd name="T25" fmla="*/ 55 h 110"/>
                <a:gd name="T26" fmla="*/ 56 w 112"/>
                <a:gd name="T27" fmla="*/ 4 h 110"/>
                <a:gd name="T28" fmla="*/ 56 w 112"/>
                <a:gd name="T29" fmla="*/ 4 h 110"/>
                <a:gd name="T30" fmla="*/ 4 w 112"/>
                <a:gd name="T31" fmla="*/ 55 h 1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3" h="1415">
                  <a:moveTo>
                    <a:pt x="425" y="601"/>
                  </a:moveTo>
                  <a:lnTo>
                    <a:pt x="436" y="710"/>
                  </a:lnTo>
                  <a:lnTo>
                    <a:pt x="463" y="739"/>
                  </a:lnTo>
                  <a:lnTo>
                    <a:pt x="463" y="716"/>
                  </a:lnTo>
                  <a:lnTo>
                    <a:pt x="425" y="601"/>
                  </a:lnTo>
                  <a:close/>
                  <a:moveTo>
                    <a:pt x="462" y="492"/>
                  </a:moveTo>
                  <a:lnTo>
                    <a:pt x="450" y="546"/>
                  </a:lnTo>
                  <a:lnTo>
                    <a:pt x="428" y="518"/>
                  </a:lnTo>
                  <a:lnTo>
                    <a:pt x="490" y="713"/>
                  </a:lnTo>
                  <a:lnTo>
                    <a:pt x="490" y="811"/>
                  </a:lnTo>
                  <a:lnTo>
                    <a:pt x="412" y="726"/>
                  </a:lnTo>
                  <a:lnTo>
                    <a:pt x="408" y="723"/>
                  </a:lnTo>
                  <a:lnTo>
                    <a:pt x="408" y="720"/>
                  </a:lnTo>
                  <a:lnTo>
                    <a:pt x="392" y="524"/>
                  </a:lnTo>
                  <a:lnTo>
                    <a:pt x="375" y="556"/>
                  </a:lnTo>
                  <a:lnTo>
                    <a:pt x="352" y="516"/>
                  </a:lnTo>
                  <a:lnTo>
                    <a:pt x="350" y="519"/>
                  </a:lnTo>
                  <a:cubicBezTo>
                    <a:pt x="349" y="523"/>
                    <a:pt x="347" y="526"/>
                    <a:pt x="345" y="529"/>
                  </a:cubicBez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1" y="540"/>
                  </a:lnTo>
                  <a:cubicBezTo>
                    <a:pt x="327" y="578"/>
                    <a:pt x="320" y="628"/>
                    <a:pt x="320" y="679"/>
                  </a:cubicBezTo>
                  <a:cubicBezTo>
                    <a:pt x="320" y="683"/>
                    <a:pt x="320" y="683"/>
                    <a:pt x="320" y="683"/>
                  </a:cubicBezTo>
                  <a:cubicBezTo>
                    <a:pt x="320" y="727"/>
                    <a:pt x="347" y="778"/>
                    <a:pt x="385" y="818"/>
                  </a:cubicBezTo>
                  <a:cubicBezTo>
                    <a:pt x="422" y="856"/>
                    <a:pt x="470" y="883"/>
                    <a:pt x="500" y="883"/>
                  </a:cubicBezTo>
                  <a:cubicBezTo>
                    <a:pt x="500" y="883"/>
                    <a:pt x="500" y="883"/>
                    <a:pt x="504" y="883"/>
                  </a:cubicBezTo>
                  <a:cubicBezTo>
                    <a:pt x="524" y="883"/>
                    <a:pt x="548" y="865"/>
                    <a:pt x="567" y="837"/>
                  </a:cubicBezTo>
                  <a:lnTo>
                    <a:pt x="573" y="828"/>
                  </a:lnTo>
                  <a:lnTo>
                    <a:pt x="572" y="827"/>
                  </a:lnTo>
                  <a:cubicBezTo>
                    <a:pt x="561" y="814"/>
                    <a:pt x="561" y="814"/>
                    <a:pt x="561" y="814"/>
                  </a:cubicBezTo>
                  <a:cubicBezTo>
                    <a:pt x="571" y="811"/>
                    <a:pt x="571" y="811"/>
                    <a:pt x="571" y="811"/>
                  </a:cubicBezTo>
                  <a:cubicBezTo>
                    <a:pt x="571" y="811"/>
                    <a:pt x="575" y="811"/>
                    <a:pt x="575" y="811"/>
                  </a:cubicBezTo>
                  <a:cubicBezTo>
                    <a:pt x="577" y="808"/>
                    <a:pt x="580" y="806"/>
                    <a:pt x="584" y="803"/>
                  </a:cubicBezTo>
                  <a:lnTo>
                    <a:pt x="587" y="801"/>
                  </a:lnTo>
                  <a:lnTo>
                    <a:pt x="588" y="799"/>
                  </a:lnTo>
                  <a:cubicBezTo>
                    <a:pt x="601" y="769"/>
                    <a:pt x="609" y="733"/>
                    <a:pt x="609" y="700"/>
                  </a:cubicBezTo>
                  <a:cubicBezTo>
                    <a:pt x="609" y="679"/>
                    <a:pt x="605" y="662"/>
                    <a:pt x="602" y="649"/>
                  </a:cubicBezTo>
                  <a:cubicBezTo>
                    <a:pt x="602" y="645"/>
                    <a:pt x="602" y="645"/>
                    <a:pt x="602" y="645"/>
                  </a:cubicBezTo>
                  <a:cubicBezTo>
                    <a:pt x="579" y="577"/>
                    <a:pt x="520" y="518"/>
                    <a:pt x="463" y="492"/>
                  </a:cubicBezTo>
                  <a:lnTo>
                    <a:pt x="462" y="492"/>
                  </a:lnTo>
                  <a:close/>
                  <a:moveTo>
                    <a:pt x="383" y="485"/>
                  </a:moveTo>
                  <a:lnTo>
                    <a:pt x="383" y="485"/>
                  </a:lnTo>
                  <a:cubicBezTo>
                    <a:pt x="379" y="487"/>
                    <a:pt x="376" y="489"/>
                    <a:pt x="374" y="491"/>
                  </a:cubicBezTo>
                  <a:lnTo>
                    <a:pt x="372" y="492"/>
                  </a:lnTo>
                  <a:lnTo>
                    <a:pt x="375" y="499"/>
                  </a:lnTo>
                  <a:lnTo>
                    <a:pt x="383" y="485"/>
                  </a:lnTo>
                  <a:close/>
                  <a:moveTo>
                    <a:pt x="296" y="407"/>
                  </a:moveTo>
                  <a:lnTo>
                    <a:pt x="296" y="407"/>
                  </a:lnTo>
                  <a:cubicBezTo>
                    <a:pt x="296" y="407"/>
                    <a:pt x="296" y="407"/>
                    <a:pt x="296" y="407"/>
                  </a:cubicBezTo>
                  <a:lnTo>
                    <a:pt x="296" y="407"/>
                  </a:lnTo>
                  <a:close/>
                  <a:moveTo>
                    <a:pt x="316" y="404"/>
                  </a:moveTo>
                  <a:cubicBezTo>
                    <a:pt x="316" y="407"/>
                    <a:pt x="315" y="409"/>
                    <a:pt x="315" y="410"/>
                  </a:cubicBezTo>
                  <a:lnTo>
                    <a:pt x="314" y="411"/>
                  </a:lnTo>
                  <a:lnTo>
                    <a:pt x="318" y="409"/>
                  </a:lnTo>
                  <a:lnTo>
                    <a:pt x="319" y="409"/>
                  </a:lnTo>
                  <a:lnTo>
                    <a:pt x="318" y="406"/>
                  </a:lnTo>
                  <a:cubicBezTo>
                    <a:pt x="318" y="406"/>
                    <a:pt x="317" y="405"/>
                    <a:pt x="316" y="404"/>
                  </a:cubicBezTo>
                  <a:close/>
                  <a:moveTo>
                    <a:pt x="279" y="390"/>
                  </a:moveTo>
                  <a:cubicBezTo>
                    <a:pt x="279" y="394"/>
                    <a:pt x="279" y="394"/>
                    <a:pt x="275" y="394"/>
                  </a:cubicBezTo>
                  <a:cubicBezTo>
                    <a:pt x="274" y="395"/>
                    <a:pt x="273" y="397"/>
                    <a:pt x="272" y="398"/>
                  </a:cubicBezTo>
                  <a:lnTo>
                    <a:pt x="272" y="399"/>
                  </a:lnTo>
                  <a:lnTo>
                    <a:pt x="284" y="407"/>
                  </a:lnTo>
                  <a:lnTo>
                    <a:pt x="289" y="410"/>
                  </a:lnTo>
                  <a:lnTo>
                    <a:pt x="289" y="409"/>
                  </a:lnTo>
                  <a:cubicBezTo>
                    <a:pt x="289" y="407"/>
                    <a:pt x="289" y="407"/>
                    <a:pt x="289" y="407"/>
                  </a:cubicBezTo>
                  <a:cubicBezTo>
                    <a:pt x="289" y="407"/>
                    <a:pt x="289" y="404"/>
                    <a:pt x="289" y="404"/>
                  </a:cubicBezTo>
                  <a:cubicBezTo>
                    <a:pt x="289" y="400"/>
                    <a:pt x="289" y="400"/>
                    <a:pt x="289" y="397"/>
                  </a:cubicBezTo>
                  <a:cubicBezTo>
                    <a:pt x="289" y="397"/>
                    <a:pt x="286" y="394"/>
                    <a:pt x="282" y="390"/>
                  </a:cubicBezTo>
                  <a:cubicBezTo>
                    <a:pt x="282" y="390"/>
                    <a:pt x="282" y="390"/>
                    <a:pt x="279" y="390"/>
                  </a:cubicBezTo>
                  <a:close/>
                  <a:moveTo>
                    <a:pt x="323" y="340"/>
                  </a:moveTo>
                  <a:cubicBezTo>
                    <a:pt x="322" y="340"/>
                    <a:pt x="321" y="340"/>
                    <a:pt x="321" y="340"/>
                  </a:cubicBezTo>
                  <a:cubicBezTo>
                    <a:pt x="317" y="340"/>
                    <a:pt x="317" y="340"/>
                    <a:pt x="317" y="340"/>
                  </a:cubicBezTo>
                  <a:cubicBezTo>
                    <a:pt x="314" y="340"/>
                    <a:pt x="310" y="343"/>
                    <a:pt x="303" y="347"/>
                  </a:cubicBezTo>
                  <a:cubicBezTo>
                    <a:pt x="297" y="350"/>
                    <a:pt x="286" y="357"/>
                    <a:pt x="276" y="360"/>
                  </a:cubicBezTo>
                  <a:cubicBezTo>
                    <a:pt x="266" y="365"/>
                    <a:pt x="257" y="371"/>
                    <a:pt x="249" y="376"/>
                  </a:cubicBezTo>
                  <a:lnTo>
                    <a:pt x="248" y="377"/>
                  </a:lnTo>
                  <a:lnTo>
                    <a:pt x="249" y="379"/>
                  </a:lnTo>
                  <a:lnTo>
                    <a:pt x="252" y="382"/>
                  </a:lnTo>
                  <a:lnTo>
                    <a:pt x="252" y="381"/>
                  </a:lnTo>
                  <a:cubicBezTo>
                    <a:pt x="253" y="379"/>
                    <a:pt x="256" y="377"/>
                    <a:pt x="258" y="377"/>
                  </a:cubicBezTo>
                  <a:cubicBezTo>
                    <a:pt x="262" y="370"/>
                    <a:pt x="272" y="363"/>
                    <a:pt x="282" y="363"/>
                  </a:cubicBezTo>
                  <a:cubicBezTo>
                    <a:pt x="289" y="363"/>
                    <a:pt x="296" y="366"/>
                    <a:pt x="303" y="370"/>
                  </a:cubicBezTo>
                  <a:cubicBezTo>
                    <a:pt x="303" y="373"/>
                    <a:pt x="306" y="373"/>
                    <a:pt x="306" y="377"/>
                  </a:cubicBezTo>
                  <a:cubicBezTo>
                    <a:pt x="310" y="377"/>
                    <a:pt x="310" y="377"/>
                    <a:pt x="310" y="377"/>
                  </a:cubicBezTo>
                  <a:cubicBezTo>
                    <a:pt x="310" y="377"/>
                    <a:pt x="313" y="377"/>
                    <a:pt x="313" y="377"/>
                  </a:cubicBezTo>
                  <a:cubicBezTo>
                    <a:pt x="316" y="377"/>
                    <a:pt x="320" y="377"/>
                    <a:pt x="323" y="380"/>
                  </a:cubicBezTo>
                  <a:cubicBezTo>
                    <a:pt x="333" y="383"/>
                    <a:pt x="339" y="390"/>
                    <a:pt x="343" y="397"/>
                  </a:cubicBezTo>
                  <a:lnTo>
                    <a:pt x="343" y="397"/>
                  </a:lnTo>
                  <a:lnTo>
                    <a:pt x="343" y="397"/>
                  </a:lnTo>
                  <a:cubicBezTo>
                    <a:pt x="392" y="374"/>
                    <a:pt x="392" y="374"/>
                    <a:pt x="392" y="374"/>
                  </a:cubicBezTo>
                  <a:cubicBezTo>
                    <a:pt x="389" y="371"/>
                    <a:pt x="385" y="364"/>
                    <a:pt x="382" y="357"/>
                  </a:cubicBezTo>
                  <a:cubicBezTo>
                    <a:pt x="379" y="354"/>
                    <a:pt x="336" y="339"/>
                    <a:pt x="323" y="340"/>
                  </a:cubicBezTo>
                  <a:close/>
                  <a:moveTo>
                    <a:pt x="242" y="214"/>
                  </a:moveTo>
                  <a:lnTo>
                    <a:pt x="249" y="214"/>
                  </a:lnTo>
                  <a:lnTo>
                    <a:pt x="266" y="214"/>
                  </a:lnTo>
                  <a:lnTo>
                    <a:pt x="266" y="241"/>
                  </a:lnTo>
                  <a:lnTo>
                    <a:pt x="259" y="241"/>
                  </a:lnTo>
                  <a:lnTo>
                    <a:pt x="249" y="241"/>
                  </a:lnTo>
                  <a:lnTo>
                    <a:pt x="242" y="241"/>
                  </a:lnTo>
                  <a:lnTo>
                    <a:pt x="242" y="214"/>
                  </a:lnTo>
                  <a:close/>
                  <a:moveTo>
                    <a:pt x="374" y="99"/>
                  </a:moveTo>
                  <a:cubicBezTo>
                    <a:pt x="279" y="99"/>
                    <a:pt x="204" y="174"/>
                    <a:pt x="204" y="266"/>
                  </a:cubicBezTo>
                  <a:cubicBezTo>
                    <a:pt x="204" y="296"/>
                    <a:pt x="212" y="324"/>
                    <a:pt x="226" y="348"/>
                  </a:cubicBezTo>
                  <a:lnTo>
                    <a:pt x="232" y="356"/>
                  </a:lnTo>
                  <a:lnTo>
                    <a:pt x="233" y="356"/>
                  </a:lnTo>
                  <a:cubicBezTo>
                    <a:pt x="234" y="355"/>
                    <a:pt x="235" y="354"/>
                    <a:pt x="235" y="354"/>
                  </a:cubicBezTo>
                  <a:cubicBezTo>
                    <a:pt x="242" y="350"/>
                    <a:pt x="252" y="343"/>
                    <a:pt x="263" y="337"/>
                  </a:cubicBezTo>
                  <a:cubicBezTo>
                    <a:pt x="283" y="327"/>
                    <a:pt x="303" y="313"/>
                    <a:pt x="317" y="313"/>
                  </a:cubicBezTo>
                  <a:cubicBezTo>
                    <a:pt x="317" y="313"/>
                    <a:pt x="317" y="313"/>
                    <a:pt x="321" y="313"/>
                  </a:cubicBezTo>
                  <a:cubicBezTo>
                    <a:pt x="338" y="313"/>
                    <a:pt x="382" y="323"/>
                    <a:pt x="402" y="340"/>
                  </a:cubicBezTo>
                  <a:cubicBezTo>
                    <a:pt x="416" y="354"/>
                    <a:pt x="423" y="374"/>
                    <a:pt x="423" y="377"/>
                  </a:cubicBezTo>
                  <a:cubicBezTo>
                    <a:pt x="426" y="391"/>
                    <a:pt x="426" y="391"/>
                    <a:pt x="426" y="391"/>
                  </a:cubicBezTo>
                  <a:cubicBezTo>
                    <a:pt x="389" y="408"/>
                    <a:pt x="363" y="419"/>
                    <a:pt x="346" y="427"/>
                  </a:cubicBezTo>
                  <a:lnTo>
                    <a:pt x="342" y="429"/>
                  </a:lnTo>
                  <a:lnTo>
                    <a:pt x="352" y="431"/>
                  </a:lnTo>
                  <a:cubicBezTo>
                    <a:pt x="359" y="431"/>
                    <a:pt x="367" y="432"/>
                    <a:pt x="374" y="432"/>
                  </a:cubicBezTo>
                  <a:cubicBezTo>
                    <a:pt x="466" y="432"/>
                    <a:pt x="544" y="357"/>
                    <a:pt x="544" y="266"/>
                  </a:cubicBezTo>
                  <a:cubicBezTo>
                    <a:pt x="544" y="174"/>
                    <a:pt x="466" y="99"/>
                    <a:pt x="374" y="99"/>
                  </a:cubicBezTo>
                  <a:close/>
                  <a:moveTo>
                    <a:pt x="217" y="0"/>
                  </a:moveTo>
                  <a:cubicBezTo>
                    <a:pt x="217" y="10"/>
                    <a:pt x="217" y="10"/>
                    <a:pt x="217" y="10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7" y="27"/>
                    <a:pt x="214" y="27"/>
                    <a:pt x="214" y="27"/>
                  </a:cubicBezTo>
                  <a:cubicBezTo>
                    <a:pt x="214" y="27"/>
                    <a:pt x="214" y="27"/>
                    <a:pt x="214" y="31"/>
                  </a:cubicBezTo>
                  <a:cubicBezTo>
                    <a:pt x="214" y="31"/>
                    <a:pt x="211" y="31"/>
                    <a:pt x="211" y="31"/>
                  </a:cubicBezTo>
                  <a:cubicBezTo>
                    <a:pt x="211" y="31"/>
                    <a:pt x="207" y="31"/>
                    <a:pt x="207" y="31"/>
                  </a:cubicBezTo>
                  <a:cubicBezTo>
                    <a:pt x="204" y="31"/>
                    <a:pt x="200" y="31"/>
                    <a:pt x="197" y="31"/>
                  </a:cubicBezTo>
                  <a:cubicBezTo>
                    <a:pt x="187" y="34"/>
                    <a:pt x="177" y="38"/>
                    <a:pt x="173" y="38"/>
                  </a:cubicBezTo>
                  <a:cubicBezTo>
                    <a:pt x="173" y="41"/>
                    <a:pt x="173" y="41"/>
                    <a:pt x="177" y="44"/>
                  </a:cubicBezTo>
                  <a:cubicBezTo>
                    <a:pt x="207" y="68"/>
                    <a:pt x="265" y="92"/>
                    <a:pt x="275" y="96"/>
                  </a:cubicBezTo>
                  <a:cubicBezTo>
                    <a:pt x="276" y="96"/>
                    <a:pt x="277" y="96"/>
                    <a:pt x="277" y="96"/>
                  </a:cubicBezTo>
                  <a:lnTo>
                    <a:pt x="279" y="96"/>
                  </a:lnTo>
                  <a:lnTo>
                    <a:pt x="283" y="93"/>
                  </a:lnTo>
                  <a:lnTo>
                    <a:pt x="291" y="90"/>
                  </a:lnTo>
                  <a:lnTo>
                    <a:pt x="289" y="88"/>
                  </a:lnTo>
                  <a:cubicBezTo>
                    <a:pt x="282" y="83"/>
                    <a:pt x="273" y="73"/>
                    <a:pt x="259" y="54"/>
                  </a:cubicBezTo>
                  <a:cubicBezTo>
                    <a:pt x="260" y="53"/>
                    <a:pt x="261" y="53"/>
                    <a:pt x="261" y="53"/>
                  </a:cubicBezTo>
                  <a:lnTo>
                    <a:pt x="262" y="53"/>
                  </a:lnTo>
                  <a:lnTo>
                    <a:pt x="262" y="52"/>
                  </a:lnTo>
                  <a:lnTo>
                    <a:pt x="263" y="52"/>
                  </a:lnTo>
                  <a:lnTo>
                    <a:pt x="264" y="51"/>
                  </a:lnTo>
                  <a:lnTo>
                    <a:pt x="264" y="51"/>
                  </a:lnTo>
                  <a:lnTo>
                    <a:pt x="265" y="51"/>
                  </a:lnTo>
                  <a:lnTo>
                    <a:pt x="265" y="51"/>
                  </a:lnTo>
                  <a:lnTo>
                    <a:pt x="264" y="51"/>
                  </a:lnTo>
                  <a:lnTo>
                    <a:pt x="264" y="52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2" y="53"/>
                  </a:lnTo>
                  <a:lnTo>
                    <a:pt x="261" y="53"/>
                  </a:lnTo>
                  <a:cubicBezTo>
                    <a:pt x="259" y="54"/>
                    <a:pt x="259" y="54"/>
                    <a:pt x="259" y="54"/>
                  </a:cubicBezTo>
                  <a:cubicBezTo>
                    <a:pt x="256" y="47"/>
                    <a:pt x="249" y="37"/>
                    <a:pt x="249" y="30"/>
                  </a:cubicBezTo>
                  <a:cubicBezTo>
                    <a:pt x="249" y="13"/>
                    <a:pt x="263" y="6"/>
                    <a:pt x="269" y="3"/>
                  </a:cubicBezTo>
                  <a:cubicBezTo>
                    <a:pt x="280" y="3"/>
                    <a:pt x="286" y="3"/>
                    <a:pt x="293" y="3"/>
                  </a:cubicBezTo>
                  <a:cubicBezTo>
                    <a:pt x="297" y="3"/>
                    <a:pt x="297" y="3"/>
                    <a:pt x="300" y="3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303" y="30"/>
                    <a:pt x="303" y="30"/>
                    <a:pt x="303" y="30"/>
                  </a:cubicBezTo>
                  <a:cubicBezTo>
                    <a:pt x="297" y="30"/>
                    <a:pt x="297" y="30"/>
                    <a:pt x="297" y="30"/>
                  </a:cubicBezTo>
                  <a:cubicBezTo>
                    <a:pt x="297" y="30"/>
                    <a:pt x="297" y="30"/>
                    <a:pt x="293" y="30"/>
                  </a:cubicBezTo>
                  <a:cubicBezTo>
                    <a:pt x="290" y="30"/>
                    <a:pt x="283" y="30"/>
                    <a:pt x="280" y="30"/>
                  </a:cubicBezTo>
                  <a:cubicBezTo>
                    <a:pt x="280" y="34"/>
                    <a:pt x="280" y="37"/>
                    <a:pt x="283" y="37"/>
                  </a:cubicBezTo>
                  <a:cubicBezTo>
                    <a:pt x="293" y="54"/>
                    <a:pt x="300" y="61"/>
                    <a:pt x="307" y="67"/>
                  </a:cubicBezTo>
                  <a:cubicBezTo>
                    <a:pt x="310" y="67"/>
                    <a:pt x="310" y="71"/>
                    <a:pt x="310" y="71"/>
                  </a:cubicBezTo>
                  <a:cubicBezTo>
                    <a:pt x="317" y="71"/>
                    <a:pt x="317" y="71"/>
                    <a:pt x="317" y="71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314" y="81"/>
                    <a:pt x="314" y="81"/>
                    <a:pt x="314" y="81"/>
                  </a:cubicBezTo>
                  <a:lnTo>
                    <a:pt x="314" y="81"/>
                  </a:lnTo>
                  <a:lnTo>
                    <a:pt x="315" y="81"/>
                  </a:lnTo>
                  <a:cubicBezTo>
                    <a:pt x="334" y="75"/>
                    <a:pt x="354" y="72"/>
                    <a:pt x="374" y="72"/>
                  </a:cubicBezTo>
                  <a:cubicBezTo>
                    <a:pt x="483" y="72"/>
                    <a:pt x="571" y="157"/>
                    <a:pt x="571" y="266"/>
                  </a:cubicBezTo>
                  <a:cubicBezTo>
                    <a:pt x="571" y="354"/>
                    <a:pt x="508" y="431"/>
                    <a:pt x="423" y="453"/>
                  </a:cubicBezTo>
                  <a:lnTo>
                    <a:pt x="423" y="453"/>
                  </a:lnTo>
                  <a:lnTo>
                    <a:pt x="425" y="453"/>
                  </a:lnTo>
                  <a:cubicBezTo>
                    <a:pt x="428" y="453"/>
                    <a:pt x="432" y="454"/>
                    <a:pt x="436" y="455"/>
                  </a:cubicBezTo>
                  <a:lnTo>
                    <a:pt x="439" y="455"/>
                  </a:lnTo>
                  <a:lnTo>
                    <a:pt x="439" y="455"/>
                  </a:lnTo>
                  <a:lnTo>
                    <a:pt x="856" y="307"/>
                  </a:lnTo>
                  <a:lnTo>
                    <a:pt x="878" y="258"/>
                  </a:lnTo>
                  <a:lnTo>
                    <a:pt x="902" y="272"/>
                  </a:lnTo>
                  <a:lnTo>
                    <a:pt x="894" y="291"/>
                  </a:lnTo>
                  <a:lnTo>
                    <a:pt x="919" y="279"/>
                  </a:lnTo>
                  <a:lnTo>
                    <a:pt x="929" y="306"/>
                  </a:lnTo>
                  <a:lnTo>
                    <a:pt x="946" y="306"/>
                  </a:lnTo>
                  <a:lnTo>
                    <a:pt x="946" y="332"/>
                  </a:lnTo>
                  <a:lnTo>
                    <a:pt x="872" y="332"/>
                  </a:lnTo>
                  <a:lnTo>
                    <a:pt x="479" y="469"/>
                  </a:lnTo>
                  <a:lnTo>
                    <a:pt x="486" y="472"/>
                  </a:lnTo>
                  <a:cubicBezTo>
                    <a:pt x="546" y="502"/>
                    <a:pt x="602" y="563"/>
                    <a:pt x="626" y="632"/>
                  </a:cubicBezTo>
                  <a:cubicBezTo>
                    <a:pt x="626" y="639"/>
                    <a:pt x="626" y="639"/>
                    <a:pt x="626" y="639"/>
                  </a:cubicBezTo>
                  <a:cubicBezTo>
                    <a:pt x="626" y="639"/>
                    <a:pt x="626" y="639"/>
                    <a:pt x="629" y="639"/>
                  </a:cubicBezTo>
                  <a:cubicBezTo>
                    <a:pt x="629" y="645"/>
                    <a:pt x="629" y="645"/>
                    <a:pt x="629" y="645"/>
                  </a:cubicBezTo>
                  <a:cubicBezTo>
                    <a:pt x="633" y="662"/>
                    <a:pt x="636" y="679"/>
                    <a:pt x="636" y="700"/>
                  </a:cubicBezTo>
                  <a:cubicBezTo>
                    <a:pt x="636" y="724"/>
                    <a:pt x="633" y="749"/>
                    <a:pt x="626" y="774"/>
                  </a:cubicBezTo>
                  <a:lnTo>
                    <a:pt x="626" y="776"/>
                  </a:lnTo>
                  <a:lnTo>
                    <a:pt x="629" y="774"/>
                  </a:lnTo>
                  <a:cubicBezTo>
                    <a:pt x="663" y="756"/>
                    <a:pt x="704" y="736"/>
                    <a:pt x="742" y="736"/>
                  </a:cubicBezTo>
                  <a:cubicBezTo>
                    <a:pt x="755" y="736"/>
                    <a:pt x="772" y="739"/>
                    <a:pt x="786" y="750"/>
                  </a:cubicBezTo>
                  <a:cubicBezTo>
                    <a:pt x="834" y="784"/>
                    <a:pt x="868" y="831"/>
                    <a:pt x="881" y="852"/>
                  </a:cubicBezTo>
                  <a:cubicBezTo>
                    <a:pt x="949" y="821"/>
                    <a:pt x="949" y="821"/>
                    <a:pt x="949" y="821"/>
                  </a:cubicBezTo>
                  <a:cubicBezTo>
                    <a:pt x="963" y="845"/>
                    <a:pt x="963" y="845"/>
                    <a:pt x="963" y="845"/>
                  </a:cubicBezTo>
                  <a:cubicBezTo>
                    <a:pt x="871" y="886"/>
                    <a:pt x="871" y="886"/>
                    <a:pt x="871" y="886"/>
                  </a:cubicBezTo>
                  <a:cubicBezTo>
                    <a:pt x="868" y="883"/>
                    <a:pt x="868" y="883"/>
                    <a:pt x="868" y="883"/>
                  </a:cubicBezTo>
                  <a:cubicBezTo>
                    <a:pt x="864" y="876"/>
                    <a:pt x="864" y="876"/>
                    <a:pt x="864" y="876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7" y="874"/>
                  </a:lnTo>
                  <a:cubicBezTo>
                    <a:pt x="868" y="874"/>
                    <a:pt x="868" y="874"/>
                    <a:pt x="869" y="873"/>
                  </a:cubicBezTo>
                  <a:lnTo>
                    <a:pt x="869" y="873"/>
                  </a:lnTo>
                  <a:lnTo>
                    <a:pt x="869" y="873"/>
                  </a:lnTo>
                  <a:lnTo>
                    <a:pt x="870" y="873"/>
                  </a:lnTo>
                  <a:lnTo>
                    <a:pt x="870" y="873"/>
                  </a:lnTo>
                  <a:cubicBezTo>
                    <a:pt x="871" y="872"/>
                    <a:pt x="871" y="872"/>
                    <a:pt x="871" y="872"/>
                  </a:cubicBezTo>
                  <a:cubicBezTo>
                    <a:pt x="871" y="872"/>
                    <a:pt x="871" y="872"/>
                    <a:pt x="871" y="872"/>
                  </a:cubicBezTo>
                  <a:lnTo>
                    <a:pt x="871" y="872"/>
                  </a:lnTo>
                  <a:lnTo>
                    <a:pt x="871" y="872"/>
                  </a:lnTo>
                  <a:lnTo>
                    <a:pt x="870" y="873"/>
                  </a:lnTo>
                  <a:lnTo>
                    <a:pt x="869" y="873"/>
                  </a:lnTo>
                  <a:lnTo>
                    <a:pt x="868" y="874"/>
                  </a:lnTo>
                  <a:cubicBezTo>
                    <a:pt x="868" y="874"/>
                    <a:pt x="867" y="874"/>
                    <a:pt x="866" y="875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6" y="875"/>
                  </a:lnTo>
                  <a:lnTo>
                    <a:pt x="865" y="875"/>
                  </a:lnTo>
                  <a:cubicBezTo>
                    <a:pt x="864" y="876"/>
                    <a:pt x="864" y="876"/>
                    <a:pt x="864" y="876"/>
                  </a:cubicBezTo>
                  <a:cubicBezTo>
                    <a:pt x="864" y="876"/>
                    <a:pt x="864" y="876"/>
                    <a:pt x="864" y="872"/>
                  </a:cubicBezTo>
                  <a:cubicBezTo>
                    <a:pt x="861" y="872"/>
                    <a:pt x="861" y="869"/>
                    <a:pt x="857" y="866"/>
                  </a:cubicBezTo>
                  <a:cubicBezTo>
                    <a:pt x="854" y="859"/>
                    <a:pt x="847" y="849"/>
                    <a:pt x="837" y="838"/>
                  </a:cubicBezTo>
                  <a:cubicBezTo>
                    <a:pt x="823" y="818"/>
                    <a:pt x="796" y="791"/>
                    <a:pt x="769" y="770"/>
                  </a:cubicBezTo>
                  <a:cubicBezTo>
                    <a:pt x="762" y="767"/>
                    <a:pt x="752" y="763"/>
                    <a:pt x="742" y="763"/>
                  </a:cubicBezTo>
                  <a:cubicBezTo>
                    <a:pt x="711" y="763"/>
                    <a:pt x="673" y="780"/>
                    <a:pt x="643" y="797"/>
                  </a:cubicBezTo>
                  <a:cubicBezTo>
                    <a:pt x="631" y="805"/>
                    <a:pt x="621" y="812"/>
                    <a:pt x="612" y="818"/>
                  </a:cubicBezTo>
                  <a:lnTo>
                    <a:pt x="609" y="820"/>
                  </a:lnTo>
                  <a:lnTo>
                    <a:pt x="605" y="829"/>
                  </a:lnTo>
                  <a:cubicBezTo>
                    <a:pt x="581" y="875"/>
                    <a:pt x="545" y="908"/>
                    <a:pt x="500" y="910"/>
                  </a:cubicBezTo>
                  <a:cubicBezTo>
                    <a:pt x="482" y="909"/>
                    <a:pt x="461" y="903"/>
                    <a:pt x="441" y="893"/>
                  </a:cubicBezTo>
                  <a:lnTo>
                    <a:pt x="433" y="889"/>
                  </a:lnTo>
                  <a:lnTo>
                    <a:pt x="433" y="891"/>
                  </a:lnTo>
                  <a:cubicBezTo>
                    <a:pt x="433" y="896"/>
                    <a:pt x="433" y="896"/>
                    <a:pt x="433" y="896"/>
                  </a:cubicBezTo>
                  <a:cubicBezTo>
                    <a:pt x="433" y="896"/>
                    <a:pt x="433" y="899"/>
                    <a:pt x="433" y="906"/>
                  </a:cubicBezTo>
                  <a:cubicBezTo>
                    <a:pt x="433" y="906"/>
                    <a:pt x="433" y="909"/>
                    <a:pt x="433" y="909"/>
                  </a:cubicBezTo>
                  <a:cubicBezTo>
                    <a:pt x="433" y="960"/>
                    <a:pt x="433" y="1150"/>
                    <a:pt x="454" y="1215"/>
                  </a:cubicBezTo>
                  <a:cubicBezTo>
                    <a:pt x="478" y="1300"/>
                    <a:pt x="478" y="1384"/>
                    <a:pt x="478" y="1384"/>
                  </a:cubicBezTo>
                  <a:cubicBezTo>
                    <a:pt x="481" y="1398"/>
                    <a:pt x="481" y="1398"/>
                    <a:pt x="481" y="1398"/>
                  </a:cubicBezTo>
                  <a:cubicBezTo>
                    <a:pt x="399" y="1415"/>
                    <a:pt x="399" y="1415"/>
                    <a:pt x="399" y="1415"/>
                  </a:cubicBezTo>
                  <a:cubicBezTo>
                    <a:pt x="399" y="1408"/>
                    <a:pt x="399" y="1408"/>
                    <a:pt x="399" y="1408"/>
                  </a:cubicBezTo>
                  <a:cubicBezTo>
                    <a:pt x="395" y="1395"/>
                    <a:pt x="395" y="1395"/>
                    <a:pt x="395" y="1395"/>
                  </a:cubicBezTo>
                  <a:cubicBezTo>
                    <a:pt x="392" y="1388"/>
                    <a:pt x="392" y="1388"/>
                    <a:pt x="392" y="1388"/>
                  </a:cubicBezTo>
                  <a:cubicBezTo>
                    <a:pt x="450" y="1374"/>
                    <a:pt x="450" y="1374"/>
                    <a:pt x="450" y="1374"/>
                  </a:cubicBezTo>
                  <a:cubicBezTo>
                    <a:pt x="450" y="1351"/>
                    <a:pt x="443" y="1283"/>
                    <a:pt x="426" y="1222"/>
                  </a:cubicBezTo>
                  <a:cubicBezTo>
                    <a:pt x="406" y="1147"/>
                    <a:pt x="406" y="953"/>
                    <a:pt x="406" y="906"/>
                  </a:cubicBezTo>
                  <a:cubicBezTo>
                    <a:pt x="406" y="906"/>
                    <a:pt x="406" y="903"/>
                    <a:pt x="406" y="903"/>
                  </a:cubicBezTo>
                  <a:cubicBezTo>
                    <a:pt x="406" y="896"/>
                    <a:pt x="406" y="896"/>
                    <a:pt x="406" y="896"/>
                  </a:cubicBezTo>
                  <a:cubicBezTo>
                    <a:pt x="406" y="896"/>
                    <a:pt x="406" y="896"/>
                    <a:pt x="406" y="892"/>
                  </a:cubicBezTo>
                  <a:cubicBezTo>
                    <a:pt x="406" y="889"/>
                    <a:pt x="409" y="889"/>
                    <a:pt x="413" y="889"/>
                  </a:cubicBezTo>
                  <a:cubicBezTo>
                    <a:pt x="428" y="889"/>
                    <a:pt x="432" y="889"/>
                    <a:pt x="433" y="889"/>
                  </a:cubicBezTo>
                  <a:lnTo>
                    <a:pt x="433" y="889"/>
                  </a:lnTo>
                  <a:lnTo>
                    <a:pt x="432" y="889"/>
                  </a:lnTo>
                  <a:cubicBezTo>
                    <a:pt x="363" y="850"/>
                    <a:pt x="296" y="766"/>
                    <a:pt x="293" y="679"/>
                  </a:cubicBezTo>
                  <a:cubicBezTo>
                    <a:pt x="293" y="641"/>
                    <a:pt x="297" y="601"/>
                    <a:pt x="306" y="565"/>
                  </a:cubicBezTo>
                  <a:lnTo>
                    <a:pt x="307" y="560"/>
                  </a:lnTo>
                  <a:lnTo>
                    <a:pt x="88" y="721"/>
                  </a:lnTo>
                  <a:lnTo>
                    <a:pt x="88" y="722"/>
                  </a:lnTo>
                  <a:cubicBezTo>
                    <a:pt x="88" y="724"/>
                    <a:pt x="88" y="726"/>
                    <a:pt x="88" y="730"/>
                  </a:cubicBezTo>
                  <a:cubicBezTo>
                    <a:pt x="88" y="730"/>
                    <a:pt x="88" y="733"/>
                    <a:pt x="88" y="733"/>
                  </a:cubicBezTo>
                  <a:cubicBezTo>
                    <a:pt x="95" y="740"/>
                    <a:pt x="95" y="740"/>
                    <a:pt x="95" y="740"/>
                  </a:cubicBezTo>
                  <a:cubicBezTo>
                    <a:pt x="75" y="760"/>
                    <a:pt x="75" y="760"/>
                    <a:pt x="75" y="760"/>
                  </a:cubicBezTo>
                  <a:cubicBezTo>
                    <a:pt x="71" y="753"/>
                    <a:pt x="71" y="753"/>
                    <a:pt x="71" y="753"/>
                  </a:cubicBezTo>
                  <a:cubicBezTo>
                    <a:pt x="67" y="751"/>
                    <a:pt x="65" y="747"/>
                    <a:pt x="63" y="744"/>
                  </a:cubicBezTo>
                  <a:lnTo>
                    <a:pt x="62" y="740"/>
                  </a:lnTo>
                  <a:lnTo>
                    <a:pt x="17" y="774"/>
                  </a:lnTo>
                  <a:lnTo>
                    <a:pt x="7" y="757"/>
                  </a:lnTo>
                  <a:lnTo>
                    <a:pt x="0" y="754"/>
                  </a:lnTo>
                  <a:lnTo>
                    <a:pt x="323" y="516"/>
                  </a:lnTo>
                  <a:lnTo>
                    <a:pt x="326" y="508"/>
                  </a:lnTo>
                  <a:cubicBezTo>
                    <a:pt x="337" y="488"/>
                    <a:pt x="351" y="471"/>
                    <a:pt x="370" y="461"/>
                  </a:cubicBezTo>
                  <a:lnTo>
                    <a:pt x="374" y="459"/>
                  </a:lnTo>
                  <a:lnTo>
                    <a:pt x="374" y="459"/>
                  </a:lnTo>
                  <a:cubicBezTo>
                    <a:pt x="349" y="459"/>
                    <a:pt x="325" y="454"/>
                    <a:pt x="303" y="446"/>
                  </a:cubicBezTo>
                  <a:lnTo>
                    <a:pt x="296" y="443"/>
                  </a:lnTo>
                  <a:lnTo>
                    <a:pt x="295" y="444"/>
                  </a:lnTo>
                  <a:cubicBezTo>
                    <a:pt x="293" y="448"/>
                    <a:pt x="293" y="448"/>
                    <a:pt x="293" y="448"/>
                  </a:cubicBezTo>
                  <a:lnTo>
                    <a:pt x="292" y="441"/>
                  </a:lnTo>
                  <a:lnTo>
                    <a:pt x="290" y="441"/>
                  </a:lnTo>
                  <a:cubicBezTo>
                    <a:pt x="248" y="421"/>
                    <a:pt x="214" y="387"/>
                    <a:pt x="195" y="345"/>
                  </a:cubicBezTo>
                  <a:lnTo>
                    <a:pt x="191" y="336"/>
                  </a:lnTo>
                  <a:lnTo>
                    <a:pt x="171" y="349"/>
                  </a:lnTo>
                  <a:lnTo>
                    <a:pt x="160" y="332"/>
                  </a:lnTo>
                  <a:lnTo>
                    <a:pt x="157" y="326"/>
                  </a:lnTo>
                  <a:lnTo>
                    <a:pt x="182" y="309"/>
                  </a:lnTo>
                  <a:lnTo>
                    <a:pt x="181" y="302"/>
                  </a:lnTo>
                  <a:cubicBezTo>
                    <a:pt x="178" y="290"/>
                    <a:pt x="177" y="278"/>
                    <a:pt x="177" y="266"/>
                  </a:cubicBezTo>
                  <a:cubicBezTo>
                    <a:pt x="177" y="204"/>
                    <a:pt x="205" y="151"/>
                    <a:pt x="249" y="116"/>
                  </a:cubicBezTo>
                  <a:lnTo>
                    <a:pt x="251" y="114"/>
                  </a:lnTo>
                  <a:lnTo>
                    <a:pt x="249" y="114"/>
                  </a:lnTo>
                  <a:cubicBezTo>
                    <a:pt x="243" y="111"/>
                    <a:pt x="235" y="108"/>
                    <a:pt x="228" y="106"/>
                  </a:cubicBezTo>
                  <a:cubicBezTo>
                    <a:pt x="207" y="96"/>
                    <a:pt x="180" y="82"/>
                    <a:pt x="160" y="65"/>
                  </a:cubicBezTo>
                  <a:lnTo>
                    <a:pt x="161" y="63"/>
                  </a:lnTo>
                  <a:lnTo>
                    <a:pt x="161" y="63"/>
                  </a:lnTo>
                  <a:lnTo>
                    <a:pt x="161" y="61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62" y="60"/>
                  </a:lnTo>
                  <a:cubicBezTo>
                    <a:pt x="163" y="58"/>
                    <a:pt x="163" y="58"/>
                    <a:pt x="163" y="58"/>
                  </a:cubicBezTo>
                  <a:lnTo>
                    <a:pt x="162" y="60"/>
                  </a:lnTo>
                  <a:lnTo>
                    <a:pt x="162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1" y="63"/>
                  </a:lnTo>
                  <a:lnTo>
                    <a:pt x="160" y="63"/>
                  </a:lnTo>
                  <a:cubicBezTo>
                    <a:pt x="160" y="65"/>
                    <a:pt x="160" y="65"/>
                    <a:pt x="160" y="65"/>
                  </a:cubicBezTo>
                  <a:cubicBezTo>
                    <a:pt x="149" y="58"/>
                    <a:pt x="146" y="48"/>
                    <a:pt x="146" y="38"/>
                  </a:cubicBezTo>
                  <a:cubicBezTo>
                    <a:pt x="146" y="17"/>
                    <a:pt x="170" y="10"/>
                    <a:pt x="180" y="7"/>
                  </a:cubicBezTo>
                  <a:cubicBezTo>
                    <a:pt x="194" y="3"/>
                    <a:pt x="207" y="3"/>
                    <a:pt x="207" y="3"/>
                  </a:cubicBezTo>
                  <a:cubicBezTo>
                    <a:pt x="217" y="0"/>
                    <a:pt x="217" y="0"/>
                    <a:pt x="217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0"/>
            </a:p>
          </p:txBody>
        </p:sp>
      </p:grp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127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434700" y="20250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6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7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51" name="图片 5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1511" y="312579"/>
            <a:ext cx="613410" cy="709613"/>
          </a:xfrm>
          <a:prstGeom prst="rect">
            <a:avLst/>
          </a:prstGeom>
        </p:spPr>
      </p:pic>
      <p:sp>
        <p:nvSpPr>
          <p:cNvPr id="53" name="Freeform 5"/>
          <p:cNvSpPr>
            <a:spLocks noEditPoints="1"/>
          </p:cNvSpPr>
          <p:nvPr userDrawn="1">
            <p:custDataLst>
              <p:tags r:id="rId5"/>
            </p:custDataLst>
          </p:nvPr>
        </p:nvSpPr>
        <p:spPr bwMode="auto">
          <a:xfrm>
            <a:off x="44291" y="14605"/>
            <a:ext cx="1058704" cy="1880870"/>
          </a:xfrm>
          <a:custGeom>
            <a:gdLst>
              <a:gd name="T0" fmla="*/ 0 w 120"/>
              <a:gd name="T1" fmla="*/ 61 h 122"/>
              <a:gd name="T2" fmla="*/ 60 w 120"/>
              <a:gd name="T3" fmla="*/ 0 h 122"/>
              <a:gd name="T4" fmla="*/ 60 w 120"/>
              <a:gd name="T5" fmla="*/ 0 h 122"/>
              <a:gd name="T6" fmla="*/ 120 w 120"/>
              <a:gd name="T7" fmla="*/ 61 h 122"/>
              <a:gd name="T8" fmla="*/ 120 w 120"/>
              <a:gd name="T9" fmla="*/ 61 h 122"/>
              <a:gd name="T10" fmla="*/ 120 w 120"/>
              <a:gd name="T11" fmla="*/ 61 h 122"/>
              <a:gd name="T12" fmla="*/ 60 w 120"/>
              <a:gd name="T13" fmla="*/ 122 h 122"/>
              <a:gd name="T14" fmla="*/ 60 w 120"/>
              <a:gd name="T15" fmla="*/ 122 h 122"/>
              <a:gd name="T16" fmla="*/ 0 w 120"/>
              <a:gd name="T17" fmla="*/ 61 h 122"/>
              <a:gd name="T18" fmla="*/ 4 w 120"/>
              <a:gd name="T19" fmla="*/ 61 h 122"/>
              <a:gd name="T20" fmla="*/ 60 w 120"/>
              <a:gd name="T21" fmla="*/ 118 h 122"/>
              <a:gd name="T22" fmla="*/ 60 w 120"/>
              <a:gd name="T23" fmla="*/ 118 h 122"/>
              <a:gd name="T24" fmla="*/ 116 w 120"/>
              <a:gd name="T25" fmla="*/ 61 h 122"/>
              <a:gd name="T26" fmla="*/ 116 w 120"/>
              <a:gd name="T27" fmla="*/ 61 h 122"/>
              <a:gd name="T28" fmla="*/ 116 w 120"/>
              <a:gd name="T29" fmla="*/ 61 h 122"/>
              <a:gd name="T30" fmla="*/ 60 w 120"/>
              <a:gd name="T31" fmla="*/ 4 h 122"/>
              <a:gd name="T32" fmla="*/ 60 w 120"/>
              <a:gd name="T33" fmla="*/ 4 h 122"/>
              <a:gd name="T34" fmla="*/ 4 w 120"/>
              <a:gd name="T35" fmla="*/ 61 h 12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23" h="2962">
                <a:moveTo>
                  <a:pt x="750" y="2861"/>
                </a:moveTo>
                <a:lnTo>
                  <a:pt x="750" y="2861"/>
                </a:lnTo>
                <a:lnTo>
                  <a:pt x="749" y="2861"/>
                </a:lnTo>
                <a:lnTo>
                  <a:pt x="748" y="2861"/>
                </a:lnTo>
                <a:lnTo>
                  <a:pt x="748" y="2861"/>
                </a:lnTo>
                <a:lnTo>
                  <a:pt x="747" y="2861"/>
                </a:lnTo>
                <a:lnTo>
                  <a:pt x="746" y="2861"/>
                </a:lnTo>
                <a:lnTo>
                  <a:pt x="745" y="2861"/>
                </a:lnTo>
                <a:lnTo>
                  <a:pt x="745" y="2861"/>
                </a:lnTo>
                <a:lnTo>
                  <a:pt x="744" y="2861"/>
                </a:lnTo>
                <a:lnTo>
                  <a:pt x="743" y="2861"/>
                </a:lnTo>
                <a:lnTo>
                  <a:pt x="743" y="2861"/>
                </a:lnTo>
                <a:lnTo>
                  <a:pt x="750" y="2861"/>
                </a:lnTo>
                <a:close/>
                <a:moveTo>
                  <a:pt x="1121" y="1273"/>
                </a:moveTo>
                <a:lnTo>
                  <a:pt x="811" y="1664"/>
                </a:lnTo>
                <a:lnTo>
                  <a:pt x="825" y="1737"/>
                </a:lnTo>
                <a:lnTo>
                  <a:pt x="987" y="1671"/>
                </a:lnTo>
                <a:lnTo>
                  <a:pt x="1121" y="1273"/>
                </a:lnTo>
                <a:close/>
                <a:moveTo>
                  <a:pt x="1222" y="1130"/>
                </a:moveTo>
                <a:lnTo>
                  <a:pt x="1227" y="1158"/>
                </a:lnTo>
                <a:lnTo>
                  <a:pt x="1250" y="1152"/>
                </a:lnTo>
                <a:lnTo>
                  <a:pt x="1244" y="1146"/>
                </a:lnTo>
                <a:cubicBezTo>
                  <a:pt x="1238" y="1140"/>
                  <a:pt x="1231" y="1135"/>
                  <a:pt x="1223" y="1131"/>
                </a:cubicBezTo>
                <a:lnTo>
                  <a:pt x="1222" y="1130"/>
                </a:lnTo>
                <a:close/>
                <a:moveTo>
                  <a:pt x="845" y="1120"/>
                </a:moveTo>
                <a:lnTo>
                  <a:pt x="846" y="1120"/>
                </a:lnTo>
                <a:lnTo>
                  <a:pt x="847" y="1120"/>
                </a:lnTo>
                <a:lnTo>
                  <a:pt x="848" y="1121"/>
                </a:lnTo>
                <a:lnTo>
                  <a:pt x="849" y="1121"/>
                </a:lnTo>
                <a:lnTo>
                  <a:pt x="851" y="1122"/>
                </a:lnTo>
                <a:lnTo>
                  <a:pt x="852" y="1123"/>
                </a:lnTo>
                <a:lnTo>
                  <a:pt x="851" y="1123"/>
                </a:lnTo>
                <a:lnTo>
                  <a:pt x="851" y="1122"/>
                </a:lnTo>
                <a:lnTo>
                  <a:pt x="849" y="1122"/>
                </a:lnTo>
                <a:lnTo>
                  <a:pt x="849" y="1121"/>
                </a:lnTo>
                <a:lnTo>
                  <a:pt x="848" y="1121"/>
                </a:lnTo>
                <a:lnTo>
                  <a:pt x="848" y="1121"/>
                </a:lnTo>
                <a:lnTo>
                  <a:pt x="846" y="1120"/>
                </a:lnTo>
                <a:lnTo>
                  <a:pt x="845" y="1120"/>
                </a:lnTo>
                <a:lnTo>
                  <a:pt x="845" y="1120"/>
                </a:lnTo>
                <a:close/>
                <a:moveTo>
                  <a:pt x="844" y="1119"/>
                </a:moveTo>
                <a:cubicBezTo>
                  <a:pt x="844" y="1119"/>
                  <a:pt x="844" y="1119"/>
                  <a:pt x="844" y="1119"/>
                </a:cubicBezTo>
                <a:lnTo>
                  <a:pt x="844" y="1119"/>
                </a:lnTo>
                <a:lnTo>
                  <a:pt x="844" y="1119"/>
                </a:lnTo>
                <a:close/>
                <a:moveTo>
                  <a:pt x="1041" y="1110"/>
                </a:moveTo>
                <a:lnTo>
                  <a:pt x="1023" y="1113"/>
                </a:lnTo>
                <a:cubicBezTo>
                  <a:pt x="911" y="1137"/>
                  <a:pt x="786" y="1206"/>
                  <a:pt x="717" y="1313"/>
                </a:cubicBezTo>
                <a:cubicBezTo>
                  <a:pt x="717" y="1313"/>
                  <a:pt x="717" y="1313"/>
                  <a:pt x="717" y="1312"/>
                </a:cubicBezTo>
                <a:lnTo>
                  <a:pt x="716" y="1312"/>
                </a:lnTo>
                <a:lnTo>
                  <a:pt x="716" y="1312"/>
                </a:lnTo>
                <a:cubicBezTo>
                  <a:pt x="716" y="1312"/>
                  <a:pt x="716" y="1311"/>
                  <a:pt x="715" y="1311"/>
                </a:cubicBezTo>
                <a:lnTo>
                  <a:pt x="715" y="1310"/>
                </a:lnTo>
                <a:lnTo>
                  <a:pt x="715" y="1310"/>
                </a:lnTo>
                <a:lnTo>
                  <a:pt x="714" y="1309"/>
                </a:lnTo>
                <a:lnTo>
                  <a:pt x="713" y="1308"/>
                </a:lnTo>
                <a:lnTo>
                  <a:pt x="712" y="1308"/>
                </a:lnTo>
                <a:lnTo>
                  <a:pt x="712" y="1308"/>
                </a:lnTo>
                <a:lnTo>
                  <a:pt x="712" y="1307"/>
                </a:lnTo>
                <a:lnTo>
                  <a:pt x="711" y="1307"/>
                </a:lnTo>
                <a:lnTo>
                  <a:pt x="711" y="1306"/>
                </a:lnTo>
                <a:lnTo>
                  <a:pt x="711" y="1307"/>
                </a:lnTo>
                <a:lnTo>
                  <a:pt x="711" y="1307"/>
                </a:lnTo>
                <a:lnTo>
                  <a:pt x="712" y="1308"/>
                </a:lnTo>
                <a:lnTo>
                  <a:pt x="713" y="1308"/>
                </a:lnTo>
                <a:lnTo>
                  <a:pt x="713" y="1309"/>
                </a:lnTo>
                <a:lnTo>
                  <a:pt x="714" y="1309"/>
                </a:lnTo>
                <a:lnTo>
                  <a:pt x="714" y="1310"/>
                </a:lnTo>
                <a:lnTo>
                  <a:pt x="715" y="1310"/>
                </a:lnTo>
                <a:lnTo>
                  <a:pt x="716" y="1312"/>
                </a:lnTo>
                <a:lnTo>
                  <a:pt x="717" y="1313"/>
                </a:lnTo>
                <a:cubicBezTo>
                  <a:pt x="676" y="1380"/>
                  <a:pt x="656" y="1467"/>
                  <a:pt x="656" y="1555"/>
                </a:cubicBezTo>
                <a:cubicBezTo>
                  <a:pt x="656" y="1696"/>
                  <a:pt x="710" y="1831"/>
                  <a:pt x="771" y="1865"/>
                </a:cubicBezTo>
                <a:cubicBezTo>
                  <a:pt x="784" y="1871"/>
                  <a:pt x="798" y="1878"/>
                  <a:pt x="818" y="1878"/>
                </a:cubicBezTo>
                <a:cubicBezTo>
                  <a:pt x="818" y="1878"/>
                  <a:pt x="818" y="1878"/>
                  <a:pt x="825" y="1878"/>
                </a:cubicBezTo>
                <a:cubicBezTo>
                  <a:pt x="926" y="1878"/>
                  <a:pt x="1095" y="1743"/>
                  <a:pt x="1196" y="1582"/>
                </a:cubicBezTo>
                <a:cubicBezTo>
                  <a:pt x="1264" y="1488"/>
                  <a:pt x="1291" y="1380"/>
                  <a:pt x="1291" y="1292"/>
                </a:cubicBezTo>
                <a:cubicBezTo>
                  <a:pt x="1291" y="1260"/>
                  <a:pt x="1287" y="1230"/>
                  <a:pt x="1279" y="1205"/>
                </a:cubicBezTo>
                <a:lnTo>
                  <a:pt x="1278" y="1202"/>
                </a:lnTo>
                <a:lnTo>
                  <a:pt x="1203" y="1225"/>
                </a:lnTo>
                <a:lnTo>
                  <a:pt x="1197" y="1214"/>
                </a:lnTo>
                <a:lnTo>
                  <a:pt x="1027" y="1710"/>
                </a:lnTo>
                <a:lnTo>
                  <a:pt x="784" y="1812"/>
                </a:lnTo>
                <a:lnTo>
                  <a:pt x="750" y="1664"/>
                </a:lnTo>
                <a:lnTo>
                  <a:pt x="750" y="1651"/>
                </a:lnTo>
                <a:lnTo>
                  <a:pt x="1148" y="1155"/>
                </a:lnTo>
                <a:lnTo>
                  <a:pt x="1041" y="1170"/>
                </a:lnTo>
                <a:lnTo>
                  <a:pt x="1041" y="1110"/>
                </a:lnTo>
                <a:close/>
                <a:moveTo>
                  <a:pt x="1215" y="721"/>
                </a:moveTo>
                <a:cubicBezTo>
                  <a:pt x="1209" y="782"/>
                  <a:pt x="1195" y="849"/>
                  <a:pt x="1188" y="869"/>
                </a:cubicBezTo>
                <a:cubicBezTo>
                  <a:pt x="1188" y="876"/>
                  <a:pt x="1195" y="889"/>
                  <a:pt x="1209" y="903"/>
                </a:cubicBezTo>
                <a:cubicBezTo>
                  <a:pt x="1229" y="916"/>
                  <a:pt x="1249" y="923"/>
                  <a:pt x="1263" y="923"/>
                </a:cubicBezTo>
                <a:cubicBezTo>
                  <a:pt x="1270" y="923"/>
                  <a:pt x="1345" y="883"/>
                  <a:pt x="1406" y="849"/>
                </a:cubicBezTo>
                <a:cubicBezTo>
                  <a:pt x="1412" y="842"/>
                  <a:pt x="1419" y="836"/>
                  <a:pt x="1433" y="836"/>
                </a:cubicBezTo>
                <a:cubicBezTo>
                  <a:pt x="1419" y="836"/>
                  <a:pt x="1412" y="836"/>
                  <a:pt x="1399" y="836"/>
                </a:cubicBezTo>
                <a:cubicBezTo>
                  <a:pt x="1365" y="836"/>
                  <a:pt x="1331" y="836"/>
                  <a:pt x="1304" y="829"/>
                </a:cubicBezTo>
                <a:cubicBezTo>
                  <a:pt x="1256" y="815"/>
                  <a:pt x="1236" y="768"/>
                  <a:pt x="1215" y="721"/>
                </a:cubicBezTo>
                <a:close/>
                <a:moveTo>
                  <a:pt x="1188" y="593"/>
                </a:moveTo>
                <a:cubicBezTo>
                  <a:pt x="1195" y="593"/>
                  <a:pt x="1195" y="593"/>
                  <a:pt x="1195" y="593"/>
                </a:cubicBezTo>
                <a:cubicBezTo>
                  <a:pt x="1229" y="593"/>
                  <a:pt x="1229" y="593"/>
                  <a:pt x="1229" y="593"/>
                </a:cubicBezTo>
                <a:cubicBezTo>
                  <a:pt x="1236" y="593"/>
                  <a:pt x="1236" y="593"/>
                  <a:pt x="1236" y="593"/>
                </a:cubicBezTo>
                <a:cubicBezTo>
                  <a:pt x="1236" y="600"/>
                  <a:pt x="1236" y="600"/>
                  <a:pt x="1236" y="600"/>
                </a:cubicBezTo>
                <a:cubicBezTo>
                  <a:pt x="1236" y="600"/>
                  <a:pt x="1236" y="606"/>
                  <a:pt x="1236" y="606"/>
                </a:cubicBezTo>
                <a:cubicBezTo>
                  <a:pt x="1243" y="613"/>
                  <a:pt x="1243" y="620"/>
                  <a:pt x="1243" y="627"/>
                </a:cubicBezTo>
                <a:cubicBezTo>
                  <a:pt x="1249" y="647"/>
                  <a:pt x="1256" y="667"/>
                  <a:pt x="1263" y="687"/>
                </a:cubicBezTo>
                <a:cubicBezTo>
                  <a:pt x="1277" y="734"/>
                  <a:pt x="1311" y="775"/>
                  <a:pt x="1317" y="775"/>
                </a:cubicBezTo>
                <a:cubicBezTo>
                  <a:pt x="1338" y="775"/>
                  <a:pt x="1365" y="782"/>
                  <a:pt x="1399" y="782"/>
                </a:cubicBezTo>
                <a:cubicBezTo>
                  <a:pt x="1467" y="782"/>
                  <a:pt x="1528" y="775"/>
                  <a:pt x="1535" y="775"/>
                </a:cubicBezTo>
                <a:cubicBezTo>
                  <a:pt x="1541" y="775"/>
                  <a:pt x="1541" y="775"/>
                  <a:pt x="1541" y="775"/>
                </a:cubicBezTo>
                <a:cubicBezTo>
                  <a:pt x="1555" y="822"/>
                  <a:pt x="1555" y="822"/>
                  <a:pt x="1555" y="822"/>
                </a:cubicBezTo>
                <a:cubicBezTo>
                  <a:pt x="1548" y="822"/>
                  <a:pt x="1548" y="822"/>
                  <a:pt x="1548" y="822"/>
                </a:cubicBezTo>
                <a:cubicBezTo>
                  <a:pt x="1541" y="829"/>
                  <a:pt x="1541" y="829"/>
                  <a:pt x="1541" y="829"/>
                </a:cubicBezTo>
                <a:cubicBezTo>
                  <a:pt x="1535" y="836"/>
                  <a:pt x="1521" y="842"/>
                  <a:pt x="1514" y="849"/>
                </a:cubicBezTo>
                <a:cubicBezTo>
                  <a:pt x="1494" y="862"/>
                  <a:pt x="1460" y="876"/>
                  <a:pt x="1433" y="896"/>
                </a:cubicBezTo>
                <a:cubicBezTo>
                  <a:pt x="1372" y="930"/>
                  <a:pt x="1304" y="970"/>
                  <a:pt x="1270" y="977"/>
                </a:cubicBezTo>
                <a:cubicBezTo>
                  <a:pt x="1270" y="977"/>
                  <a:pt x="1263" y="977"/>
                  <a:pt x="1263" y="977"/>
                </a:cubicBezTo>
                <a:cubicBezTo>
                  <a:pt x="1202" y="970"/>
                  <a:pt x="1141" y="930"/>
                  <a:pt x="1134" y="869"/>
                </a:cubicBezTo>
                <a:cubicBezTo>
                  <a:pt x="1134" y="862"/>
                  <a:pt x="1134" y="862"/>
                  <a:pt x="1134" y="856"/>
                </a:cubicBezTo>
                <a:cubicBezTo>
                  <a:pt x="1141" y="815"/>
                  <a:pt x="1182" y="606"/>
                  <a:pt x="1182" y="600"/>
                </a:cubicBezTo>
                <a:cubicBezTo>
                  <a:pt x="1188" y="593"/>
                  <a:pt x="1188" y="593"/>
                  <a:pt x="1188" y="593"/>
                </a:cubicBezTo>
                <a:close/>
                <a:moveTo>
                  <a:pt x="1500" y="505"/>
                </a:moveTo>
                <a:lnTo>
                  <a:pt x="1514" y="505"/>
                </a:lnTo>
                <a:lnTo>
                  <a:pt x="1548" y="505"/>
                </a:lnTo>
                <a:lnTo>
                  <a:pt x="1548" y="560"/>
                </a:lnTo>
                <a:lnTo>
                  <a:pt x="1534" y="560"/>
                </a:lnTo>
                <a:lnTo>
                  <a:pt x="1514" y="560"/>
                </a:lnTo>
                <a:lnTo>
                  <a:pt x="1500" y="560"/>
                </a:lnTo>
                <a:lnTo>
                  <a:pt x="1500" y="505"/>
                </a:lnTo>
                <a:close/>
                <a:moveTo>
                  <a:pt x="1350" y="452"/>
                </a:moveTo>
                <a:lnTo>
                  <a:pt x="1404" y="497"/>
                </a:lnTo>
                <a:lnTo>
                  <a:pt x="1370" y="538"/>
                </a:lnTo>
                <a:lnTo>
                  <a:pt x="1332" y="504"/>
                </a:lnTo>
                <a:lnTo>
                  <a:pt x="1318" y="497"/>
                </a:lnTo>
                <a:lnTo>
                  <a:pt x="1350" y="452"/>
                </a:lnTo>
                <a:close/>
                <a:moveTo>
                  <a:pt x="366" y="363"/>
                </a:moveTo>
                <a:cubicBezTo>
                  <a:pt x="367" y="363"/>
                  <a:pt x="369" y="365"/>
                  <a:pt x="372" y="367"/>
                </a:cubicBezTo>
                <a:lnTo>
                  <a:pt x="373" y="367"/>
                </a:lnTo>
                <a:lnTo>
                  <a:pt x="373" y="370"/>
                </a:lnTo>
                <a:cubicBezTo>
                  <a:pt x="366" y="363"/>
                  <a:pt x="366" y="363"/>
                  <a:pt x="366" y="363"/>
                </a:cubicBezTo>
                <a:close/>
                <a:moveTo>
                  <a:pt x="373" y="363"/>
                </a:moveTo>
                <a:lnTo>
                  <a:pt x="373" y="363"/>
                </a:lnTo>
                <a:lnTo>
                  <a:pt x="372" y="363"/>
                </a:lnTo>
                <a:lnTo>
                  <a:pt x="371" y="363"/>
                </a:lnTo>
                <a:lnTo>
                  <a:pt x="371" y="363"/>
                </a:lnTo>
                <a:lnTo>
                  <a:pt x="370" y="363"/>
                </a:lnTo>
                <a:lnTo>
                  <a:pt x="369" y="363"/>
                </a:lnTo>
                <a:lnTo>
                  <a:pt x="368" y="363"/>
                </a:lnTo>
                <a:lnTo>
                  <a:pt x="368" y="363"/>
                </a:lnTo>
                <a:lnTo>
                  <a:pt x="367" y="363"/>
                </a:lnTo>
                <a:lnTo>
                  <a:pt x="366" y="363"/>
                </a:lnTo>
                <a:lnTo>
                  <a:pt x="366" y="363"/>
                </a:lnTo>
                <a:lnTo>
                  <a:pt x="373" y="363"/>
                </a:lnTo>
                <a:close/>
                <a:moveTo>
                  <a:pt x="1311" y="277"/>
                </a:moveTo>
                <a:cubicBezTo>
                  <a:pt x="1108" y="277"/>
                  <a:pt x="945" y="445"/>
                  <a:pt x="945" y="647"/>
                </a:cubicBezTo>
                <a:cubicBezTo>
                  <a:pt x="945" y="849"/>
                  <a:pt x="1108" y="1017"/>
                  <a:pt x="1311" y="1017"/>
                </a:cubicBezTo>
                <a:cubicBezTo>
                  <a:pt x="1513" y="1017"/>
                  <a:pt x="1676" y="849"/>
                  <a:pt x="1676" y="647"/>
                </a:cubicBezTo>
                <a:cubicBezTo>
                  <a:pt x="1676" y="640"/>
                  <a:pt x="1676" y="640"/>
                  <a:pt x="1676" y="640"/>
                </a:cubicBezTo>
                <a:cubicBezTo>
                  <a:pt x="1676" y="510"/>
                  <a:pt x="1608" y="397"/>
                  <a:pt x="1506" y="333"/>
                </a:cubicBezTo>
                <a:lnTo>
                  <a:pt x="1502" y="330"/>
                </a:lnTo>
                <a:lnTo>
                  <a:pt x="1502" y="330"/>
                </a:lnTo>
                <a:cubicBezTo>
                  <a:pt x="1493" y="330"/>
                  <a:pt x="1493" y="330"/>
                  <a:pt x="1493" y="330"/>
                </a:cubicBezTo>
                <a:lnTo>
                  <a:pt x="1494" y="325"/>
                </a:lnTo>
                <a:lnTo>
                  <a:pt x="1485" y="320"/>
                </a:lnTo>
                <a:lnTo>
                  <a:pt x="1474" y="315"/>
                </a:lnTo>
                <a:lnTo>
                  <a:pt x="1474" y="315"/>
                </a:lnTo>
                <a:cubicBezTo>
                  <a:pt x="1472" y="316"/>
                  <a:pt x="1472" y="316"/>
                  <a:pt x="1472" y="316"/>
                </a:cubicBezTo>
                <a:lnTo>
                  <a:pt x="1470" y="313"/>
                </a:lnTo>
                <a:lnTo>
                  <a:pt x="1469" y="312"/>
                </a:lnTo>
                <a:cubicBezTo>
                  <a:pt x="1421" y="290"/>
                  <a:pt x="1368" y="277"/>
                  <a:pt x="1311" y="277"/>
                </a:cubicBezTo>
                <a:close/>
                <a:moveTo>
                  <a:pt x="1635" y="210"/>
                </a:moveTo>
                <a:lnTo>
                  <a:pt x="1633" y="212"/>
                </a:lnTo>
                <a:cubicBezTo>
                  <a:pt x="1616" y="229"/>
                  <a:pt x="1594" y="242"/>
                  <a:pt x="1574" y="255"/>
                </a:cubicBezTo>
                <a:cubicBezTo>
                  <a:pt x="1566" y="261"/>
                  <a:pt x="1559" y="266"/>
                  <a:pt x="1552" y="270"/>
                </a:cubicBezTo>
                <a:lnTo>
                  <a:pt x="1543" y="276"/>
                </a:lnTo>
                <a:lnTo>
                  <a:pt x="1551" y="276"/>
                </a:lnTo>
                <a:cubicBezTo>
                  <a:pt x="1554" y="276"/>
                  <a:pt x="1557" y="276"/>
                  <a:pt x="1561" y="276"/>
                </a:cubicBezTo>
                <a:cubicBezTo>
                  <a:pt x="1581" y="276"/>
                  <a:pt x="1608" y="276"/>
                  <a:pt x="1635" y="276"/>
                </a:cubicBezTo>
                <a:cubicBezTo>
                  <a:pt x="1655" y="276"/>
                  <a:pt x="1662" y="276"/>
                  <a:pt x="1662" y="276"/>
                </a:cubicBezTo>
                <a:cubicBezTo>
                  <a:pt x="1662" y="269"/>
                  <a:pt x="1669" y="269"/>
                  <a:pt x="1669" y="269"/>
                </a:cubicBezTo>
                <a:cubicBezTo>
                  <a:pt x="1669" y="263"/>
                  <a:pt x="1669" y="256"/>
                  <a:pt x="1676" y="249"/>
                </a:cubicBezTo>
                <a:cubicBezTo>
                  <a:pt x="1669" y="249"/>
                  <a:pt x="1669" y="249"/>
                  <a:pt x="1669" y="249"/>
                </a:cubicBezTo>
                <a:cubicBezTo>
                  <a:pt x="1655" y="249"/>
                  <a:pt x="1655" y="249"/>
                  <a:pt x="1655" y="249"/>
                </a:cubicBezTo>
                <a:cubicBezTo>
                  <a:pt x="1655" y="242"/>
                  <a:pt x="1655" y="242"/>
                  <a:pt x="1655" y="242"/>
                </a:cubicBezTo>
                <a:cubicBezTo>
                  <a:pt x="1628" y="236"/>
                  <a:pt x="1628" y="236"/>
                  <a:pt x="1628" y="236"/>
                </a:cubicBezTo>
                <a:cubicBezTo>
                  <a:pt x="1628" y="222"/>
                  <a:pt x="1628" y="222"/>
                  <a:pt x="1628" y="222"/>
                </a:cubicBezTo>
                <a:cubicBezTo>
                  <a:pt x="1628" y="215"/>
                  <a:pt x="1635" y="215"/>
                  <a:pt x="1635" y="215"/>
                </a:cubicBezTo>
                <a:cubicBezTo>
                  <a:pt x="1635" y="215"/>
                  <a:pt x="1635" y="215"/>
                  <a:pt x="1635" y="211"/>
                </a:cubicBezTo>
                <a:lnTo>
                  <a:pt x="1635" y="210"/>
                </a:lnTo>
                <a:close/>
                <a:moveTo>
                  <a:pt x="1696" y="209"/>
                </a:moveTo>
                <a:cubicBezTo>
                  <a:pt x="1696" y="209"/>
                  <a:pt x="1696" y="212"/>
                  <a:pt x="1694" y="217"/>
                </a:cubicBezTo>
                <a:lnTo>
                  <a:pt x="1694" y="217"/>
                </a:lnTo>
                <a:lnTo>
                  <a:pt x="1694" y="218"/>
                </a:lnTo>
                <a:cubicBezTo>
                  <a:pt x="1689" y="222"/>
                  <a:pt x="1688" y="223"/>
                  <a:pt x="1682" y="229"/>
                </a:cubicBezTo>
                <a:cubicBezTo>
                  <a:pt x="1682" y="236"/>
                  <a:pt x="1682" y="236"/>
                  <a:pt x="1682" y="236"/>
                </a:cubicBezTo>
                <a:cubicBezTo>
                  <a:pt x="1687" y="231"/>
                  <a:pt x="1691" y="226"/>
                  <a:pt x="1693" y="221"/>
                </a:cubicBezTo>
                <a:lnTo>
                  <a:pt x="1694" y="217"/>
                </a:lnTo>
                <a:lnTo>
                  <a:pt x="1696" y="215"/>
                </a:lnTo>
                <a:cubicBezTo>
                  <a:pt x="1696" y="209"/>
                  <a:pt x="1696" y="209"/>
                  <a:pt x="1696" y="209"/>
                </a:cubicBezTo>
                <a:close/>
                <a:moveTo>
                  <a:pt x="1526" y="0"/>
                </a:moveTo>
                <a:cubicBezTo>
                  <a:pt x="1560" y="0"/>
                  <a:pt x="1587" y="27"/>
                  <a:pt x="1614" y="54"/>
                </a:cubicBezTo>
                <a:cubicBezTo>
                  <a:pt x="1641" y="81"/>
                  <a:pt x="1661" y="114"/>
                  <a:pt x="1668" y="148"/>
                </a:cubicBezTo>
                <a:cubicBezTo>
                  <a:pt x="1668" y="151"/>
                  <a:pt x="1667" y="155"/>
                  <a:pt x="1666" y="158"/>
                </a:cubicBezTo>
                <a:lnTo>
                  <a:pt x="1666" y="159"/>
                </a:lnTo>
                <a:lnTo>
                  <a:pt x="1668" y="157"/>
                </a:lnTo>
                <a:cubicBezTo>
                  <a:pt x="1674" y="152"/>
                  <a:pt x="1683" y="148"/>
                  <a:pt x="1696" y="148"/>
                </a:cubicBezTo>
                <a:cubicBezTo>
                  <a:pt x="1709" y="148"/>
                  <a:pt x="1716" y="148"/>
                  <a:pt x="1723" y="155"/>
                </a:cubicBezTo>
                <a:cubicBezTo>
                  <a:pt x="1736" y="168"/>
                  <a:pt x="1750" y="188"/>
                  <a:pt x="1750" y="209"/>
                </a:cubicBezTo>
                <a:cubicBezTo>
                  <a:pt x="1750" y="229"/>
                  <a:pt x="1743" y="249"/>
                  <a:pt x="1730" y="269"/>
                </a:cubicBezTo>
                <a:cubicBezTo>
                  <a:pt x="1716" y="283"/>
                  <a:pt x="1716" y="290"/>
                  <a:pt x="1709" y="303"/>
                </a:cubicBezTo>
                <a:cubicBezTo>
                  <a:pt x="1696" y="323"/>
                  <a:pt x="1676" y="330"/>
                  <a:pt x="1642" y="330"/>
                </a:cubicBezTo>
                <a:cubicBezTo>
                  <a:pt x="1625" y="330"/>
                  <a:pt x="1610" y="330"/>
                  <a:pt x="1596" y="330"/>
                </a:cubicBezTo>
                <a:lnTo>
                  <a:pt x="1591" y="330"/>
                </a:lnTo>
                <a:lnTo>
                  <a:pt x="1602" y="340"/>
                </a:lnTo>
                <a:cubicBezTo>
                  <a:pt x="1678" y="415"/>
                  <a:pt x="1727" y="518"/>
                  <a:pt x="1730" y="634"/>
                </a:cubicBezTo>
                <a:cubicBezTo>
                  <a:pt x="1730" y="647"/>
                  <a:pt x="1730" y="647"/>
                  <a:pt x="1730" y="647"/>
                </a:cubicBezTo>
                <a:cubicBezTo>
                  <a:pt x="1730" y="883"/>
                  <a:pt x="1547" y="1071"/>
                  <a:pt x="1311" y="1071"/>
                </a:cubicBezTo>
                <a:cubicBezTo>
                  <a:pt x="1289" y="1071"/>
                  <a:pt x="1268" y="1069"/>
                  <a:pt x="1247" y="1066"/>
                </a:cubicBezTo>
                <a:lnTo>
                  <a:pt x="1244" y="1066"/>
                </a:lnTo>
                <a:lnTo>
                  <a:pt x="1240" y="1078"/>
                </a:lnTo>
                <a:lnTo>
                  <a:pt x="1250" y="1084"/>
                </a:lnTo>
                <a:cubicBezTo>
                  <a:pt x="1273" y="1099"/>
                  <a:pt x="1290" y="1117"/>
                  <a:pt x="1304" y="1138"/>
                </a:cubicBezTo>
                <a:lnTo>
                  <a:pt x="1307" y="1143"/>
                </a:lnTo>
                <a:lnTo>
                  <a:pt x="1312" y="1141"/>
                </a:lnTo>
                <a:cubicBezTo>
                  <a:pt x="1332" y="1134"/>
                  <a:pt x="1355" y="1122"/>
                  <a:pt x="1379" y="1110"/>
                </a:cubicBezTo>
                <a:cubicBezTo>
                  <a:pt x="1440" y="1083"/>
                  <a:pt x="1521" y="1050"/>
                  <a:pt x="1602" y="1016"/>
                </a:cubicBezTo>
                <a:cubicBezTo>
                  <a:pt x="1771" y="942"/>
                  <a:pt x="1939" y="875"/>
                  <a:pt x="2007" y="868"/>
                </a:cubicBezTo>
                <a:cubicBezTo>
                  <a:pt x="2007" y="868"/>
                  <a:pt x="2014" y="868"/>
                  <a:pt x="2020" y="868"/>
                </a:cubicBezTo>
                <a:cubicBezTo>
                  <a:pt x="2122" y="868"/>
                  <a:pt x="2209" y="902"/>
                  <a:pt x="2209" y="902"/>
                </a:cubicBezTo>
                <a:cubicBezTo>
                  <a:pt x="2223" y="908"/>
                  <a:pt x="2223" y="908"/>
                  <a:pt x="2223" y="908"/>
                </a:cubicBezTo>
                <a:cubicBezTo>
                  <a:pt x="2209" y="955"/>
                  <a:pt x="2209" y="955"/>
                  <a:pt x="2209" y="955"/>
                </a:cubicBezTo>
                <a:cubicBezTo>
                  <a:pt x="2196" y="955"/>
                  <a:pt x="2196" y="955"/>
                  <a:pt x="2196" y="955"/>
                </a:cubicBezTo>
                <a:cubicBezTo>
                  <a:pt x="2196" y="955"/>
                  <a:pt x="2189" y="949"/>
                  <a:pt x="2189" y="949"/>
                </a:cubicBezTo>
                <a:cubicBezTo>
                  <a:pt x="2189" y="949"/>
                  <a:pt x="2182" y="949"/>
                  <a:pt x="2182" y="949"/>
                </a:cubicBezTo>
                <a:cubicBezTo>
                  <a:pt x="2169" y="942"/>
                  <a:pt x="2155" y="942"/>
                  <a:pt x="2142" y="935"/>
                </a:cubicBezTo>
                <a:cubicBezTo>
                  <a:pt x="2108" y="929"/>
                  <a:pt x="2068" y="922"/>
                  <a:pt x="2020" y="922"/>
                </a:cubicBezTo>
                <a:cubicBezTo>
                  <a:pt x="2014" y="922"/>
                  <a:pt x="2014" y="922"/>
                  <a:pt x="2007" y="922"/>
                </a:cubicBezTo>
                <a:cubicBezTo>
                  <a:pt x="1973" y="922"/>
                  <a:pt x="1784" y="996"/>
                  <a:pt x="1622" y="1063"/>
                </a:cubicBezTo>
                <a:cubicBezTo>
                  <a:pt x="1500" y="1119"/>
                  <a:pt x="1383" y="1170"/>
                  <a:pt x="1331" y="1193"/>
                </a:cubicBezTo>
                <a:lnTo>
                  <a:pt x="1331" y="1193"/>
                </a:lnTo>
                <a:lnTo>
                  <a:pt x="1332" y="1199"/>
                </a:lnTo>
                <a:cubicBezTo>
                  <a:pt x="1341" y="1227"/>
                  <a:pt x="1345" y="1259"/>
                  <a:pt x="1345" y="1292"/>
                </a:cubicBezTo>
                <a:cubicBezTo>
                  <a:pt x="1345" y="1393"/>
                  <a:pt x="1311" y="1508"/>
                  <a:pt x="1244" y="1616"/>
                </a:cubicBezTo>
                <a:cubicBezTo>
                  <a:pt x="1152" y="1758"/>
                  <a:pt x="1012" y="1882"/>
                  <a:pt x="885" y="1920"/>
                </a:cubicBezTo>
                <a:lnTo>
                  <a:pt x="885" y="1920"/>
                </a:lnTo>
                <a:lnTo>
                  <a:pt x="885" y="1920"/>
                </a:lnTo>
                <a:cubicBezTo>
                  <a:pt x="883" y="1926"/>
                  <a:pt x="878" y="1933"/>
                  <a:pt x="878" y="1945"/>
                </a:cubicBezTo>
                <a:cubicBezTo>
                  <a:pt x="878" y="1965"/>
                  <a:pt x="871" y="1999"/>
                  <a:pt x="865" y="2032"/>
                </a:cubicBezTo>
                <a:cubicBezTo>
                  <a:pt x="851" y="2113"/>
                  <a:pt x="831" y="2214"/>
                  <a:pt x="817" y="2322"/>
                </a:cubicBezTo>
                <a:cubicBezTo>
                  <a:pt x="784" y="2538"/>
                  <a:pt x="750" y="2780"/>
                  <a:pt x="743" y="2861"/>
                </a:cubicBezTo>
                <a:cubicBezTo>
                  <a:pt x="743" y="2874"/>
                  <a:pt x="750" y="2881"/>
                  <a:pt x="750" y="2881"/>
                </a:cubicBezTo>
                <a:cubicBezTo>
                  <a:pt x="750" y="2895"/>
                  <a:pt x="777" y="2908"/>
                  <a:pt x="817" y="2908"/>
                </a:cubicBezTo>
                <a:cubicBezTo>
                  <a:pt x="865" y="2908"/>
                  <a:pt x="912" y="2895"/>
                  <a:pt x="912" y="2895"/>
                </a:cubicBezTo>
                <a:cubicBezTo>
                  <a:pt x="912" y="2895"/>
                  <a:pt x="912" y="2895"/>
                  <a:pt x="919" y="2895"/>
                </a:cubicBezTo>
                <a:cubicBezTo>
                  <a:pt x="925" y="2895"/>
                  <a:pt x="925" y="2895"/>
                  <a:pt x="925" y="2895"/>
                </a:cubicBezTo>
                <a:cubicBezTo>
                  <a:pt x="939" y="2942"/>
                  <a:pt x="939" y="2942"/>
                  <a:pt x="939" y="2942"/>
                </a:cubicBezTo>
                <a:cubicBezTo>
                  <a:pt x="925" y="2942"/>
                  <a:pt x="925" y="2942"/>
                  <a:pt x="925" y="2942"/>
                </a:cubicBezTo>
                <a:cubicBezTo>
                  <a:pt x="925" y="2942"/>
                  <a:pt x="919" y="2949"/>
                  <a:pt x="919" y="2949"/>
                </a:cubicBezTo>
                <a:cubicBezTo>
                  <a:pt x="912" y="2949"/>
                  <a:pt x="905" y="2949"/>
                  <a:pt x="892" y="2949"/>
                </a:cubicBezTo>
                <a:cubicBezTo>
                  <a:pt x="871" y="2955"/>
                  <a:pt x="844" y="2962"/>
                  <a:pt x="817" y="2962"/>
                </a:cubicBezTo>
                <a:cubicBezTo>
                  <a:pt x="817" y="2962"/>
                  <a:pt x="811" y="2962"/>
                  <a:pt x="811" y="2962"/>
                </a:cubicBezTo>
                <a:cubicBezTo>
                  <a:pt x="770" y="2962"/>
                  <a:pt x="716" y="2949"/>
                  <a:pt x="696" y="2895"/>
                </a:cubicBezTo>
                <a:lnTo>
                  <a:pt x="696" y="2894"/>
                </a:lnTo>
                <a:lnTo>
                  <a:pt x="696" y="2894"/>
                </a:lnTo>
                <a:lnTo>
                  <a:pt x="697" y="2894"/>
                </a:lnTo>
                <a:lnTo>
                  <a:pt x="699" y="2893"/>
                </a:lnTo>
                <a:lnTo>
                  <a:pt x="699" y="2893"/>
                </a:lnTo>
                <a:lnTo>
                  <a:pt x="699" y="2893"/>
                </a:lnTo>
                <a:lnTo>
                  <a:pt x="700" y="2892"/>
                </a:lnTo>
                <a:lnTo>
                  <a:pt x="702" y="2891"/>
                </a:lnTo>
                <a:lnTo>
                  <a:pt x="705" y="2890"/>
                </a:lnTo>
                <a:lnTo>
                  <a:pt x="705" y="2890"/>
                </a:lnTo>
                <a:lnTo>
                  <a:pt x="706" y="2890"/>
                </a:lnTo>
                <a:lnTo>
                  <a:pt x="707" y="2889"/>
                </a:lnTo>
                <a:lnTo>
                  <a:pt x="708" y="2889"/>
                </a:lnTo>
                <a:lnTo>
                  <a:pt x="709" y="2888"/>
                </a:lnTo>
                <a:lnTo>
                  <a:pt x="709" y="2888"/>
                </a:lnTo>
                <a:lnTo>
                  <a:pt x="708" y="2889"/>
                </a:lnTo>
                <a:lnTo>
                  <a:pt x="708" y="2889"/>
                </a:lnTo>
                <a:lnTo>
                  <a:pt x="707" y="2889"/>
                </a:lnTo>
                <a:lnTo>
                  <a:pt x="705" y="2890"/>
                </a:lnTo>
                <a:lnTo>
                  <a:pt x="704" y="2891"/>
                </a:lnTo>
                <a:lnTo>
                  <a:pt x="702" y="2891"/>
                </a:lnTo>
                <a:lnTo>
                  <a:pt x="701" y="2892"/>
                </a:lnTo>
                <a:lnTo>
                  <a:pt x="699" y="2893"/>
                </a:lnTo>
                <a:lnTo>
                  <a:pt x="699" y="2893"/>
                </a:lnTo>
                <a:lnTo>
                  <a:pt x="697" y="2894"/>
                </a:lnTo>
                <a:lnTo>
                  <a:pt x="697" y="2894"/>
                </a:lnTo>
                <a:lnTo>
                  <a:pt x="696" y="2894"/>
                </a:lnTo>
                <a:lnTo>
                  <a:pt x="696" y="2895"/>
                </a:lnTo>
                <a:cubicBezTo>
                  <a:pt x="696" y="2895"/>
                  <a:pt x="696" y="2895"/>
                  <a:pt x="696" y="2895"/>
                </a:cubicBezTo>
                <a:cubicBezTo>
                  <a:pt x="696" y="2881"/>
                  <a:pt x="689" y="2874"/>
                  <a:pt x="689" y="2861"/>
                </a:cubicBezTo>
                <a:cubicBezTo>
                  <a:pt x="695" y="2711"/>
                  <a:pt x="798" y="2107"/>
                  <a:pt x="825" y="1938"/>
                </a:cubicBezTo>
                <a:lnTo>
                  <a:pt x="826" y="1931"/>
                </a:lnTo>
                <a:lnTo>
                  <a:pt x="818" y="1932"/>
                </a:lnTo>
                <a:cubicBezTo>
                  <a:pt x="791" y="1932"/>
                  <a:pt x="764" y="1925"/>
                  <a:pt x="737" y="1905"/>
                </a:cubicBezTo>
                <a:lnTo>
                  <a:pt x="738" y="1904"/>
                </a:lnTo>
                <a:lnTo>
                  <a:pt x="738" y="1904"/>
                </a:lnTo>
                <a:lnTo>
                  <a:pt x="738" y="1904"/>
                </a:lnTo>
                <a:lnTo>
                  <a:pt x="739" y="1903"/>
                </a:lnTo>
                <a:lnTo>
                  <a:pt x="740" y="1902"/>
                </a:lnTo>
                <a:lnTo>
                  <a:pt x="741" y="1901"/>
                </a:lnTo>
                <a:lnTo>
                  <a:pt x="742" y="1900"/>
                </a:lnTo>
                <a:lnTo>
                  <a:pt x="742" y="1900"/>
                </a:lnTo>
                <a:lnTo>
                  <a:pt x="743" y="1899"/>
                </a:lnTo>
                <a:lnTo>
                  <a:pt x="744" y="1898"/>
                </a:lnTo>
                <a:lnTo>
                  <a:pt x="744" y="1898"/>
                </a:lnTo>
                <a:cubicBezTo>
                  <a:pt x="744" y="1899"/>
                  <a:pt x="743" y="1899"/>
                  <a:pt x="743" y="1899"/>
                </a:cubicBezTo>
                <a:lnTo>
                  <a:pt x="743" y="1899"/>
                </a:lnTo>
                <a:lnTo>
                  <a:pt x="742" y="1900"/>
                </a:lnTo>
                <a:lnTo>
                  <a:pt x="742" y="1901"/>
                </a:lnTo>
                <a:lnTo>
                  <a:pt x="740" y="1902"/>
                </a:lnTo>
                <a:lnTo>
                  <a:pt x="740" y="1902"/>
                </a:lnTo>
                <a:cubicBezTo>
                  <a:pt x="739" y="1903"/>
                  <a:pt x="739" y="1903"/>
                  <a:pt x="739" y="1903"/>
                </a:cubicBezTo>
                <a:lnTo>
                  <a:pt x="738" y="1904"/>
                </a:lnTo>
                <a:lnTo>
                  <a:pt x="738" y="1904"/>
                </a:lnTo>
                <a:lnTo>
                  <a:pt x="737" y="1905"/>
                </a:lnTo>
                <a:cubicBezTo>
                  <a:pt x="737" y="1905"/>
                  <a:pt x="737" y="1905"/>
                  <a:pt x="737" y="1905"/>
                </a:cubicBezTo>
                <a:cubicBezTo>
                  <a:pt x="715" y="1890"/>
                  <a:pt x="695" y="1869"/>
                  <a:pt x="677" y="1842"/>
                </a:cubicBezTo>
                <a:lnTo>
                  <a:pt x="676" y="1840"/>
                </a:lnTo>
                <a:lnTo>
                  <a:pt x="672" y="1844"/>
                </a:lnTo>
                <a:cubicBezTo>
                  <a:pt x="629" y="1896"/>
                  <a:pt x="547" y="1997"/>
                  <a:pt x="479" y="2060"/>
                </a:cubicBezTo>
                <a:cubicBezTo>
                  <a:pt x="446" y="2087"/>
                  <a:pt x="419" y="2107"/>
                  <a:pt x="385" y="2114"/>
                </a:cubicBezTo>
                <a:cubicBezTo>
                  <a:pt x="385" y="2114"/>
                  <a:pt x="378" y="2107"/>
                  <a:pt x="378" y="2107"/>
                </a:cubicBezTo>
                <a:cubicBezTo>
                  <a:pt x="378" y="2097"/>
                  <a:pt x="378" y="2095"/>
                  <a:pt x="378" y="2094"/>
                </a:cubicBezTo>
                <a:lnTo>
                  <a:pt x="378" y="2094"/>
                </a:lnTo>
                <a:lnTo>
                  <a:pt x="378" y="2094"/>
                </a:lnTo>
                <a:lnTo>
                  <a:pt x="376" y="2098"/>
                </a:lnTo>
                <a:cubicBezTo>
                  <a:pt x="371" y="2107"/>
                  <a:pt x="371" y="2107"/>
                  <a:pt x="371" y="2107"/>
                </a:cubicBezTo>
                <a:cubicBezTo>
                  <a:pt x="324" y="2094"/>
                  <a:pt x="290" y="2026"/>
                  <a:pt x="250" y="1959"/>
                </a:cubicBezTo>
                <a:cubicBezTo>
                  <a:pt x="223" y="1898"/>
                  <a:pt x="203" y="1838"/>
                  <a:pt x="196" y="1804"/>
                </a:cubicBezTo>
                <a:cubicBezTo>
                  <a:pt x="196" y="1804"/>
                  <a:pt x="189" y="1804"/>
                  <a:pt x="189" y="1804"/>
                </a:cubicBezTo>
                <a:cubicBezTo>
                  <a:pt x="142" y="1804"/>
                  <a:pt x="41" y="1831"/>
                  <a:pt x="34" y="1838"/>
                </a:cubicBezTo>
                <a:cubicBezTo>
                  <a:pt x="30" y="1829"/>
                  <a:pt x="28" y="1826"/>
                  <a:pt x="27" y="1825"/>
                </a:cubicBezTo>
                <a:lnTo>
                  <a:pt x="27" y="1824"/>
                </a:lnTo>
                <a:lnTo>
                  <a:pt x="27" y="1824"/>
                </a:lnTo>
                <a:cubicBezTo>
                  <a:pt x="27" y="1824"/>
                  <a:pt x="27" y="1824"/>
                  <a:pt x="27" y="1824"/>
                </a:cubicBezTo>
                <a:lnTo>
                  <a:pt x="27" y="1824"/>
                </a:lnTo>
                <a:lnTo>
                  <a:pt x="23" y="1824"/>
                </a:lnTo>
                <a:cubicBezTo>
                  <a:pt x="14" y="1824"/>
                  <a:pt x="14" y="1824"/>
                  <a:pt x="14" y="1824"/>
                </a:cubicBezTo>
                <a:cubicBezTo>
                  <a:pt x="0" y="1784"/>
                  <a:pt x="0" y="1784"/>
                  <a:pt x="0" y="1784"/>
                </a:cubicBezTo>
                <a:cubicBezTo>
                  <a:pt x="20" y="1784"/>
                  <a:pt x="20" y="1784"/>
                  <a:pt x="20" y="1784"/>
                </a:cubicBezTo>
                <a:cubicBezTo>
                  <a:pt x="27" y="1784"/>
                  <a:pt x="27" y="1784"/>
                  <a:pt x="34" y="1777"/>
                </a:cubicBezTo>
                <a:cubicBezTo>
                  <a:pt x="47" y="1777"/>
                  <a:pt x="61" y="1770"/>
                  <a:pt x="81" y="1770"/>
                </a:cubicBezTo>
                <a:cubicBezTo>
                  <a:pt x="115" y="1763"/>
                  <a:pt x="155" y="1750"/>
                  <a:pt x="189" y="1750"/>
                </a:cubicBezTo>
                <a:cubicBezTo>
                  <a:pt x="196" y="1750"/>
                  <a:pt x="209" y="1750"/>
                  <a:pt x="216" y="1757"/>
                </a:cubicBezTo>
                <a:cubicBezTo>
                  <a:pt x="230" y="1763"/>
                  <a:pt x="243" y="1770"/>
                  <a:pt x="243" y="1790"/>
                </a:cubicBezTo>
                <a:cubicBezTo>
                  <a:pt x="243" y="1797"/>
                  <a:pt x="243" y="1797"/>
                  <a:pt x="243" y="1797"/>
                </a:cubicBezTo>
                <a:cubicBezTo>
                  <a:pt x="243" y="1804"/>
                  <a:pt x="270" y="1878"/>
                  <a:pt x="304" y="1932"/>
                </a:cubicBezTo>
                <a:cubicBezTo>
                  <a:pt x="317" y="1966"/>
                  <a:pt x="338" y="1999"/>
                  <a:pt x="351" y="2020"/>
                </a:cubicBezTo>
                <a:cubicBezTo>
                  <a:pt x="365" y="2040"/>
                  <a:pt x="385" y="2060"/>
                  <a:pt x="385" y="2060"/>
                </a:cubicBezTo>
                <a:cubicBezTo>
                  <a:pt x="385" y="2060"/>
                  <a:pt x="385" y="2060"/>
                  <a:pt x="392" y="2060"/>
                </a:cubicBezTo>
                <a:cubicBezTo>
                  <a:pt x="392" y="2053"/>
                  <a:pt x="392" y="2053"/>
                  <a:pt x="392" y="2053"/>
                </a:cubicBezTo>
                <a:cubicBezTo>
                  <a:pt x="398" y="2053"/>
                  <a:pt x="398" y="2053"/>
                  <a:pt x="405" y="2047"/>
                </a:cubicBezTo>
                <a:cubicBezTo>
                  <a:pt x="419" y="2040"/>
                  <a:pt x="432" y="2033"/>
                  <a:pt x="446" y="2020"/>
                </a:cubicBezTo>
                <a:cubicBezTo>
                  <a:pt x="473" y="1993"/>
                  <a:pt x="506" y="1959"/>
                  <a:pt x="540" y="1919"/>
                </a:cubicBezTo>
                <a:cubicBezTo>
                  <a:pt x="584" y="1864"/>
                  <a:pt x="628" y="1809"/>
                  <a:pt x="647" y="1787"/>
                </a:cubicBezTo>
                <a:lnTo>
                  <a:pt x="647" y="1786"/>
                </a:lnTo>
                <a:lnTo>
                  <a:pt x="643" y="1775"/>
                </a:lnTo>
                <a:cubicBezTo>
                  <a:pt x="617" y="1711"/>
                  <a:pt x="602" y="1633"/>
                  <a:pt x="602" y="1555"/>
                </a:cubicBezTo>
                <a:cubicBezTo>
                  <a:pt x="602" y="1461"/>
                  <a:pt x="622" y="1360"/>
                  <a:pt x="676" y="1279"/>
                </a:cubicBezTo>
                <a:cubicBezTo>
                  <a:pt x="715" y="1222"/>
                  <a:pt x="767" y="1175"/>
                  <a:pt x="824" y="1139"/>
                </a:cubicBezTo>
                <a:lnTo>
                  <a:pt x="836" y="1132"/>
                </a:lnTo>
                <a:lnTo>
                  <a:pt x="833" y="1132"/>
                </a:lnTo>
                <a:cubicBezTo>
                  <a:pt x="830" y="1132"/>
                  <a:pt x="830" y="1132"/>
                  <a:pt x="830" y="1132"/>
                </a:cubicBezTo>
                <a:cubicBezTo>
                  <a:pt x="830" y="1119"/>
                  <a:pt x="830" y="1119"/>
                  <a:pt x="830" y="1119"/>
                </a:cubicBezTo>
                <a:cubicBezTo>
                  <a:pt x="830" y="1112"/>
                  <a:pt x="830" y="1112"/>
                  <a:pt x="830" y="1105"/>
                </a:cubicBezTo>
                <a:cubicBezTo>
                  <a:pt x="830" y="889"/>
                  <a:pt x="716" y="707"/>
                  <a:pt x="601" y="572"/>
                </a:cubicBezTo>
                <a:cubicBezTo>
                  <a:pt x="551" y="519"/>
                  <a:pt x="503" y="473"/>
                  <a:pt x="463" y="439"/>
                </a:cubicBezTo>
                <a:lnTo>
                  <a:pt x="462" y="438"/>
                </a:lnTo>
                <a:lnTo>
                  <a:pt x="459" y="439"/>
                </a:lnTo>
                <a:lnTo>
                  <a:pt x="458" y="435"/>
                </a:lnTo>
                <a:lnTo>
                  <a:pt x="448" y="426"/>
                </a:lnTo>
                <a:cubicBezTo>
                  <a:pt x="415" y="398"/>
                  <a:pt x="389" y="378"/>
                  <a:pt x="375" y="369"/>
                </a:cubicBezTo>
                <a:lnTo>
                  <a:pt x="373" y="367"/>
                </a:lnTo>
                <a:lnTo>
                  <a:pt x="373" y="366"/>
                </a:lnTo>
                <a:cubicBezTo>
                  <a:pt x="373" y="365"/>
                  <a:pt x="373" y="364"/>
                  <a:pt x="373" y="363"/>
                </a:cubicBezTo>
                <a:lnTo>
                  <a:pt x="373" y="363"/>
                </a:lnTo>
                <a:lnTo>
                  <a:pt x="373" y="360"/>
                </a:lnTo>
                <a:cubicBezTo>
                  <a:pt x="373" y="349"/>
                  <a:pt x="373" y="349"/>
                  <a:pt x="373" y="349"/>
                </a:cubicBezTo>
                <a:cubicBezTo>
                  <a:pt x="366" y="349"/>
                  <a:pt x="366" y="349"/>
                  <a:pt x="366" y="349"/>
                </a:cubicBezTo>
                <a:cubicBezTo>
                  <a:pt x="393" y="302"/>
                  <a:pt x="393" y="302"/>
                  <a:pt x="393" y="302"/>
                </a:cubicBezTo>
                <a:cubicBezTo>
                  <a:pt x="400" y="322"/>
                  <a:pt x="400" y="322"/>
                  <a:pt x="400" y="322"/>
                </a:cubicBezTo>
                <a:cubicBezTo>
                  <a:pt x="400" y="322"/>
                  <a:pt x="400" y="322"/>
                  <a:pt x="406" y="322"/>
                </a:cubicBezTo>
                <a:cubicBezTo>
                  <a:pt x="406" y="329"/>
                  <a:pt x="413" y="329"/>
                  <a:pt x="420" y="336"/>
                </a:cubicBezTo>
                <a:cubicBezTo>
                  <a:pt x="423" y="337"/>
                  <a:pt x="427" y="340"/>
                  <a:pt x="431" y="342"/>
                </a:cubicBezTo>
                <a:lnTo>
                  <a:pt x="434" y="344"/>
                </a:lnTo>
                <a:lnTo>
                  <a:pt x="425" y="309"/>
                </a:lnTo>
                <a:lnTo>
                  <a:pt x="425" y="302"/>
                </a:lnTo>
                <a:lnTo>
                  <a:pt x="473" y="291"/>
                </a:lnTo>
                <a:lnTo>
                  <a:pt x="508" y="406"/>
                </a:lnTo>
                <a:lnTo>
                  <a:pt x="509" y="407"/>
                </a:lnTo>
                <a:cubicBezTo>
                  <a:pt x="549" y="443"/>
                  <a:pt x="595" y="487"/>
                  <a:pt x="642" y="538"/>
                </a:cubicBezTo>
                <a:cubicBezTo>
                  <a:pt x="763" y="673"/>
                  <a:pt x="884" y="869"/>
                  <a:pt x="884" y="1105"/>
                </a:cubicBezTo>
                <a:lnTo>
                  <a:pt x="884" y="1106"/>
                </a:lnTo>
                <a:lnTo>
                  <a:pt x="893" y="1102"/>
                </a:lnTo>
                <a:cubicBezTo>
                  <a:pt x="967" y="1068"/>
                  <a:pt x="1046" y="1050"/>
                  <a:pt x="1115" y="1050"/>
                </a:cubicBezTo>
                <a:lnTo>
                  <a:pt x="1122" y="1050"/>
                </a:lnTo>
                <a:lnTo>
                  <a:pt x="1127" y="1050"/>
                </a:lnTo>
                <a:lnTo>
                  <a:pt x="1141" y="1050"/>
                </a:lnTo>
                <a:lnTo>
                  <a:pt x="1141" y="1051"/>
                </a:lnTo>
                <a:lnTo>
                  <a:pt x="1155" y="1052"/>
                </a:lnTo>
                <a:cubicBezTo>
                  <a:pt x="1161" y="1053"/>
                  <a:pt x="1167" y="1054"/>
                  <a:pt x="1173" y="1055"/>
                </a:cubicBezTo>
                <a:lnTo>
                  <a:pt x="1190" y="1059"/>
                </a:lnTo>
                <a:lnTo>
                  <a:pt x="1192" y="1054"/>
                </a:lnTo>
                <a:lnTo>
                  <a:pt x="1186" y="1052"/>
                </a:lnTo>
                <a:cubicBezTo>
                  <a:pt x="1016" y="999"/>
                  <a:pt x="891" y="838"/>
                  <a:pt x="891" y="647"/>
                </a:cubicBezTo>
                <a:cubicBezTo>
                  <a:pt x="891" y="411"/>
                  <a:pt x="1080" y="223"/>
                  <a:pt x="1311" y="223"/>
                </a:cubicBezTo>
                <a:cubicBezTo>
                  <a:pt x="1368" y="223"/>
                  <a:pt x="1423" y="234"/>
                  <a:pt x="1472" y="255"/>
                </a:cubicBezTo>
                <a:lnTo>
                  <a:pt x="1472" y="255"/>
                </a:lnTo>
                <a:lnTo>
                  <a:pt x="1476" y="255"/>
                </a:lnTo>
                <a:cubicBezTo>
                  <a:pt x="1479" y="254"/>
                  <a:pt x="1482" y="252"/>
                  <a:pt x="1486" y="249"/>
                </a:cubicBezTo>
                <a:cubicBezTo>
                  <a:pt x="1499" y="242"/>
                  <a:pt x="1520" y="229"/>
                  <a:pt x="1540" y="215"/>
                </a:cubicBezTo>
                <a:cubicBezTo>
                  <a:pt x="1574" y="195"/>
                  <a:pt x="1607" y="161"/>
                  <a:pt x="1614" y="148"/>
                </a:cubicBezTo>
                <a:cubicBezTo>
                  <a:pt x="1614" y="141"/>
                  <a:pt x="1594" y="108"/>
                  <a:pt x="1574" y="87"/>
                </a:cubicBezTo>
                <a:cubicBezTo>
                  <a:pt x="1560" y="67"/>
                  <a:pt x="1533" y="54"/>
                  <a:pt x="1526" y="54"/>
                </a:cubicBezTo>
                <a:cubicBezTo>
                  <a:pt x="1520" y="61"/>
                  <a:pt x="1520" y="67"/>
                  <a:pt x="1520" y="74"/>
                </a:cubicBezTo>
                <a:cubicBezTo>
                  <a:pt x="1520" y="81"/>
                  <a:pt x="1520" y="94"/>
                  <a:pt x="1526" y="94"/>
                </a:cubicBezTo>
                <a:cubicBezTo>
                  <a:pt x="1540" y="101"/>
                  <a:pt x="1560" y="114"/>
                  <a:pt x="1567" y="114"/>
                </a:cubicBezTo>
                <a:cubicBezTo>
                  <a:pt x="1580" y="121"/>
                  <a:pt x="1580" y="121"/>
                  <a:pt x="1580" y="121"/>
                </a:cubicBezTo>
                <a:cubicBezTo>
                  <a:pt x="1560" y="168"/>
                  <a:pt x="1560" y="168"/>
                  <a:pt x="1560" y="168"/>
                </a:cubicBezTo>
                <a:cubicBezTo>
                  <a:pt x="1547" y="168"/>
                  <a:pt x="1547" y="168"/>
                  <a:pt x="1547" y="168"/>
                </a:cubicBezTo>
                <a:cubicBezTo>
                  <a:pt x="1540" y="168"/>
                  <a:pt x="1540" y="168"/>
                  <a:pt x="1540" y="168"/>
                </a:cubicBezTo>
                <a:cubicBezTo>
                  <a:pt x="1540" y="161"/>
                  <a:pt x="1540" y="161"/>
                  <a:pt x="1540" y="161"/>
                </a:cubicBezTo>
                <a:cubicBezTo>
                  <a:pt x="1533" y="161"/>
                  <a:pt x="1533" y="155"/>
                  <a:pt x="1526" y="155"/>
                </a:cubicBezTo>
                <a:cubicBezTo>
                  <a:pt x="1520" y="148"/>
                  <a:pt x="1506" y="148"/>
                  <a:pt x="1499" y="141"/>
                </a:cubicBezTo>
                <a:cubicBezTo>
                  <a:pt x="1472" y="128"/>
                  <a:pt x="1466" y="101"/>
                  <a:pt x="1466" y="74"/>
                </a:cubicBezTo>
                <a:cubicBezTo>
                  <a:pt x="1466" y="54"/>
                  <a:pt x="1472" y="34"/>
                  <a:pt x="1493" y="13"/>
                </a:cubicBezTo>
                <a:cubicBezTo>
                  <a:pt x="1499" y="0"/>
                  <a:pt x="1513" y="0"/>
                  <a:pt x="1526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0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14761" y="5611654"/>
            <a:ext cx="664369" cy="599123"/>
          </a:xfrm>
          <a:prstGeom prst="rect">
            <a:avLst/>
          </a:prstGeom>
        </p:spPr>
      </p:pic>
      <p:sp>
        <p:nvSpPr>
          <p:cNvPr id="15" name="Freeform 56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8244364" y="5287724"/>
            <a:ext cx="845820" cy="1242536"/>
          </a:xfrm>
          <a:custGeom>
            <a:gdLst>
              <a:gd name="T0" fmla="*/ 0 w 112"/>
              <a:gd name="T1" fmla="*/ 55 h 110"/>
              <a:gd name="T2" fmla="*/ 56 w 112"/>
              <a:gd name="T3" fmla="*/ 0 h 110"/>
              <a:gd name="T4" fmla="*/ 56 w 112"/>
              <a:gd name="T5" fmla="*/ 0 h 110"/>
              <a:gd name="T6" fmla="*/ 112 w 112"/>
              <a:gd name="T7" fmla="*/ 55 h 110"/>
              <a:gd name="T8" fmla="*/ 112 w 112"/>
              <a:gd name="T9" fmla="*/ 55 h 110"/>
              <a:gd name="T10" fmla="*/ 56 w 112"/>
              <a:gd name="T11" fmla="*/ 110 h 110"/>
              <a:gd name="T12" fmla="*/ 56 w 112"/>
              <a:gd name="T13" fmla="*/ 110 h 110"/>
              <a:gd name="T14" fmla="*/ 0 w 112"/>
              <a:gd name="T15" fmla="*/ 55 h 110"/>
              <a:gd name="T16" fmla="*/ 4 w 112"/>
              <a:gd name="T17" fmla="*/ 55 h 110"/>
              <a:gd name="T18" fmla="*/ 56 w 112"/>
              <a:gd name="T19" fmla="*/ 106 h 110"/>
              <a:gd name="T20" fmla="*/ 56 w 112"/>
              <a:gd name="T21" fmla="*/ 106 h 110"/>
              <a:gd name="T22" fmla="*/ 108 w 112"/>
              <a:gd name="T23" fmla="*/ 55 h 110"/>
              <a:gd name="T24" fmla="*/ 108 w 112"/>
              <a:gd name="T25" fmla="*/ 55 h 110"/>
              <a:gd name="T26" fmla="*/ 56 w 112"/>
              <a:gd name="T27" fmla="*/ 4 h 110"/>
              <a:gd name="T28" fmla="*/ 56 w 112"/>
              <a:gd name="T29" fmla="*/ 4 h 110"/>
              <a:gd name="T30" fmla="*/ 4 w 112"/>
              <a:gd name="T31" fmla="*/ 55 h 11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5" h="2609">
                <a:moveTo>
                  <a:pt x="760" y="1640"/>
                </a:moveTo>
                <a:cubicBezTo>
                  <a:pt x="797" y="1640"/>
                  <a:pt x="797" y="1640"/>
                  <a:pt x="797" y="1640"/>
                </a:cubicBezTo>
                <a:cubicBezTo>
                  <a:pt x="797" y="1653"/>
                  <a:pt x="797" y="1653"/>
                  <a:pt x="797" y="1653"/>
                </a:cubicBezTo>
                <a:cubicBezTo>
                  <a:pt x="797" y="1653"/>
                  <a:pt x="797" y="1659"/>
                  <a:pt x="797" y="1671"/>
                </a:cubicBezTo>
                <a:cubicBezTo>
                  <a:pt x="797" y="1671"/>
                  <a:pt x="797" y="1678"/>
                  <a:pt x="797" y="1678"/>
                </a:cubicBezTo>
                <a:cubicBezTo>
                  <a:pt x="797" y="1771"/>
                  <a:pt x="797" y="2121"/>
                  <a:pt x="835" y="2240"/>
                </a:cubicBezTo>
                <a:cubicBezTo>
                  <a:pt x="879" y="2396"/>
                  <a:pt x="879" y="2553"/>
                  <a:pt x="879" y="2553"/>
                </a:cubicBezTo>
                <a:cubicBezTo>
                  <a:pt x="885" y="2578"/>
                  <a:pt x="885" y="2578"/>
                  <a:pt x="885" y="2578"/>
                </a:cubicBezTo>
                <a:cubicBezTo>
                  <a:pt x="735" y="2609"/>
                  <a:pt x="735" y="2609"/>
                  <a:pt x="735" y="2609"/>
                </a:cubicBezTo>
                <a:cubicBezTo>
                  <a:pt x="735" y="2596"/>
                  <a:pt x="735" y="2596"/>
                  <a:pt x="735" y="2596"/>
                </a:cubicBezTo>
                <a:cubicBezTo>
                  <a:pt x="728" y="2571"/>
                  <a:pt x="728" y="2571"/>
                  <a:pt x="728" y="2571"/>
                </a:cubicBezTo>
                <a:cubicBezTo>
                  <a:pt x="722" y="2559"/>
                  <a:pt x="722" y="2559"/>
                  <a:pt x="722" y="2559"/>
                </a:cubicBezTo>
                <a:cubicBezTo>
                  <a:pt x="829" y="2534"/>
                  <a:pt x="829" y="2534"/>
                  <a:pt x="829" y="2534"/>
                </a:cubicBezTo>
                <a:cubicBezTo>
                  <a:pt x="829" y="2490"/>
                  <a:pt x="816" y="2365"/>
                  <a:pt x="785" y="2253"/>
                </a:cubicBezTo>
                <a:cubicBezTo>
                  <a:pt x="747" y="2115"/>
                  <a:pt x="747" y="1759"/>
                  <a:pt x="747" y="1671"/>
                </a:cubicBezTo>
                <a:cubicBezTo>
                  <a:pt x="747" y="1671"/>
                  <a:pt x="747" y="1665"/>
                  <a:pt x="747" y="1665"/>
                </a:cubicBezTo>
                <a:cubicBezTo>
                  <a:pt x="747" y="1653"/>
                  <a:pt x="747" y="1653"/>
                  <a:pt x="747" y="1653"/>
                </a:cubicBezTo>
                <a:cubicBezTo>
                  <a:pt x="747" y="1653"/>
                  <a:pt x="747" y="1653"/>
                  <a:pt x="747" y="1646"/>
                </a:cubicBezTo>
                <a:cubicBezTo>
                  <a:pt x="747" y="1640"/>
                  <a:pt x="753" y="1640"/>
                  <a:pt x="760" y="1640"/>
                </a:cubicBezTo>
                <a:close/>
                <a:moveTo>
                  <a:pt x="785" y="1108"/>
                </a:moveTo>
                <a:lnTo>
                  <a:pt x="804" y="1309"/>
                </a:lnTo>
                <a:lnTo>
                  <a:pt x="854" y="1364"/>
                </a:lnTo>
                <a:lnTo>
                  <a:pt x="854" y="1322"/>
                </a:lnTo>
                <a:lnTo>
                  <a:pt x="785" y="1108"/>
                </a:lnTo>
                <a:close/>
                <a:moveTo>
                  <a:pt x="851" y="905"/>
                </a:moveTo>
                <a:lnTo>
                  <a:pt x="829" y="1006"/>
                </a:lnTo>
                <a:lnTo>
                  <a:pt x="791" y="957"/>
                </a:lnTo>
                <a:lnTo>
                  <a:pt x="904" y="1315"/>
                </a:lnTo>
                <a:lnTo>
                  <a:pt x="904" y="1496"/>
                </a:lnTo>
                <a:lnTo>
                  <a:pt x="760" y="1339"/>
                </a:lnTo>
                <a:lnTo>
                  <a:pt x="754" y="1334"/>
                </a:lnTo>
                <a:lnTo>
                  <a:pt x="754" y="1328"/>
                </a:lnTo>
                <a:lnTo>
                  <a:pt x="724" y="963"/>
                </a:lnTo>
                <a:lnTo>
                  <a:pt x="691" y="1025"/>
                </a:lnTo>
                <a:lnTo>
                  <a:pt x="649" y="951"/>
                </a:lnTo>
                <a:lnTo>
                  <a:pt x="646" y="956"/>
                </a:lnTo>
                <a:cubicBezTo>
                  <a:pt x="643" y="962"/>
                  <a:pt x="640" y="968"/>
                  <a:pt x="637" y="975"/>
                </a:cubicBezTo>
                <a:lnTo>
                  <a:pt x="634" y="982"/>
                </a:lnTo>
                <a:lnTo>
                  <a:pt x="634" y="982"/>
                </a:lnTo>
                <a:lnTo>
                  <a:pt x="633" y="983"/>
                </a:lnTo>
                <a:lnTo>
                  <a:pt x="632" y="984"/>
                </a:lnTo>
                <a:cubicBezTo>
                  <a:pt x="631" y="988"/>
                  <a:pt x="629" y="991"/>
                  <a:pt x="628" y="995"/>
                </a:cubicBezTo>
                <a:cubicBezTo>
                  <a:pt x="603" y="1064"/>
                  <a:pt x="590" y="1157"/>
                  <a:pt x="590" y="1251"/>
                </a:cubicBezTo>
                <a:cubicBezTo>
                  <a:pt x="590" y="1258"/>
                  <a:pt x="590" y="1258"/>
                  <a:pt x="590" y="1258"/>
                </a:cubicBezTo>
                <a:cubicBezTo>
                  <a:pt x="590" y="1339"/>
                  <a:pt x="640" y="1433"/>
                  <a:pt x="709" y="1508"/>
                </a:cubicBezTo>
                <a:cubicBezTo>
                  <a:pt x="778" y="1577"/>
                  <a:pt x="866" y="1627"/>
                  <a:pt x="922" y="1627"/>
                </a:cubicBezTo>
                <a:cubicBezTo>
                  <a:pt x="922" y="1627"/>
                  <a:pt x="922" y="1627"/>
                  <a:pt x="929" y="1627"/>
                </a:cubicBezTo>
                <a:cubicBezTo>
                  <a:pt x="970" y="1627"/>
                  <a:pt x="1016" y="1588"/>
                  <a:pt x="1053" y="1532"/>
                </a:cubicBezTo>
                <a:lnTo>
                  <a:pt x="1057" y="1526"/>
                </a:lnTo>
                <a:lnTo>
                  <a:pt x="1055" y="1525"/>
                </a:lnTo>
                <a:cubicBezTo>
                  <a:pt x="1035" y="1501"/>
                  <a:pt x="1035" y="1501"/>
                  <a:pt x="1035" y="1501"/>
                </a:cubicBezTo>
                <a:cubicBezTo>
                  <a:pt x="1054" y="1495"/>
                  <a:pt x="1054" y="1495"/>
                  <a:pt x="1054" y="1495"/>
                </a:cubicBezTo>
                <a:cubicBezTo>
                  <a:pt x="1054" y="1495"/>
                  <a:pt x="1060" y="1495"/>
                  <a:pt x="1060" y="1495"/>
                </a:cubicBezTo>
                <a:cubicBezTo>
                  <a:pt x="1066" y="1490"/>
                  <a:pt x="1071" y="1484"/>
                  <a:pt x="1081" y="1479"/>
                </a:cubicBezTo>
                <a:lnTo>
                  <a:pt x="1082" y="1478"/>
                </a:lnTo>
                <a:lnTo>
                  <a:pt x="1084" y="1473"/>
                </a:lnTo>
                <a:cubicBezTo>
                  <a:pt x="1108" y="1417"/>
                  <a:pt x="1123" y="1351"/>
                  <a:pt x="1123" y="1289"/>
                </a:cubicBezTo>
                <a:cubicBezTo>
                  <a:pt x="1123" y="1251"/>
                  <a:pt x="1117" y="1220"/>
                  <a:pt x="1110" y="1195"/>
                </a:cubicBezTo>
                <a:cubicBezTo>
                  <a:pt x="1110" y="1189"/>
                  <a:pt x="1110" y="1189"/>
                  <a:pt x="1110" y="1189"/>
                </a:cubicBezTo>
                <a:cubicBezTo>
                  <a:pt x="1068" y="1061"/>
                  <a:pt x="957" y="951"/>
                  <a:pt x="851" y="905"/>
                </a:cubicBezTo>
                <a:lnTo>
                  <a:pt x="851" y="905"/>
                </a:lnTo>
                <a:close/>
                <a:moveTo>
                  <a:pt x="706" y="893"/>
                </a:moveTo>
                <a:lnTo>
                  <a:pt x="701" y="895"/>
                </a:lnTo>
                <a:cubicBezTo>
                  <a:pt x="698" y="897"/>
                  <a:pt x="694" y="900"/>
                  <a:pt x="691" y="902"/>
                </a:cubicBezTo>
                <a:lnTo>
                  <a:pt x="684" y="907"/>
                </a:lnTo>
                <a:lnTo>
                  <a:pt x="691" y="920"/>
                </a:lnTo>
                <a:lnTo>
                  <a:pt x="706" y="893"/>
                </a:lnTo>
                <a:close/>
                <a:moveTo>
                  <a:pt x="584" y="744"/>
                </a:moveTo>
                <a:cubicBezTo>
                  <a:pt x="584" y="749"/>
                  <a:pt x="584" y="752"/>
                  <a:pt x="582" y="754"/>
                </a:cubicBezTo>
                <a:lnTo>
                  <a:pt x="582" y="756"/>
                </a:lnTo>
                <a:lnTo>
                  <a:pt x="586" y="753"/>
                </a:lnTo>
                <a:lnTo>
                  <a:pt x="589" y="752"/>
                </a:lnTo>
                <a:lnTo>
                  <a:pt x="589" y="751"/>
                </a:lnTo>
                <a:cubicBezTo>
                  <a:pt x="588" y="749"/>
                  <a:pt x="587" y="747"/>
                  <a:pt x="584" y="744"/>
                </a:cubicBezTo>
                <a:close/>
                <a:moveTo>
                  <a:pt x="515" y="719"/>
                </a:moveTo>
                <a:cubicBezTo>
                  <a:pt x="515" y="726"/>
                  <a:pt x="515" y="726"/>
                  <a:pt x="509" y="726"/>
                </a:cubicBezTo>
                <a:cubicBezTo>
                  <a:pt x="506" y="729"/>
                  <a:pt x="504" y="732"/>
                  <a:pt x="504" y="734"/>
                </a:cubicBezTo>
                <a:lnTo>
                  <a:pt x="503" y="735"/>
                </a:lnTo>
                <a:lnTo>
                  <a:pt x="519" y="746"/>
                </a:lnTo>
                <a:lnTo>
                  <a:pt x="535" y="755"/>
                </a:lnTo>
                <a:lnTo>
                  <a:pt x="535" y="755"/>
                </a:lnTo>
                <a:cubicBezTo>
                  <a:pt x="534" y="751"/>
                  <a:pt x="534" y="751"/>
                  <a:pt x="534" y="751"/>
                </a:cubicBezTo>
                <a:cubicBezTo>
                  <a:pt x="534" y="751"/>
                  <a:pt x="534" y="744"/>
                  <a:pt x="534" y="744"/>
                </a:cubicBezTo>
                <a:cubicBezTo>
                  <a:pt x="534" y="738"/>
                  <a:pt x="534" y="738"/>
                  <a:pt x="534" y="732"/>
                </a:cubicBezTo>
                <a:cubicBezTo>
                  <a:pt x="534" y="732"/>
                  <a:pt x="528" y="726"/>
                  <a:pt x="522" y="719"/>
                </a:cubicBezTo>
                <a:cubicBezTo>
                  <a:pt x="522" y="719"/>
                  <a:pt x="522" y="719"/>
                  <a:pt x="515" y="719"/>
                </a:cubicBezTo>
                <a:close/>
                <a:moveTo>
                  <a:pt x="595" y="625"/>
                </a:moveTo>
                <a:cubicBezTo>
                  <a:pt x="593" y="625"/>
                  <a:pt x="592" y="625"/>
                  <a:pt x="591" y="626"/>
                </a:cubicBezTo>
                <a:cubicBezTo>
                  <a:pt x="584" y="626"/>
                  <a:pt x="584" y="626"/>
                  <a:pt x="584" y="626"/>
                </a:cubicBezTo>
                <a:cubicBezTo>
                  <a:pt x="578" y="626"/>
                  <a:pt x="572" y="632"/>
                  <a:pt x="559" y="638"/>
                </a:cubicBezTo>
                <a:cubicBezTo>
                  <a:pt x="547" y="645"/>
                  <a:pt x="528" y="657"/>
                  <a:pt x="509" y="663"/>
                </a:cubicBezTo>
                <a:cubicBezTo>
                  <a:pt x="490" y="673"/>
                  <a:pt x="473" y="683"/>
                  <a:pt x="460" y="692"/>
                </a:cubicBezTo>
                <a:lnTo>
                  <a:pt x="457" y="694"/>
                </a:lnTo>
                <a:lnTo>
                  <a:pt x="458" y="694"/>
                </a:lnTo>
                <a:lnTo>
                  <a:pt x="466" y="703"/>
                </a:lnTo>
                <a:lnTo>
                  <a:pt x="466" y="702"/>
                </a:lnTo>
                <a:cubicBezTo>
                  <a:pt x="468" y="698"/>
                  <a:pt x="473" y="694"/>
                  <a:pt x="478" y="694"/>
                </a:cubicBezTo>
                <a:cubicBezTo>
                  <a:pt x="484" y="682"/>
                  <a:pt x="503" y="669"/>
                  <a:pt x="522" y="669"/>
                </a:cubicBezTo>
                <a:cubicBezTo>
                  <a:pt x="534" y="669"/>
                  <a:pt x="547" y="675"/>
                  <a:pt x="559" y="682"/>
                </a:cubicBezTo>
                <a:cubicBezTo>
                  <a:pt x="559" y="688"/>
                  <a:pt x="566" y="688"/>
                  <a:pt x="566" y="694"/>
                </a:cubicBezTo>
                <a:cubicBezTo>
                  <a:pt x="572" y="694"/>
                  <a:pt x="572" y="694"/>
                  <a:pt x="572" y="694"/>
                </a:cubicBezTo>
                <a:cubicBezTo>
                  <a:pt x="572" y="694"/>
                  <a:pt x="578" y="694"/>
                  <a:pt x="578" y="694"/>
                </a:cubicBezTo>
                <a:cubicBezTo>
                  <a:pt x="584" y="694"/>
                  <a:pt x="591" y="694"/>
                  <a:pt x="597" y="700"/>
                </a:cubicBezTo>
                <a:cubicBezTo>
                  <a:pt x="614" y="706"/>
                  <a:pt x="624" y="716"/>
                  <a:pt x="631" y="727"/>
                </a:cubicBezTo>
                <a:lnTo>
                  <a:pt x="633" y="731"/>
                </a:lnTo>
                <a:lnTo>
                  <a:pt x="640" y="727"/>
                </a:lnTo>
                <a:cubicBezTo>
                  <a:pt x="722" y="688"/>
                  <a:pt x="722" y="688"/>
                  <a:pt x="722" y="688"/>
                </a:cubicBezTo>
                <a:cubicBezTo>
                  <a:pt x="716" y="682"/>
                  <a:pt x="710" y="669"/>
                  <a:pt x="703" y="657"/>
                </a:cubicBezTo>
                <a:cubicBezTo>
                  <a:pt x="698" y="651"/>
                  <a:pt x="620" y="623"/>
                  <a:pt x="595" y="625"/>
                </a:cubicBezTo>
                <a:close/>
                <a:moveTo>
                  <a:pt x="446" y="394"/>
                </a:moveTo>
                <a:lnTo>
                  <a:pt x="459" y="394"/>
                </a:lnTo>
                <a:lnTo>
                  <a:pt x="490" y="394"/>
                </a:lnTo>
                <a:lnTo>
                  <a:pt x="490" y="444"/>
                </a:lnTo>
                <a:lnTo>
                  <a:pt x="477" y="444"/>
                </a:lnTo>
                <a:lnTo>
                  <a:pt x="459" y="444"/>
                </a:lnTo>
                <a:lnTo>
                  <a:pt x="446" y="444"/>
                </a:lnTo>
                <a:lnTo>
                  <a:pt x="446" y="394"/>
                </a:lnTo>
                <a:close/>
                <a:moveTo>
                  <a:pt x="691" y="182"/>
                </a:moveTo>
                <a:cubicBezTo>
                  <a:pt x="515" y="182"/>
                  <a:pt x="377" y="320"/>
                  <a:pt x="377" y="489"/>
                </a:cubicBezTo>
                <a:cubicBezTo>
                  <a:pt x="377" y="544"/>
                  <a:pt x="392" y="596"/>
                  <a:pt x="418" y="641"/>
                </a:cubicBezTo>
                <a:lnTo>
                  <a:pt x="427" y="655"/>
                </a:lnTo>
                <a:lnTo>
                  <a:pt x="429" y="654"/>
                </a:lnTo>
                <a:cubicBezTo>
                  <a:pt x="431" y="653"/>
                  <a:pt x="432" y="652"/>
                  <a:pt x="434" y="651"/>
                </a:cubicBezTo>
                <a:cubicBezTo>
                  <a:pt x="446" y="645"/>
                  <a:pt x="465" y="632"/>
                  <a:pt x="484" y="620"/>
                </a:cubicBezTo>
                <a:cubicBezTo>
                  <a:pt x="521" y="601"/>
                  <a:pt x="559" y="576"/>
                  <a:pt x="584" y="576"/>
                </a:cubicBezTo>
                <a:cubicBezTo>
                  <a:pt x="584" y="576"/>
                  <a:pt x="584" y="576"/>
                  <a:pt x="591" y="576"/>
                </a:cubicBezTo>
                <a:cubicBezTo>
                  <a:pt x="622" y="576"/>
                  <a:pt x="703" y="595"/>
                  <a:pt x="741" y="626"/>
                </a:cubicBezTo>
                <a:cubicBezTo>
                  <a:pt x="766" y="651"/>
                  <a:pt x="779" y="688"/>
                  <a:pt x="779" y="694"/>
                </a:cubicBezTo>
                <a:cubicBezTo>
                  <a:pt x="785" y="719"/>
                  <a:pt x="785" y="719"/>
                  <a:pt x="785" y="719"/>
                </a:cubicBezTo>
                <a:cubicBezTo>
                  <a:pt x="716" y="750"/>
                  <a:pt x="669" y="772"/>
                  <a:pt x="637" y="787"/>
                </a:cubicBezTo>
                <a:lnTo>
                  <a:pt x="631" y="789"/>
                </a:lnTo>
                <a:lnTo>
                  <a:pt x="642" y="791"/>
                </a:lnTo>
                <a:cubicBezTo>
                  <a:pt x="658" y="794"/>
                  <a:pt x="674" y="795"/>
                  <a:pt x="691" y="795"/>
                </a:cubicBezTo>
                <a:cubicBezTo>
                  <a:pt x="860" y="795"/>
                  <a:pt x="1004" y="657"/>
                  <a:pt x="1004" y="489"/>
                </a:cubicBezTo>
                <a:cubicBezTo>
                  <a:pt x="1004" y="320"/>
                  <a:pt x="860" y="182"/>
                  <a:pt x="691" y="182"/>
                </a:cubicBezTo>
                <a:close/>
                <a:moveTo>
                  <a:pt x="402" y="0"/>
                </a:moveTo>
                <a:cubicBezTo>
                  <a:pt x="402" y="19"/>
                  <a:pt x="402" y="19"/>
                  <a:pt x="402" y="19"/>
                </a:cubicBezTo>
                <a:cubicBezTo>
                  <a:pt x="402" y="44"/>
                  <a:pt x="402" y="44"/>
                  <a:pt x="402" y="44"/>
                </a:cubicBezTo>
                <a:cubicBezTo>
                  <a:pt x="402" y="50"/>
                  <a:pt x="396" y="50"/>
                  <a:pt x="396" y="50"/>
                </a:cubicBezTo>
                <a:cubicBezTo>
                  <a:pt x="396" y="50"/>
                  <a:pt x="396" y="50"/>
                  <a:pt x="396" y="57"/>
                </a:cubicBezTo>
                <a:cubicBezTo>
                  <a:pt x="396" y="57"/>
                  <a:pt x="389" y="57"/>
                  <a:pt x="389" y="57"/>
                </a:cubicBezTo>
                <a:cubicBezTo>
                  <a:pt x="389" y="57"/>
                  <a:pt x="383" y="57"/>
                  <a:pt x="383" y="57"/>
                </a:cubicBezTo>
                <a:cubicBezTo>
                  <a:pt x="377" y="57"/>
                  <a:pt x="370" y="57"/>
                  <a:pt x="364" y="57"/>
                </a:cubicBezTo>
                <a:cubicBezTo>
                  <a:pt x="345" y="63"/>
                  <a:pt x="326" y="69"/>
                  <a:pt x="320" y="69"/>
                </a:cubicBezTo>
                <a:cubicBezTo>
                  <a:pt x="320" y="75"/>
                  <a:pt x="320" y="75"/>
                  <a:pt x="326" y="82"/>
                </a:cubicBezTo>
                <a:cubicBezTo>
                  <a:pt x="383" y="126"/>
                  <a:pt x="490" y="170"/>
                  <a:pt x="508" y="176"/>
                </a:cubicBezTo>
                <a:cubicBezTo>
                  <a:pt x="510" y="176"/>
                  <a:pt x="511" y="176"/>
                  <a:pt x="513" y="176"/>
                </a:cubicBezTo>
                <a:lnTo>
                  <a:pt x="515" y="176"/>
                </a:lnTo>
                <a:lnTo>
                  <a:pt x="523" y="171"/>
                </a:lnTo>
                <a:lnTo>
                  <a:pt x="535" y="166"/>
                </a:lnTo>
                <a:lnTo>
                  <a:pt x="533" y="164"/>
                </a:lnTo>
                <a:cubicBezTo>
                  <a:pt x="520" y="154"/>
                  <a:pt x="503" y="135"/>
                  <a:pt x="478" y="100"/>
                </a:cubicBezTo>
                <a:lnTo>
                  <a:pt x="478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cubicBezTo>
                  <a:pt x="481" y="99"/>
                  <a:pt x="483" y="98"/>
                  <a:pt x="486" y="96"/>
                </a:cubicBezTo>
                <a:lnTo>
                  <a:pt x="489" y="95"/>
                </a:lnTo>
                <a:lnTo>
                  <a:pt x="489" y="95"/>
                </a:lnTo>
                <a:cubicBezTo>
                  <a:pt x="488" y="95"/>
                  <a:pt x="486" y="96"/>
                  <a:pt x="482" y="98"/>
                </a:cubicBezTo>
                <a:lnTo>
                  <a:pt x="479" y="100"/>
                </a:lnTo>
                <a:lnTo>
                  <a:pt x="478" y="100"/>
                </a:lnTo>
                <a:lnTo>
                  <a:pt x="478" y="100"/>
                </a:lnTo>
                <a:cubicBezTo>
                  <a:pt x="478" y="100"/>
                  <a:pt x="478" y="100"/>
                  <a:pt x="478" y="100"/>
                </a:cubicBezTo>
                <a:cubicBezTo>
                  <a:pt x="472" y="88"/>
                  <a:pt x="459" y="69"/>
                  <a:pt x="459" y="56"/>
                </a:cubicBezTo>
                <a:cubicBezTo>
                  <a:pt x="459" y="25"/>
                  <a:pt x="484" y="12"/>
                  <a:pt x="497" y="6"/>
                </a:cubicBezTo>
                <a:cubicBezTo>
                  <a:pt x="516" y="6"/>
                  <a:pt x="528" y="6"/>
                  <a:pt x="541" y="6"/>
                </a:cubicBezTo>
                <a:cubicBezTo>
                  <a:pt x="547" y="6"/>
                  <a:pt x="547" y="6"/>
                  <a:pt x="554" y="6"/>
                </a:cubicBezTo>
                <a:cubicBezTo>
                  <a:pt x="566" y="6"/>
                  <a:pt x="566" y="6"/>
                  <a:pt x="566" y="6"/>
                </a:cubicBezTo>
                <a:cubicBezTo>
                  <a:pt x="560" y="56"/>
                  <a:pt x="560" y="56"/>
                  <a:pt x="560" y="56"/>
                </a:cubicBezTo>
                <a:cubicBezTo>
                  <a:pt x="547" y="56"/>
                  <a:pt x="547" y="56"/>
                  <a:pt x="547" y="56"/>
                </a:cubicBezTo>
                <a:cubicBezTo>
                  <a:pt x="547" y="56"/>
                  <a:pt x="547" y="56"/>
                  <a:pt x="541" y="56"/>
                </a:cubicBezTo>
                <a:cubicBezTo>
                  <a:pt x="535" y="56"/>
                  <a:pt x="522" y="56"/>
                  <a:pt x="516" y="56"/>
                </a:cubicBezTo>
                <a:cubicBezTo>
                  <a:pt x="516" y="63"/>
                  <a:pt x="516" y="69"/>
                  <a:pt x="522" y="69"/>
                </a:cubicBezTo>
                <a:cubicBezTo>
                  <a:pt x="541" y="100"/>
                  <a:pt x="554" y="113"/>
                  <a:pt x="566" y="125"/>
                </a:cubicBezTo>
                <a:cubicBezTo>
                  <a:pt x="572" y="125"/>
                  <a:pt x="572" y="132"/>
                  <a:pt x="572" y="132"/>
                </a:cubicBezTo>
                <a:cubicBezTo>
                  <a:pt x="585" y="132"/>
                  <a:pt x="585" y="132"/>
                  <a:pt x="585" y="132"/>
                </a:cubicBezTo>
                <a:cubicBezTo>
                  <a:pt x="579" y="144"/>
                  <a:pt x="579" y="144"/>
                  <a:pt x="579" y="144"/>
                </a:cubicBezTo>
                <a:cubicBezTo>
                  <a:pt x="579" y="146"/>
                  <a:pt x="579" y="147"/>
                  <a:pt x="579" y="148"/>
                </a:cubicBezTo>
                <a:lnTo>
                  <a:pt x="579" y="149"/>
                </a:lnTo>
                <a:lnTo>
                  <a:pt x="582" y="148"/>
                </a:lnTo>
                <a:cubicBezTo>
                  <a:pt x="616" y="138"/>
                  <a:pt x="653" y="132"/>
                  <a:pt x="691" y="132"/>
                </a:cubicBezTo>
                <a:cubicBezTo>
                  <a:pt x="891" y="132"/>
                  <a:pt x="1054" y="288"/>
                  <a:pt x="1054" y="489"/>
                </a:cubicBezTo>
                <a:cubicBezTo>
                  <a:pt x="1054" y="652"/>
                  <a:pt x="938" y="793"/>
                  <a:pt x="781" y="834"/>
                </a:cubicBezTo>
                <a:lnTo>
                  <a:pt x="781" y="834"/>
                </a:lnTo>
                <a:lnTo>
                  <a:pt x="783" y="834"/>
                </a:lnTo>
                <a:cubicBezTo>
                  <a:pt x="790" y="835"/>
                  <a:pt x="797" y="836"/>
                  <a:pt x="804" y="837"/>
                </a:cubicBezTo>
                <a:lnTo>
                  <a:pt x="810" y="838"/>
                </a:lnTo>
                <a:lnTo>
                  <a:pt x="810" y="838"/>
                </a:lnTo>
                <a:lnTo>
                  <a:pt x="1578" y="566"/>
                </a:lnTo>
                <a:lnTo>
                  <a:pt x="1619" y="476"/>
                </a:lnTo>
                <a:lnTo>
                  <a:pt x="1663" y="501"/>
                </a:lnTo>
                <a:lnTo>
                  <a:pt x="1649" y="536"/>
                </a:lnTo>
                <a:lnTo>
                  <a:pt x="1694" y="514"/>
                </a:lnTo>
                <a:lnTo>
                  <a:pt x="1713" y="564"/>
                </a:lnTo>
                <a:lnTo>
                  <a:pt x="1744" y="564"/>
                </a:lnTo>
                <a:lnTo>
                  <a:pt x="1744" y="613"/>
                </a:lnTo>
                <a:lnTo>
                  <a:pt x="1604" y="613"/>
                </a:lnTo>
                <a:lnTo>
                  <a:pt x="884" y="863"/>
                </a:lnTo>
                <a:lnTo>
                  <a:pt x="903" y="873"/>
                </a:lnTo>
                <a:cubicBezTo>
                  <a:pt x="1012" y="929"/>
                  <a:pt x="1111" y="1039"/>
                  <a:pt x="1154" y="1164"/>
                </a:cubicBezTo>
                <a:cubicBezTo>
                  <a:pt x="1154" y="1176"/>
                  <a:pt x="1154" y="1176"/>
                  <a:pt x="1154" y="1176"/>
                </a:cubicBezTo>
                <a:cubicBezTo>
                  <a:pt x="1154" y="1176"/>
                  <a:pt x="1154" y="1176"/>
                  <a:pt x="1160" y="1176"/>
                </a:cubicBezTo>
                <a:cubicBezTo>
                  <a:pt x="1160" y="1189"/>
                  <a:pt x="1160" y="1189"/>
                  <a:pt x="1160" y="1189"/>
                </a:cubicBezTo>
                <a:cubicBezTo>
                  <a:pt x="1167" y="1220"/>
                  <a:pt x="1173" y="1251"/>
                  <a:pt x="1173" y="1289"/>
                </a:cubicBezTo>
                <a:cubicBezTo>
                  <a:pt x="1173" y="1334"/>
                  <a:pt x="1167" y="1379"/>
                  <a:pt x="1156" y="1423"/>
                </a:cubicBezTo>
                <a:lnTo>
                  <a:pt x="1154" y="1430"/>
                </a:lnTo>
                <a:lnTo>
                  <a:pt x="1161" y="1426"/>
                </a:lnTo>
                <a:cubicBezTo>
                  <a:pt x="1223" y="1395"/>
                  <a:pt x="1299" y="1357"/>
                  <a:pt x="1368" y="1357"/>
                </a:cubicBezTo>
                <a:cubicBezTo>
                  <a:pt x="1393" y="1357"/>
                  <a:pt x="1424" y="1363"/>
                  <a:pt x="1449" y="1382"/>
                </a:cubicBezTo>
                <a:cubicBezTo>
                  <a:pt x="1537" y="1445"/>
                  <a:pt x="1600" y="1533"/>
                  <a:pt x="1625" y="1570"/>
                </a:cubicBezTo>
                <a:cubicBezTo>
                  <a:pt x="1751" y="1514"/>
                  <a:pt x="1751" y="1514"/>
                  <a:pt x="1751" y="1514"/>
                </a:cubicBezTo>
                <a:cubicBezTo>
                  <a:pt x="1776" y="1558"/>
                  <a:pt x="1776" y="1558"/>
                  <a:pt x="1776" y="1558"/>
                </a:cubicBezTo>
                <a:cubicBezTo>
                  <a:pt x="1606" y="1633"/>
                  <a:pt x="1606" y="1633"/>
                  <a:pt x="1606" y="1633"/>
                </a:cubicBezTo>
                <a:cubicBezTo>
                  <a:pt x="1600" y="1627"/>
                  <a:pt x="1600" y="1627"/>
                  <a:pt x="1600" y="1627"/>
                </a:cubicBezTo>
                <a:cubicBezTo>
                  <a:pt x="1594" y="1614"/>
                  <a:pt x="1594" y="1614"/>
                  <a:pt x="1594" y="1614"/>
                </a:cubicBezTo>
                <a:cubicBezTo>
                  <a:pt x="1594" y="1614"/>
                  <a:pt x="1594" y="1614"/>
                  <a:pt x="1594" y="1614"/>
                </a:cubicBezTo>
                <a:lnTo>
                  <a:pt x="1594" y="1614"/>
                </a:lnTo>
                <a:lnTo>
                  <a:pt x="1595" y="1614"/>
                </a:lnTo>
                <a:lnTo>
                  <a:pt x="1595" y="1614"/>
                </a:lnTo>
                <a:lnTo>
                  <a:pt x="1595" y="1613"/>
                </a:lnTo>
                <a:lnTo>
                  <a:pt x="1596" y="1613"/>
                </a:lnTo>
                <a:lnTo>
                  <a:pt x="1597" y="1613"/>
                </a:lnTo>
                <a:lnTo>
                  <a:pt x="1597" y="1612"/>
                </a:lnTo>
                <a:lnTo>
                  <a:pt x="1598" y="1612"/>
                </a:lnTo>
                <a:lnTo>
                  <a:pt x="1598" y="1612"/>
                </a:lnTo>
                <a:lnTo>
                  <a:pt x="1599" y="1612"/>
                </a:lnTo>
                <a:lnTo>
                  <a:pt x="1600" y="1611"/>
                </a:lnTo>
                <a:lnTo>
                  <a:pt x="1602" y="1610"/>
                </a:lnTo>
                <a:lnTo>
                  <a:pt x="1603" y="1610"/>
                </a:lnTo>
                <a:lnTo>
                  <a:pt x="1604" y="1609"/>
                </a:lnTo>
                <a:lnTo>
                  <a:pt x="1605" y="1609"/>
                </a:lnTo>
                <a:lnTo>
                  <a:pt x="1606" y="1608"/>
                </a:lnTo>
                <a:lnTo>
                  <a:pt x="1606" y="1608"/>
                </a:lnTo>
                <a:lnTo>
                  <a:pt x="1605" y="1609"/>
                </a:lnTo>
                <a:lnTo>
                  <a:pt x="1605" y="1609"/>
                </a:lnTo>
                <a:lnTo>
                  <a:pt x="1604" y="1609"/>
                </a:lnTo>
                <a:lnTo>
                  <a:pt x="1603" y="1609"/>
                </a:lnTo>
                <a:lnTo>
                  <a:pt x="1603" y="1610"/>
                </a:lnTo>
                <a:lnTo>
                  <a:pt x="1602" y="1610"/>
                </a:lnTo>
                <a:lnTo>
                  <a:pt x="1602" y="1610"/>
                </a:lnTo>
                <a:lnTo>
                  <a:pt x="1601" y="1611"/>
                </a:lnTo>
                <a:lnTo>
                  <a:pt x="1600" y="1611"/>
                </a:lnTo>
                <a:lnTo>
                  <a:pt x="1598" y="1612"/>
                </a:lnTo>
                <a:lnTo>
                  <a:pt x="1597" y="1612"/>
                </a:lnTo>
                <a:lnTo>
                  <a:pt x="1596" y="1613"/>
                </a:lnTo>
                <a:lnTo>
                  <a:pt x="1595" y="1614"/>
                </a:lnTo>
                <a:lnTo>
                  <a:pt x="1594" y="1614"/>
                </a:lnTo>
                <a:lnTo>
                  <a:pt x="1594" y="1614"/>
                </a:lnTo>
                <a:cubicBezTo>
                  <a:pt x="1594" y="1614"/>
                  <a:pt x="1594" y="1614"/>
                  <a:pt x="1594" y="1608"/>
                </a:cubicBezTo>
                <a:cubicBezTo>
                  <a:pt x="1588" y="1608"/>
                  <a:pt x="1588" y="1602"/>
                  <a:pt x="1581" y="1595"/>
                </a:cubicBezTo>
                <a:cubicBezTo>
                  <a:pt x="1575" y="1583"/>
                  <a:pt x="1562" y="1564"/>
                  <a:pt x="1544" y="1545"/>
                </a:cubicBezTo>
                <a:cubicBezTo>
                  <a:pt x="1519" y="1508"/>
                  <a:pt x="1468" y="1457"/>
                  <a:pt x="1418" y="1420"/>
                </a:cubicBezTo>
                <a:cubicBezTo>
                  <a:pt x="1406" y="1413"/>
                  <a:pt x="1387" y="1407"/>
                  <a:pt x="1368" y="1407"/>
                </a:cubicBezTo>
                <a:cubicBezTo>
                  <a:pt x="1311" y="1407"/>
                  <a:pt x="1242" y="1439"/>
                  <a:pt x="1186" y="1470"/>
                </a:cubicBezTo>
                <a:cubicBezTo>
                  <a:pt x="1165" y="1484"/>
                  <a:pt x="1145" y="1497"/>
                  <a:pt x="1129" y="1508"/>
                </a:cubicBezTo>
                <a:lnTo>
                  <a:pt x="1123" y="1512"/>
                </a:lnTo>
                <a:lnTo>
                  <a:pt x="1116" y="1527"/>
                </a:lnTo>
                <a:cubicBezTo>
                  <a:pt x="1072" y="1612"/>
                  <a:pt x="1005" y="1674"/>
                  <a:pt x="922" y="1677"/>
                </a:cubicBezTo>
                <a:cubicBezTo>
                  <a:pt x="766" y="1671"/>
                  <a:pt x="546" y="1464"/>
                  <a:pt x="540" y="1251"/>
                </a:cubicBezTo>
                <a:cubicBezTo>
                  <a:pt x="540" y="1185"/>
                  <a:pt x="546" y="1115"/>
                  <a:pt x="561" y="1051"/>
                </a:cubicBezTo>
                <a:lnTo>
                  <a:pt x="566" y="1032"/>
                </a:lnTo>
                <a:lnTo>
                  <a:pt x="163" y="1330"/>
                </a:lnTo>
                <a:lnTo>
                  <a:pt x="163" y="1331"/>
                </a:lnTo>
                <a:cubicBezTo>
                  <a:pt x="163" y="1335"/>
                  <a:pt x="163" y="1339"/>
                  <a:pt x="163" y="1345"/>
                </a:cubicBezTo>
                <a:cubicBezTo>
                  <a:pt x="163" y="1345"/>
                  <a:pt x="163" y="1352"/>
                  <a:pt x="163" y="1352"/>
                </a:cubicBezTo>
                <a:cubicBezTo>
                  <a:pt x="176" y="1364"/>
                  <a:pt x="176" y="1364"/>
                  <a:pt x="176" y="1364"/>
                </a:cubicBezTo>
                <a:cubicBezTo>
                  <a:pt x="138" y="1401"/>
                  <a:pt x="138" y="1401"/>
                  <a:pt x="138" y="1401"/>
                </a:cubicBezTo>
                <a:cubicBezTo>
                  <a:pt x="132" y="1389"/>
                  <a:pt x="132" y="1389"/>
                  <a:pt x="132" y="1389"/>
                </a:cubicBezTo>
                <a:cubicBezTo>
                  <a:pt x="125" y="1384"/>
                  <a:pt x="120" y="1378"/>
                  <a:pt x="118" y="1371"/>
                </a:cubicBezTo>
                <a:lnTo>
                  <a:pt x="116" y="1365"/>
                </a:lnTo>
                <a:lnTo>
                  <a:pt x="31" y="1427"/>
                </a:lnTo>
                <a:lnTo>
                  <a:pt x="13" y="1396"/>
                </a:lnTo>
                <a:lnTo>
                  <a:pt x="0" y="1389"/>
                </a:lnTo>
                <a:lnTo>
                  <a:pt x="594" y="952"/>
                </a:lnTo>
                <a:lnTo>
                  <a:pt x="602" y="936"/>
                </a:lnTo>
                <a:cubicBezTo>
                  <a:pt x="622" y="898"/>
                  <a:pt x="647" y="867"/>
                  <a:pt x="681" y="849"/>
                </a:cubicBezTo>
                <a:lnTo>
                  <a:pt x="690" y="845"/>
                </a:lnTo>
                <a:lnTo>
                  <a:pt x="673" y="845"/>
                </a:lnTo>
                <a:cubicBezTo>
                  <a:pt x="632" y="843"/>
                  <a:pt x="593" y="834"/>
                  <a:pt x="556" y="819"/>
                </a:cubicBezTo>
                <a:lnTo>
                  <a:pt x="547" y="816"/>
                </a:lnTo>
                <a:lnTo>
                  <a:pt x="545" y="818"/>
                </a:lnTo>
                <a:cubicBezTo>
                  <a:pt x="541" y="826"/>
                  <a:pt x="541" y="826"/>
                  <a:pt x="541" y="826"/>
                </a:cubicBezTo>
                <a:cubicBezTo>
                  <a:pt x="540" y="821"/>
                  <a:pt x="540" y="817"/>
                  <a:pt x="539" y="813"/>
                </a:cubicBezTo>
                <a:lnTo>
                  <a:pt x="539" y="812"/>
                </a:lnTo>
                <a:lnTo>
                  <a:pt x="532" y="809"/>
                </a:lnTo>
                <a:cubicBezTo>
                  <a:pt x="452" y="770"/>
                  <a:pt x="388" y="703"/>
                  <a:pt x="354" y="623"/>
                </a:cubicBezTo>
                <a:lnTo>
                  <a:pt x="353" y="619"/>
                </a:lnTo>
                <a:lnTo>
                  <a:pt x="314" y="644"/>
                </a:lnTo>
                <a:lnTo>
                  <a:pt x="295" y="612"/>
                </a:lnTo>
                <a:lnTo>
                  <a:pt x="289" y="601"/>
                </a:lnTo>
                <a:lnTo>
                  <a:pt x="337" y="569"/>
                </a:lnTo>
                <a:lnTo>
                  <a:pt x="334" y="555"/>
                </a:lnTo>
                <a:cubicBezTo>
                  <a:pt x="329" y="534"/>
                  <a:pt x="327" y="511"/>
                  <a:pt x="327" y="489"/>
                </a:cubicBezTo>
                <a:cubicBezTo>
                  <a:pt x="327" y="377"/>
                  <a:pt x="377" y="279"/>
                  <a:pt x="457" y="214"/>
                </a:cubicBezTo>
                <a:lnTo>
                  <a:pt x="463" y="210"/>
                </a:lnTo>
                <a:lnTo>
                  <a:pt x="460" y="209"/>
                </a:lnTo>
                <a:cubicBezTo>
                  <a:pt x="449" y="204"/>
                  <a:pt x="435" y="199"/>
                  <a:pt x="421" y="195"/>
                </a:cubicBezTo>
                <a:cubicBezTo>
                  <a:pt x="383" y="176"/>
                  <a:pt x="333" y="151"/>
                  <a:pt x="295" y="119"/>
                </a:cubicBezTo>
                <a:lnTo>
                  <a:pt x="295" y="119"/>
                </a:lnTo>
                <a:lnTo>
                  <a:pt x="295" y="119"/>
                </a:lnTo>
                <a:lnTo>
                  <a:pt x="296" y="118"/>
                </a:lnTo>
                <a:lnTo>
                  <a:pt x="296" y="117"/>
                </a:lnTo>
                <a:lnTo>
                  <a:pt x="297" y="115"/>
                </a:lnTo>
                <a:lnTo>
                  <a:pt x="298" y="114"/>
                </a:lnTo>
                <a:cubicBezTo>
                  <a:pt x="298" y="113"/>
                  <a:pt x="299" y="112"/>
                  <a:pt x="299" y="111"/>
                </a:cubicBezTo>
                <a:lnTo>
                  <a:pt x="299" y="111"/>
                </a:lnTo>
                <a:lnTo>
                  <a:pt x="300" y="110"/>
                </a:lnTo>
                <a:lnTo>
                  <a:pt x="300" y="109"/>
                </a:lnTo>
                <a:lnTo>
                  <a:pt x="301" y="108"/>
                </a:lnTo>
                <a:lnTo>
                  <a:pt x="301" y="107"/>
                </a:lnTo>
                <a:lnTo>
                  <a:pt x="301" y="107"/>
                </a:lnTo>
                <a:cubicBezTo>
                  <a:pt x="301" y="107"/>
                  <a:pt x="301" y="107"/>
                  <a:pt x="301" y="107"/>
                </a:cubicBezTo>
                <a:lnTo>
                  <a:pt x="301" y="107"/>
                </a:lnTo>
                <a:lnTo>
                  <a:pt x="301" y="107"/>
                </a:lnTo>
                <a:lnTo>
                  <a:pt x="301" y="108"/>
                </a:lnTo>
                <a:lnTo>
                  <a:pt x="301" y="108"/>
                </a:lnTo>
                <a:lnTo>
                  <a:pt x="300" y="109"/>
                </a:lnTo>
                <a:lnTo>
                  <a:pt x="299" y="111"/>
                </a:lnTo>
                <a:lnTo>
                  <a:pt x="299" y="112"/>
                </a:lnTo>
                <a:cubicBezTo>
                  <a:pt x="298" y="113"/>
                  <a:pt x="298" y="114"/>
                  <a:pt x="297" y="115"/>
                </a:cubicBezTo>
                <a:lnTo>
                  <a:pt x="297" y="115"/>
                </a:lnTo>
                <a:lnTo>
                  <a:pt x="297" y="116"/>
                </a:lnTo>
                <a:lnTo>
                  <a:pt x="296" y="117"/>
                </a:lnTo>
                <a:lnTo>
                  <a:pt x="296" y="118"/>
                </a:lnTo>
                <a:lnTo>
                  <a:pt x="296" y="118"/>
                </a:lnTo>
                <a:lnTo>
                  <a:pt x="295" y="119"/>
                </a:lnTo>
                <a:lnTo>
                  <a:pt x="295" y="119"/>
                </a:lnTo>
                <a:cubicBezTo>
                  <a:pt x="295" y="119"/>
                  <a:pt x="295" y="119"/>
                  <a:pt x="295" y="119"/>
                </a:cubicBezTo>
                <a:cubicBezTo>
                  <a:pt x="276" y="107"/>
                  <a:pt x="270" y="88"/>
                  <a:pt x="270" y="69"/>
                </a:cubicBezTo>
                <a:cubicBezTo>
                  <a:pt x="270" y="31"/>
                  <a:pt x="314" y="19"/>
                  <a:pt x="333" y="13"/>
                </a:cubicBezTo>
                <a:cubicBezTo>
                  <a:pt x="358" y="6"/>
                  <a:pt x="383" y="6"/>
                  <a:pt x="383" y="6"/>
                </a:cubicBezTo>
                <a:cubicBezTo>
                  <a:pt x="402" y="0"/>
                  <a:pt x="402" y="0"/>
                  <a:pt x="402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algn="ctr">
              <a:defRPr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10"/>
            </p:custDataLst>
          </p:nvPr>
        </p:nvSpPr>
        <p:spPr>
          <a:xfrm>
            <a:off x="3378699" y="3597972"/>
            <a:ext cx="4365172" cy="143206"/>
          </a:xfrm>
          <a:custGeom>
            <a:gdLst>
              <a:gd name="connsiteX0" fmla="*/ 0 w 5820229"/>
              <a:gd name="connsiteY0" fmla="*/ 103855 h 190941"/>
              <a:gd name="connsiteX1" fmla="*/ 943429 w 5820229"/>
              <a:gd name="connsiteY1" fmla="*/ 2255 h 190941"/>
              <a:gd name="connsiteX2" fmla="*/ 2046514 w 5820229"/>
              <a:gd name="connsiteY2" fmla="*/ 190941 h 190941"/>
              <a:gd name="connsiteX3" fmla="*/ 3570514 w 5820229"/>
              <a:gd name="connsiteY3" fmla="*/ 2255 h 190941"/>
              <a:gd name="connsiteX4" fmla="*/ 4644572 w 5820229"/>
              <a:gd name="connsiteY4" fmla="*/ 161912 h 190941"/>
              <a:gd name="connsiteX5" fmla="*/ 5820229 w 5820229"/>
              <a:gd name="connsiteY5" fmla="*/ 31284 h 1909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20229" h="190941">
                <a:moveTo>
                  <a:pt x="0" y="103855"/>
                </a:moveTo>
                <a:cubicBezTo>
                  <a:pt x="301171" y="45798"/>
                  <a:pt x="602343" y="-12259"/>
                  <a:pt x="943429" y="2255"/>
                </a:cubicBezTo>
                <a:cubicBezTo>
                  <a:pt x="1284515" y="16769"/>
                  <a:pt x="1608667" y="190941"/>
                  <a:pt x="2046514" y="190941"/>
                </a:cubicBezTo>
                <a:cubicBezTo>
                  <a:pt x="2484361" y="190941"/>
                  <a:pt x="3137504" y="7093"/>
                  <a:pt x="3570514" y="2255"/>
                </a:cubicBezTo>
                <a:cubicBezTo>
                  <a:pt x="4003524" y="-2583"/>
                  <a:pt x="4269620" y="157074"/>
                  <a:pt x="4644572" y="161912"/>
                </a:cubicBezTo>
                <a:cubicBezTo>
                  <a:pt x="5019524" y="166750"/>
                  <a:pt x="5419876" y="99017"/>
                  <a:pt x="5820229" y="31284"/>
                </a:cubicBezTo>
              </a:path>
            </a:pathLst>
          </a:custGeom>
          <a:noFill/>
          <a:ln w="28575" cap="rnd">
            <a:solidFill>
              <a:srgbClr val="64626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2569762" y="2369896"/>
            <a:ext cx="6036473" cy="97128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569762" y="3863069"/>
            <a:ext cx="6036473" cy="459989"/>
          </a:xfrm>
        </p:spPr>
        <p:txBody>
          <a:bodyPr lIns="90000" tIns="0" rIns="90000" bIns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</a:endParaRPr>
            </a:p>
          </p:txBody>
        </p:sp>
        <p:sp>
          <p:nvSpPr>
            <p:cNvPr id="9" name="Freeform 197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87920" y="2355307"/>
              <a:ext cx="4400694" cy="2169900"/>
            </a:xfrm>
            <a:custGeom>
              <a:gdLst>
                <a:gd name="T0" fmla="*/ 238 w 1347"/>
                <a:gd name="T1" fmla="*/ 94 h 671"/>
                <a:gd name="T2" fmla="*/ 264 w 1347"/>
                <a:gd name="T3" fmla="*/ 254 h 671"/>
                <a:gd name="T4" fmla="*/ 296 w 1347"/>
                <a:gd name="T5" fmla="*/ 275 h 671"/>
                <a:gd name="T6" fmla="*/ 85 w 1347"/>
                <a:gd name="T7" fmla="*/ 295 h 671"/>
                <a:gd name="T8" fmla="*/ 89 w 1347"/>
                <a:gd name="T9" fmla="*/ 658 h 671"/>
                <a:gd name="T10" fmla="*/ 599 w 1347"/>
                <a:gd name="T11" fmla="*/ 658 h 671"/>
                <a:gd name="T12" fmla="*/ 1159 w 1347"/>
                <a:gd name="T13" fmla="*/ 608 h 671"/>
                <a:gd name="T14" fmla="*/ 1287 w 1347"/>
                <a:gd name="T15" fmla="*/ 397 h 671"/>
                <a:gd name="T16" fmla="*/ 948 w 1347"/>
                <a:gd name="T17" fmla="*/ 248 h 671"/>
                <a:gd name="T18" fmla="*/ 940 w 1347"/>
                <a:gd name="T19" fmla="*/ 85 h 671"/>
                <a:gd name="T20" fmla="*/ 1148 w 1347"/>
                <a:gd name="T21" fmla="*/ 64 h 671"/>
                <a:gd name="T22" fmla="*/ 1115 w 1347"/>
                <a:gd name="T23" fmla="*/ 14 h 671"/>
                <a:gd name="T24" fmla="*/ 755 w 1347"/>
                <a:gd name="T25" fmla="*/ 23 h 671"/>
                <a:gd name="T26" fmla="*/ 268 w 1347"/>
                <a:gd name="T27" fmla="*/ 8 h 671"/>
                <a:gd name="T28" fmla="*/ 19 w 1347"/>
                <a:gd name="T29" fmla="*/ 29 h 671"/>
                <a:gd name="T30" fmla="*/ 1201 w 1347"/>
                <a:gd name="T31" fmla="*/ 47 h 671"/>
                <a:gd name="T32" fmla="*/ 1190 w 1347"/>
                <a:gd name="T33" fmla="*/ 21 h 671"/>
                <a:gd name="T34" fmla="*/ 1140 w 1347"/>
                <a:gd name="T35" fmla="*/ 42 h 671"/>
                <a:gd name="T36" fmla="*/ 1110 w 1347"/>
                <a:gd name="T37" fmla="*/ 31 h 671"/>
                <a:gd name="T38" fmla="*/ 270 w 1347"/>
                <a:gd name="T39" fmla="*/ 190 h 671"/>
                <a:gd name="T40" fmla="*/ 77 w 1347"/>
                <a:gd name="T41" fmla="*/ 339 h 671"/>
                <a:gd name="T42" fmla="*/ 95 w 1347"/>
                <a:gd name="T43" fmla="*/ 651 h 671"/>
                <a:gd name="T44" fmla="*/ 100 w 1347"/>
                <a:gd name="T45" fmla="*/ 578 h 671"/>
                <a:gd name="T46" fmla="*/ 146 w 1347"/>
                <a:gd name="T47" fmla="*/ 643 h 671"/>
                <a:gd name="T48" fmla="*/ 243 w 1347"/>
                <a:gd name="T49" fmla="*/ 636 h 671"/>
                <a:gd name="T50" fmla="*/ 416 w 1347"/>
                <a:gd name="T51" fmla="*/ 654 h 671"/>
                <a:gd name="T52" fmla="*/ 590 w 1347"/>
                <a:gd name="T53" fmla="*/ 639 h 671"/>
                <a:gd name="T54" fmla="*/ 693 w 1347"/>
                <a:gd name="T55" fmla="*/ 644 h 671"/>
                <a:gd name="T56" fmla="*/ 764 w 1347"/>
                <a:gd name="T57" fmla="*/ 644 h 671"/>
                <a:gd name="T58" fmla="*/ 1069 w 1347"/>
                <a:gd name="T59" fmla="*/ 636 h 671"/>
                <a:gd name="T60" fmla="*/ 1202 w 1347"/>
                <a:gd name="T61" fmla="*/ 548 h 671"/>
                <a:gd name="T62" fmla="*/ 1317 w 1347"/>
                <a:gd name="T63" fmla="*/ 474 h 671"/>
                <a:gd name="T64" fmla="*/ 1318 w 1347"/>
                <a:gd name="T65" fmla="*/ 460 h 671"/>
                <a:gd name="T66" fmla="*/ 879 w 1347"/>
                <a:gd name="T67" fmla="*/ 615 h 671"/>
                <a:gd name="T68" fmla="*/ 219 w 1347"/>
                <a:gd name="T69" fmla="*/ 628 h 671"/>
                <a:gd name="T70" fmla="*/ 87 w 1347"/>
                <a:gd name="T71" fmla="*/ 347 h 671"/>
                <a:gd name="T72" fmla="*/ 278 w 1347"/>
                <a:gd name="T73" fmla="*/ 301 h 671"/>
                <a:gd name="T74" fmla="*/ 313 w 1347"/>
                <a:gd name="T75" fmla="*/ 320 h 671"/>
                <a:gd name="T76" fmla="*/ 899 w 1347"/>
                <a:gd name="T77" fmla="*/ 298 h 671"/>
                <a:gd name="T78" fmla="*/ 826 w 1347"/>
                <a:gd name="T79" fmla="*/ 330 h 671"/>
                <a:gd name="T80" fmla="*/ 889 w 1347"/>
                <a:gd name="T81" fmla="*/ 296 h 671"/>
                <a:gd name="T82" fmla="*/ 791 w 1347"/>
                <a:gd name="T83" fmla="*/ 343 h 671"/>
                <a:gd name="T84" fmla="*/ 1030 w 1347"/>
                <a:gd name="T85" fmla="*/ 327 h 671"/>
                <a:gd name="T86" fmla="*/ 1000 w 1347"/>
                <a:gd name="T87" fmla="*/ 307 h 671"/>
                <a:gd name="T88" fmla="*/ 951 w 1347"/>
                <a:gd name="T89" fmla="*/ 280 h 671"/>
                <a:gd name="T90" fmla="*/ 288 w 1347"/>
                <a:gd name="T91" fmla="*/ 342 h 671"/>
                <a:gd name="T92" fmla="*/ 905 w 1347"/>
                <a:gd name="T93" fmla="*/ 318 h 671"/>
                <a:gd name="T94" fmla="*/ 908 w 1347"/>
                <a:gd name="T95" fmla="*/ 243 h 671"/>
                <a:gd name="T96" fmla="*/ 927 w 1347"/>
                <a:gd name="T97" fmla="*/ 178 h 671"/>
                <a:gd name="T98" fmla="*/ 914 w 1347"/>
                <a:gd name="T99" fmla="*/ 184 h 671"/>
                <a:gd name="T100" fmla="*/ 905 w 1347"/>
                <a:gd name="T101" fmla="*/ 24 h 671"/>
                <a:gd name="T102" fmla="*/ 923 w 1347"/>
                <a:gd name="T103" fmla="*/ 71 h 671"/>
                <a:gd name="T104" fmla="*/ 900 w 1347"/>
                <a:gd name="T105" fmla="*/ 115 h 671"/>
                <a:gd name="T106" fmla="*/ 791 w 1347"/>
                <a:gd name="T107" fmla="*/ 35 h 671"/>
                <a:gd name="T108" fmla="*/ 881 w 1347"/>
                <a:gd name="T109" fmla="*/ 71 h 671"/>
                <a:gd name="T110" fmla="*/ 903 w 1347"/>
                <a:gd name="T111" fmla="*/ 232 h 671"/>
                <a:gd name="T112" fmla="*/ 295 w 1347"/>
                <a:gd name="T113" fmla="*/ 189 h 671"/>
                <a:gd name="T114" fmla="*/ 272 w 1347"/>
                <a:gd name="T115" fmla="*/ 24 h 671"/>
                <a:gd name="T116" fmla="*/ 271 w 1347"/>
                <a:gd name="T117" fmla="*/ 68 h 671"/>
                <a:gd name="T118" fmla="*/ 265 w 1347"/>
                <a:gd name="T119" fmla="*/ 133 h 671"/>
                <a:gd name="T120" fmla="*/ 266 w 1347"/>
                <a:gd name="T121" fmla="*/ 85 h 671"/>
                <a:gd name="T122" fmla="*/ 18 w 1347"/>
                <a:gd name="T123" fmla="*/ 43 h 6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7" h="671">
                  <a:moveTo>
                    <a:pt x="4" y="49"/>
                  </a:moveTo>
                  <a:lnTo>
                    <a:pt x="4" y="49"/>
                  </a:lnTo>
                  <a:lnTo>
                    <a:pt x="11" y="51"/>
                  </a:lnTo>
                  <a:lnTo>
                    <a:pt x="18" y="53"/>
                  </a:lnTo>
                  <a:lnTo>
                    <a:pt x="32" y="54"/>
                  </a:lnTo>
                  <a:lnTo>
                    <a:pt x="48" y="54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75" y="54"/>
                  </a:lnTo>
                  <a:lnTo>
                    <a:pt x="85" y="54"/>
                  </a:lnTo>
                  <a:lnTo>
                    <a:pt x="108" y="53"/>
                  </a:lnTo>
                  <a:lnTo>
                    <a:pt x="108" y="53"/>
                  </a:lnTo>
                  <a:lnTo>
                    <a:pt x="111" y="54"/>
                  </a:lnTo>
                  <a:lnTo>
                    <a:pt x="114" y="55"/>
                  </a:lnTo>
                  <a:lnTo>
                    <a:pt x="130" y="58"/>
                  </a:lnTo>
                  <a:lnTo>
                    <a:pt x="153" y="58"/>
                  </a:lnTo>
                  <a:lnTo>
                    <a:pt x="178" y="58"/>
                  </a:lnTo>
                  <a:lnTo>
                    <a:pt x="229" y="55"/>
                  </a:lnTo>
                  <a:lnTo>
                    <a:pt x="259" y="54"/>
                  </a:lnTo>
                  <a:lnTo>
                    <a:pt x="259" y="54"/>
                  </a:lnTo>
                  <a:lnTo>
                    <a:pt x="252" y="58"/>
                  </a:lnTo>
                  <a:lnTo>
                    <a:pt x="245" y="62"/>
                  </a:lnTo>
                  <a:lnTo>
                    <a:pt x="242" y="70"/>
                  </a:lnTo>
                  <a:lnTo>
                    <a:pt x="239" y="77"/>
                  </a:lnTo>
                  <a:lnTo>
                    <a:pt x="238" y="85"/>
                  </a:lnTo>
                  <a:lnTo>
                    <a:pt x="238" y="94"/>
                  </a:lnTo>
                  <a:lnTo>
                    <a:pt x="239" y="101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4" y="120"/>
                  </a:lnTo>
                  <a:lnTo>
                    <a:pt x="249" y="132"/>
                  </a:lnTo>
                  <a:lnTo>
                    <a:pt x="252" y="137"/>
                  </a:lnTo>
                  <a:lnTo>
                    <a:pt x="256" y="142"/>
                  </a:lnTo>
                  <a:lnTo>
                    <a:pt x="260" y="144"/>
                  </a:lnTo>
                  <a:lnTo>
                    <a:pt x="266" y="147"/>
                  </a:lnTo>
                  <a:lnTo>
                    <a:pt x="266" y="147"/>
                  </a:lnTo>
                  <a:lnTo>
                    <a:pt x="266" y="159"/>
                  </a:lnTo>
                  <a:lnTo>
                    <a:pt x="266" y="159"/>
                  </a:lnTo>
                  <a:lnTo>
                    <a:pt x="262" y="162"/>
                  </a:lnTo>
                  <a:lnTo>
                    <a:pt x="259" y="166"/>
                  </a:lnTo>
                  <a:lnTo>
                    <a:pt x="258" y="171"/>
                  </a:lnTo>
                  <a:lnTo>
                    <a:pt x="255" y="176"/>
                  </a:lnTo>
                  <a:lnTo>
                    <a:pt x="254" y="188"/>
                  </a:lnTo>
                  <a:lnTo>
                    <a:pt x="255" y="200"/>
                  </a:lnTo>
                  <a:lnTo>
                    <a:pt x="258" y="212"/>
                  </a:lnTo>
                  <a:lnTo>
                    <a:pt x="261" y="224"/>
                  </a:lnTo>
                  <a:lnTo>
                    <a:pt x="266" y="235"/>
                  </a:lnTo>
                  <a:lnTo>
                    <a:pt x="270" y="242"/>
                  </a:lnTo>
                  <a:lnTo>
                    <a:pt x="270" y="242"/>
                  </a:lnTo>
                  <a:lnTo>
                    <a:pt x="267" y="245"/>
                  </a:lnTo>
                  <a:lnTo>
                    <a:pt x="265" y="249"/>
                  </a:lnTo>
                  <a:lnTo>
                    <a:pt x="264" y="254"/>
                  </a:lnTo>
                  <a:lnTo>
                    <a:pt x="262" y="259"/>
                  </a:lnTo>
                  <a:lnTo>
                    <a:pt x="262" y="263"/>
                  </a:lnTo>
                  <a:lnTo>
                    <a:pt x="264" y="268"/>
                  </a:lnTo>
                  <a:lnTo>
                    <a:pt x="265" y="272"/>
                  </a:lnTo>
                  <a:lnTo>
                    <a:pt x="268" y="274"/>
                  </a:lnTo>
                  <a:lnTo>
                    <a:pt x="268" y="274"/>
                  </a:lnTo>
                  <a:lnTo>
                    <a:pt x="272" y="274"/>
                  </a:lnTo>
                  <a:lnTo>
                    <a:pt x="273" y="273"/>
                  </a:lnTo>
                  <a:lnTo>
                    <a:pt x="274" y="269"/>
                  </a:lnTo>
                  <a:lnTo>
                    <a:pt x="274" y="265"/>
                  </a:lnTo>
                  <a:lnTo>
                    <a:pt x="274" y="256"/>
                  </a:lnTo>
                  <a:lnTo>
                    <a:pt x="274" y="253"/>
                  </a:lnTo>
                  <a:lnTo>
                    <a:pt x="276" y="250"/>
                  </a:lnTo>
                  <a:lnTo>
                    <a:pt x="276" y="250"/>
                  </a:lnTo>
                  <a:lnTo>
                    <a:pt x="278" y="251"/>
                  </a:lnTo>
                  <a:lnTo>
                    <a:pt x="278" y="251"/>
                  </a:lnTo>
                  <a:lnTo>
                    <a:pt x="282" y="254"/>
                  </a:lnTo>
                  <a:lnTo>
                    <a:pt x="285" y="255"/>
                  </a:lnTo>
                  <a:lnTo>
                    <a:pt x="289" y="256"/>
                  </a:lnTo>
                  <a:lnTo>
                    <a:pt x="294" y="255"/>
                  </a:lnTo>
                  <a:lnTo>
                    <a:pt x="294" y="255"/>
                  </a:lnTo>
                  <a:lnTo>
                    <a:pt x="295" y="260"/>
                  </a:lnTo>
                  <a:lnTo>
                    <a:pt x="296" y="265"/>
                  </a:lnTo>
                  <a:lnTo>
                    <a:pt x="296" y="271"/>
                  </a:lnTo>
                  <a:lnTo>
                    <a:pt x="296" y="275"/>
                  </a:lnTo>
                  <a:lnTo>
                    <a:pt x="296" y="275"/>
                  </a:lnTo>
                  <a:lnTo>
                    <a:pt x="268" y="275"/>
                  </a:lnTo>
                  <a:lnTo>
                    <a:pt x="242" y="275"/>
                  </a:lnTo>
                  <a:lnTo>
                    <a:pt x="189" y="277"/>
                  </a:lnTo>
                  <a:lnTo>
                    <a:pt x="189" y="277"/>
                  </a:lnTo>
                  <a:lnTo>
                    <a:pt x="165" y="275"/>
                  </a:lnTo>
                  <a:lnTo>
                    <a:pt x="153" y="274"/>
                  </a:lnTo>
                  <a:lnTo>
                    <a:pt x="141" y="272"/>
                  </a:lnTo>
                  <a:lnTo>
                    <a:pt x="141" y="272"/>
                  </a:lnTo>
                  <a:lnTo>
                    <a:pt x="136" y="271"/>
                  </a:lnTo>
                  <a:lnTo>
                    <a:pt x="130" y="272"/>
                  </a:lnTo>
                  <a:lnTo>
                    <a:pt x="128" y="273"/>
                  </a:lnTo>
                  <a:lnTo>
                    <a:pt x="126" y="274"/>
                  </a:lnTo>
                  <a:lnTo>
                    <a:pt x="128" y="275"/>
                  </a:lnTo>
                  <a:lnTo>
                    <a:pt x="130" y="278"/>
                  </a:lnTo>
                  <a:lnTo>
                    <a:pt x="130" y="278"/>
                  </a:lnTo>
                  <a:lnTo>
                    <a:pt x="124" y="280"/>
                  </a:lnTo>
                  <a:lnTo>
                    <a:pt x="118" y="282"/>
                  </a:lnTo>
                  <a:lnTo>
                    <a:pt x="111" y="284"/>
                  </a:lnTo>
                  <a:lnTo>
                    <a:pt x="105" y="286"/>
                  </a:lnTo>
                  <a:lnTo>
                    <a:pt x="105" y="286"/>
                  </a:lnTo>
                  <a:lnTo>
                    <a:pt x="102" y="285"/>
                  </a:lnTo>
                  <a:lnTo>
                    <a:pt x="100" y="284"/>
                  </a:lnTo>
                  <a:lnTo>
                    <a:pt x="99" y="284"/>
                  </a:lnTo>
                  <a:lnTo>
                    <a:pt x="96" y="285"/>
                  </a:lnTo>
                  <a:lnTo>
                    <a:pt x="90" y="289"/>
                  </a:lnTo>
                  <a:lnTo>
                    <a:pt x="85" y="295"/>
                  </a:lnTo>
                  <a:lnTo>
                    <a:pt x="76" y="308"/>
                  </a:lnTo>
                  <a:lnTo>
                    <a:pt x="71" y="316"/>
                  </a:lnTo>
                  <a:lnTo>
                    <a:pt x="71" y="316"/>
                  </a:lnTo>
                  <a:lnTo>
                    <a:pt x="69" y="318"/>
                  </a:lnTo>
                  <a:lnTo>
                    <a:pt x="66" y="320"/>
                  </a:lnTo>
                  <a:lnTo>
                    <a:pt x="63" y="327"/>
                  </a:lnTo>
                  <a:lnTo>
                    <a:pt x="61" y="337"/>
                  </a:lnTo>
                  <a:lnTo>
                    <a:pt x="61" y="349"/>
                  </a:lnTo>
                  <a:lnTo>
                    <a:pt x="61" y="372"/>
                  </a:lnTo>
                  <a:lnTo>
                    <a:pt x="64" y="387"/>
                  </a:lnTo>
                  <a:lnTo>
                    <a:pt x="64" y="387"/>
                  </a:lnTo>
                  <a:lnTo>
                    <a:pt x="66" y="409"/>
                  </a:lnTo>
                  <a:lnTo>
                    <a:pt x="70" y="431"/>
                  </a:lnTo>
                  <a:lnTo>
                    <a:pt x="70" y="431"/>
                  </a:lnTo>
                  <a:lnTo>
                    <a:pt x="75" y="471"/>
                  </a:lnTo>
                  <a:lnTo>
                    <a:pt x="77" y="510"/>
                  </a:lnTo>
                  <a:lnTo>
                    <a:pt x="77" y="550"/>
                  </a:lnTo>
                  <a:lnTo>
                    <a:pt x="76" y="589"/>
                  </a:lnTo>
                  <a:lnTo>
                    <a:pt x="76" y="589"/>
                  </a:lnTo>
                  <a:lnTo>
                    <a:pt x="75" y="607"/>
                  </a:lnTo>
                  <a:lnTo>
                    <a:pt x="75" y="616"/>
                  </a:lnTo>
                  <a:lnTo>
                    <a:pt x="75" y="626"/>
                  </a:lnTo>
                  <a:lnTo>
                    <a:pt x="77" y="636"/>
                  </a:lnTo>
                  <a:lnTo>
                    <a:pt x="79" y="644"/>
                  </a:lnTo>
                  <a:lnTo>
                    <a:pt x="83" y="652"/>
                  </a:lnTo>
                  <a:lnTo>
                    <a:pt x="89" y="658"/>
                  </a:lnTo>
                  <a:lnTo>
                    <a:pt x="89" y="658"/>
                  </a:lnTo>
                  <a:lnTo>
                    <a:pt x="90" y="661"/>
                  </a:lnTo>
                  <a:lnTo>
                    <a:pt x="91" y="662"/>
                  </a:lnTo>
                  <a:lnTo>
                    <a:pt x="93" y="663"/>
                  </a:lnTo>
                  <a:lnTo>
                    <a:pt x="95" y="663"/>
                  </a:lnTo>
                  <a:lnTo>
                    <a:pt x="95" y="663"/>
                  </a:lnTo>
                  <a:lnTo>
                    <a:pt x="101" y="666"/>
                  </a:lnTo>
                  <a:lnTo>
                    <a:pt x="108" y="668"/>
                  </a:lnTo>
                  <a:lnTo>
                    <a:pt x="124" y="671"/>
                  </a:lnTo>
                  <a:lnTo>
                    <a:pt x="141" y="671"/>
                  </a:lnTo>
                  <a:lnTo>
                    <a:pt x="158" y="671"/>
                  </a:lnTo>
                  <a:lnTo>
                    <a:pt x="193" y="667"/>
                  </a:lnTo>
                  <a:lnTo>
                    <a:pt x="223" y="663"/>
                  </a:lnTo>
                  <a:lnTo>
                    <a:pt x="223" y="663"/>
                  </a:lnTo>
                  <a:lnTo>
                    <a:pt x="260" y="662"/>
                  </a:lnTo>
                  <a:lnTo>
                    <a:pt x="297" y="663"/>
                  </a:lnTo>
                  <a:lnTo>
                    <a:pt x="335" y="664"/>
                  </a:lnTo>
                  <a:lnTo>
                    <a:pt x="373" y="666"/>
                  </a:lnTo>
                  <a:lnTo>
                    <a:pt x="373" y="666"/>
                  </a:lnTo>
                  <a:lnTo>
                    <a:pt x="410" y="663"/>
                  </a:lnTo>
                  <a:lnTo>
                    <a:pt x="448" y="661"/>
                  </a:lnTo>
                  <a:lnTo>
                    <a:pt x="485" y="657"/>
                  </a:lnTo>
                  <a:lnTo>
                    <a:pt x="504" y="657"/>
                  </a:lnTo>
                  <a:lnTo>
                    <a:pt x="524" y="657"/>
                  </a:lnTo>
                  <a:lnTo>
                    <a:pt x="524" y="657"/>
                  </a:lnTo>
                  <a:lnTo>
                    <a:pt x="599" y="658"/>
                  </a:lnTo>
                  <a:lnTo>
                    <a:pt x="675" y="657"/>
                  </a:lnTo>
                  <a:lnTo>
                    <a:pt x="675" y="657"/>
                  </a:lnTo>
                  <a:lnTo>
                    <a:pt x="693" y="658"/>
                  </a:lnTo>
                  <a:lnTo>
                    <a:pt x="711" y="660"/>
                  </a:lnTo>
                  <a:lnTo>
                    <a:pt x="729" y="662"/>
                  </a:lnTo>
                  <a:lnTo>
                    <a:pt x="747" y="662"/>
                  </a:lnTo>
                  <a:lnTo>
                    <a:pt x="747" y="662"/>
                  </a:lnTo>
                  <a:lnTo>
                    <a:pt x="764" y="661"/>
                  </a:lnTo>
                  <a:lnTo>
                    <a:pt x="782" y="660"/>
                  </a:lnTo>
                  <a:lnTo>
                    <a:pt x="799" y="658"/>
                  </a:lnTo>
                  <a:lnTo>
                    <a:pt x="816" y="657"/>
                  </a:lnTo>
                  <a:lnTo>
                    <a:pt x="816" y="657"/>
                  </a:lnTo>
                  <a:lnTo>
                    <a:pt x="891" y="657"/>
                  </a:lnTo>
                  <a:lnTo>
                    <a:pt x="927" y="656"/>
                  </a:lnTo>
                  <a:lnTo>
                    <a:pt x="964" y="654"/>
                  </a:lnTo>
                  <a:lnTo>
                    <a:pt x="964" y="654"/>
                  </a:lnTo>
                  <a:lnTo>
                    <a:pt x="998" y="652"/>
                  </a:lnTo>
                  <a:lnTo>
                    <a:pt x="1033" y="650"/>
                  </a:lnTo>
                  <a:lnTo>
                    <a:pt x="1051" y="649"/>
                  </a:lnTo>
                  <a:lnTo>
                    <a:pt x="1068" y="646"/>
                  </a:lnTo>
                  <a:lnTo>
                    <a:pt x="1085" y="643"/>
                  </a:lnTo>
                  <a:lnTo>
                    <a:pt x="1100" y="637"/>
                  </a:lnTo>
                  <a:lnTo>
                    <a:pt x="1100" y="637"/>
                  </a:lnTo>
                  <a:lnTo>
                    <a:pt x="1116" y="631"/>
                  </a:lnTo>
                  <a:lnTo>
                    <a:pt x="1130" y="624"/>
                  </a:lnTo>
                  <a:lnTo>
                    <a:pt x="1159" y="608"/>
                  </a:lnTo>
                  <a:lnTo>
                    <a:pt x="1215" y="573"/>
                  </a:lnTo>
                  <a:lnTo>
                    <a:pt x="1215" y="573"/>
                  </a:lnTo>
                  <a:lnTo>
                    <a:pt x="1224" y="571"/>
                  </a:lnTo>
                  <a:lnTo>
                    <a:pt x="1234" y="566"/>
                  </a:lnTo>
                  <a:lnTo>
                    <a:pt x="1243" y="561"/>
                  </a:lnTo>
                  <a:lnTo>
                    <a:pt x="1253" y="555"/>
                  </a:lnTo>
                  <a:lnTo>
                    <a:pt x="1271" y="540"/>
                  </a:lnTo>
                  <a:lnTo>
                    <a:pt x="1286" y="527"/>
                  </a:lnTo>
                  <a:lnTo>
                    <a:pt x="1286" y="527"/>
                  </a:lnTo>
                  <a:lnTo>
                    <a:pt x="1306" y="510"/>
                  </a:lnTo>
                  <a:lnTo>
                    <a:pt x="1323" y="495"/>
                  </a:lnTo>
                  <a:lnTo>
                    <a:pt x="1330" y="487"/>
                  </a:lnTo>
                  <a:lnTo>
                    <a:pt x="1336" y="480"/>
                  </a:lnTo>
                  <a:lnTo>
                    <a:pt x="1340" y="472"/>
                  </a:lnTo>
                  <a:lnTo>
                    <a:pt x="1343" y="466"/>
                  </a:lnTo>
                  <a:lnTo>
                    <a:pt x="1343" y="466"/>
                  </a:lnTo>
                  <a:lnTo>
                    <a:pt x="1346" y="460"/>
                  </a:lnTo>
                  <a:lnTo>
                    <a:pt x="1347" y="455"/>
                  </a:lnTo>
                  <a:lnTo>
                    <a:pt x="1347" y="449"/>
                  </a:lnTo>
                  <a:lnTo>
                    <a:pt x="1345" y="444"/>
                  </a:lnTo>
                  <a:lnTo>
                    <a:pt x="1342" y="438"/>
                  </a:lnTo>
                  <a:lnTo>
                    <a:pt x="1338" y="433"/>
                  </a:lnTo>
                  <a:lnTo>
                    <a:pt x="1329" y="425"/>
                  </a:lnTo>
                  <a:lnTo>
                    <a:pt x="1318" y="416"/>
                  </a:lnTo>
                  <a:lnTo>
                    <a:pt x="1306" y="408"/>
                  </a:lnTo>
                  <a:lnTo>
                    <a:pt x="1287" y="397"/>
                  </a:lnTo>
                  <a:lnTo>
                    <a:pt x="1287" y="397"/>
                  </a:lnTo>
                  <a:lnTo>
                    <a:pt x="1275" y="389"/>
                  </a:lnTo>
                  <a:lnTo>
                    <a:pt x="1264" y="379"/>
                  </a:lnTo>
                  <a:lnTo>
                    <a:pt x="1243" y="360"/>
                  </a:lnTo>
                  <a:lnTo>
                    <a:pt x="1223" y="339"/>
                  </a:lnTo>
                  <a:lnTo>
                    <a:pt x="1212" y="330"/>
                  </a:lnTo>
                  <a:lnTo>
                    <a:pt x="1201" y="320"/>
                  </a:lnTo>
                  <a:lnTo>
                    <a:pt x="1201" y="320"/>
                  </a:lnTo>
                  <a:lnTo>
                    <a:pt x="1181" y="306"/>
                  </a:lnTo>
                  <a:lnTo>
                    <a:pt x="1159" y="291"/>
                  </a:lnTo>
                  <a:lnTo>
                    <a:pt x="1137" y="277"/>
                  </a:lnTo>
                  <a:lnTo>
                    <a:pt x="1115" y="266"/>
                  </a:lnTo>
                  <a:lnTo>
                    <a:pt x="1115" y="266"/>
                  </a:lnTo>
                  <a:lnTo>
                    <a:pt x="1105" y="262"/>
                  </a:lnTo>
                  <a:lnTo>
                    <a:pt x="1088" y="257"/>
                  </a:lnTo>
                  <a:lnTo>
                    <a:pt x="1080" y="256"/>
                  </a:lnTo>
                  <a:lnTo>
                    <a:pt x="1072" y="256"/>
                  </a:lnTo>
                  <a:lnTo>
                    <a:pt x="1070" y="256"/>
                  </a:lnTo>
                  <a:lnTo>
                    <a:pt x="1069" y="257"/>
                  </a:lnTo>
                  <a:lnTo>
                    <a:pt x="1068" y="260"/>
                  </a:lnTo>
                  <a:lnTo>
                    <a:pt x="1069" y="262"/>
                  </a:lnTo>
                  <a:lnTo>
                    <a:pt x="1069" y="262"/>
                  </a:lnTo>
                  <a:lnTo>
                    <a:pt x="952" y="263"/>
                  </a:lnTo>
                  <a:lnTo>
                    <a:pt x="952" y="263"/>
                  </a:lnTo>
                  <a:lnTo>
                    <a:pt x="951" y="256"/>
                  </a:lnTo>
                  <a:lnTo>
                    <a:pt x="948" y="248"/>
                  </a:lnTo>
                  <a:lnTo>
                    <a:pt x="944" y="241"/>
                  </a:lnTo>
                  <a:lnTo>
                    <a:pt x="939" y="235"/>
                  </a:lnTo>
                  <a:lnTo>
                    <a:pt x="939" y="235"/>
                  </a:lnTo>
                  <a:lnTo>
                    <a:pt x="944" y="226"/>
                  </a:lnTo>
                  <a:lnTo>
                    <a:pt x="948" y="214"/>
                  </a:lnTo>
                  <a:lnTo>
                    <a:pt x="951" y="202"/>
                  </a:lnTo>
                  <a:lnTo>
                    <a:pt x="952" y="190"/>
                  </a:lnTo>
                  <a:lnTo>
                    <a:pt x="951" y="178"/>
                  </a:lnTo>
                  <a:lnTo>
                    <a:pt x="948" y="172"/>
                  </a:lnTo>
                  <a:lnTo>
                    <a:pt x="946" y="167"/>
                  </a:lnTo>
                  <a:lnTo>
                    <a:pt x="942" y="163"/>
                  </a:lnTo>
                  <a:lnTo>
                    <a:pt x="939" y="160"/>
                  </a:lnTo>
                  <a:lnTo>
                    <a:pt x="933" y="157"/>
                  </a:lnTo>
                  <a:lnTo>
                    <a:pt x="927" y="155"/>
                  </a:lnTo>
                  <a:lnTo>
                    <a:pt x="927" y="155"/>
                  </a:lnTo>
                  <a:lnTo>
                    <a:pt x="926" y="141"/>
                  </a:lnTo>
                  <a:lnTo>
                    <a:pt x="924" y="133"/>
                  </a:lnTo>
                  <a:lnTo>
                    <a:pt x="922" y="126"/>
                  </a:lnTo>
                  <a:lnTo>
                    <a:pt x="922" y="126"/>
                  </a:lnTo>
                  <a:lnTo>
                    <a:pt x="927" y="123"/>
                  </a:lnTo>
                  <a:lnTo>
                    <a:pt x="930" y="118"/>
                  </a:lnTo>
                  <a:lnTo>
                    <a:pt x="934" y="114"/>
                  </a:lnTo>
                  <a:lnTo>
                    <a:pt x="936" y="108"/>
                  </a:lnTo>
                  <a:lnTo>
                    <a:pt x="939" y="103"/>
                  </a:lnTo>
                  <a:lnTo>
                    <a:pt x="940" y="97"/>
                  </a:lnTo>
                  <a:lnTo>
                    <a:pt x="940" y="85"/>
                  </a:lnTo>
                  <a:lnTo>
                    <a:pt x="939" y="80"/>
                  </a:lnTo>
                  <a:lnTo>
                    <a:pt x="938" y="74"/>
                  </a:lnTo>
                  <a:lnTo>
                    <a:pt x="935" y="70"/>
                  </a:lnTo>
                  <a:lnTo>
                    <a:pt x="932" y="65"/>
                  </a:lnTo>
                  <a:lnTo>
                    <a:pt x="928" y="61"/>
                  </a:lnTo>
                  <a:lnTo>
                    <a:pt x="924" y="58"/>
                  </a:lnTo>
                  <a:lnTo>
                    <a:pt x="918" y="54"/>
                  </a:lnTo>
                  <a:lnTo>
                    <a:pt x="914" y="53"/>
                  </a:lnTo>
                  <a:lnTo>
                    <a:pt x="914" y="53"/>
                  </a:lnTo>
                  <a:lnTo>
                    <a:pt x="914" y="43"/>
                  </a:lnTo>
                  <a:lnTo>
                    <a:pt x="914" y="43"/>
                  </a:lnTo>
                  <a:lnTo>
                    <a:pt x="965" y="41"/>
                  </a:lnTo>
                  <a:lnTo>
                    <a:pt x="1018" y="38"/>
                  </a:lnTo>
                  <a:lnTo>
                    <a:pt x="1018" y="38"/>
                  </a:lnTo>
                  <a:lnTo>
                    <a:pt x="1044" y="38"/>
                  </a:lnTo>
                  <a:lnTo>
                    <a:pt x="1070" y="41"/>
                  </a:lnTo>
                  <a:lnTo>
                    <a:pt x="1095" y="42"/>
                  </a:lnTo>
                  <a:lnTo>
                    <a:pt x="1109" y="41"/>
                  </a:lnTo>
                  <a:lnTo>
                    <a:pt x="1121" y="39"/>
                  </a:lnTo>
                  <a:lnTo>
                    <a:pt x="1121" y="39"/>
                  </a:lnTo>
                  <a:lnTo>
                    <a:pt x="1123" y="44"/>
                  </a:lnTo>
                  <a:lnTo>
                    <a:pt x="1125" y="49"/>
                  </a:lnTo>
                  <a:lnTo>
                    <a:pt x="1128" y="53"/>
                  </a:lnTo>
                  <a:lnTo>
                    <a:pt x="1131" y="56"/>
                  </a:lnTo>
                  <a:lnTo>
                    <a:pt x="1140" y="61"/>
                  </a:lnTo>
                  <a:lnTo>
                    <a:pt x="1148" y="64"/>
                  </a:lnTo>
                  <a:lnTo>
                    <a:pt x="1159" y="65"/>
                  </a:lnTo>
                  <a:lnTo>
                    <a:pt x="1169" y="65"/>
                  </a:lnTo>
                  <a:lnTo>
                    <a:pt x="1178" y="64"/>
                  </a:lnTo>
                  <a:lnTo>
                    <a:pt x="1188" y="61"/>
                  </a:lnTo>
                  <a:lnTo>
                    <a:pt x="1188" y="61"/>
                  </a:lnTo>
                  <a:lnTo>
                    <a:pt x="1202" y="55"/>
                  </a:lnTo>
                  <a:lnTo>
                    <a:pt x="1224" y="45"/>
                  </a:lnTo>
                  <a:lnTo>
                    <a:pt x="1234" y="39"/>
                  </a:lnTo>
                  <a:lnTo>
                    <a:pt x="1241" y="33"/>
                  </a:lnTo>
                  <a:lnTo>
                    <a:pt x="1242" y="31"/>
                  </a:lnTo>
                  <a:lnTo>
                    <a:pt x="1242" y="29"/>
                  </a:lnTo>
                  <a:lnTo>
                    <a:pt x="1241" y="26"/>
                  </a:lnTo>
                  <a:lnTo>
                    <a:pt x="1239" y="24"/>
                  </a:lnTo>
                  <a:lnTo>
                    <a:pt x="1239" y="24"/>
                  </a:lnTo>
                  <a:lnTo>
                    <a:pt x="1213" y="14"/>
                  </a:lnTo>
                  <a:lnTo>
                    <a:pt x="1196" y="8"/>
                  </a:lnTo>
                  <a:lnTo>
                    <a:pt x="1177" y="3"/>
                  </a:lnTo>
                  <a:lnTo>
                    <a:pt x="1160" y="0"/>
                  </a:lnTo>
                  <a:lnTo>
                    <a:pt x="1152" y="0"/>
                  </a:lnTo>
                  <a:lnTo>
                    <a:pt x="1143" y="0"/>
                  </a:lnTo>
                  <a:lnTo>
                    <a:pt x="1137" y="2"/>
                  </a:lnTo>
                  <a:lnTo>
                    <a:pt x="1131" y="5"/>
                  </a:lnTo>
                  <a:lnTo>
                    <a:pt x="1128" y="9"/>
                  </a:lnTo>
                  <a:lnTo>
                    <a:pt x="1124" y="15"/>
                  </a:lnTo>
                  <a:lnTo>
                    <a:pt x="1124" y="15"/>
                  </a:lnTo>
                  <a:lnTo>
                    <a:pt x="1115" y="14"/>
                  </a:lnTo>
                  <a:lnTo>
                    <a:pt x="1115" y="14"/>
                  </a:lnTo>
                  <a:lnTo>
                    <a:pt x="1089" y="11"/>
                  </a:lnTo>
                  <a:lnTo>
                    <a:pt x="1065" y="11"/>
                  </a:lnTo>
                  <a:lnTo>
                    <a:pt x="1040" y="12"/>
                  </a:lnTo>
                  <a:lnTo>
                    <a:pt x="1015" y="14"/>
                  </a:lnTo>
                  <a:lnTo>
                    <a:pt x="965" y="20"/>
                  </a:lnTo>
                  <a:lnTo>
                    <a:pt x="940" y="23"/>
                  </a:lnTo>
                  <a:lnTo>
                    <a:pt x="915" y="24"/>
                  </a:lnTo>
                  <a:lnTo>
                    <a:pt x="915" y="24"/>
                  </a:lnTo>
                  <a:lnTo>
                    <a:pt x="916" y="20"/>
                  </a:lnTo>
                  <a:lnTo>
                    <a:pt x="917" y="12"/>
                  </a:lnTo>
                  <a:lnTo>
                    <a:pt x="916" y="8"/>
                  </a:lnTo>
                  <a:lnTo>
                    <a:pt x="915" y="6"/>
                  </a:lnTo>
                  <a:lnTo>
                    <a:pt x="914" y="5"/>
                  </a:lnTo>
                  <a:lnTo>
                    <a:pt x="910" y="6"/>
                  </a:lnTo>
                  <a:lnTo>
                    <a:pt x="910" y="6"/>
                  </a:lnTo>
                  <a:lnTo>
                    <a:pt x="906" y="1"/>
                  </a:lnTo>
                  <a:lnTo>
                    <a:pt x="904" y="1"/>
                  </a:lnTo>
                  <a:lnTo>
                    <a:pt x="903" y="1"/>
                  </a:lnTo>
                  <a:lnTo>
                    <a:pt x="900" y="2"/>
                  </a:lnTo>
                  <a:lnTo>
                    <a:pt x="898" y="7"/>
                  </a:lnTo>
                  <a:lnTo>
                    <a:pt x="896" y="17"/>
                  </a:lnTo>
                  <a:lnTo>
                    <a:pt x="894" y="24"/>
                  </a:lnTo>
                  <a:lnTo>
                    <a:pt x="894" y="24"/>
                  </a:lnTo>
                  <a:lnTo>
                    <a:pt x="824" y="24"/>
                  </a:lnTo>
                  <a:lnTo>
                    <a:pt x="755" y="23"/>
                  </a:lnTo>
                  <a:lnTo>
                    <a:pt x="616" y="18"/>
                  </a:lnTo>
                  <a:lnTo>
                    <a:pt x="616" y="18"/>
                  </a:lnTo>
                  <a:lnTo>
                    <a:pt x="583" y="17"/>
                  </a:lnTo>
                  <a:lnTo>
                    <a:pt x="549" y="17"/>
                  </a:lnTo>
                  <a:lnTo>
                    <a:pt x="481" y="18"/>
                  </a:lnTo>
                  <a:lnTo>
                    <a:pt x="345" y="24"/>
                  </a:lnTo>
                  <a:lnTo>
                    <a:pt x="345" y="24"/>
                  </a:lnTo>
                  <a:lnTo>
                    <a:pt x="343" y="21"/>
                  </a:lnTo>
                  <a:lnTo>
                    <a:pt x="341" y="21"/>
                  </a:lnTo>
                  <a:lnTo>
                    <a:pt x="333" y="21"/>
                  </a:lnTo>
                  <a:lnTo>
                    <a:pt x="320" y="25"/>
                  </a:lnTo>
                  <a:lnTo>
                    <a:pt x="320" y="25"/>
                  </a:lnTo>
                  <a:lnTo>
                    <a:pt x="284" y="26"/>
                  </a:lnTo>
                  <a:lnTo>
                    <a:pt x="284" y="26"/>
                  </a:lnTo>
                  <a:lnTo>
                    <a:pt x="280" y="19"/>
                  </a:lnTo>
                  <a:lnTo>
                    <a:pt x="277" y="13"/>
                  </a:lnTo>
                  <a:lnTo>
                    <a:pt x="277" y="13"/>
                  </a:lnTo>
                  <a:lnTo>
                    <a:pt x="278" y="11"/>
                  </a:lnTo>
                  <a:lnTo>
                    <a:pt x="278" y="9"/>
                  </a:lnTo>
                  <a:lnTo>
                    <a:pt x="278" y="7"/>
                  </a:lnTo>
                  <a:lnTo>
                    <a:pt x="277" y="6"/>
                  </a:lnTo>
                  <a:lnTo>
                    <a:pt x="274" y="6"/>
                  </a:lnTo>
                  <a:lnTo>
                    <a:pt x="272" y="6"/>
                  </a:lnTo>
                  <a:lnTo>
                    <a:pt x="271" y="7"/>
                  </a:lnTo>
                  <a:lnTo>
                    <a:pt x="268" y="8"/>
                  </a:lnTo>
                  <a:lnTo>
                    <a:pt x="268" y="8"/>
                  </a:lnTo>
                  <a:lnTo>
                    <a:pt x="267" y="9"/>
                  </a:lnTo>
                  <a:lnTo>
                    <a:pt x="266" y="12"/>
                  </a:lnTo>
                  <a:lnTo>
                    <a:pt x="264" y="17"/>
                  </a:lnTo>
                  <a:lnTo>
                    <a:pt x="261" y="27"/>
                  </a:lnTo>
                  <a:lnTo>
                    <a:pt x="261" y="27"/>
                  </a:lnTo>
                  <a:lnTo>
                    <a:pt x="235" y="27"/>
                  </a:lnTo>
                  <a:lnTo>
                    <a:pt x="208" y="29"/>
                  </a:lnTo>
                  <a:lnTo>
                    <a:pt x="182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3" y="27"/>
                  </a:lnTo>
                  <a:lnTo>
                    <a:pt x="149" y="26"/>
                  </a:lnTo>
                  <a:lnTo>
                    <a:pt x="140" y="25"/>
                  </a:lnTo>
                  <a:lnTo>
                    <a:pt x="129" y="25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5" y="23"/>
                  </a:lnTo>
                  <a:lnTo>
                    <a:pt x="108" y="21"/>
                  </a:lnTo>
                  <a:lnTo>
                    <a:pt x="99" y="20"/>
                  </a:lnTo>
                  <a:lnTo>
                    <a:pt x="88" y="20"/>
                  </a:lnTo>
                  <a:lnTo>
                    <a:pt x="67" y="20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5" y="24"/>
                  </a:lnTo>
                  <a:lnTo>
                    <a:pt x="26" y="25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3" y="32"/>
                  </a:lnTo>
                  <a:lnTo>
                    <a:pt x="5" y="38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9"/>
                  </a:lnTo>
                  <a:lnTo>
                    <a:pt x="4" y="49"/>
                  </a:lnTo>
                  <a:close/>
                  <a:moveTo>
                    <a:pt x="1196" y="37"/>
                  </a:moveTo>
                  <a:lnTo>
                    <a:pt x="1196" y="37"/>
                  </a:lnTo>
                  <a:lnTo>
                    <a:pt x="1193" y="37"/>
                  </a:lnTo>
                  <a:lnTo>
                    <a:pt x="1193" y="37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2" y="35"/>
                  </a:lnTo>
                  <a:lnTo>
                    <a:pt x="1195" y="35"/>
                  </a:lnTo>
                  <a:lnTo>
                    <a:pt x="1198" y="36"/>
                  </a:lnTo>
                  <a:lnTo>
                    <a:pt x="1198" y="36"/>
                  </a:lnTo>
                  <a:lnTo>
                    <a:pt x="1196" y="37"/>
                  </a:lnTo>
                  <a:lnTo>
                    <a:pt x="1196" y="37"/>
                  </a:lnTo>
                  <a:close/>
                  <a:moveTo>
                    <a:pt x="1199" y="48"/>
                  </a:moveTo>
                  <a:lnTo>
                    <a:pt x="1199" y="48"/>
                  </a:lnTo>
                  <a:lnTo>
                    <a:pt x="1200" y="47"/>
                  </a:lnTo>
                  <a:lnTo>
                    <a:pt x="1200" y="47"/>
                  </a:lnTo>
                  <a:lnTo>
                    <a:pt x="1201" y="47"/>
                  </a:lnTo>
                  <a:lnTo>
                    <a:pt x="1201" y="47"/>
                  </a:lnTo>
                  <a:lnTo>
                    <a:pt x="1199" y="48"/>
                  </a:lnTo>
                  <a:lnTo>
                    <a:pt x="1199" y="48"/>
                  </a:lnTo>
                  <a:close/>
                  <a:moveTo>
                    <a:pt x="1210" y="35"/>
                  </a:moveTo>
                  <a:lnTo>
                    <a:pt x="1210" y="35"/>
                  </a:lnTo>
                  <a:lnTo>
                    <a:pt x="1210" y="33"/>
                  </a:lnTo>
                  <a:lnTo>
                    <a:pt x="1210" y="33"/>
                  </a:lnTo>
                  <a:lnTo>
                    <a:pt x="1212" y="35"/>
                  </a:lnTo>
                  <a:lnTo>
                    <a:pt x="1212" y="35"/>
                  </a:lnTo>
                  <a:lnTo>
                    <a:pt x="1210" y="35"/>
                  </a:lnTo>
                  <a:lnTo>
                    <a:pt x="1210" y="35"/>
                  </a:lnTo>
                  <a:close/>
                  <a:moveTo>
                    <a:pt x="1227" y="33"/>
                  </a:moveTo>
                  <a:lnTo>
                    <a:pt x="1227" y="33"/>
                  </a:lnTo>
                  <a:lnTo>
                    <a:pt x="1225" y="31"/>
                  </a:lnTo>
                  <a:lnTo>
                    <a:pt x="1223" y="29"/>
                  </a:lnTo>
                  <a:lnTo>
                    <a:pt x="1217" y="26"/>
                  </a:lnTo>
                  <a:lnTo>
                    <a:pt x="1217" y="26"/>
                  </a:lnTo>
                  <a:lnTo>
                    <a:pt x="1230" y="31"/>
                  </a:lnTo>
                  <a:lnTo>
                    <a:pt x="1230" y="31"/>
                  </a:lnTo>
                  <a:lnTo>
                    <a:pt x="1227" y="33"/>
                  </a:lnTo>
                  <a:lnTo>
                    <a:pt x="1227" y="33"/>
                  </a:lnTo>
                  <a:close/>
                  <a:moveTo>
                    <a:pt x="1210" y="24"/>
                  </a:moveTo>
                  <a:lnTo>
                    <a:pt x="1210" y="24"/>
                  </a:lnTo>
                  <a:lnTo>
                    <a:pt x="1200" y="21"/>
                  </a:lnTo>
                  <a:lnTo>
                    <a:pt x="1190" y="21"/>
                  </a:lnTo>
                  <a:lnTo>
                    <a:pt x="1190" y="21"/>
                  </a:lnTo>
                  <a:lnTo>
                    <a:pt x="1183" y="15"/>
                  </a:lnTo>
                  <a:lnTo>
                    <a:pt x="1183" y="15"/>
                  </a:lnTo>
                  <a:lnTo>
                    <a:pt x="1210" y="24"/>
                  </a:lnTo>
                  <a:lnTo>
                    <a:pt x="1210" y="24"/>
                  </a:lnTo>
                  <a:close/>
                  <a:moveTo>
                    <a:pt x="1180" y="54"/>
                  </a:moveTo>
                  <a:lnTo>
                    <a:pt x="1180" y="54"/>
                  </a:lnTo>
                  <a:lnTo>
                    <a:pt x="1176" y="54"/>
                  </a:lnTo>
                  <a:lnTo>
                    <a:pt x="1176" y="54"/>
                  </a:lnTo>
                  <a:lnTo>
                    <a:pt x="1177" y="54"/>
                  </a:lnTo>
                  <a:lnTo>
                    <a:pt x="1177" y="54"/>
                  </a:lnTo>
                  <a:lnTo>
                    <a:pt x="1180" y="54"/>
                  </a:lnTo>
                  <a:lnTo>
                    <a:pt x="1180" y="54"/>
                  </a:lnTo>
                  <a:close/>
                  <a:moveTo>
                    <a:pt x="1176" y="43"/>
                  </a:moveTo>
                  <a:lnTo>
                    <a:pt x="1176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7" y="43"/>
                  </a:lnTo>
                  <a:lnTo>
                    <a:pt x="1176" y="44"/>
                  </a:lnTo>
                  <a:lnTo>
                    <a:pt x="1176" y="44"/>
                  </a:lnTo>
                  <a:lnTo>
                    <a:pt x="1172" y="44"/>
                  </a:lnTo>
                  <a:lnTo>
                    <a:pt x="1172" y="44"/>
                  </a:lnTo>
                  <a:lnTo>
                    <a:pt x="1176" y="43"/>
                  </a:lnTo>
                  <a:lnTo>
                    <a:pt x="1176" y="43"/>
                  </a:lnTo>
                  <a:close/>
                  <a:moveTo>
                    <a:pt x="1140" y="42"/>
                  </a:moveTo>
                  <a:lnTo>
                    <a:pt x="1140" y="42"/>
                  </a:lnTo>
                  <a:lnTo>
                    <a:pt x="1145" y="45"/>
                  </a:lnTo>
                  <a:lnTo>
                    <a:pt x="1150" y="47"/>
                  </a:lnTo>
                  <a:lnTo>
                    <a:pt x="1150" y="47"/>
                  </a:lnTo>
                  <a:lnTo>
                    <a:pt x="1145" y="45"/>
                  </a:lnTo>
                  <a:lnTo>
                    <a:pt x="1140" y="42"/>
                  </a:lnTo>
                  <a:lnTo>
                    <a:pt x="1140" y="42"/>
                  </a:lnTo>
                  <a:close/>
                  <a:moveTo>
                    <a:pt x="1157" y="11"/>
                  </a:moveTo>
                  <a:lnTo>
                    <a:pt x="1157" y="11"/>
                  </a:lnTo>
                  <a:lnTo>
                    <a:pt x="1156" y="12"/>
                  </a:lnTo>
                  <a:lnTo>
                    <a:pt x="1156" y="12"/>
                  </a:lnTo>
                  <a:lnTo>
                    <a:pt x="1145" y="13"/>
                  </a:lnTo>
                  <a:lnTo>
                    <a:pt x="1140" y="14"/>
                  </a:lnTo>
                  <a:lnTo>
                    <a:pt x="1136" y="18"/>
                  </a:lnTo>
                  <a:lnTo>
                    <a:pt x="1136" y="18"/>
                  </a:lnTo>
                  <a:lnTo>
                    <a:pt x="1134" y="18"/>
                  </a:lnTo>
                  <a:lnTo>
                    <a:pt x="1134" y="18"/>
                  </a:lnTo>
                  <a:lnTo>
                    <a:pt x="1135" y="14"/>
                  </a:lnTo>
                  <a:lnTo>
                    <a:pt x="1137" y="13"/>
                  </a:lnTo>
                  <a:lnTo>
                    <a:pt x="1145" y="11"/>
                  </a:lnTo>
                  <a:lnTo>
                    <a:pt x="1151" y="11"/>
                  </a:lnTo>
                  <a:lnTo>
                    <a:pt x="1157" y="11"/>
                  </a:lnTo>
                  <a:lnTo>
                    <a:pt x="1157" y="11"/>
                  </a:lnTo>
                  <a:close/>
                  <a:moveTo>
                    <a:pt x="1106" y="31"/>
                  </a:moveTo>
                  <a:lnTo>
                    <a:pt x="1106" y="31"/>
                  </a:lnTo>
                  <a:lnTo>
                    <a:pt x="1110" y="31"/>
                  </a:lnTo>
                  <a:lnTo>
                    <a:pt x="1110" y="31"/>
                  </a:lnTo>
                  <a:lnTo>
                    <a:pt x="1104" y="31"/>
                  </a:lnTo>
                  <a:lnTo>
                    <a:pt x="1104" y="31"/>
                  </a:lnTo>
                  <a:lnTo>
                    <a:pt x="1106" y="31"/>
                  </a:lnTo>
                  <a:lnTo>
                    <a:pt x="1106" y="31"/>
                  </a:lnTo>
                  <a:close/>
                  <a:moveTo>
                    <a:pt x="915" y="33"/>
                  </a:moveTo>
                  <a:lnTo>
                    <a:pt x="915" y="33"/>
                  </a:lnTo>
                  <a:lnTo>
                    <a:pt x="927" y="32"/>
                  </a:lnTo>
                  <a:lnTo>
                    <a:pt x="940" y="32"/>
                  </a:lnTo>
                  <a:lnTo>
                    <a:pt x="940" y="32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close/>
                  <a:moveTo>
                    <a:pt x="282" y="238"/>
                  </a:moveTo>
                  <a:lnTo>
                    <a:pt x="282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9" y="238"/>
                  </a:lnTo>
                  <a:lnTo>
                    <a:pt x="273" y="227"/>
                  </a:lnTo>
                  <a:lnTo>
                    <a:pt x="270" y="215"/>
                  </a:lnTo>
                  <a:lnTo>
                    <a:pt x="267" y="203"/>
                  </a:lnTo>
                  <a:lnTo>
                    <a:pt x="265" y="191"/>
                  </a:lnTo>
                  <a:lnTo>
                    <a:pt x="265" y="191"/>
                  </a:lnTo>
                  <a:lnTo>
                    <a:pt x="267" y="191"/>
                  </a:lnTo>
                  <a:lnTo>
                    <a:pt x="270" y="190"/>
                  </a:lnTo>
                  <a:lnTo>
                    <a:pt x="272" y="188"/>
                  </a:lnTo>
                  <a:lnTo>
                    <a:pt x="272" y="188"/>
                  </a:lnTo>
                  <a:lnTo>
                    <a:pt x="272" y="191"/>
                  </a:lnTo>
                  <a:lnTo>
                    <a:pt x="273" y="194"/>
                  </a:lnTo>
                  <a:lnTo>
                    <a:pt x="274" y="194"/>
                  </a:lnTo>
                  <a:lnTo>
                    <a:pt x="277" y="192"/>
                  </a:lnTo>
                  <a:lnTo>
                    <a:pt x="280" y="188"/>
                  </a:lnTo>
                  <a:lnTo>
                    <a:pt x="282" y="180"/>
                  </a:lnTo>
                  <a:lnTo>
                    <a:pt x="282" y="180"/>
                  </a:lnTo>
                  <a:lnTo>
                    <a:pt x="285" y="195"/>
                  </a:lnTo>
                  <a:lnTo>
                    <a:pt x="286" y="209"/>
                  </a:lnTo>
                  <a:lnTo>
                    <a:pt x="285" y="224"/>
                  </a:lnTo>
                  <a:lnTo>
                    <a:pt x="284" y="231"/>
                  </a:lnTo>
                  <a:lnTo>
                    <a:pt x="282" y="238"/>
                  </a:lnTo>
                  <a:lnTo>
                    <a:pt x="282" y="238"/>
                  </a:lnTo>
                  <a:close/>
                  <a:moveTo>
                    <a:pt x="72" y="386"/>
                  </a:moveTo>
                  <a:lnTo>
                    <a:pt x="72" y="386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73" y="385"/>
                  </a:lnTo>
                  <a:lnTo>
                    <a:pt x="76" y="398"/>
                  </a:lnTo>
                  <a:lnTo>
                    <a:pt x="76" y="398"/>
                  </a:lnTo>
                  <a:lnTo>
                    <a:pt x="72" y="386"/>
                  </a:lnTo>
                  <a:lnTo>
                    <a:pt x="72" y="386"/>
                  </a:lnTo>
                  <a:close/>
                  <a:moveTo>
                    <a:pt x="77" y="339"/>
                  </a:moveTo>
                  <a:lnTo>
                    <a:pt x="77" y="339"/>
                  </a:lnTo>
                  <a:lnTo>
                    <a:pt x="76" y="339"/>
                  </a:lnTo>
                  <a:lnTo>
                    <a:pt x="75" y="341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6" y="331"/>
                  </a:lnTo>
                  <a:lnTo>
                    <a:pt x="78" y="324"/>
                  </a:lnTo>
                  <a:lnTo>
                    <a:pt x="81" y="316"/>
                  </a:lnTo>
                  <a:lnTo>
                    <a:pt x="81" y="316"/>
                  </a:lnTo>
                  <a:lnTo>
                    <a:pt x="78" y="327"/>
                  </a:lnTo>
                  <a:lnTo>
                    <a:pt x="77" y="339"/>
                  </a:lnTo>
                  <a:lnTo>
                    <a:pt x="77" y="339"/>
                  </a:lnTo>
                  <a:close/>
                  <a:moveTo>
                    <a:pt x="87" y="503"/>
                  </a:moveTo>
                  <a:lnTo>
                    <a:pt x="87" y="503"/>
                  </a:lnTo>
                  <a:lnTo>
                    <a:pt x="84" y="471"/>
                  </a:lnTo>
                  <a:lnTo>
                    <a:pt x="81" y="440"/>
                  </a:lnTo>
                  <a:lnTo>
                    <a:pt x="81" y="440"/>
                  </a:lnTo>
                  <a:lnTo>
                    <a:pt x="82" y="443"/>
                  </a:lnTo>
                  <a:lnTo>
                    <a:pt x="82" y="443"/>
                  </a:lnTo>
                  <a:lnTo>
                    <a:pt x="85" y="473"/>
                  </a:lnTo>
                  <a:lnTo>
                    <a:pt x="87" y="487"/>
                  </a:lnTo>
                  <a:lnTo>
                    <a:pt x="87" y="503"/>
                  </a:lnTo>
                  <a:lnTo>
                    <a:pt x="87" y="503"/>
                  </a:lnTo>
                  <a:close/>
                  <a:moveTo>
                    <a:pt x="95" y="651"/>
                  </a:moveTo>
                  <a:lnTo>
                    <a:pt x="95" y="651"/>
                  </a:lnTo>
                  <a:lnTo>
                    <a:pt x="95" y="651"/>
                  </a:lnTo>
                  <a:lnTo>
                    <a:pt x="95" y="651"/>
                  </a:lnTo>
                  <a:lnTo>
                    <a:pt x="91" y="646"/>
                  </a:lnTo>
                  <a:lnTo>
                    <a:pt x="91" y="646"/>
                  </a:lnTo>
                  <a:lnTo>
                    <a:pt x="93" y="646"/>
                  </a:lnTo>
                  <a:lnTo>
                    <a:pt x="93" y="646"/>
                  </a:lnTo>
                  <a:lnTo>
                    <a:pt x="96" y="649"/>
                  </a:lnTo>
                  <a:lnTo>
                    <a:pt x="96" y="649"/>
                  </a:lnTo>
                  <a:lnTo>
                    <a:pt x="95" y="651"/>
                  </a:lnTo>
                  <a:lnTo>
                    <a:pt x="95" y="651"/>
                  </a:lnTo>
                  <a:close/>
                  <a:moveTo>
                    <a:pt x="96" y="493"/>
                  </a:moveTo>
                  <a:lnTo>
                    <a:pt x="96" y="493"/>
                  </a:lnTo>
                  <a:lnTo>
                    <a:pt x="95" y="480"/>
                  </a:lnTo>
                  <a:lnTo>
                    <a:pt x="95" y="480"/>
                  </a:lnTo>
                  <a:lnTo>
                    <a:pt x="97" y="495"/>
                  </a:lnTo>
                  <a:lnTo>
                    <a:pt x="97" y="495"/>
                  </a:lnTo>
                  <a:lnTo>
                    <a:pt x="96" y="493"/>
                  </a:lnTo>
                  <a:lnTo>
                    <a:pt x="96" y="493"/>
                  </a:lnTo>
                  <a:close/>
                  <a:moveTo>
                    <a:pt x="100" y="578"/>
                  </a:moveTo>
                  <a:lnTo>
                    <a:pt x="100" y="578"/>
                  </a:lnTo>
                  <a:lnTo>
                    <a:pt x="99" y="540"/>
                  </a:lnTo>
                  <a:lnTo>
                    <a:pt x="99" y="522"/>
                  </a:lnTo>
                  <a:lnTo>
                    <a:pt x="99" y="503"/>
                  </a:lnTo>
                  <a:lnTo>
                    <a:pt x="99" y="503"/>
                  </a:lnTo>
                  <a:lnTo>
                    <a:pt x="101" y="534"/>
                  </a:lnTo>
                  <a:lnTo>
                    <a:pt x="102" y="567"/>
                  </a:lnTo>
                  <a:lnTo>
                    <a:pt x="102" y="567"/>
                  </a:lnTo>
                  <a:lnTo>
                    <a:pt x="100" y="578"/>
                  </a:lnTo>
                  <a:lnTo>
                    <a:pt x="100" y="578"/>
                  </a:lnTo>
                  <a:close/>
                  <a:moveTo>
                    <a:pt x="103" y="656"/>
                  </a:moveTo>
                  <a:lnTo>
                    <a:pt x="103" y="656"/>
                  </a:lnTo>
                  <a:lnTo>
                    <a:pt x="105" y="654"/>
                  </a:lnTo>
                  <a:lnTo>
                    <a:pt x="105" y="654"/>
                  </a:lnTo>
                  <a:lnTo>
                    <a:pt x="117" y="657"/>
                  </a:lnTo>
                  <a:lnTo>
                    <a:pt x="129" y="660"/>
                  </a:lnTo>
                  <a:lnTo>
                    <a:pt x="129" y="660"/>
                  </a:lnTo>
                  <a:lnTo>
                    <a:pt x="115" y="658"/>
                  </a:lnTo>
                  <a:lnTo>
                    <a:pt x="108" y="657"/>
                  </a:lnTo>
                  <a:lnTo>
                    <a:pt x="103" y="656"/>
                  </a:lnTo>
                  <a:lnTo>
                    <a:pt x="103" y="656"/>
                  </a:lnTo>
                  <a:close/>
                  <a:moveTo>
                    <a:pt x="102" y="619"/>
                  </a:moveTo>
                  <a:lnTo>
                    <a:pt x="102" y="619"/>
                  </a:lnTo>
                  <a:lnTo>
                    <a:pt x="102" y="616"/>
                  </a:lnTo>
                  <a:lnTo>
                    <a:pt x="102" y="616"/>
                  </a:lnTo>
                  <a:lnTo>
                    <a:pt x="103" y="620"/>
                  </a:lnTo>
                  <a:lnTo>
                    <a:pt x="103" y="620"/>
                  </a:lnTo>
                  <a:lnTo>
                    <a:pt x="102" y="619"/>
                  </a:lnTo>
                  <a:lnTo>
                    <a:pt x="102" y="619"/>
                  </a:lnTo>
                  <a:close/>
                  <a:moveTo>
                    <a:pt x="142" y="644"/>
                  </a:moveTo>
                  <a:lnTo>
                    <a:pt x="142" y="644"/>
                  </a:lnTo>
                  <a:lnTo>
                    <a:pt x="140" y="642"/>
                  </a:lnTo>
                  <a:lnTo>
                    <a:pt x="140" y="642"/>
                  </a:lnTo>
                  <a:lnTo>
                    <a:pt x="146" y="643"/>
                  </a:lnTo>
                  <a:lnTo>
                    <a:pt x="146" y="643"/>
                  </a:lnTo>
                  <a:lnTo>
                    <a:pt x="142" y="644"/>
                  </a:lnTo>
                  <a:lnTo>
                    <a:pt x="142" y="644"/>
                  </a:lnTo>
                  <a:close/>
                  <a:moveTo>
                    <a:pt x="209" y="655"/>
                  </a:moveTo>
                  <a:lnTo>
                    <a:pt x="209" y="655"/>
                  </a:lnTo>
                  <a:lnTo>
                    <a:pt x="182" y="656"/>
                  </a:lnTo>
                  <a:lnTo>
                    <a:pt x="182" y="656"/>
                  </a:lnTo>
                  <a:lnTo>
                    <a:pt x="214" y="654"/>
                  </a:lnTo>
                  <a:lnTo>
                    <a:pt x="245" y="651"/>
                  </a:lnTo>
                  <a:lnTo>
                    <a:pt x="309" y="651"/>
                  </a:lnTo>
                  <a:lnTo>
                    <a:pt x="309" y="651"/>
                  </a:lnTo>
                  <a:lnTo>
                    <a:pt x="313" y="652"/>
                  </a:lnTo>
                  <a:lnTo>
                    <a:pt x="313" y="652"/>
                  </a:lnTo>
                  <a:lnTo>
                    <a:pt x="286" y="651"/>
                  </a:lnTo>
                  <a:lnTo>
                    <a:pt x="261" y="651"/>
                  </a:lnTo>
                  <a:lnTo>
                    <a:pt x="209" y="655"/>
                  </a:lnTo>
                  <a:lnTo>
                    <a:pt x="209" y="655"/>
                  </a:lnTo>
                  <a:close/>
                  <a:moveTo>
                    <a:pt x="220" y="637"/>
                  </a:moveTo>
                  <a:lnTo>
                    <a:pt x="220" y="637"/>
                  </a:lnTo>
                  <a:lnTo>
                    <a:pt x="238" y="634"/>
                  </a:lnTo>
                  <a:lnTo>
                    <a:pt x="254" y="633"/>
                  </a:lnTo>
                  <a:lnTo>
                    <a:pt x="271" y="632"/>
                  </a:lnTo>
                  <a:lnTo>
                    <a:pt x="289" y="632"/>
                  </a:lnTo>
                  <a:lnTo>
                    <a:pt x="289" y="632"/>
                  </a:lnTo>
                  <a:lnTo>
                    <a:pt x="266" y="634"/>
                  </a:lnTo>
                  <a:lnTo>
                    <a:pt x="266" y="634"/>
                  </a:lnTo>
                  <a:lnTo>
                    <a:pt x="243" y="636"/>
                  </a:lnTo>
                  <a:lnTo>
                    <a:pt x="220" y="637"/>
                  </a:lnTo>
                  <a:lnTo>
                    <a:pt x="220" y="637"/>
                  </a:lnTo>
                  <a:close/>
                  <a:moveTo>
                    <a:pt x="318" y="654"/>
                  </a:moveTo>
                  <a:lnTo>
                    <a:pt x="318" y="654"/>
                  </a:lnTo>
                  <a:lnTo>
                    <a:pt x="320" y="651"/>
                  </a:lnTo>
                  <a:lnTo>
                    <a:pt x="320" y="65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8" y="655"/>
                  </a:lnTo>
                  <a:lnTo>
                    <a:pt x="338" y="655"/>
                  </a:lnTo>
                  <a:lnTo>
                    <a:pt x="318" y="654"/>
                  </a:lnTo>
                  <a:lnTo>
                    <a:pt x="318" y="654"/>
                  </a:lnTo>
                  <a:close/>
                  <a:moveTo>
                    <a:pt x="363" y="640"/>
                  </a:moveTo>
                  <a:lnTo>
                    <a:pt x="363" y="640"/>
                  </a:lnTo>
                  <a:lnTo>
                    <a:pt x="341" y="640"/>
                  </a:lnTo>
                  <a:lnTo>
                    <a:pt x="341" y="640"/>
                  </a:lnTo>
                  <a:lnTo>
                    <a:pt x="354" y="639"/>
                  </a:lnTo>
                  <a:lnTo>
                    <a:pt x="368" y="638"/>
                  </a:lnTo>
                  <a:lnTo>
                    <a:pt x="368" y="638"/>
                  </a:lnTo>
                  <a:lnTo>
                    <a:pt x="363" y="640"/>
                  </a:lnTo>
                  <a:lnTo>
                    <a:pt x="363" y="640"/>
                  </a:lnTo>
                  <a:close/>
                  <a:moveTo>
                    <a:pt x="382" y="656"/>
                  </a:moveTo>
                  <a:lnTo>
                    <a:pt x="382" y="656"/>
                  </a:lnTo>
                  <a:lnTo>
                    <a:pt x="398" y="654"/>
                  </a:lnTo>
                  <a:lnTo>
                    <a:pt x="398" y="654"/>
                  </a:lnTo>
                  <a:lnTo>
                    <a:pt x="416" y="654"/>
                  </a:lnTo>
                  <a:lnTo>
                    <a:pt x="416" y="654"/>
                  </a:lnTo>
                  <a:lnTo>
                    <a:pt x="382" y="656"/>
                  </a:lnTo>
                  <a:lnTo>
                    <a:pt x="382" y="656"/>
                  </a:lnTo>
                  <a:close/>
                  <a:moveTo>
                    <a:pt x="507" y="628"/>
                  </a:moveTo>
                  <a:lnTo>
                    <a:pt x="507" y="628"/>
                  </a:lnTo>
                  <a:lnTo>
                    <a:pt x="473" y="630"/>
                  </a:lnTo>
                  <a:lnTo>
                    <a:pt x="438" y="632"/>
                  </a:lnTo>
                  <a:lnTo>
                    <a:pt x="438" y="632"/>
                  </a:lnTo>
                  <a:lnTo>
                    <a:pt x="438" y="631"/>
                  </a:lnTo>
                  <a:lnTo>
                    <a:pt x="438" y="631"/>
                  </a:lnTo>
                  <a:lnTo>
                    <a:pt x="512" y="628"/>
                  </a:lnTo>
                  <a:lnTo>
                    <a:pt x="512" y="628"/>
                  </a:lnTo>
                  <a:lnTo>
                    <a:pt x="507" y="628"/>
                  </a:lnTo>
                  <a:lnTo>
                    <a:pt x="507" y="628"/>
                  </a:lnTo>
                  <a:close/>
                  <a:moveTo>
                    <a:pt x="534" y="642"/>
                  </a:moveTo>
                  <a:lnTo>
                    <a:pt x="534" y="642"/>
                  </a:lnTo>
                  <a:lnTo>
                    <a:pt x="557" y="640"/>
                  </a:lnTo>
                  <a:lnTo>
                    <a:pt x="557" y="640"/>
                  </a:lnTo>
                  <a:lnTo>
                    <a:pt x="534" y="642"/>
                  </a:lnTo>
                  <a:lnTo>
                    <a:pt x="534" y="642"/>
                  </a:lnTo>
                  <a:close/>
                  <a:moveTo>
                    <a:pt x="615" y="640"/>
                  </a:moveTo>
                  <a:lnTo>
                    <a:pt x="615" y="640"/>
                  </a:lnTo>
                  <a:lnTo>
                    <a:pt x="587" y="640"/>
                  </a:lnTo>
                  <a:lnTo>
                    <a:pt x="587" y="640"/>
                  </a:lnTo>
                  <a:lnTo>
                    <a:pt x="590" y="639"/>
                  </a:lnTo>
                  <a:lnTo>
                    <a:pt x="590" y="639"/>
                  </a:lnTo>
                  <a:lnTo>
                    <a:pt x="591" y="638"/>
                  </a:lnTo>
                  <a:lnTo>
                    <a:pt x="591" y="638"/>
                  </a:lnTo>
                  <a:lnTo>
                    <a:pt x="616" y="638"/>
                  </a:lnTo>
                  <a:lnTo>
                    <a:pt x="616" y="638"/>
                  </a:lnTo>
                  <a:lnTo>
                    <a:pt x="615" y="640"/>
                  </a:lnTo>
                  <a:lnTo>
                    <a:pt x="615" y="640"/>
                  </a:lnTo>
                  <a:close/>
                  <a:moveTo>
                    <a:pt x="674" y="643"/>
                  </a:moveTo>
                  <a:lnTo>
                    <a:pt x="674" y="643"/>
                  </a:lnTo>
                  <a:lnTo>
                    <a:pt x="631" y="640"/>
                  </a:lnTo>
                  <a:lnTo>
                    <a:pt x="631" y="640"/>
                  </a:lnTo>
                  <a:lnTo>
                    <a:pt x="626" y="638"/>
                  </a:lnTo>
                  <a:lnTo>
                    <a:pt x="626" y="638"/>
                  </a:lnTo>
                  <a:lnTo>
                    <a:pt x="675" y="638"/>
                  </a:lnTo>
                  <a:lnTo>
                    <a:pt x="675" y="638"/>
                  </a:lnTo>
                  <a:lnTo>
                    <a:pt x="674" y="640"/>
                  </a:lnTo>
                  <a:lnTo>
                    <a:pt x="674" y="643"/>
                  </a:lnTo>
                  <a:lnTo>
                    <a:pt x="674" y="643"/>
                  </a:lnTo>
                  <a:close/>
                  <a:moveTo>
                    <a:pt x="693" y="644"/>
                  </a:moveTo>
                  <a:lnTo>
                    <a:pt x="693" y="644"/>
                  </a:lnTo>
                  <a:lnTo>
                    <a:pt x="688" y="642"/>
                  </a:lnTo>
                  <a:lnTo>
                    <a:pt x="688" y="642"/>
                  </a:lnTo>
                  <a:lnTo>
                    <a:pt x="694" y="639"/>
                  </a:lnTo>
                  <a:lnTo>
                    <a:pt x="694" y="639"/>
                  </a:lnTo>
                  <a:lnTo>
                    <a:pt x="709" y="645"/>
                  </a:lnTo>
                  <a:lnTo>
                    <a:pt x="709" y="645"/>
                  </a:lnTo>
                  <a:lnTo>
                    <a:pt x="693" y="644"/>
                  </a:lnTo>
                  <a:lnTo>
                    <a:pt x="693" y="644"/>
                  </a:lnTo>
                  <a:close/>
                  <a:moveTo>
                    <a:pt x="723" y="628"/>
                  </a:moveTo>
                  <a:lnTo>
                    <a:pt x="723" y="628"/>
                  </a:lnTo>
                  <a:lnTo>
                    <a:pt x="817" y="626"/>
                  </a:lnTo>
                  <a:lnTo>
                    <a:pt x="817" y="626"/>
                  </a:lnTo>
                  <a:lnTo>
                    <a:pt x="815" y="626"/>
                  </a:lnTo>
                  <a:lnTo>
                    <a:pt x="815" y="626"/>
                  </a:lnTo>
                  <a:lnTo>
                    <a:pt x="800" y="627"/>
                  </a:lnTo>
                  <a:lnTo>
                    <a:pt x="786" y="630"/>
                  </a:lnTo>
                  <a:lnTo>
                    <a:pt x="786" y="630"/>
                  </a:lnTo>
                  <a:lnTo>
                    <a:pt x="755" y="630"/>
                  </a:lnTo>
                  <a:lnTo>
                    <a:pt x="723" y="628"/>
                  </a:lnTo>
                  <a:lnTo>
                    <a:pt x="723" y="628"/>
                  </a:lnTo>
                  <a:close/>
                  <a:moveTo>
                    <a:pt x="764" y="644"/>
                  </a:moveTo>
                  <a:lnTo>
                    <a:pt x="764" y="644"/>
                  </a:lnTo>
                  <a:lnTo>
                    <a:pt x="775" y="642"/>
                  </a:lnTo>
                  <a:lnTo>
                    <a:pt x="775" y="642"/>
                  </a:lnTo>
                  <a:lnTo>
                    <a:pt x="784" y="640"/>
                  </a:lnTo>
                  <a:lnTo>
                    <a:pt x="784" y="640"/>
                  </a:lnTo>
                  <a:lnTo>
                    <a:pt x="815" y="637"/>
                  </a:lnTo>
                  <a:lnTo>
                    <a:pt x="831" y="637"/>
                  </a:lnTo>
                  <a:lnTo>
                    <a:pt x="845" y="638"/>
                  </a:lnTo>
                  <a:lnTo>
                    <a:pt x="845" y="638"/>
                  </a:lnTo>
                  <a:lnTo>
                    <a:pt x="805" y="643"/>
                  </a:lnTo>
                  <a:lnTo>
                    <a:pt x="785" y="644"/>
                  </a:lnTo>
                  <a:lnTo>
                    <a:pt x="764" y="644"/>
                  </a:lnTo>
                  <a:lnTo>
                    <a:pt x="764" y="644"/>
                  </a:lnTo>
                  <a:close/>
                  <a:moveTo>
                    <a:pt x="880" y="628"/>
                  </a:moveTo>
                  <a:lnTo>
                    <a:pt x="880" y="628"/>
                  </a:lnTo>
                  <a:lnTo>
                    <a:pt x="881" y="626"/>
                  </a:lnTo>
                  <a:lnTo>
                    <a:pt x="881" y="625"/>
                  </a:lnTo>
                  <a:lnTo>
                    <a:pt x="881" y="625"/>
                  </a:lnTo>
                  <a:lnTo>
                    <a:pt x="920" y="625"/>
                  </a:lnTo>
                  <a:lnTo>
                    <a:pt x="959" y="627"/>
                  </a:lnTo>
                  <a:lnTo>
                    <a:pt x="959" y="627"/>
                  </a:lnTo>
                  <a:lnTo>
                    <a:pt x="920" y="628"/>
                  </a:lnTo>
                  <a:lnTo>
                    <a:pt x="880" y="628"/>
                  </a:lnTo>
                  <a:lnTo>
                    <a:pt x="880" y="628"/>
                  </a:lnTo>
                  <a:close/>
                  <a:moveTo>
                    <a:pt x="1029" y="633"/>
                  </a:moveTo>
                  <a:lnTo>
                    <a:pt x="1029" y="633"/>
                  </a:lnTo>
                  <a:lnTo>
                    <a:pt x="1027" y="632"/>
                  </a:lnTo>
                  <a:lnTo>
                    <a:pt x="1024" y="631"/>
                  </a:lnTo>
                  <a:lnTo>
                    <a:pt x="1024" y="631"/>
                  </a:lnTo>
                  <a:lnTo>
                    <a:pt x="1038" y="630"/>
                  </a:lnTo>
                  <a:lnTo>
                    <a:pt x="1052" y="630"/>
                  </a:lnTo>
                  <a:lnTo>
                    <a:pt x="1052" y="630"/>
                  </a:lnTo>
                  <a:lnTo>
                    <a:pt x="1029" y="633"/>
                  </a:lnTo>
                  <a:lnTo>
                    <a:pt x="1029" y="633"/>
                  </a:lnTo>
                  <a:close/>
                  <a:moveTo>
                    <a:pt x="1097" y="628"/>
                  </a:moveTo>
                  <a:lnTo>
                    <a:pt x="1097" y="628"/>
                  </a:lnTo>
                  <a:lnTo>
                    <a:pt x="1083" y="633"/>
                  </a:lnTo>
                  <a:lnTo>
                    <a:pt x="1069" y="636"/>
                  </a:lnTo>
                  <a:lnTo>
                    <a:pt x="1069" y="636"/>
                  </a:lnTo>
                  <a:lnTo>
                    <a:pt x="1087" y="630"/>
                  </a:lnTo>
                  <a:lnTo>
                    <a:pt x="1104" y="624"/>
                  </a:lnTo>
                  <a:lnTo>
                    <a:pt x="1137" y="608"/>
                  </a:lnTo>
                  <a:lnTo>
                    <a:pt x="1137" y="608"/>
                  </a:lnTo>
                  <a:lnTo>
                    <a:pt x="1117" y="619"/>
                  </a:lnTo>
                  <a:lnTo>
                    <a:pt x="1097" y="628"/>
                  </a:lnTo>
                  <a:lnTo>
                    <a:pt x="1097" y="628"/>
                  </a:lnTo>
                  <a:close/>
                  <a:moveTo>
                    <a:pt x="1064" y="621"/>
                  </a:moveTo>
                  <a:lnTo>
                    <a:pt x="1064" y="621"/>
                  </a:lnTo>
                  <a:lnTo>
                    <a:pt x="1071" y="619"/>
                  </a:lnTo>
                  <a:lnTo>
                    <a:pt x="1071" y="619"/>
                  </a:lnTo>
                  <a:lnTo>
                    <a:pt x="1071" y="621"/>
                  </a:lnTo>
                  <a:lnTo>
                    <a:pt x="1071" y="621"/>
                  </a:lnTo>
                  <a:lnTo>
                    <a:pt x="1064" y="621"/>
                  </a:lnTo>
                  <a:lnTo>
                    <a:pt x="1064" y="621"/>
                  </a:lnTo>
                  <a:close/>
                  <a:moveTo>
                    <a:pt x="1202" y="548"/>
                  </a:moveTo>
                  <a:lnTo>
                    <a:pt x="1202" y="548"/>
                  </a:lnTo>
                  <a:lnTo>
                    <a:pt x="1231" y="528"/>
                  </a:lnTo>
                  <a:lnTo>
                    <a:pt x="1246" y="519"/>
                  </a:lnTo>
                  <a:lnTo>
                    <a:pt x="1260" y="510"/>
                  </a:lnTo>
                  <a:lnTo>
                    <a:pt x="1260" y="510"/>
                  </a:lnTo>
                  <a:lnTo>
                    <a:pt x="1224" y="533"/>
                  </a:lnTo>
                  <a:lnTo>
                    <a:pt x="1224" y="533"/>
                  </a:lnTo>
                  <a:lnTo>
                    <a:pt x="1202" y="548"/>
                  </a:lnTo>
                  <a:lnTo>
                    <a:pt x="1202" y="548"/>
                  </a:lnTo>
                  <a:close/>
                  <a:moveTo>
                    <a:pt x="1254" y="527"/>
                  </a:moveTo>
                  <a:lnTo>
                    <a:pt x="1254" y="527"/>
                  </a:lnTo>
                  <a:lnTo>
                    <a:pt x="1233" y="539"/>
                  </a:lnTo>
                  <a:lnTo>
                    <a:pt x="1233" y="539"/>
                  </a:lnTo>
                  <a:lnTo>
                    <a:pt x="1264" y="519"/>
                  </a:lnTo>
                  <a:lnTo>
                    <a:pt x="1264" y="519"/>
                  </a:lnTo>
                  <a:lnTo>
                    <a:pt x="1254" y="527"/>
                  </a:lnTo>
                  <a:lnTo>
                    <a:pt x="1254" y="527"/>
                  </a:lnTo>
                  <a:close/>
                  <a:moveTo>
                    <a:pt x="1290" y="504"/>
                  </a:moveTo>
                  <a:lnTo>
                    <a:pt x="1290" y="504"/>
                  </a:lnTo>
                  <a:lnTo>
                    <a:pt x="1278" y="510"/>
                  </a:lnTo>
                  <a:lnTo>
                    <a:pt x="1278" y="510"/>
                  </a:lnTo>
                  <a:lnTo>
                    <a:pt x="1294" y="500"/>
                  </a:lnTo>
                  <a:lnTo>
                    <a:pt x="1294" y="500"/>
                  </a:lnTo>
                  <a:lnTo>
                    <a:pt x="1290" y="504"/>
                  </a:lnTo>
                  <a:lnTo>
                    <a:pt x="1290" y="504"/>
                  </a:lnTo>
                  <a:close/>
                  <a:moveTo>
                    <a:pt x="1310" y="495"/>
                  </a:moveTo>
                  <a:lnTo>
                    <a:pt x="1310" y="495"/>
                  </a:lnTo>
                  <a:lnTo>
                    <a:pt x="1314" y="487"/>
                  </a:lnTo>
                  <a:lnTo>
                    <a:pt x="1314" y="487"/>
                  </a:lnTo>
                  <a:lnTo>
                    <a:pt x="1320" y="484"/>
                  </a:lnTo>
                  <a:lnTo>
                    <a:pt x="1320" y="484"/>
                  </a:lnTo>
                  <a:lnTo>
                    <a:pt x="1310" y="495"/>
                  </a:lnTo>
                  <a:lnTo>
                    <a:pt x="1310" y="495"/>
                  </a:lnTo>
                  <a:close/>
                  <a:moveTo>
                    <a:pt x="1317" y="474"/>
                  </a:moveTo>
                  <a:lnTo>
                    <a:pt x="1317" y="474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9" y="473"/>
                  </a:lnTo>
                  <a:lnTo>
                    <a:pt x="1317" y="474"/>
                  </a:lnTo>
                  <a:lnTo>
                    <a:pt x="1317" y="474"/>
                  </a:lnTo>
                  <a:close/>
                  <a:moveTo>
                    <a:pt x="1094" y="267"/>
                  </a:moveTo>
                  <a:lnTo>
                    <a:pt x="1094" y="267"/>
                  </a:lnTo>
                  <a:lnTo>
                    <a:pt x="1112" y="274"/>
                  </a:lnTo>
                  <a:lnTo>
                    <a:pt x="1131" y="283"/>
                  </a:lnTo>
                  <a:lnTo>
                    <a:pt x="1150" y="294"/>
                  </a:lnTo>
                  <a:lnTo>
                    <a:pt x="1168" y="306"/>
                  </a:lnTo>
                  <a:lnTo>
                    <a:pt x="1184" y="319"/>
                  </a:lnTo>
                  <a:lnTo>
                    <a:pt x="1200" y="332"/>
                  </a:lnTo>
                  <a:lnTo>
                    <a:pt x="1216" y="347"/>
                  </a:lnTo>
                  <a:lnTo>
                    <a:pt x="1230" y="361"/>
                  </a:lnTo>
                  <a:lnTo>
                    <a:pt x="1230" y="361"/>
                  </a:lnTo>
                  <a:lnTo>
                    <a:pt x="1241" y="372"/>
                  </a:lnTo>
                  <a:lnTo>
                    <a:pt x="1253" y="381"/>
                  </a:lnTo>
                  <a:lnTo>
                    <a:pt x="1280" y="400"/>
                  </a:lnTo>
                  <a:lnTo>
                    <a:pt x="1305" y="418"/>
                  </a:lnTo>
                  <a:lnTo>
                    <a:pt x="1317" y="427"/>
                  </a:lnTo>
                  <a:lnTo>
                    <a:pt x="1329" y="438"/>
                  </a:lnTo>
                  <a:lnTo>
                    <a:pt x="1329" y="438"/>
                  </a:lnTo>
                  <a:lnTo>
                    <a:pt x="1322" y="454"/>
                  </a:lnTo>
                  <a:lnTo>
                    <a:pt x="1318" y="460"/>
                  </a:lnTo>
                  <a:lnTo>
                    <a:pt x="1311" y="467"/>
                  </a:lnTo>
                  <a:lnTo>
                    <a:pt x="1311" y="467"/>
                  </a:lnTo>
                  <a:lnTo>
                    <a:pt x="1292" y="478"/>
                  </a:lnTo>
                  <a:lnTo>
                    <a:pt x="1281" y="485"/>
                  </a:lnTo>
                  <a:lnTo>
                    <a:pt x="1278" y="489"/>
                  </a:lnTo>
                  <a:lnTo>
                    <a:pt x="1277" y="491"/>
                  </a:lnTo>
                  <a:lnTo>
                    <a:pt x="1277" y="491"/>
                  </a:lnTo>
                  <a:lnTo>
                    <a:pt x="1260" y="500"/>
                  </a:lnTo>
                  <a:lnTo>
                    <a:pt x="1243" y="508"/>
                  </a:lnTo>
                  <a:lnTo>
                    <a:pt x="1228" y="518"/>
                  </a:lnTo>
                  <a:lnTo>
                    <a:pt x="1213" y="528"/>
                  </a:lnTo>
                  <a:lnTo>
                    <a:pt x="1183" y="550"/>
                  </a:lnTo>
                  <a:lnTo>
                    <a:pt x="1153" y="571"/>
                  </a:lnTo>
                  <a:lnTo>
                    <a:pt x="1153" y="571"/>
                  </a:lnTo>
                  <a:lnTo>
                    <a:pt x="1135" y="581"/>
                  </a:lnTo>
                  <a:lnTo>
                    <a:pt x="1117" y="591"/>
                  </a:lnTo>
                  <a:lnTo>
                    <a:pt x="1098" y="599"/>
                  </a:lnTo>
                  <a:lnTo>
                    <a:pt x="1080" y="605"/>
                  </a:lnTo>
                  <a:lnTo>
                    <a:pt x="1060" y="610"/>
                  </a:lnTo>
                  <a:lnTo>
                    <a:pt x="1040" y="614"/>
                  </a:lnTo>
                  <a:lnTo>
                    <a:pt x="1020" y="616"/>
                  </a:lnTo>
                  <a:lnTo>
                    <a:pt x="999" y="618"/>
                  </a:lnTo>
                  <a:lnTo>
                    <a:pt x="999" y="618"/>
                  </a:lnTo>
                  <a:lnTo>
                    <a:pt x="959" y="618"/>
                  </a:lnTo>
                  <a:lnTo>
                    <a:pt x="920" y="616"/>
                  </a:lnTo>
                  <a:lnTo>
                    <a:pt x="879" y="615"/>
                  </a:lnTo>
                  <a:lnTo>
                    <a:pt x="839" y="615"/>
                  </a:lnTo>
                  <a:lnTo>
                    <a:pt x="839" y="615"/>
                  </a:lnTo>
                  <a:lnTo>
                    <a:pt x="753" y="619"/>
                  </a:lnTo>
                  <a:lnTo>
                    <a:pt x="711" y="620"/>
                  </a:lnTo>
                  <a:lnTo>
                    <a:pt x="668" y="620"/>
                  </a:lnTo>
                  <a:lnTo>
                    <a:pt x="668" y="620"/>
                  </a:lnTo>
                  <a:lnTo>
                    <a:pt x="655" y="618"/>
                  </a:lnTo>
                  <a:lnTo>
                    <a:pt x="642" y="616"/>
                  </a:lnTo>
                  <a:lnTo>
                    <a:pt x="613" y="616"/>
                  </a:lnTo>
                  <a:lnTo>
                    <a:pt x="583" y="618"/>
                  </a:lnTo>
                  <a:lnTo>
                    <a:pt x="555" y="618"/>
                  </a:lnTo>
                  <a:lnTo>
                    <a:pt x="555" y="618"/>
                  </a:lnTo>
                  <a:lnTo>
                    <a:pt x="487" y="619"/>
                  </a:lnTo>
                  <a:lnTo>
                    <a:pt x="420" y="621"/>
                  </a:lnTo>
                  <a:lnTo>
                    <a:pt x="420" y="621"/>
                  </a:lnTo>
                  <a:lnTo>
                    <a:pt x="406" y="620"/>
                  </a:lnTo>
                  <a:lnTo>
                    <a:pt x="391" y="620"/>
                  </a:lnTo>
                  <a:lnTo>
                    <a:pt x="377" y="621"/>
                  </a:lnTo>
                  <a:lnTo>
                    <a:pt x="362" y="622"/>
                  </a:lnTo>
                  <a:lnTo>
                    <a:pt x="362" y="622"/>
                  </a:lnTo>
                  <a:lnTo>
                    <a:pt x="324" y="624"/>
                  </a:lnTo>
                  <a:lnTo>
                    <a:pt x="284" y="622"/>
                  </a:lnTo>
                  <a:lnTo>
                    <a:pt x="284" y="622"/>
                  </a:lnTo>
                  <a:lnTo>
                    <a:pt x="268" y="622"/>
                  </a:lnTo>
                  <a:lnTo>
                    <a:pt x="252" y="624"/>
                  </a:lnTo>
                  <a:lnTo>
                    <a:pt x="219" y="628"/>
                  </a:lnTo>
                  <a:lnTo>
                    <a:pt x="188" y="632"/>
                  </a:lnTo>
                  <a:lnTo>
                    <a:pt x="171" y="633"/>
                  </a:lnTo>
                  <a:lnTo>
                    <a:pt x="155" y="634"/>
                  </a:lnTo>
                  <a:lnTo>
                    <a:pt x="155" y="634"/>
                  </a:lnTo>
                  <a:lnTo>
                    <a:pt x="141" y="633"/>
                  </a:lnTo>
                  <a:lnTo>
                    <a:pt x="131" y="630"/>
                  </a:lnTo>
                  <a:lnTo>
                    <a:pt x="123" y="626"/>
                  </a:lnTo>
                  <a:lnTo>
                    <a:pt x="118" y="620"/>
                  </a:lnTo>
                  <a:lnTo>
                    <a:pt x="114" y="613"/>
                  </a:lnTo>
                  <a:lnTo>
                    <a:pt x="112" y="603"/>
                  </a:lnTo>
                  <a:lnTo>
                    <a:pt x="111" y="592"/>
                  </a:lnTo>
                  <a:lnTo>
                    <a:pt x="112" y="580"/>
                  </a:lnTo>
                  <a:lnTo>
                    <a:pt x="112" y="580"/>
                  </a:lnTo>
                  <a:lnTo>
                    <a:pt x="113" y="554"/>
                  </a:lnTo>
                  <a:lnTo>
                    <a:pt x="114" y="527"/>
                  </a:lnTo>
                  <a:lnTo>
                    <a:pt x="114" y="514"/>
                  </a:lnTo>
                  <a:lnTo>
                    <a:pt x="113" y="500"/>
                  </a:lnTo>
                  <a:lnTo>
                    <a:pt x="111" y="486"/>
                  </a:lnTo>
                  <a:lnTo>
                    <a:pt x="107" y="474"/>
                  </a:lnTo>
                  <a:lnTo>
                    <a:pt x="107" y="474"/>
                  </a:lnTo>
                  <a:lnTo>
                    <a:pt x="102" y="460"/>
                  </a:lnTo>
                  <a:lnTo>
                    <a:pt x="99" y="444"/>
                  </a:lnTo>
                  <a:lnTo>
                    <a:pt x="91" y="412"/>
                  </a:lnTo>
                  <a:lnTo>
                    <a:pt x="88" y="378"/>
                  </a:lnTo>
                  <a:lnTo>
                    <a:pt x="87" y="347"/>
                  </a:lnTo>
                  <a:lnTo>
                    <a:pt x="87" y="347"/>
                  </a:lnTo>
                  <a:lnTo>
                    <a:pt x="88" y="333"/>
                  </a:lnTo>
                  <a:lnTo>
                    <a:pt x="90" y="320"/>
                  </a:lnTo>
                  <a:lnTo>
                    <a:pt x="93" y="313"/>
                  </a:lnTo>
                  <a:lnTo>
                    <a:pt x="95" y="307"/>
                  </a:lnTo>
                  <a:lnTo>
                    <a:pt x="99" y="302"/>
                  </a:lnTo>
                  <a:lnTo>
                    <a:pt x="105" y="297"/>
                  </a:lnTo>
                  <a:lnTo>
                    <a:pt x="105" y="297"/>
                  </a:lnTo>
                  <a:lnTo>
                    <a:pt x="108" y="295"/>
                  </a:lnTo>
                  <a:lnTo>
                    <a:pt x="114" y="294"/>
                  </a:lnTo>
                  <a:lnTo>
                    <a:pt x="126" y="290"/>
                  </a:lnTo>
                  <a:lnTo>
                    <a:pt x="137" y="288"/>
                  </a:lnTo>
                  <a:lnTo>
                    <a:pt x="142" y="285"/>
                  </a:lnTo>
                  <a:lnTo>
                    <a:pt x="146" y="283"/>
                  </a:lnTo>
                  <a:lnTo>
                    <a:pt x="146" y="283"/>
                  </a:lnTo>
                  <a:lnTo>
                    <a:pt x="164" y="285"/>
                  </a:lnTo>
                  <a:lnTo>
                    <a:pt x="182" y="288"/>
                  </a:lnTo>
                  <a:lnTo>
                    <a:pt x="201" y="288"/>
                  </a:lnTo>
                  <a:lnTo>
                    <a:pt x="219" y="288"/>
                  </a:lnTo>
                  <a:lnTo>
                    <a:pt x="256" y="285"/>
                  </a:lnTo>
                  <a:lnTo>
                    <a:pt x="276" y="285"/>
                  </a:lnTo>
                  <a:lnTo>
                    <a:pt x="294" y="285"/>
                  </a:lnTo>
                  <a:lnTo>
                    <a:pt x="294" y="285"/>
                  </a:lnTo>
                  <a:lnTo>
                    <a:pt x="290" y="292"/>
                  </a:lnTo>
                  <a:lnTo>
                    <a:pt x="286" y="301"/>
                  </a:lnTo>
                  <a:lnTo>
                    <a:pt x="286" y="301"/>
                  </a:lnTo>
                  <a:lnTo>
                    <a:pt x="278" y="301"/>
                  </a:lnTo>
                  <a:lnTo>
                    <a:pt x="266" y="304"/>
                  </a:lnTo>
                  <a:lnTo>
                    <a:pt x="261" y="307"/>
                  </a:lnTo>
                  <a:lnTo>
                    <a:pt x="256" y="309"/>
                  </a:lnTo>
                  <a:lnTo>
                    <a:pt x="253" y="313"/>
                  </a:lnTo>
                  <a:lnTo>
                    <a:pt x="253" y="314"/>
                  </a:lnTo>
                  <a:lnTo>
                    <a:pt x="253" y="316"/>
                  </a:lnTo>
                  <a:lnTo>
                    <a:pt x="253" y="316"/>
                  </a:lnTo>
                  <a:lnTo>
                    <a:pt x="252" y="321"/>
                  </a:lnTo>
                  <a:lnTo>
                    <a:pt x="250" y="325"/>
                  </a:lnTo>
                  <a:lnTo>
                    <a:pt x="250" y="328"/>
                  </a:lnTo>
                  <a:lnTo>
                    <a:pt x="252" y="332"/>
                  </a:lnTo>
                  <a:lnTo>
                    <a:pt x="253" y="336"/>
                  </a:lnTo>
                  <a:lnTo>
                    <a:pt x="255" y="339"/>
                  </a:lnTo>
                  <a:lnTo>
                    <a:pt x="261" y="344"/>
                  </a:lnTo>
                  <a:lnTo>
                    <a:pt x="270" y="348"/>
                  </a:lnTo>
                  <a:lnTo>
                    <a:pt x="278" y="350"/>
                  </a:lnTo>
                  <a:lnTo>
                    <a:pt x="286" y="351"/>
                  </a:lnTo>
                  <a:lnTo>
                    <a:pt x="294" y="350"/>
                  </a:lnTo>
                  <a:lnTo>
                    <a:pt x="294" y="350"/>
                  </a:lnTo>
                  <a:lnTo>
                    <a:pt x="298" y="349"/>
                  </a:lnTo>
                  <a:lnTo>
                    <a:pt x="302" y="348"/>
                  </a:lnTo>
                  <a:lnTo>
                    <a:pt x="306" y="345"/>
                  </a:lnTo>
                  <a:lnTo>
                    <a:pt x="308" y="342"/>
                  </a:lnTo>
                  <a:lnTo>
                    <a:pt x="312" y="336"/>
                  </a:lnTo>
                  <a:lnTo>
                    <a:pt x="314" y="327"/>
                  </a:lnTo>
                  <a:lnTo>
                    <a:pt x="313" y="320"/>
                  </a:lnTo>
                  <a:lnTo>
                    <a:pt x="309" y="313"/>
                  </a:lnTo>
                  <a:lnTo>
                    <a:pt x="304" y="307"/>
                  </a:lnTo>
                  <a:lnTo>
                    <a:pt x="301" y="304"/>
                  </a:lnTo>
                  <a:lnTo>
                    <a:pt x="296" y="302"/>
                  </a:lnTo>
                  <a:lnTo>
                    <a:pt x="296" y="302"/>
                  </a:lnTo>
                  <a:lnTo>
                    <a:pt x="300" y="294"/>
                  </a:lnTo>
                  <a:lnTo>
                    <a:pt x="303" y="285"/>
                  </a:lnTo>
                  <a:lnTo>
                    <a:pt x="303" y="285"/>
                  </a:lnTo>
                  <a:lnTo>
                    <a:pt x="383" y="286"/>
                  </a:lnTo>
                  <a:lnTo>
                    <a:pt x="463" y="285"/>
                  </a:lnTo>
                  <a:lnTo>
                    <a:pt x="622" y="282"/>
                  </a:lnTo>
                  <a:lnTo>
                    <a:pt x="782" y="278"/>
                  </a:lnTo>
                  <a:lnTo>
                    <a:pt x="942" y="274"/>
                  </a:lnTo>
                  <a:lnTo>
                    <a:pt x="942" y="274"/>
                  </a:lnTo>
                  <a:lnTo>
                    <a:pt x="939" y="284"/>
                  </a:lnTo>
                  <a:lnTo>
                    <a:pt x="934" y="294"/>
                  </a:lnTo>
                  <a:lnTo>
                    <a:pt x="934" y="294"/>
                  </a:lnTo>
                  <a:lnTo>
                    <a:pt x="926" y="291"/>
                  </a:lnTo>
                  <a:lnTo>
                    <a:pt x="912" y="291"/>
                  </a:lnTo>
                  <a:lnTo>
                    <a:pt x="905" y="291"/>
                  </a:lnTo>
                  <a:lnTo>
                    <a:pt x="900" y="292"/>
                  </a:lnTo>
                  <a:lnTo>
                    <a:pt x="898" y="294"/>
                  </a:lnTo>
                  <a:lnTo>
                    <a:pt x="898" y="295"/>
                  </a:lnTo>
                  <a:lnTo>
                    <a:pt x="898" y="296"/>
                  </a:lnTo>
                  <a:lnTo>
                    <a:pt x="899" y="298"/>
                  </a:lnTo>
                  <a:lnTo>
                    <a:pt x="899" y="298"/>
                  </a:lnTo>
                  <a:lnTo>
                    <a:pt x="896" y="303"/>
                  </a:lnTo>
                  <a:lnTo>
                    <a:pt x="896" y="303"/>
                  </a:lnTo>
                  <a:lnTo>
                    <a:pt x="894" y="304"/>
                  </a:lnTo>
                  <a:lnTo>
                    <a:pt x="892" y="306"/>
                  </a:lnTo>
                  <a:lnTo>
                    <a:pt x="892" y="309"/>
                  </a:lnTo>
                  <a:lnTo>
                    <a:pt x="892" y="314"/>
                  </a:lnTo>
                  <a:lnTo>
                    <a:pt x="893" y="318"/>
                  </a:lnTo>
                  <a:lnTo>
                    <a:pt x="893" y="318"/>
                  </a:lnTo>
                  <a:lnTo>
                    <a:pt x="896" y="321"/>
                  </a:lnTo>
                  <a:lnTo>
                    <a:pt x="898" y="325"/>
                  </a:lnTo>
                  <a:lnTo>
                    <a:pt x="902" y="328"/>
                  </a:lnTo>
                  <a:lnTo>
                    <a:pt x="906" y="331"/>
                  </a:lnTo>
                  <a:lnTo>
                    <a:pt x="915" y="335"/>
                  </a:lnTo>
                  <a:lnTo>
                    <a:pt x="924" y="336"/>
                  </a:lnTo>
                  <a:lnTo>
                    <a:pt x="924" y="336"/>
                  </a:lnTo>
                  <a:lnTo>
                    <a:pt x="909" y="339"/>
                  </a:lnTo>
                  <a:lnTo>
                    <a:pt x="893" y="343"/>
                  </a:lnTo>
                  <a:lnTo>
                    <a:pt x="877" y="344"/>
                  </a:lnTo>
                  <a:lnTo>
                    <a:pt x="870" y="344"/>
                  </a:lnTo>
                  <a:lnTo>
                    <a:pt x="862" y="343"/>
                  </a:lnTo>
                  <a:lnTo>
                    <a:pt x="862" y="343"/>
                  </a:lnTo>
                  <a:lnTo>
                    <a:pt x="852" y="339"/>
                  </a:lnTo>
                  <a:lnTo>
                    <a:pt x="844" y="336"/>
                  </a:lnTo>
                  <a:lnTo>
                    <a:pt x="835" y="332"/>
                  </a:lnTo>
                  <a:lnTo>
                    <a:pt x="826" y="330"/>
                  </a:lnTo>
                  <a:lnTo>
                    <a:pt x="826" y="330"/>
                  </a:lnTo>
                  <a:lnTo>
                    <a:pt x="821" y="330"/>
                  </a:lnTo>
                  <a:lnTo>
                    <a:pt x="817" y="331"/>
                  </a:lnTo>
                  <a:lnTo>
                    <a:pt x="808" y="333"/>
                  </a:lnTo>
                  <a:lnTo>
                    <a:pt x="799" y="335"/>
                  </a:lnTo>
                  <a:lnTo>
                    <a:pt x="796" y="335"/>
                  </a:lnTo>
                  <a:lnTo>
                    <a:pt x="792" y="332"/>
                  </a:lnTo>
                  <a:lnTo>
                    <a:pt x="792" y="332"/>
                  </a:lnTo>
                  <a:lnTo>
                    <a:pt x="787" y="328"/>
                  </a:lnTo>
                  <a:lnTo>
                    <a:pt x="786" y="325"/>
                  </a:lnTo>
                  <a:lnTo>
                    <a:pt x="787" y="322"/>
                  </a:lnTo>
                  <a:lnTo>
                    <a:pt x="790" y="320"/>
                  </a:lnTo>
                  <a:lnTo>
                    <a:pt x="793" y="318"/>
                  </a:lnTo>
                  <a:lnTo>
                    <a:pt x="797" y="315"/>
                  </a:lnTo>
                  <a:lnTo>
                    <a:pt x="804" y="314"/>
                  </a:lnTo>
                  <a:lnTo>
                    <a:pt x="804" y="314"/>
                  </a:lnTo>
                  <a:lnTo>
                    <a:pt x="812" y="314"/>
                  </a:lnTo>
                  <a:lnTo>
                    <a:pt x="821" y="315"/>
                  </a:lnTo>
                  <a:lnTo>
                    <a:pt x="838" y="319"/>
                  </a:lnTo>
                  <a:lnTo>
                    <a:pt x="846" y="319"/>
                  </a:lnTo>
                  <a:lnTo>
                    <a:pt x="853" y="319"/>
                  </a:lnTo>
                  <a:lnTo>
                    <a:pt x="861" y="316"/>
                  </a:lnTo>
                  <a:lnTo>
                    <a:pt x="867" y="313"/>
                  </a:lnTo>
                  <a:lnTo>
                    <a:pt x="867" y="313"/>
                  </a:lnTo>
                  <a:lnTo>
                    <a:pt x="873" y="308"/>
                  </a:lnTo>
                  <a:lnTo>
                    <a:pt x="881" y="302"/>
                  </a:lnTo>
                  <a:lnTo>
                    <a:pt x="889" y="296"/>
                  </a:lnTo>
                  <a:lnTo>
                    <a:pt x="891" y="294"/>
                  </a:lnTo>
                  <a:lnTo>
                    <a:pt x="891" y="290"/>
                  </a:lnTo>
                  <a:lnTo>
                    <a:pt x="891" y="290"/>
                  </a:lnTo>
                  <a:lnTo>
                    <a:pt x="889" y="289"/>
                  </a:lnTo>
                  <a:lnTo>
                    <a:pt x="888" y="288"/>
                  </a:lnTo>
                  <a:lnTo>
                    <a:pt x="883" y="288"/>
                  </a:lnTo>
                  <a:lnTo>
                    <a:pt x="879" y="290"/>
                  </a:lnTo>
                  <a:lnTo>
                    <a:pt x="873" y="295"/>
                  </a:lnTo>
                  <a:lnTo>
                    <a:pt x="862" y="304"/>
                  </a:lnTo>
                  <a:lnTo>
                    <a:pt x="856" y="310"/>
                  </a:lnTo>
                  <a:lnTo>
                    <a:pt x="856" y="310"/>
                  </a:lnTo>
                  <a:lnTo>
                    <a:pt x="840" y="307"/>
                  </a:lnTo>
                  <a:lnTo>
                    <a:pt x="826" y="304"/>
                  </a:lnTo>
                  <a:lnTo>
                    <a:pt x="809" y="303"/>
                  </a:lnTo>
                  <a:lnTo>
                    <a:pt x="802" y="304"/>
                  </a:lnTo>
                  <a:lnTo>
                    <a:pt x="794" y="306"/>
                  </a:lnTo>
                  <a:lnTo>
                    <a:pt x="794" y="306"/>
                  </a:lnTo>
                  <a:lnTo>
                    <a:pt x="791" y="307"/>
                  </a:lnTo>
                  <a:lnTo>
                    <a:pt x="787" y="309"/>
                  </a:lnTo>
                  <a:lnTo>
                    <a:pt x="782" y="314"/>
                  </a:lnTo>
                  <a:lnTo>
                    <a:pt x="779" y="320"/>
                  </a:lnTo>
                  <a:lnTo>
                    <a:pt x="779" y="327"/>
                  </a:lnTo>
                  <a:lnTo>
                    <a:pt x="781" y="333"/>
                  </a:lnTo>
                  <a:lnTo>
                    <a:pt x="785" y="339"/>
                  </a:lnTo>
                  <a:lnTo>
                    <a:pt x="787" y="341"/>
                  </a:lnTo>
                  <a:lnTo>
                    <a:pt x="791" y="343"/>
                  </a:lnTo>
                  <a:lnTo>
                    <a:pt x="794" y="343"/>
                  </a:lnTo>
                  <a:lnTo>
                    <a:pt x="799" y="344"/>
                  </a:lnTo>
                  <a:lnTo>
                    <a:pt x="799" y="344"/>
                  </a:lnTo>
                  <a:lnTo>
                    <a:pt x="808" y="343"/>
                  </a:lnTo>
                  <a:lnTo>
                    <a:pt x="816" y="341"/>
                  </a:lnTo>
                  <a:lnTo>
                    <a:pt x="824" y="341"/>
                  </a:lnTo>
                  <a:lnTo>
                    <a:pt x="833" y="341"/>
                  </a:lnTo>
                  <a:lnTo>
                    <a:pt x="833" y="341"/>
                  </a:lnTo>
                  <a:lnTo>
                    <a:pt x="840" y="343"/>
                  </a:lnTo>
                  <a:lnTo>
                    <a:pt x="846" y="347"/>
                  </a:lnTo>
                  <a:lnTo>
                    <a:pt x="853" y="350"/>
                  </a:lnTo>
                  <a:lnTo>
                    <a:pt x="859" y="353"/>
                  </a:lnTo>
                  <a:lnTo>
                    <a:pt x="859" y="353"/>
                  </a:lnTo>
                  <a:lnTo>
                    <a:pt x="871" y="354"/>
                  </a:lnTo>
                  <a:lnTo>
                    <a:pt x="882" y="354"/>
                  </a:lnTo>
                  <a:lnTo>
                    <a:pt x="894" y="353"/>
                  </a:lnTo>
                  <a:lnTo>
                    <a:pt x="905" y="351"/>
                  </a:lnTo>
                  <a:lnTo>
                    <a:pt x="927" y="344"/>
                  </a:lnTo>
                  <a:lnTo>
                    <a:pt x="948" y="338"/>
                  </a:lnTo>
                  <a:lnTo>
                    <a:pt x="948" y="338"/>
                  </a:lnTo>
                  <a:lnTo>
                    <a:pt x="959" y="336"/>
                  </a:lnTo>
                  <a:lnTo>
                    <a:pt x="969" y="335"/>
                  </a:lnTo>
                  <a:lnTo>
                    <a:pt x="989" y="333"/>
                  </a:lnTo>
                  <a:lnTo>
                    <a:pt x="1010" y="332"/>
                  </a:lnTo>
                  <a:lnTo>
                    <a:pt x="1021" y="330"/>
                  </a:lnTo>
                  <a:lnTo>
                    <a:pt x="1030" y="327"/>
                  </a:lnTo>
                  <a:lnTo>
                    <a:pt x="1030" y="327"/>
                  </a:lnTo>
                  <a:lnTo>
                    <a:pt x="1036" y="325"/>
                  </a:lnTo>
                  <a:lnTo>
                    <a:pt x="1041" y="322"/>
                  </a:lnTo>
                  <a:lnTo>
                    <a:pt x="1045" y="320"/>
                  </a:lnTo>
                  <a:lnTo>
                    <a:pt x="1047" y="316"/>
                  </a:lnTo>
                  <a:lnTo>
                    <a:pt x="1048" y="314"/>
                  </a:lnTo>
                  <a:lnTo>
                    <a:pt x="1048" y="312"/>
                  </a:lnTo>
                  <a:lnTo>
                    <a:pt x="1047" y="308"/>
                  </a:lnTo>
                  <a:lnTo>
                    <a:pt x="1046" y="306"/>
                  </a:lnTo>
                  <a:lnTo>
                    <a:pt x="1040" y="301"/>
                  </a:lnTo>
                  <a:lnTo>
                    <a:pt x="1033" y="297"/>
                  </a:lnTo>
                  <a:lnTo>
                    <a:pt x="1024" y="294"/>
                  </a:lnTo>
                  <a:lnTo>
                    <a:pt x="1015" y="294"/>
                  </a:lnTo>
                  <a:lnTo>
                    <a:pt x="1015" y="294"/>
                  </a:lnTo>
                  <a:lnTo>
                    <a:pt x="1004" y="295"/>
                  </a:lnTo>
                  <a:lnTo>
                    <a:pt x="988" y="297"/>
                  </a:lnTo>
                  <a:lnTo>
                    <a:pt x="980" y="300"/>
                  </a:lnTo>
                  <a:lnTo>
                    <a:pt x="974" y="303"/>
                  </a:lnTo>
                  <a:lnTo>
                    <a:pt x="969" y="306"/>
                  </a:lnTo>
                  <a:lnTo>
                    <a:pt x="969" y="308"/>
                  </a:lnTo>
                  <a:lnTo>
                    <a:pt x="969" y="310"/>
                  </a:lnTo>
                  <a:lnTo>
                    <a:pt x="969" y="310"/>
                  </a:lnTo>
                  <a:lnTo>
                    <a:pt x="970" y="310"/>
                  </a:lnTo>
                  <a:lnTo>
                    <a:pt x="971" y="312"/>
                  </a:lnTo>
                  <a:lnTo>
                    <a:pt x="979" y="310"/>
                  </a:lnTo>
                  <a:lnTo>
                    <a:pt x="1000" y="307"/>
                  </a:lnTo>
                  <a:lnTo>
                    <a:pt x="1011" y="306"/>
                  </a:lnTo>
                  <a:lnTo>
                    <a:pt x="1023" y="306"/>
                  </a:lnTo>
                  <a:lnTo>
                    <a:pt x="1033" y="307"/>
                  </a:lnTo>
                  <a:lnTo>
                    <a:pt x="1036" y="309"/>
                  </a:lnTo>
                  <a:lnTo>
                    <a:pt x="1040" y="312"/>
                  </a:lnTo>
                  <a:lnTo>
                    <a:pt x="1040" y="312"/>
                  </a:lnTo>
                  <a:lnTo>
                    <a:pt x="1035" y="315"/>
                  </a:lnTo>
                  <a:lnTo>
                    <a:pt x="1030" y="318"/>
                  </a:lnTo>
                  <a:lnTo>
                    <a:pt x="1020" y="322"/>
                  </a:lnTo>
                  <a:lnTo>
                    <a:pt x="1007" y="324"/>
                  </a:lnTo>
                  <a:lnTo>
                    <a:pt x="994" y="325"/>
                  </a:lnTo>
                  <a:lnTo>
                    <a:pt x="969" y="326"/>
                  </a:lnTo>
                  <a:lnTo>
                    <a:pt x="957" y="326"/>
                  </a:lnTo>
                  <a:lnTo>
                    <a:pt x="946" y="328"/>
                  </a:lnTo>
                  <a:lnTo>
                    <a:pt x="946" y="328"/>
                  </a:lnTo>
                  <a:lnTo>
                    <a:pt x="948" y="325"/>
                  </a:lnTo>
                  <a:lnTo>
                    <a:pt x="951" y="321"/>
                  </a:lnTo>
                  <a:lnTo>
                    <a:pt x="952" y="316"/>
                  </a:lnTo>
                  <a:lnTo>
                    <a:pt x="952" y="313"/>
                  </a:lnTo>
                  <a:lnTo>
                    <a:pt x="951" y="308"/>
                  </a:lnTo>
                  <a:lnTo>
                    <a:pt x="948" y="304"/>
                  </a:lnTo>
                  <a:lnTo>
                    <a:pt x="946" y="301"/>
                  </a:lnTo>
                  <a:lnTo>
                    <a:pt x="942" y="297"/>
                  </a:lnTo>
                  <a:lnTo>
                    <a:pt x="942" y="297"/>
                  </a:lnTo>
                  <a:lnTo>
                    <a:pt x="948" y="286"/>
                  </a:lnTo>
                  <a:lnTo>
                    <a:pt x="951" y="280"/>
                  </a:lnTo>
                  <a:lnTo>
                    <a:pt x="952" y="273"/>
                  </a:lnTo>
                  <a:lnTo>
                    <a:pt x="952" y="273"/>
                  </a:lnTo>
                  <a:lnTo>
                    <a:pt x="980" y="274"/>
                  </a:lnTo>
                  <a:lnTo>
                    <a:pt x="1028" y="274"/>
                  </a:lnTo>
                  <a:lnTo>
                    <a:pt x="1052" y="274"/>
                  </a:lnTo>
                  <a:lnTo>
                    <a:pt x="1072" y="273"/>
                  </a:lnTo>
                  <a:lnTo>
                    <a:pt x="1088" y="271"/>
                  </a:lnTo>
                  <a:lnTo>
                    <a:pt x="1092" y="269"/>
                  </a:lnTo>
                  <a:lnTo>
                    <a:pt x="1094" y="267"/>
                  </a:lnTo>
                  <a:lnTo>
                    <a:pt x="1094" y="267"/>
                  </a:lnTo>
                  <a:close/>
                  <a:moveTo>
                    <a:pt x="265" y="332"/>
                  </a:moveTo>
                  <a:lnTo>
                    <a:pt x="265" y="332"/>
                  </a:lnTo>
                  <a:lnTo>
                    <a:pt x="264" y="327"/>
                  </a:lnTo>
                  <a:lnTo>
                    <a:pt x="262" y="322"/>
                  </a:lnTo>
                  <a:lnTo>
                    <a:pt x="262" y="322"/>
                  </a:lnTo>
                  <a:lnTo>
                    <a:pt x="268" y="325"/>
                  </a:lnTo>
                  <a:lnTo>
                    <a:pt x="277" y="330"/>
                  </a:lnTo>
                  <a:lnTo>
                    <a:pt x="285" y="335"/>
                  </a:lnTo>
                  <a:lnTo>
                    <a:pt x="288" y="335"/>
                  </a:lnTo>
                  <a:lnTo>
                    <a:pt x="290" y="335"/>
                  </a:lnTo>
                  <a:lnTo>
                    <a:pt x="290" y="335"/>
                  </a:lnTo>
                  <a:lnTo>
                    <a:pt x="291" y="336"/>
                  </a:lnTo>
                  <a:lnTo>
                    <a:pt x="291" y="336"/>
                  </a:lnTo>
                  <a:lnTo>
                    <a:pt x="289" y="338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2" y="342"/>
                  </a:lnTo>
                  <a:lnTo>
                    <a:pt x="276" y="341"/>
                  </a:lnTo>
                  <a:lnTo>
                    <a:pt x="271" y="338"/>
                  </a:lnTo>
                  <a:lnTo>
                    <a:pt x="266" y="336"/>
                  </a:lnTo>
                  <a:lnTo>
                    <a:pt x="266" y="336"/>
                  </a:lnTo>
                  <a:lnTo>
                    <a:pt x="265" y="332"/>
                  </a:lnTo>
                  <a:lnTo>
                    <a:pt x="265" y="332"/>
                  </a:lnTo>
                  <a:close/>
                  <a:moveTo>
                    <a:pt x="284" y="321"/>
                  </a:moveTo>
                  <a:lnTo>
                    <a:pt x="284" y="321"/>
                  </a:lnTo>
                  <a:lnTo>
                    <a:pt x="285" y="320"/>
                  </a:lnTo>
                  <a:lnTo>
                    <a:pt x="285" y="320"/>
                  </a:lnTo>
                  <a:lnTo>
                    <a:pt x="286" y="322"/>
                  </a:lnTo>
                  <a:lnTo>
                    <a:pt x="288" y="325"/>
                  </a:lnTo>
                  <a:lnTo>
                    <a:pt x="288" y="325"/>
                  </a:lnTo>
                  <a:lnTo>
                    <a:pt x="284" y="321"/>
                  </a:lnTo>
                  <a:lnTo>
                    <a:pt x="284" y="321"/>
                  </a:lnTo>
                  <a:close/>
                  <a:moveTo>
                    <a:pt x="924" y="316"/>
                  </a:moveTo>
                  <a:lnTo>
                    <a:pt x="924" y="316"/>
                  </a:lnTo>
                  <a:lnTo>
                    <a:pt x="932" y="324"/>
                  </a:lnTo>
                  <a:lnTo>
                    <a:pt x="932" y="324"/>
                  </a:lnTo>
                  <a:lnTo>
                    <a:pt x="930" y="325"/>
                  </a:lnTo>
                  <a:lnTo>
                    <a:pt x="930" y="325"/>
                  </a:lnTo>
                  <a:lnTo>
                    <a:pt x="923" y="326"/>
                  </a:lnTo>
                  <a:lnTo>
                    <a:pt x="915" y="324"/>
                  </a:lnTo>
                  <a:lnTo>
                    <a:pt x="908" y="321"/>
                  </a:lnTo>
                  <a:lnTo>
                    <a:pt x="905" y="318"/>
                  </a:lnTo>
                  <a:lnTo>
                    <a:pt x="903" y="315"/>
                  </a:lnTo>
                  <a:lnTo>
                    <a:pt x="903" y="315"/>
                  </a:lnTo>
                  <a:lnTo>
                    <a:pt x="906" y="313"/>
                  </a:lnTo>
                  <a:lnTo>
                    <a:pt x="906" y="313"/>
                  </a:lnTo>
                  <a:lnTo>
                    <a:pt x="911" y="316"/>
                  </a:lnTo>
                  <a:lnTo>
                    <a:pt x="916" y="319"/>
                  </a:lnTo>
                  <a:lnTo>
                    <a:pt x="920" y="319"/>
                  </a:lnTo>
                  <a:lnTo>
                    <a:pt x="924" y="316"/>
                  </a:lnTo>
                  <a:lnTo>
                    <a:pt x="924" y="316"/>
                  </a:lnTo>
                  <a:close/>
                  <a:moveTo>
                    <a:pt x="910" y="302"/>
                  </a:moveTo>
                  <a:lnTo>
                    <a:pt x="910" y="302"/>
                  </a:lnTo>
                  <a:lnTo>
                    <a:pt x="914" y="301"/>
                  </a:lnTo>
                  <a:lnTo>
                    <a:pt x="914" y="301"/>
                  </a:lnTo>
                  <a:lnTo>
                    <a:pt x="920" y="303"/>
                  </a:lnTo>
                  <a:lnTo>
                    <a:pt x="920" y="303"/>
                  </a:lnTo>
                  <a:lnTo>
                    <a:pt x="915" y="302"/>
                  </a:lnTo>
                  <a:lnTo>
                    <a:pt x="910" y="302"/>
                  </a:lnTo>
                  <a:lnTo>
                    <a:pt x="910" y="302"/>
                  </a:lnTo>
                  <a:close/>
                  <a:moveTo>
                    <a:pt x="942" y="265"/>
                  </a:moveTo>
                  <a:lnTo>
                    <a:pt x="942" y="265"/>
                  </a:lnTo>
                  <a:lnTo>
                    <a:pt x="909" y="265"/>
                  </a:lnTo>
                  <a:lnTo>
                    <a:pt x="909" y="265"/>
                  </a:lnTo>
                  <a:lnTo>
                    <a:pt x="906" y="259"/>
                  </a:lnTo>
                  <a:lnTo>
                    <a:pt x="905" y="253"/>
                  </a:lnTo>
                  <a:lnTo>
                    <a:pt x="905" y="247"/>
                  </a:lnTo>
                  <a:lnTo>
                    <a:pt x="908" y="243"/>
                  </a:lnTo>
                  <a:lnTo>
                    <a:pt x="908" y="243"/>
                  </a:lnTo>
                  <a:lnTo>
                    <a:pt x="910" y="247"/>
                  </a:lnTo>
                  <a:lnTo>
                    <a:pt x="912" y="249"/>
                  </a:lnTo>
                  <a:lnTo>
                    <a:pt x="916" y="250"/>
                  </a:lnTo>
                  <a:lnTo>
                    <a:pt x="918" y="251"/>
                  </a:lnTo>
                  <a:lnTo>
                    <a:pt x="922" y="250"/>
                  </a:lnTo>
                  <a:lnTo>
                    <a:pt x="926" y="248"/>
                  </a:lnTo>
                  <a:lnTo>
                    <a:pt x="933" y="242"/>
                  </a:lnTo>
                  <a:lnTo>
                    <a:pt x="933" y="242"/>
                  </a:lnTo>
                  <a:lnTo>
                    <a:pt x="936" y="247"/>
                  </a:lnTo>
                  <a:lnTo>
                    <a:pt x="936" y="247"/>
                  </a:lnTo>
                  <a:lnTo>
                    <a:pt x="939" y="251"/>
                  </a:lnTo>
                  <a:lnTo>
                    <a:pt x="941" y="255"/>
                  </a:lnTo>
                  <a:lnTo>
                    <a:pt x="942" y="265"/>
                  </a:lnTo>
                  <a:lnTo>
                    <a:pt x="942" y="265"/>
                  </a:lnTo>
                  <a:close/>
                  <a:moveTo>
                    <a:pt x="915" y="236"/>
                  </a:moveTo>
                  <a:lnTo>
                    <a:pt x="915" y="236"/>
                  </a:lnTo>
                  <a:lnTo>
                    <a:pt x="920" y="235"/>
                  </a:lnTo>
                  <a:lnTo>
                    <a:pt x="924" y="236"/>
                  </a:lnTo>
                  <a:lnTo>
                    <a:pt x="924" y="236"/>
                  </a:lnTo>
                  <a:lnTo>
                    <a:pt x="917" y="241"/>
                  </a:lnTo>
                  <a:lnTo>
                    <a:pt x="917" y="241"/>
                  </a:lnTo>
                  <a:lnTo>
                    <a:pt x="915" y="236"/>
                  </a:lnTo>
                  <a:lnTo>
                    <a:pt x="915" y="236"/>
                  </a:lnTo>
                  <a:close/>
                  <a:moveTo>
                    <a:pt x="927" y="178"/>
                  </a:moveTo>
                  <a:lnTo>
                    <a:pt x="927" y="178"/>
                  </a:lnTo>
                  <a:lnTo>
                    <a:pt x="928" y="177"/>
                  </a:lnTo>
                  <a:lnTo>
                    <a:pt x="929" y="176"/>
                  </a:lnTo>
                  <a:lnTo>
                    <a:pt x="929" y="172"/>
                  </a:lnTo>
                  <a:lnTo>
                    <a:pt x="927" y="166"/>
                  </a:lnTo>
                  <a:lnTo>
                    <a:pt x="927" y="166"/>
                  </a:lnTo>
                  <a:lnTo>
                    <a:pt x="927" y="165"/>
                  </a:lnTo>
                  <a:lnTo>
                    <a:pt x="927" y="165"/>
                  </a:lnTo>
                  <a:lnTo>
                    <a:pt x="932" y="168"/>
                  </a:lnTo>
                  <a:lnTo>
                    <a:pt x="938" y="176"/>
                  </a:lnTo>
                  <a:lnTo>
                    <a:pt x="938" y="176"/>
                  </a:lnTo>
                  <a:lnTo>
                    <a:pt x="941" y="182"/>
                  </a:lnTo>
                  <a:lnTo>
                    <a:pt x="944" y="189"/>
                  </a:lnTo>
                  <a:lnTo>
                    <a:pt x="944" y="196"/>
                  </a:lnTo>
                  <a:lnTo>
                    <a:pt x="942" y="203"/>
                  </a:lnTo>
                  <a:lnTo>
                    <a:pt x="940" y="210"/>
                  </a:lnTo>
                  <a:lnTo>
                    <a:pt x="938" y="216"/>
                  </a:lnTo>
                  <a:lnTo>
                    <a:pt x="932" y="229"/>
                  </a:lnTo>
                  <a:lnTo>
                    <a:pt x="932" y="229"/>
                  </a:lnTo>
                  <a:lnTo>
                    <a:pt x="927" y="226"/>
                  </a:lnTo>
                  <a:lnTo>
                    <a:pt x="922" y="225"/>
                  </a:lnTo>
                  <a:lnTo>
                    <a:pt x="917" y="225"/>
                  </a:lnTo>
                  <a:lnTo>
                    <a:pt x="914" y="226"/>
                  </a:lnTo>
                  <a:lnTo>
                    <a:pt x="914" y="226"/>
                  </a:lnTo>
                  <a:lnTo>
                    <a:pt x="912" y="213"/>
                  </a:lnTo>
                  <a:lnTo>
                    <a:pt x="912" y="198"/>
                  </a:lnTo>
                  <a:lnTo>
                    <a:pt x="914" y="184"/>
                  </a:lnTo>
                  <a:lnTo>
                    <a:pt x="917" y="173"/>
                  </a:lnTo>
                  <a:lnTo>
                    <a:pt x="917" y="173"/>
                  </a:lnTo>
                  <a:lnTo>
                    <a:pt x="917" y="176"/>
                  </a:lnTo>
                  <a:lnTo>
                    <a:pt x="918" y="179"/>
                  </a:lnTo>
                  <a:lnTo>
                    <a:pt x="922" y="184"/>
                  </a:lnTo>
                  <a:lnTo>
                    <a:pt x="923" y="184"/>
                  </a:lnTo>
                  <a:lnTo>
                    <a:pt x="926" y="184"/>
                  </a:lnTo>
                  <a:lnTo>
                    <a:pt x="927" y="182"/>
                  </a:lnTo>
                  <a:lnTo>
                    <a:pt x="927" y="178"/>
                  </a:lnTo>
                  <a:lnTo>
                    <a:pt x="927" y="178"/>
                  </a:lnTo>
                  <a:close/>
                  <a:moveTo>
                    <a:pt x="915" y="115"/>
                  </a:moveTo>
                  <a:lnTo>
                    <a:pt x="915" y="115"/>
                  </a:lnTo>
                  <a:lnTo>
                    <a:pt x="920" y="117"/>
                  </a:lnTo>
                  <a:lnTo>
                    <a:pt x="920" y="117"/>
                  </a:lnTo>
                  <a:lnTo>
                    <a:pt x="917" y="118"/>
                  </a:lnTo>
                  <a:lnTo>
                    <a:pt x="917" y="118"/>
                  </a:lnTo>
                  <a:lnTo>
                    <a:pt x="915" y="118"/>
                  </a:lnTo>
                  <a:lnTo>
                    <a:pt x="915" y="118"/>
                  </a:lnTo>
                  <a:lnTo>
                    <a:pt x="915" y="115"/>
                  </a:lnTo>
                  <a:lnTo>
                    <a:pt x="915" y="115"/>
                  </a:lnTo>
                  <a:close/>
                  <a:moveTo>
                    <a:pt x="904" y="20"/>
                  </a:moveTo>
                  <a:lnTo>
                    <a:pt x="904" y="20"/>
                  </a:lnTo>
                  <a:lnTo>
                    <a:pt x="906" y="21"/>
                  </a:lnTo>
                  <a:lnTo>
                    <a:pt x="906" y="21"/>
                  </a:lnTo>
                  <a:lnTo>
                    <a:pt x="905" y="24"/>
                  </a:lnTo>
                  <a:lnTo>
                    <a:pt x="905" y="24"/>
                  </a:lnTo>
                  <a:lnTo>
                    <a:pt x="904" y="24"/>
                  </a:lnTo>
                  <a:lnTo>
                    <a:pt x="904" y="24"/>
                  </a:lnTo>
                  <a:lnTo>
                    <a:pt x="904" y="20"/>
                  </a:lnTo>
                  <a:lnTo>
                    <a:pt x="904" y="20"/>
                  </a:lnTo>
                  <a:close/>
                  <a:moveTo>
                    <a:pt x="904" y="44"/>
                  </a:moveTo>
                  <a:lnTo>
                    <a:pt x="904" y="44"/>
                  </a:lnTo>
                  <a:lnTo>
                    <a:pt x="904" y="50"/>
                  </a:lnTo>
                  <a:lnTo>
                    <a:pt x="904" y="50"/>
                  </a:lnTo>
                  <a:lnTo>
                    <a:pt x="903" y="44"/>
                  </a:lnTo>
                  <a:lnTo>
                    <a:pt x="903" y="44"/>
                  </a:lnTo>
                  <a:lnTo>
                    <a:pt x="904" y="44"/>
                  </a:lnTo>
                  <a:lnTo>
                    <a:pt x="904" y="44"/>
                  </a:lnTo>
                  <a:close/>
                  <a:moveTo>
                    <a:pt x="902" y="79"/>
                  </a:moveTo>
                  <a:lnTo>
                    <a:pt x="902" y="79"/>
                  </a:lnTo>
                  <a:lnTo>
                    <a:pt x="902" y="85"/>
                  </a:lnTo>
                  <a:lnTo>
                    <a:pt x="903" y="88"/>
                  </a:lnTo>
                  <a:lnTo>
                    <a:pt x="906" y="89"/>
                  </a:lnTo>
                  <a:lnTo>
                    <a:pt x="906" y="89"/>
                  </a:lnTo>
                  <a:lnTo>
                    <a:pt x="909" y="88"/>
                  </a:lnTo>
                  <a:lnTo>
                    <a:pt x="911" y="85"/>
                  </a:lnTo>
                  <a:lnTo>
                    <a:pt x="911" y="82"/>
                  </a:lnTo>
                  <a:lnTo>
                    <a:pt x="912" y="77"/>
                  </a:lnTo>
                  <a:lnTo>
                    <a:pt x="912" y="62"/>
                  </a:lnTo>
                  <a:lnTo>
                    <a:pt x="912" y="62"/>
                  </a:lnTo>
                  <a:lnTo>
                    <a:pt x="918" y="66"/>
                  </a:lnTo>
                  <a:lnTo>
                    <a:pt x="923" y="71"/>
                  </a:lnTo>
                  <a:lnTo>
                    <a:pt x="928" y="77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30" y="91"/>
                  </a:lnTo>
                  <a:lnTo>
                    <a:pt x="930" y="98"/>
                  </a:lnTo>
                  <a:lnTo>
                    <a:pt x="929" y="103"/>
                  </a:lnTo>
                  <a:lnTo>
                    <a:pt x="927" y="108"/>
                  </a:lnTo>
                  <a:lnTo>
                    <a:pt x="927" y="108"/>
                  </a:lnTo>
                  <a:lnTo>
                    <a:pt x="923" y="106"/>
                  </a:lnTo>
                  <a:lnTo>
                    <a:pt x="923" y="106"/>
                  </a:lnTo>
                  <a:lnTo>
                    <a:pt x="922" y="102"/>
                  </a:lnTo>
                  <a:lnTo>
                    <a:pt x="920" y="101"/>
                  </a:lnTo>
                  <a:lnTo>
                    <a:pt x="917" y="102"/>
                  </a:lnTo>
                  <a:lnTo>
                    <a:pt x="915" y="103"/>
                  </a:lnTo>
                  <a:lnTo>
                    <a:pt x="915" y="103"/>
                  </a:lnTo>
                  <a:lnTo>
                    <a:pt x="911" y="100"/>
                  </a:lnTo>
                  <a:lnTo>
                    <a:pt x="909" y="98"/>
                  </a:lnTo>
                  <a:lnTo>
                    <a:pt x="908" y="101"/>
                  </a:lnTo>
                  <a:lnTo>
                    <a:pt x="906" y="104"/>
                  </a:lnTo>
                  <a:lnTo>
                    <a:pt x="906" y="114"/>
                  </a:lnTo>
                  <a:lnTo>
                    <a:pt x="906" y="120"/>
                  </a:lnTo>
                  <a:lnTo>
                    <a:pt x="906" y="120"/>
                  </a:lnTo>
                  <a:lnTo>
                    <a:pt x="904" y="120"/>
                  </a:lnTo>
                  <a:lnTo>
                    <a:pt x="902" y="118"/>
                  </a:lnTo>
                  <a:lnTo>
                    <a:pt x="902" y="118"/>
                  </a:lnTo>
                  <a:lnTo>
                    <a:pt x="900" y="115"/>
                  </a:lnTo>
                  <a:lnTo>
                    <a:pt x="898" y="110"/>
                  </a:lnTo>
                  <a:lnTo>
                    <a:pt x="894" y="103"/>
                  </a:lnTo>
                  <a:lnTo>
                    <a:pt x="894" y="103"/>
                  </a:lnTo>
                  <a:lnTo>
                    <a:pt x="894" y="97"/>
                  </a:lnTo>
                  <a:lnTo>
                    <a:pt x="893" y="94"/>
                  </a:lnTo>
                  <a:lnTo>
                    <a:pt x="892" y="92"/>
                  </a:lnTo>
                  <a:lnTo>
                    <a:pt x="891" y="91"/>
                  </a:lnTo>
                  <a:lnTo>
                    <a:pt x="891" y="91"/>
                  </a:lnTo>
                  <a:lnTo>
                    <a:pt x="889" y="84"/>
                  </a:lnTo>
                  <a:lnTo>
                    <a:pt x="889" y="77"/>
                  </a:lnTo>
                  <a:lnTo>
                    <a:pt x="889" y="73"/>
                  </a:lnTo>
                  <a:lnTo>
                    <a:pt x="891" y="70"/>
                  </a:lnTo>
                  <a:lnTo>
                    <a:pt x="893" y="67"/>
                  </a:lnTo>
                  <a:lnTo>
                    <a:pt x="897" y="65"/>
                  </a:lnTo>
                  <a:lnTo>
                    <a:pt x="897" y="65"/>
                  </a:lnTo>
                  <a:lnTo>
                    <a:pt x="898" y="72"/>
                  </a:lnTo>
                  <a:lnTo>
                    <a:pt x="902" y="79"/>
                  </a:lnTo>
                  <a:lnTo>
                    <a:pt x="902" y="79"/>
                  </a:lnTo>
                  <a:close/>
                  <a:moveTo>
                    <a:pt x="791" y="35"/>
                  </a:moveTo>
                  <a:lnTo>
                    <a:pt x="791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87" y="35"/>
                  </a:lnTo>
                  <a:lnTo>
                    <a:pt x="791" y="35"/>
                  </a:lnTo>
                  <a:lnTo>
                    <a:pt x="791" y="35"/>
                  </a:lnTo>
                  <a:close/>
                  <a:moveTo>
                    <a:pt x="691" y="32"/>
                  </a:moveTo>
                  <a:lnTo>
                    <a:pt x="691" y="32"/>
                  </a:lnTo>
                  <a:lnTo>
                    <a:pt x="713" y="33"/>
                  </a:lnTo>
                  <a:lnTo>
                    <a:pt x="713" y="33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lnTo>
                    <a:pt x="691" y="32"/>
                  </a:lnTo>
                  <a:close/>
                  <a:moveTo>
                    <a:pt x="285" y="53"/>
                  </a:moveTo>
                  <a:lnTo>
                    <a:pt x="285" y="53"/>
                  </a:lnTo>
                  <a:lnTo>
                    <a:pt x="360" y="49"/>
                  </a:lnTo>
                  <a:lnTo>
                    <a:pt x="434" y="45"/>
                  </a:lnTo>
                  <a:lnTo>
                    <a:pt x="509" y="43"/>
                  </a:lnTo>
                  <a:lnTo>
                    <a:pt x="584" y="41"/>
                  </a:lnTo>
                  <a:lnTo>
                    <a:pt x="584" y="41"/>
                  </a:lnTo>
                  <a:lnTo>
                    <a:pt x="661" y="42"/>
                  </a:lnTo>
                  <a:lnTo>
                    <a:pt x="738" y="44"/>
                  </a:lnTo>
                  <a:lnTo>
                    <a:pt x="816" y="45"/>
                  </a:lnTo>
                  <a:lnTo>
                    <a:pt x="855" y="45"/>
                  </a:lnTo>
                  <a:lnTo>
                    <a:pt x="893" y="44"/>
                  </a:lnTo>
                  <a:lnTo>
                    <a:pt x="893" y="44"/>
                  </a:lnTo>
                  <a:lnTo>
                    <a:pt x="894" y="55"/>
                  </a:lnTo>
                  <a:lnTo>
                    <a:pt x="894" y="55"/>
                  </a:lnTo>
                  <a:lnTo>
                    <a:pt x="887" y="59"/>
                  </a:lnTo>
                  <a:lnTo>
                    <a:pt x="883" y="65"/>
                  </a:lnTo>
                  <a:lnTo>
                    <a:pt x="881" y="71"/>
                  </a:lnTo>
                  <a:lnTo>
                    <a:pt x="880" y="78"/>
                  </a:lnTo>
                  <a:lnTo>
                    <a:pt x="880" y="85"/>
                  </a:lnTo>
                  <a:lnTo>
                    <a:pt x="881" y="92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8" y="115"/>
                  </a:lnTo>
                  <a:lnTo>
                    <a:pt x="892" y="123"/>
                  </a:lnTo>
                  <a:lnTo>
                    <a:pt x="896" y="126"/>
                  </a:lnTo>
                  <a:lnTo>
                    <a:pt x="899" y="129"/>
                  </a:lnTo>
                  <a:lnTo>
                    <a:pt x="903" y="130"/>
                  </a:lnTo>
                  <a:lnTo>
                    <a:pt x="908" y="130"/>
                  </a:lnTo>
                  <a:lnTo>
                    <a:pt x="908" y="130"/>
                  </a:lnTo>
                  <a:lnTo>
                    <a:pt x="911" y="145"/>
                  </a:lnTo>
                  <a:lnTo>
                    <a:pt x="915" y="159"/>
                  </a:lnTo>
                  <a:lnTo>
                    <a:pt x="915" y="159"/>
                  </a:lnTo>
                  <a:lnTo>
                    <a:pt x="912" y="162"/>
                  </a:lnTo>
                  <a:lnTo>
                    <a:pt x="910" y="166"/>
                  </a:lnTo>
                  <a:lnTo>
                    <a:pt x="906" y="176"/>
                  </a:lnTo>
                  <a:lnTo>
                    <a:pt x="904" y="188"/>
                  </a:lnTo>
                  <a:lnTo>
                    <a:pt x="903" y="198"/>
                  </a:lnTo>
                  <a:lnTo>
                    <a:pt x="903" y="198"/>
                  </a:lnTo>
                  <a:lnTo>
                    <a:pt x="900" y="202"/>
                  </a:lnTo>
                  <a:lnTo>
                    <a:pt x="900" y="206"/>
                  </a:lnTo>
                  <a:lnTo>
                    <a:pt x="899" y="215"/>
                  </a:lnTo>
                  <a:lnTo>
                    <a:pt x="902" y="225"/>
                  </a:lnTo>
                  <a:lnTo>
                    <a:pt x="903" y="232"/>
                  </a:lnTo>
                  <a:lnTo>
                    <a:pt x="903" y="232"/>
                  </a:lnTo>
                  <a:lnTo>
                    <a:pt x="898" y="238"/>
                  </a:lnTo>
                  <a:lnTo>
                    <a:pt x="897" y="245"/>
                  </a:lnTo>
                  <a:lnTo>
                    <a:pt x="896" y="255"/>
                  </a:lnTo>
                  <a:lnTo>
                    <a:pt x="898" y="265"/>
                  </a:lnTo>
                  <a:lnTo>
                    <a:pt x="898" y="265"/>
                  </a:lnTo>
                  <a:lnTo>
                    <a:pt x="750" y="268"/>
                  </a:lnTo>
                  <a:lnTo>
                    <a:pt x="602" y="272"/>
                  </a:lnTo>
                  <a:lnTo>
                    <a:pt x="454" y="275"/>
                  </a:lnTo>
                  <a:lnTo>
                    <a:pt x="379" y="277"/>
                  </a:lnTo>
                  <a:lnTo>
                    <a:pt x="306" y="275"/>
                  </a:lnTo>
                  <a:lnTo>
                    <a:pt x="306" y="275"/>
                  </a:lnTo>
                  <a:lnTo>
                    <a:pt x="306" y="265"/>
                  </a:lnTo>
                  <a:lnTo>
                    <a:pt x="306" y="260"/>
                  </a:lnTo>
                  <a:lnTo>
                    <a:pt x="303" y="255"/>
                  </a:lnTo>
                  <a:lnTo>
                    <a:pt x="303" y="255"/>
                  </a:lnTo>
                  <a:lnTo>
                    <a:pt x="301" y="250"/>
                  </a:lnTo>
                  <a:lnTo>
                    <a:pt x="298" y="245"/>
                  </a:lnTo>
                  <a:lnTo>
                    <a:pt x="295" y="242"/>
                  </a:lnTo>
                  <a:lnTo>
                    <a:pt x="290" y="239"/>
                  </a:lnTo>
                  <a:lnTo>
                    <a:pt x="290" y="239"/>
                  </a:lnTo>
                  <a:lnTo>
                    <a:pt x="294" y="231"/>
                  </a:lnTo>
                  <a:lnTo>
                    <a:pt x="295" y="221"/>
                  </a:lnTo>
                  <a:lnTo>
                    <a:pt x="296" y="210"/>
                  </a:lnTo>
                  <a:lnTo>
                    <a:pt x="296" y="200"/>
                  </a:lnTo>
                  <a:lnTo>
                    <a:pt x="295" y="189"/>
                  </a:lnTo>
                  <a:lnTo>
                    <a:pt x="292" y="179"/>
                  </a:lnTo>
                  <a:lnTo>
                    <a:pt x="289" y="170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4" y="151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8" y="138"/>
                  </a:lnTo>
                  <a:lnTo>
                    <a:pt x="290" y="135"/>
                  </a:lnTo>
                  <a:lnTo>
                    <a:pt x="295" y="125"/>
                  </a:lnTo>
                  <a:lnTo>
                    <a:pt x="296" y="114"/>
                  </a:lnTo>
                  <a:lnTo>
                    <a:pt x="296" y="103"/>
                  </a:lnTo>
                  <a:lnTo>
                    <a:pt x="295" y="92"/>
                  </a:lnTo>
                  <a:lnTo>
                    <a:pt x="292" y="82"/>
                  </a:lnTo>
                  <a:lnTo>
                    <a:pt x="288" y="72"/>
                  </a:lnTo>
                  <a:lnTo>
                    <a:pt x="283" y="64"/>
                  </a:lnTo>
                  <a:lnTo>
                    <a:pt x="283" y="64"/>
                  </a:lnTo>
                  <a:lnTo>
                    <a:pt x="285" y="53"/>
                  </a:lnTo>
                  <a:lnTo>
                    <a:pt x="285" y="53"/>
                  </a:lnTo>
                  <a:close/>
                  <a:moveTo>
                    <a:pt x="272" y="24"/>
                  </a:moveTo>
                  <a:lnTo>
                    <a:pt x="272" y="24"/>
                  </a:lnTo>
                  <a:lnTo>
                    <a:pt x="273" y="27"/>
                  </a:lnTo>
                  <a:lnTo>
                    <a:pt x="273" y="27"/>
                  </a:lnTo>
                  <a:lnTo>
                    <a:pt x="271" y="27"/>
                  </a:lnTo>
                  <a:lnTo>
                    <a:pt x="271" y="27"/>
                  </a:lnTo>
                  <a:lnTo>
                    <a:pt x="272" y="24"/>
                  </a:lnTo>
                  <a:lnTo>
                    <a:pt x="272" y="24"/>
                  </a:lnTo>
                  <a:close/>
                  <a:moveTo>
                    <a:pt x="270" y="43"/>
                  </a:moveTo>
                  <a:lnTo>
                    <a:pt x="270" y="43"/>
                  </a:lnTo>
                  <a:lnTo>
                    <a:pt x="273" y="42"/>
                  </a:lnTo>
                  <a:lnTo>
                    <a:pt x="273" y="42"/>
                  </a:lnTo>
                  <a:lnTo>
                    <a:pt x="277" y="43"/>
                  </a:lnTo>
                  <a:lnTo>
                    <a:pt x="277" y="43"/>
                  </a:lnTo>
                  <a:lnTo>
                    <a:pt x="277" y="44"/>
                  </a:lnTo>
                  <a:lnTo>
                    <a:pt x="277" y="44"/>
                  </a:lnTo>
                  <a:lnTo>
                    <a:pt x="270" y="44"/>
                  </a:lnTo>
                  <a:lnTo>
                    <a:pt x="270" y="44"/>
                  </a:lnTo>
                  <a:lnTo>
                    <a:pt x="270" y="43"/>
                  </a:lnTo>
                  <a:lnTo>
                    <a:pt x="270" y="43"/>
                  </a:lnTo>
                  <a:close/>
                  <a:moveTo>
                    <a:pt x="271" y="54"/>
                  </a:moveTo>
                  <a:lnTo>
                    <a:pt x="271" y="54"/>
                  </a:lnTo>
                  <a:lnTo>
                    <a:pt x="271" y="54"/>
                  </a:lnTo>
                  <a:lnTo>
                    <a:pt x="271" y="54"/>
                  </a:lnTo>
                  <a:lnTo>
                    <a:pt x="276" y="54"/>
                  </a:lnTo>
                  <a:lnTo>
                    <a:pt x="276" y="54"/>
                  </a:lnTo>
                  <a:lnTo>
                    <a:pt x="274" y="56"/>
                  </a:lnTo>
                  <a:lnTo>
                    <a:pt x="274" y="56"/>
                  </a:lnTo>
                  <a:lnTo>
                    <a:pt x="271" y="54"/>
                  </a:lnTo>
                  <a:lnTo>
                    <a:pt x="271" y="54"/>
                  </a:lnTo>
                  <a:close/>
                  <a:moveTo>
                    <a:pt x="272" y="66"/>
                  </a:moveTo>
                  <a:lnTo>
                    <a:pt x="272" y="66"/>
                  </a:lnTo>
                  <a:lnTo>
                    <a:pt x="271" y="68"/>
                  </a:lnTo>
                  <a:lnTo>
                    <a:pt x="271" y="68"/>
                  </a:lnTo>
                  <a:lnTo>
                    <a:pt x="271" y="66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279" y="76"/>
                  </a:moveTo>
                  <a:lnTo>
                    <a:pt x="279" y="76"/>
                  </a:lnTo>
                  <a:lnTo>
                    <a:pt x="284" y="88"/>
                  </a:lnTo>
                  <a:lnTo>
                    <a:pt x="286" y="102"/>
                  </a:lnTo>
                  <a:lnTo>
                    <a:pt x="286" y="109"/>
                  </a:lnTo>
                  <a:lnTo>
                    <a:pt x="286" y="117"/>
                  </a:lnTo>
                  <a:lnTo>
                    <a:pt x="284" y="123"/>
                  </a:lnTo>
                  <a:lnTo>
                    <a:pt x="282" y="129"/>
                  </a:lnTo>
                  <a:lnTo>
                    <a:pt x="282" y="129"/>
                  </a:lnTo>
                  <a:lnTo>
                    <a:pt x="279" y="124"/>
                  </a:lnTo>
                  <a:lnTo>
                    <a:pt x="276" y="120"/>
                  </a:lnTo>
                  <a:lnTo>
                    <a:pt x="273" y="119"/>
                  </a:lnTo>
                  <a:lnTo>
                    <a:pt x="270" y="119"/>
                  </a:lnTo>
                  <a:lnTo>
                    <a:pt x="267" y="120"/>
                  </a:lnTo>
                  <a:lnTo>
                    <a:pt x="266" y="121"/>
                  </a:lnTo>
                  <a:lnTo>
                    <a:pt x="267" y="124"/>
                  </a:lnTo>
                  <a:lnTo>
                    <a:pt x="270" y="127"/>
                  </a:lnTo>
                  <a:lnTo>
                    <a:pt x="270" y="127"/>
                  </a:lnTo>
                  <a:lnTo>
                    <a:pt x="267" y="129"/>
                  </a:lnTo>
                  <a:lnTo>
                    <a:pt x="266" y="131"/>
                  </a:lnTo>
                  <a:lnTo>
                    <a:pt x="265" y="133"/>
                  </a:lnTo>
                  <a:lnTo>
                    <a:pt x="266" y="136"/>
                  </a:lnTo>
                  <a:lnTo>
                    <a:pt x="266" y="136"/>
                  </a:lnTo>
                  <a:lnTo>
                    <a:pt x="262" y="133"/>
                  </a:lnTo>
                  <a:lnTo>
                    <a:pt x="259" y="130"/>
                  </a:lnTo>
                  <a:lnTo>
                    <a:pt x="256" y="125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5" y="115"/>
                  </a:lnTo>
                  <a:lnTo>
                    <a:pt x="255" y="112"/>
                  </a:lnTo>
                  <a:lnTo>
                    <a:pt x="254" y="109"/>
                  </a:lnTo>
                  <a:lnTo>
                    <a:pt x="252" y="106"/>
                  </a:lnTo>
                  <a:lnTo>
                    <a:pt x="252" y="106"/>
                  </a:lnTo>
                  <a:lnTo>
                    <a:pt x="250" y="97"/>
                  </a:lnTo>
                  <a:lnTo>
                    <a:pt x="250" y="92"/>
                  </a:lnTo>
                  <a:lnTo>
                    <a:pt x="248" y="90"/>
                  </a:lnTo>
                  <a:lnTo>
                    <a:pt x="248" y="90"/>
                  </a:lnTo>
                  <a:lnTo>
                    <a:pt x="248" y="82"/>
                  </a:lnTo>
                  <a:lnTo>
                    <a:pt x="250" y="74"/>
                  </a:lnTo>
                  <a:lnTo>
                    <a:pt x="253" y="71"/>
                  </a:lnTo>
                  <a:lnTo>
                    <a:pt x="255" y="67"/>
                  </a:lnTo>
                  <a:lnTo>
                    <a:pt x="258" y="65"/>
                  </a:lnTo>
                  <a:lnTo>
                    <a:pt x="261" y="64"/>
                  </a:lnTo>
                  <a:lnTo>
                    <a:pt x="261" y="64"/>
                  </a:lnTo>
                  <a:lnTo>
                    <a:pt x="262" y="76"/>
                  </a:lnTo>
                  <a:lnTo>
                    <a:pt x="264" y="80"/>
                  </a:lnTo>
                  <a:lnTo>
                    <a:pt x="266" y="85"/>
                  </a:lnTo>
                  <a:lnTo>
                    <a:pt x="268" y="86"/>
                  </a:lnTo>
                  <a:lnTo>
                    <a:pt x="271" y="86"/>
                  </a:lnTo>
                  <a:lnTo>
                    <a:pt x="274" y="83"/>
                  </a:lnTo>
                  <a:lnTo>
                    <a:pt x="279" y="76"/>
                  </a:lnTo>
                  <a:lnTo>
                    <a:pt x="279" y="76"/>
                  </a:lnTo>
                  <a:close/>
                  <a:moveTo>
                    <a:pt x="254" y="37"/>
                  </a:moveTo>
                  <a:lnTo>
                    <a:pt x="254" y="37"/>
                  </a:lnTo>
                  <a:lnTo>
                    <a:pt x="241" y="38"/>
                  </a:lnTo>
                  <a:lnTo>
                    <a:pt x="226" y="38"/>
                  </a:lnTo>
                  <a:lnTo>
                    <a:pt x="226" y="38"/>
                  </a:lnTo>
                  <a:lnTo>
                    <a:pt x="254" y="37"/>
                  </a:lnTo>
                  <a:lnTo>
                    <a:pt x="254" y="37"/>
                  </a:lnTo>
                  <a:close/>
                  <a:moveTo>
                    <a:pt x="67" y="31"/>
                  </a:moveTo>
                  <a:lnTo>
                    <a:pt x="67" y="31"/>
                  </a:lnTo>
                  <a:lnTo>
                    <a:pt x="49" y="33"/>
                  </a:lnTo>
                  <a:lnTo>
                    <a:pt x="41" y="33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41" y="32"/>
                  </a:lnTo>
                  <a:lnTo>
                    <a:pt x="49" y="31"/>
                  </a:lnTo>
                  <a:lnTo>
                    <a:pt x="67" y="31"/>
                  </a:lnTo>
                  <a:lnTo>
                    <a:pt x="67" y="31"/>
                  </a:lnTo>
                  <a:close/>
                  <a:moveTo>
                    <a:pt x="16" y="41"/>
                  </a:moveTo>
                  <a:lnTo>
                    <a:pt x="16" y="41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6" y="41"/>
                  </a:lnTo>
                  <a:lnTo>
                    <a:pt x="16" y="41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0" name="Freeform 34"/>
            <p:cNvSpPr>
              <a:spLocks noEditPoints="1"/>
            </p:cNvSpPr>
            <p:nvPr userDrawn="1">
              <p:custDataLst>
                <p:tags r:id="rId6"/>
              </p:custDataLst>
            </p:nvPr>
          </p:nvSpPr>
          <p:spPr bwMode="auto">
            <a:xfrm>
              <a:off x="10314526" y="3521820"/>
              <a:ext cx="793394" cy="459363"/>
            </a:xfrm>
            <a:custGeom>
              <a:gdLst>
                <a:gd name="T0" fmla="*/ 97 w 97"/>
                <a:gd name="T1" fmla="*/ 16 h 63"/>
                <a:gd name="T2" fmla="*/ 90 w 97"/>
                <a:gd name="T3" fmla="*/ 22 h 63"/>
                <a:gd name="T4" fmla="*/ 75 w 97"/>
                <a:gd name="T5" fmla="*/ 33 h 63"/>
                <a:gd name="T6" fmla="*/ 46 w 97"/>
                <a:gd name="T7" fmla="*/ 51 h 63"/>
                <a:gd name="T8" fmla="*/ 29 w 97"/>
                <a:gd name="T9" fmla="*/ 63 h 63"/>
                <a:gd name="T10" fmla="*/ 26 w 97"/>
                <a:gd name="T11" fmla="*/ 62 h 63"/>
                <a:gd name="T12" fmla="*/ 16 w 97"/>
                <a:gd name="T13" fmla="*/ 47 h 63"/>
                <a:gd name="T14" fmla="*/ 2 w 97"/>
                <a:gd name="T15" fmla="*/ 48 h 63"/>
                <a:gd name="T16" fmla="*/ 10 w 97"/>
                <a:gd name="T17" fmla="*/ 28 h 63"/>
                <a:gd name="T18" fmla="*/ 10 w 97"/>
                <a:gd name="T19" fmla="*/ 26 h 63"/>
                <a:gd name="T20" fmla="*/ 18 w 97"/>
                <a:gd name="T21" fmla="*/ 0 h 63"/>
                <a:gd name="T22" fmla="*/ 40 w 97"/>
                <a:gd name="T23" fmla="*/ 5 h 63"/>
                <a:gd name="T24" fmla="*/ 75 w 97"/>
                <a:gd name="T25" fmla="*/ 13 h 63"/>
                <a:gd name="T26" fmla="*/ 94 w 97"/>
                <a:gd name="T27" fmla="*/ 15 h 63"/>
                <a:gd name="T28" fmla="*/ 97 w 97"/>
                <a:gd name="T29" fmla="*/ 16 h 63"/>
                <a:gd name="T30" fmla="*/ 20 w 97"/>
                <a:gd name="T31" fmla="*/ 3 h 63"/>
                <a:gd name="T32" fmla="*/ 16 w 97"/>
                <a:gd name="T33" fmla="*/ 18 h 63"/>
                <a:gd name="T34" fmla="*/ 14 w 97"/>
                <a:gd name="T35" fmla="*/ 26 h 63"/>
                <a:gd name="T36" fmla="*/ 65 w 97"/>
                <a:gd name="T37" fmla="*/ 20 h 63"/>
                <a:gd name="T38" fmla="*/ 86 w 97"/>
                <a:gd name="T39" fmla="*/ 17 h 63"/>
                <a:gd name="T40" fmla="*/ 20 w 97"/>
                <a:gd name="T41" fmla="*/ 3 h 63"/>
                <a:gd name="T42" fmla="*/ 14 w 97"/>
                <a:gd name="T43" fmla="*/ 38 h 63"/>
                <a:gd name="T44" fmla="*/ 28 w 97"/>
                <a:gd name="T45" fmla="*/ 60 h 63"/>
                <a:gd name="T46" fmla="*/ 82 w 97"/>
                <a:gd name="T47" fmla="*/ 24 h 63"/>
                <a:gd name="T48" fmla="*/ 82 w 97"/>
                <a:gd name="T49" fmla="*/ 23 h 63"/>
                <a:gd name="T50" fmla="*/ 14 w 97"/>
                <a:gd name="T51" fmla="*/ 38 h 63"/>
                <a:gd name="T52" fmla="*/ 13 w 97"/>
                <a:gd name="T53" fmla="*/ 29 h 63"/>
                <a:gd name="T54" fmla="*/ 7 w 97"/>
                <a:gd name="T55" fmla="*/ 40 h 63"/>
                <a:gd name="T56" fmla="*/ 12 w 97"/>
                <a:gd name="T57" fmla="*/ 35 h 63"/>
                <a:gd name="T58" fmla="*/ 15 w 97"/>
                <a:gd name="T59" fmla="*/ 36 h 63"/>
                <a:gd name="T60" fmla="*/ 57 w 97"/>
                <a:gd name="T61" fmla="*/ 27 h 63"/>
                <a:gd name="T62" fmla="*/ 77 w 97"/>
                <a:gd name="T63" fmla="*/ 21 h 63"/>
                <a:gd name="T64" fmla="*/ 13 w 97"/>
                <a:gd name="T65" fmla="*/ 29 h 63"/>
                <a:gd name="T66" fmla="*/ 6 w 97"/>
                <a:gd name="T67" fmla="*/ 45 h 63"/>
                <a:gd name="T68" fmla="*/ 14 w 97"/>
                <a:gd name="T69" fmla="*/ 44 h 63"/>
                <a:gd name="T70" fmla="*/ 11 w 97"/>
                <a:gd name="T71" fmla="*/ 39 h 63"/>
                <a:gd name="T72" fmla="*/ 6 w 97"/>
                <a:gd name="T73" fmla="*/ 45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2">
                  <a:moveTo>
                    <a:pt x="97" y="16"/>
                  </a:moveTo>
                  <a:cubicBezTo>
                    <a:pt x="96" y="20"/>
                    <a:pt x="92" y="19"/>
                    <a:pt x="90" y="22"/>
                  </a:cubicBezTo>
                  <a:cubicBezTo>
                    <a:pt x="85" y="24"/>
                    <a:pt x="80" y="29"/>
                    <a:pt x="75" y="33"/>
                  </a:cubicBezTo>
                  <a:cubicBezTo>
                    <a:pt x="65" y="38"/>
                    <a:pt x="56" y="45"/>
                    <a:pt x="46" y="51"/>
                  </a:cubicBezTo>
                  <a:cubicBezTo>
                    <a:pt x="40" y="54"/>
                    <a:pt x="35" y="58"/>
                    <a:pt x="29" y="63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2" y="57"/>
                    <a:pt x="20" y="52"/>
                    <a:pt x="16" y="47"/>
                  </a:cubicBezTo>
                  <a:cubicBezTo>
                    <a:pt x="12" y="47"/>
                    <a:pt x="6" y="49"/>
                    <a:pt x="2" y="48"/>
                  </a:cubicBezTo>
                  <a:cubicBezTo>
                    <a:pt x="0" y="42"/>
                    <a:pt x="7" y="35"/>
                    <a:pt x="10" y="28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3" y="17"/>
                    <a:pt x="15" y="8"/>
                    <a:pt x="18" y="0"/>
                  </a:cubicBezTo>
                  <a:cubicBezTo>
                    <a:pt x="25" y="0"/>
                    <a:pt x="33" y="4"/>
                    <a:pt x="40" y="5"/>
                  </a:cubicBezTo>
                  <a:cubicBezTo>
                    <a:pt x="51" y="8"/>
                    <a:pt x="63" y="10"/>
                    <a:pt x="75" y="13"/>
                  </a:cubicBezTo>
                  <a:cubicBezTo>
                    <a:pt x="81" y="13"/>
                    <a:pt x="88" y="15"/>
                    <a:pt x="94" y="15"/>
                  </a:cubicBezTo>
                  <a:cubicBezTo>
                    <a:pt x="95" y="15"/>
                    <a:pt x="96" y="14"/>
                    <a:pt x="97" y="16"/>
                  </a:cubicBezTo>
                  <a:close/>
                  <a:moveTo>
                    <a:pt x="20" y="3"/>
                  </a:moveTo>
                  <a:cubicBezTo>
                    <a:pt x="18" y="8"/>
                    <a:pt x="16" y="13"/>
                    <a:pt x="16" y="18"/>
                  </a:cubicBezTo>
                  <a:cubicBezTo>
                    <a:pt x="15" y="21"/>
                    <a:pt x="13" y="23"/>
                    <a:pt x="14" y="26"/>
                  </a:cubicBezTo>
                  <a:cubicBezTo>
                    <a:pt x="31" y="24"/>
                    <a:pt x="48" y="21"/>
                    <a:pt x="65" y="20"/>
                  </a:cubicBezTo>
                  <a:cubicBezTo>
                    <a:pt x="72" y="18"/>
                    <a:pt x="80" y="19"/>
                    <a:pt x="86" y="17"/>
                  </a:cubicBezTo>
                  <a:cubicBezTo>
                    <a:pt x="64" y="14"/>
                    <a:pt x="41" y="7"/>
                    <a:pt x="20" y="3"/>
                  </a:cubicBezTo>
                  <a:close/>
                  <a:moveTo>
                    <a:pt x="14" y="38"/>
                  </a:moveTo>
                  <a:cubicBezTo>
                    <a:pt x="19" y="45"/>
                    <a:pt x="22" y="53"/>
                    <a:pt x="28" y="60"/>
                  </a:cubicBezTo>
                  <a:cubicBezTo>
                    <a:pt x="46" y="48"/>
                    <a:pt x="64" y="37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59" y="29"/>
                    <a:pt x="37" y="35"/>
                    <a:pt x="14" y="38"/>
                  </a:cubicBezTo>
                  <a:close/>
                  <a:moveTo>
                    <a:pt x="13" y="29"/>
                  </a:moveTo>
                  <a:cubicBezTo>
                    <a:pt x="11" y="33"/>
                    <a:pt x="8" y="37"/>
                    <a:pt x="7" y="40"/>
                  </a:cubicBezTo>
                  <a:cubicBezTo>
                    <a:pt x="9" y="39"/>
                    <a:pt x="9" y="36"/>
                    <a:pt x="12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29" y="33"/>
                    <a:pt x="43" y="30"/>
                    <a:pt x="57" y="27"/>
                  </a:cubicBezTo>
                  <a:cubicBezTo>
                    <a:pt x="64" y="24"/>
                    <a:pt x="70" y="23"/>
                    <a:pt x="77" y="21"/>
                  </a:cubicBezTo>
                  <a:cubicBezTo>
                    <a:pt x="55" y="23"/>
                    <a:pt x="34" y="25"/>
                    <a:pt x="13" y="29"/>
                  </a:cubicBezTo>
                  <a:close/>
                  <a:moveTo>
                    <a:pt x="6" y="45"/>
                  </a:moveTo>
                  <a:cubicBezTo>
                    <a:pt x="9" y="46"/>
                    <a:pt x="12" y="44"/>
                    <a:pt x="14" y="44"/>
                  </a:cubicBezTo>
                  <a:cubicBezTo>
                    <a:pt x="13" y="42"/>
                    <a:pt x="13" y="41"/>
                    <a:pt x="11" y="39"/>
                  </a:cubicBezTo>
                  <a:cubicBezTo>
                    <a:pt x="10" y="41"/>
                    <a:pt x="8" y="43"/>
                    <a:pt x="6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1" name="任意多边形 18"/>
            <p:cNvSpPr/>
            <p:nvPr userDrawn="1">
              <p:custDataLst>
                <p:tags r:id="rId7"/>
              </p:custDataLst>
            </p:nvPr>
          </p:nvSpPr>
          <p:spPr>
            <a:xfrm>
              <a:off x="5391775" y="3694589"/>
              <a:ext cx="5058511" cy="364769"/>
            </a:xfrm>
            <a:custGeom>
              <a:gdLst>
                <a:gd name="connsiteX0" fmla="*/ 0 w 6766560"/>
                <a:gd name="connsiteY0" fmla="*/ 39809 h 361457"/>
                <a:gd name="connsiteX1" fmla="*/ 4411980 w 6766560"/>
                <a:gd name="connsiteY1" fmla="*/ 28379 h 361457"/>
                <a:gd name="connsiteX2" fmla="*/ 4023360 w 6766560"/>
                <a:gd name="connsiteY2" fmla="*/ 359849 h 361457"/>
                <a:gd name="connsiteX3" fmla="*/ 6766560 w 6766560"/>
                <a:gd name="connsiteY3" fmla="*/ 131249 h 361457"/>
                <a:gd name="connsiteX0-1" fmla="*/ 0 w 6766560"/>
                <a:gd name="connsiteY0-2" fmla="*/ 75291 h 398381"/>
                <a:gd name="connsiteX1-3" fmla="*/ 4369154 w 6766560"/>
                <a:gd name="connsiteY1-4" fmla="*/ 18141 h 398381"/>
                <a:gd name="connsiteX2-5" fmla="*/ 4023360 w 6766560"/>
                <a:gd name="connsiteY2-6" fmla="*/ 395331 h 398381"/>
                <a:gd name="connsiteX3-7" fmla="*/ 6766560 w 6766560"/>
                <a:gd name="connsiteY3-8" fmla="*/ 166731 h 398381"/>
                <a:gd name="connsiteX0-9" fmla="*/ 0 w 6766560"/>
                <a:gd name="connsiteY0-10" fmla="*/ 71354 h 339035"/>
                <a:gd name="connsiteX1-11" fmla="*/ 4369154 w 6766560"/>
                <a:gd name="connsiteY1-12" fmla="*/ 14204 h 339035"/>
                <a:gd name="connsiteX2-13" fmla="*/ 4351696 w 6766560"/>
                <a:gd name="connsiteY2-14" fmla="*/ 334244 h 339035"/>
                <a:gd name="connsiteX3-15" fmla="*/ 6766560 w 6766560"/>
                <a:gd name="connsiteY3-16" fmla="*/ 162794 h 339035"/>
                <a:gd name="connsiteX0-17" fmla="*/ 0 w 7194823"/>
                <a:gd name="connsiteY0-18" fmla="*/ 71354 h 334304"/>
                <a:gd name="connsiteX1-19" fmla="*/ 4369154 w 7194823"/>
                <a:gd name="connsiteY1-20" fmla="*/ 14204 h 334304"/>
                <a:gd name="connsiteX2-21" fmla="*/ 4351696 w 7194823"/>
                <a:gd name="connsiteY2-22" fmla="*/ 334244 h 334304"/>
                <a:gd name="connsiteX3-23" fmla="*/ 7194823 w 7194823"/>
                <a:gd name="connsiteY3-24" fmla="*/ 37064 h 334304"/>
                <a:gd name="connsiteX0-25" fmla="*/ 0 w 7194823"/>
                <a:gd name="connsiteY0-26" fmla="*/ 72918 h 358721"/>
                <a:gd name="connsiteX1-27" fmla="*/ 4369154 w 7194823"/>
                <a:gd name="connsiteY1-28" fmla="*/ 15768 h 358721"/>
                <a:gd name="connsiteX2-29" fmla="*/ 4051911 w 7194823"/>
                <a:gd name="connsiteY2-30" fmla="*/ 358668 h 358721"/>
                <a:gd name="connsiteX3-31" fmla="*/ 7194823 w 7194823"/>
                <a:gd name="connsiteY3-32" fmla="*/ 38628 h 358721"/>
                <a:gd name="connsiteX0-33" fmla="*/ 0 w 6454042"/>
                <a:gd name="connsiteY0-34" fmla="*/ 72918 h 359955"/>
                <a:gd name="connsiteX1-35" fmla="*/ 4369154 w 6454042"/>
                <a:gd name="connsiteY1-36" fmla="*/ 15768 h 359955"/>
                <a:gd name="connsiteX2-37" fmla="*/ 4051911 w 6454042"/>
                <a:gd name="connsiteY2-38" fmla="*/ 358668 h 359955"/>
                <a:gd name="connsiteX3-39" fmla="*/ 6454042 w 6454042"/>
                <a:gd name="connsiteY3-40" fmla="*/ 112769 h 359955"/>
                <a:gd name="connsiteX0-41" fmla="*/ 0 w 6454042"/>
                <a:gd name="connsiteY0-42" fmla="*/ 62493 h 349247"/>
                <a:gd name="connsiteX1-43" fmla="*/ 4122228 w 6454042"/>
                <a:gd name="connsiteY1-44" fmla="*/ 17700 h 349247"/>
                <a:gd name="connsiteX2-45" fmla="*/ 4051911 w 6454042"/>
                <a:gd name="connsiteY2-46" fmla="*/ 348243 h 349247"/>
                <a:gd name="connsiteX3-47" fmla="*/ 6454042 w 6454042"/>
                <a:gd name="connsiteY3-48" fmla="*/ 102344 h 349247"/>
                <a:gd name="connsiteX0-49" fmla="*/ 0 w 4341830"/>
                <a:gd name="connsiteY0-50" fmla="*/ 62493 h 348243"/>
                <a:gd name="connsiteX1-51" fmla="*/ 4122228 w 4341830"/>
                <a:gd name="connsiteY1-52" fmla="*/ 17700 h 348243"/>
                <a:gd name="connsiteX2-53" fmla="*/ 4051911 w 4341830"/>
                <a:gd name="connsiteY2-54" fmla="*/ 348243 h 348243"/>
                <a:gd name="connsiteX0-55" fmla="*/ 0 w 4122228"/>
                <a:gd name="connsiteY0-56" fmla="*/ 62493 h 62493"/>
                <a:gd name="connsiteX1-57" fmla="*/ 4122228 w 4122228"/>
                <a:gd name="connsiteY1-58" fmla="*/ 17700 h 62493"/>
                <a:gd name="connsiteX0-59" fmla="*/ 0 w 4122228"/>
                <a:gd name="connsiteY0-60" fmla="*/ 44793 h 66159"/>
                <a:gd name="connsiteX1-61" fmla="*/ 4122228 w 4122228"/>
                <a:gd name="connsiteY1-62" fmla="*/ 0 h 66159"/>
                <a:gd name="connsiteX0-63" fmla="*/ 0 w 4245691"/>
                <a:gd name="connsiteY0-64" fmla="*/ 156004 h 156004"/>
                <a:gd name="connsiteX1-65" fmla="*/ 4245691 w 4245691"/>
                <a:gd name="connsiteY1-66" fmla="*/ 0 h 156004"/>
                <a:gd name="connsiteX0-67" fmla="*/ 0 w 4245691"/>
                <a:gd name="connsiteY0-68" fmla="*/ 156004 h 163985"/>
                <a:gd name="connsiteX1-69" fmla="*/ 4245691 w 4245691"/>
                <a:gd name="connsiteY1-70" fmla="*/ 0 h 163985"/>
                <a:gd name="connsiteX0-71" fmla="*/ 0 w 5449458"/>
                <a:gd name="connsiteY0-72" fmla="*/ 143648 h 143648"/>
                <a:gd name="connsiteX1-73" fmla="*/ 5449458 w 5449458"/>
                <a:gd name="connsiteY1-74" fmla="*/ 0 h 143648"/>
                <a:gd name="connsiteX0-75" fmla="*/ 0 w 5449458"/>
                <a:gd name="connsiteY0-76" fmla="*/ 143648 h 260913"/>
                <a:gd name="connsiteX1-77" fmla="*/ 1990356 w 5449458"/>
                <a:gd name="connsiteY1-78" fmla="*/ 260339 h 260913"/>
                <a:gd name="connsiteX2-79" fmla="*/ 5449458 w 5449458"/>
                <a:gd name="connsiteY2-80" fmla="*/ 0 h 260913"/>
                <a:gd name="connsiteX0-81" fmla="*/ 0 w 4693246"/>
                <a:gd name="connsiteY0-82" fmla="*/ 169 h 463018"/>
                <a:gd name="connsiteX1-83" fmla="*/ 1234144 w 4693246"/>
                <a:gd name="connsiteY1-84" fmla="*/ 462849 h 463018"/>
                <a:gd name="connsiteX2-85" fmla="*/ 4693246 w 4693246"/>
                <a:gd name="connsiteY2-86" fmla="*/ 202510 h 463018"/>
                <a:gd name="connsiteX0-87" fmla="*/ 153395 w 4846641"/>
                <a:gd name="connsiteY0-88" fmla="*/ 0 h 462988"/>
                <a:gd name="connsiteX1-89" fmla="*/ 1387539 w 4846641"/>
                <a:gd name="connsiteY1-90" fmla="*/ 462680 h 462988"/>
                <a:gd name="connsiteX2-91" fmla="*/ 4846641 w 4846641"/>
                <a:gd name="connsiteY2-92" fmla="*/ 202341 h 462988"/>
                <a:gd name="connsiteX0-93" fmla="*/ 212160 w 4457851"/>
                <a:gd name="connsiteY0-94" fmla="*/ 0 h 462988"/>
                <a:gd name="connsiteX1-95" fmla="*/ 998749 w 4457851"/>
                <a:gd name="connsiteY1-96" fmla="*/ 462680 h 462988"/>
                <a:gd name="connsiteX2-97" fmla="*/ 4457851 w 4457851"/>
                <a:gd name="connsiteY2-98" fmla="*/ 202341 h 462988"/>
                <a:gd name="connsiteX0-99" fmla="*/ 238795 w 4484486"/>
                <a:gd name="connsiteY0-100" fmla="*/ 0 h 462868"/>
                <a:gd name="connsiteX1-101" fmla="*/ 1025384 w 4484486"/>
                <a:gd name="connsiteY1-102" fmla="*/ 462680 h 462868"/>
                <a:gd name="connsiteX2-103" fmla="*/ 4484486 w 4484486"/>
                <a:gd name="connsiteY2-104" fmla="*/ 202341 h 462868"/>
                <a:gd name="connsiteX0-105" fmla="*/ 410770 w 4656461"/>
                <a:gd name="connsiteY0-106" fmla="*/ 0 h 425815"/>
                <a:gd name="connsiteX1-107" fmla="*/ 595476 w 4656461"/>
                <a:gd name="connsiteY1-108" fmla="*/ 425610 h 425815"/>
                <a:gd name="connsiteX2-109" fmla="*/ 4656461 w 4656461"/>
                <a:gd name="connsiteY2-110" fmla="*/ 202341 h 425815"/>
                <a:gd name="connsiteX0-111" fmla="*/ 410770 w 4656461"/>
                <a:gd name="connsiteY0-112" fmla="*/ 0 h 364069"/>
                <a:gd name="connsiteX1-113" fmla="*/ 595476 w 4656461"/>
                <a:gd name="connsiteY1-114" fmla="*/ 363827 h 364069"/>
                <a:gd name="connsiteX2-115" fmla="*/ 4656461 w 4656461"/>
                <a:gd name="connsiteY2-116" fmla="*/ 202341 h 364069"/>
                <a:gd name="connsiteX0-117" fmla="*/ 558636 w 4511100"/>
                <a:gd name="connsiteY0-118" fmla="*/ 0 h 388767"/>
                <a:gd name="connsiteX1-119" fmla="*/ 450115 w 4511100"/>
                <a:gd name="connsiteY1-120" fmla="*/ 388541 h 388767"/>
                <a:gd name="connsiteX2-121" fmla="*/ 4511100 w 4511100"/>
                <a:gd name="connsiteY2-122" fmla="*/ 227055 h 388767"/>
                <a:gd name="connsiteX0-123" fmla="*/ 445007 w 4613533"/>
                <a:gd name="connsiteY0-124" fmla="*/ 0 h 413467"/>
                <a:gd name="connsiteX1-125" fmla="*/ 552548 w 4613533"/>
                <a:gd name="connsiteY1-126" fmla="*/ 413255 h 413467"/>
                <a:gd name="connsiteX2-127" fmla="*/ 4613533 w 4613533"/>
                <a:gd name="connsiteY2-128" fmla="*/ 251769 h 413467"/>
                <a:gd name="connsiteX0-129" fmla="*/ 437894 w 4606420"/>
                <a:gd name="connsiteY0-130" fmla="*/ 0 h 351722"/>
                <a:gd name="connsiteX1-131" fmla="*/ 560868 w 4606420"/>
                <a:gd name="connsiteY1-132" fmla="*/ 351471 h 351722"/>
                <a:gd name="connsiteX2-133" fmla="*/ 4606420 w 4606420"/>
                <a:gd name="connsiteY2-134" fmla="*/ 251769 h 351722"/>
                <a:gd name="connsiteX0-135" fmla="*/ 424068 w 4592594"/>
                <a:gd name="connsiteY0-136" fmla="*/ 0 h 401116"/>
                <a:gd name="connsiteX1-137" fmla="*/ 577907 w 4592594"/>
                <a:gd name="connsiteY1-138" fmla="*/ 400898 h 401116"/>
                <a:gd name="connsiteX2-139" fmla="*/ 4592594 w 4592594"/>
                <a:gd name="connsiteY2-140" fmla="*/ 251769 h 401116"/>
                <a:gd name="connsiteX0-141" fmla="*/ 424068 w 4592594"/>
                <a:gd name="connsiteY0-142" fmla="*/ 0 h 401116"/>
                <a:gd name="connsiteX1-143" fmla="*/ 577907 w 4592594"/>
                <a:gd name="connsiteY1-144" fmla="*/ 400898 h 401116"/>
                <a:gd name="connsiteX2-145" fmla="*/ 4592594 w 4592594"/>
                <a:gd name="connsiteY2-146" fmla="*/ 338266 h 401116"/>
                <a:gd name="connsiteX0-147" fmla="*/ 391353 w 4638179"/>
                <a:gd name="connsiteY0-148" fmla="*/ 0 h 401116"/>
                <a:gd name="connsiteX1-149" fmla="*/ 623492 w 4638179"/>
                <a:gd name="connsiteY1-150" fmla="*/ 400898 h 401116"/>
                <a:gd name="connsiteX2-151" fmla="*/ 4638179 w 4638179"/>
                <a:gd name="connsiteY2-152" fmla="*/ 338266 h 401116"/>
                <a:gd name="connsiteX0-153" fmla="*/ 391353 w 4904398"/>
                <a:gd name="connsiteY0-154" fmla="*/ 0 h 401116"/>
                <a:gd name="connsiteX1-155" fmla="*/ 623492 w 4904398"/>
                <a:gd name="connsiteY1-156" fmla="*/ 400898 h 401116"/>
                <a:gd name="connsiteX2-157" fmla="*/ 4904398 w 4904398"/>
                <a:gd name="connsiteY2-158" fmla="*/ 322224 h 40111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904398" h="401116">
                  <a:moveTo>
                    <a:pt x="391353" y="0"/>
                  </a:moveTo>
                  <a:cubicBezTo>
                    <a:pt x="-226127" y="38897"/>
                    <a:pt x="-86259" y="411428"/>
                    <a:pt x="623492" y="400898"/>
                  </a:cubicBezTo>
                  <a:lnTo>
                    <a:pt x="4904398" y="322224"/>
                  </a:lnTo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4358003" y="3472602"/>
            <a:ext cx="3300521" cy="557798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27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3" name="图片 8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5" name="图片 8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6515120">
              <a:off x="1110431" y="1298923"/>
              <a:ext cx="4173973" cy="417397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3" name="图片 8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2" name="图片 8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2" name="图片 8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127" y="20518"/>
            <a:ext cx="9067062" cy="684640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Ext cx="12192000" cy="6858000"/>
          </a:xfrm>
        </p:grpSpPr>
        <p:grpSp>
          <p:nvGrpSpPr>
            <p:cNvPr id="6" name="组合 5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0" y="0"/>
              <a:ext cx="12192000" cy="6858000"/>
              <a:chExt cx="12192000" cy="6858000"/>
            </a:xfrm>
          </p:grpSpPr>
          <p:sp>
            <p:nvSpPr>
              <p:cNvPr id="7" name="矩形 6"/>
              <p:cNvSpPr/>
              <p:nvPr>
                <p:custDataLst>
                  <p:tags r:id="rId4"/>
                </p:custDataLst>
              </p:nvPr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 rot="6515120">
                <a:off x="1110431" y="1298923"/>
                <a:ext cx="4173973" cy="4173973"/>
              </a:xfrm>
              <a:prstGeom prst="rect">
                <a:avLst/>
              </a:prstGeom>
            </p:spPr>
          </p:pic>
        </p:grpSp>
        <p:sp>
          <p:nvSpPr>
            <p:cNvPr id="9" name="任意多边形: 形状 8"/>
            <p:cNvSpPr/>
            <p:nvPr userDrawn="1">
              <p:custDataLst>
                <p:tags r:id="rId8"/>
              </p:custDataLst>
            </p:nvPr>
          </p:nvSpPr>
          <p:spPr>
            <a:xfrm>
              <a:off x="4325257" y="3574104"/>
              <a:ext cx="5820229" cy="190941"/>
            </a:xfrm>
            <a:custGeom>
              <a:gdLst>
                <a:gd name="connsiteX0" fmla="*/ 0 w 5820229"/>
                <a:gd name="connsiteY0" fmla="*/ 103855 h 190941"/>
                <a:gd name="connsiteX1" fmla="*/ 943429 w 5820229"/>
                <a:gd name="connsiteY1" fmla="*/ 2255 h 190941"/>
                <a:gd name="connsiteX2" fmla="*/ 2046514 w 5820229"/>
                <a:gd name="connsiteY2" fmla="*/ 190941 h 190941"/>
                <a:gd name="connsiteX3" fmla="*/ 3570514 w 5820229"/>
                <a:gd name="connsiteY3" fmla="*/ 2255 h 190941"/>
                <a:gd name="connsiteX4" fmla="*/ 4644572 w 5820229"/>
                <a:gd name="connsiteY4" fmla="*/ 161912 h 190941"/>
                <a:gd name="connsiteX5" fmla="*/ 5820229 w 5820229"/>
                <a:gd name="connsiteY5" fmla="*/ 31284 h 1909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0229" h="190941">
                  <a:moveTo>
                    <a:pt x="0" y="103855"/>
                  </a:moveTo>
                  <a:cubicBezTo>
                    <a:pt x="301171" y="45798"/>
                    <a:pt x="602343" y="-12259"/>
                    <a:pt x="943429" y="2255"/>
                  </a:cubicBezTo>
                  <a:cubicBezTo>
                    <a:pt x="1284515" y="16769"/>
                    <a:pt x="1608667" y="190941"/>
                    <a:pt x="2046514" y="190941"/>
                  </a:cubicBezTo>
                  <a:cubicBezTo>
                    <a:pt x="2484361" y="190941"/>
                    <a:pt x="3137504" y="7093"/>
                    <a:pt x="3570514" y="2255"/>
                  </a:cubicBezTo>
                  <a:cubicBezTo>
                    <a:pt x="4003524" y="-2583"/>
                    <a:pt x="4269620" y="157074"/>
                    <a:pt x="4644572" y="161912"/>
                  </a:cubicBezTo>
                  <a:cubicBezTo>
                    <a:pt x="5019524" y="166750"/>
                    <a:pt x="5419876" y="99017"/>
                    <a:pt x="5820229" y="31284"/>
                  </a:cubicBezTo>
                </a:path>
              </a:pathLst>
            </a:custGeom>
            <a:noFill/>
            <a:ln w="28575" cap="rnd">
              <a:solidFill>
                <a:srgbClr val="64626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690257" y="2271825"/>
            <a:ext cx="3614057" cy="1007545"/>
          </a:xfrm>
        </p:spPr>
        <p:txBody>
          <a:bodyPr vert="horz" lIns="101600" tIns="38100" rIns="254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312319" y="3961843"/>
            <a:ext cx="4525566" cy="530058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1" name="组合 20"/>
          <p:cNvGrpSpPr/>
          <p:nvPr userDrawn="1">
            <p:custDataLst>
              <p:tags r:id="rId5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6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grpSp>
          <p:nvGrpSpPr>
            <p:cNvPr id="23" name="组 13"/>
            <p:cNvGrpSpPr/>
            <p:nvPr>
              <p:custDataLst>
                <p:tags r:id="rId7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5" name="Shape 203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6" name="Shape 204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7" name="Shape 205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8" name="Shape 206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9" name="Shape 207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0" name="Shape 208"/>
              <p:cNvSpPr/>
              <p:nvPr>
                <p:custDataLst>
                  <p:tags r:id="rId14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1" name="Shape 210"/>
              <p:cNvSpPr/>
              <p:nvPr>
                <p:custDataLst>
                  <p:tags r:id="rId15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02411" y="498476"/>
            <a:ext cx="8139178" cy="331473"/>
          </a:xfrm>
        </p:spPr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14789" y="273050"/>
            <a:ext cx="8712041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150066" y="5121275"/>
            <a:ext cx="807720" cy="171577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429" y="-4445"/>
            <a:ext cx="3674269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62" name="图片 16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6520" y="5255077"/>
            <a:ext cx="807881" cy="12867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8216265" y="358299"/>
            <a:ext cx="667226" cy="881063"/>
            <a:chOff x="17252" y="333"/>
            <a:chExt cx="1401" cy="1850"/>
          </a:xfrm>
        </p:grpSpPr>
        <p:sp>
          <p:nvSpPr>
            <p:cNvPr id="12" name="Shape 209"/>
            <p:cNvSpPr/>
            <p:nvPr userDrawn="1">
              <p:custDataLst>
                <p:tags r:id="rId4"/>
              </p:custDataLst>
            </p:nvPr>
          </p:nvSpPr>
          <p:spPr>
            <a:xfrm rot="3758493">
              <a:off x="17758" y="1288"/>
              <a:ext cx="1089" cy="70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sp>
          <p:nvSpPr>
            <p:cNvPr id="14" name="Shape 202"/>
            <p:cNvSpPr/>
            <p:nvPr userDrawn="1">
              <p:custDataLst>
                <p:tags r:id="rId5"/>
              </p:custDataLst>
            </p:nvPr>
          </p:nvSpPr>
          <p:spPr>
            <a:xfrm rot="3758493">
              <a:off x="17098" y="487"/>
              <a:ext cx="999" cy="69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99" h="691">
                  <a:moveTo>
                    <a:pt x="345" y="353"/>
                  </a:moveTo>
                  <a:cubicBezTo>
                    <a:pt x="468" y="355"/>
                    <a:pt x="588" y="353"/>
                    <a:pt x="706" y="368"/>
                  </a:cubicBezTo>
                  <a:cubicBezTo>
                    <a:pt x="707" y="389"/>
                    <a:pt x="719" y="410"/>
                    <a:pt x="726" y="429"/>
                  </a:cubicBezTo>
                  <a:lnTo>
                    <a:pt x="729" y="438"/>
                  </a:lnTo>
                  <a:lnTo>
                    <a:pt x="732" y="438"/>
                  </a:lnTo>
                  <a:cubicBezTo>
                    <a:pt x="756" y="520"/>
                    <a:pt x="796" y="607"/>
                    <a:pt x="803" y="691"/>
                  </a:cubicBezTo>
                  <a:lnTo>
                    <a:pt x="391" y="680"/>
                  </a:lnTo>
                  <a:cubicBezTo>
                    <a:pt x="415" y="619"/>
                    <a:pt x="389" y="488"/>
                    <a:pt x="361" y="426"/>
                  </a:cubicBezTo>
                  <a:cubicBezTo>
                    <a:pt x="400" y="420"/>
                    <a:pt x="438" y="419"/>
                    <a:pt x="477" y="420"/>
                  </a:cubicBezTo>
                  <a:lnTo>
                    <a:pt x="488" y="421"/>
                  </a:lnTo>
                  <a:lnTo>
                    <a:pt x="364" y="406"/>
                  </a:lnTo>
                  <a:cubicBezTo>
                    <a:pt x="354" y="390"/>
                    <a:pt x="349" y="369"/>
                    <a:pt x="345" y="353"/>
                  </a:cubicBezTo>
                  <a:close/>
                  <a:moveTo>
                    <a:pt x="299" y="206"/>
                  </a:moveTo>
                  <a:lnTo>
                    <a:pt x="345" y="322"/>
                  </a:lnTo>
                  <a:cubicBezTo>
                    <a:pt x="319" y="290"/>
                    <a:pt x="303" y="244"/>
                    <a:pt x="299" y="206"/>
                  </a:cubicBezTo>
                  <a:close/>
                  <a:moveTo>
                    <a:pt x="142" y="48"/>
                  </a:moveTo>
                  <a:lnTo>
                    <a:pt x="134" y="180"/>
                  </a:lnTo>
                  <a:cubicBezTo>
                    <a:pt x="91" y="178"/>
                    <a:pt x="45" y="184"/>
                    <a:pt x="3" y="189"/>
                  </a:cubicBezTo>
                  <a:cubicBezTo>
                    <a:pt x="-1" y="146"/>
                    <a:pt x="0" y="98"/>
                    <a:pt x="2" y="54"/>
                  </a:cubicBezTo>
                  <a:cubicBezTo>
                    <a:pt x="43" y="54"/>
                    <a:pt x="97" y="48"/>
                    <a:pt x="142" y="48"/>
                  </a:cubicBezTo>
                  <a:close/>
                  <a:moveTo>
                    <a:pt x="579" y="0"/>
                  </a:moveTo>
                  <a:cubicBezTo>
                    <a:pt x="582" y="0"/>
                    <a:pt x="585" y="0"/>
                    <a:pt x="589" y="1"/>
                  </a:cubicBezTo>
                  <a:cubicBezTo>
                    <a:pt x="603" y="0"/>
                    <a:pt x="607" y="22"/>
                    <a:pt x="606" y="35"/>
                  </a:cubicBezTo>
                  <a:lnTo>
                    <a:pt x="605" y="38"/>
                  </a:lnTo>
                  <a:lnTo>
                    <a:pt x="608" y="38"/>
                  </a:lnTo>
                  <a:lnTo>
                    <a:pt x="610" y="36"/>
                  </a:lnTo>
                  <a:cubicBezTo>
                    <a:pt x="634" y="12"/>
                    <a:pt x="653" y="14"/>
                    <a:pt x="668" y="32"/>
                  </a:cubicBezTo>
                  <a:lnTo>
                    <a:pt x="670" y="34"/>
                  </a:lnTo>
                  <a:lnTo>
                    <a:pt x="674" y="34"/>
                  </a:lnTo>
                  <a:cubicBezTo>
                    <a:pt x="700" y="32"/>
                    <a:pt x="725" y="29"/>
                    <a:pt x="751" y="29"/>
                  </a:cubicBezTo>
                  <a:cubicBezTo>
                    <a:pt x="771" y="29"/>
                    <a:pt x="791" y="30"/>
                    <a:pt x="812" y="35"/>
                  </a:cubicBezTo>
                  <a:lnTo>
                    <a:pt x="812" y="47"/>
                  </a:lnTo>
                  <a:lnTo>
                    <a:pt x="821" y="49"/>
                  </a:lnTo>
                  <a:cubicBezTo>
                    <a:pt x="882" y="68"/>
                    <a:pt x="939" y="99"/>
                    <a:pt x="999" y="120"/>
                  </a:cubicBezTo>
                  <a:cubicBezTo>
                    <a:pt x="941" y="159"/>
                    <a:pt x="859" y="206"/>
                    <a:pt x="788" y="209"/>
                  </a:cubicBezTo>
                  <a:lnTo>
                    <a:pt x="788" y="203"/>
                  </a:lnTo>
                  <a:lnTo>
                    <a:pt x="776" y="202"/>
                  </a:lnTo>
                  <a:cubicBezTo>
                    <a:pt x="756" y="201"/>
                    <a:pt x="736" y="199"/>
                    <a:pt x="716" y="196"/>
                  </a:cubicBezTo>
                  <a:lnTo>
                    <a:pt x="704" y="195"/>
                  </a:lnTo>
                  <a:lnTo>
                    <a:pt x="704" y="195"/>
                  </a:lnTo>
                  <a:cubicBezTo>
                    <a:pt x="705" y="262"/>
                    <a:pt x="697" y="328"/>
                    <a:pt x="681" y="351"/>
                  </a:cubicBezTo>
                  <a:lnTo>
                    <a:pt x="383" y="230"/>
                  </a:lnTo>
                  <a:cubicBezTo>
                    <a:pt x="384" y="229"/>
                    <a:pt x="383" y="217"/>
                    <a:pt x="383" y="198"/>
                  </a:cubicBezTo>
                  <a:lnTo>
                    <a:pt x="383" y="195"/>
                  </a:lnTo>
                  <a:lnTo>
                    <a:pt x="353" y="195"/>
                  </a:lnTo>
                  <a:cubicBezTo>
                    <a:pt x="290" y="196"/>
                    <a:pt x="233" y="196"/>
                    <a:pt x="199" y="196"/>
                  </a:cubicBezTo>
                  <a:lnTo>
                    <a:pt x="142" y="203"/>
                  </a:lnTo>
                  <a:lnTo>
                    <a:pt x="142" y="69"/>
                  </a:lnTo>
                  <a:cubicBezTo>
                    <a:pt x="225" y="55"/>
                    <a:pt x="310" y="49"/>
                    <a:pt x="394" y="45"/>
                  </a:cubicBezTo>
                  <a:lnTo>
                    <a:pt x="395" y="45"/>
                  </a:lnTo>
                  <a:lnTo>
                    <a:pt x="396" y="40"/>
                  </a:lnTo>
                  <a:cubicBezTo>
                    <a:pt x="407" y="6"/>
                    <a:pt x="426" y="-6"/>
                    <a:pt x="459" y="40"/>
                  </a:cubicBezTo>
                  <a:lnTo>
                    <a:pt x="460" y="43"/>
                  </a:lnTo>
                  <a:lnTo>
                    <a:pt x="464" y="43"/>
                  </a:lnTo>
                  <a:lnTo>
                    <a:pt x="464" y="40"/>
                  </a:lnTo>
                  <a:cubicBezTo>
                    <a:pt x="472" y="8"/>
                    <a:pt x="487" y="-2"/>
                    <a:pt x="506" y="2"/>
                  </a:cubicBezTo>
                  <a:cubicBezTo>
                    <a:pt x="519" y="2"/>
                    <a:pt x="532" y="13"/>
                    <a:pt x="534" y="40"/>
                  </a:cubicBezTo>
                  <a:lnTo>
                    <a:pt x="534" y="40"/>
                  </a:lnTo>
                  <a:lnTo>
                    <a:pt x="537" y="40"/>
                  </a:lnTo>
                  <a:lnTo>
                    <a:pt x="541" y="34"/>
                  </a:lnTo>
                  <a:cubicBezTo>
                    <a:pt x="553" y="14"/>
                    <a:pt x="562" y="1"/>
                    <a:pt x="579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/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8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9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7342823" y="5666740"/>
            <a:ext cx="1633061" cy="1131570"/>
            <a:chOff x="15418" y="8924"/>
            <a:chExt cx="3429" cy="1782"/>
          </a:xfrm>
        </p:grpSpPr>
        <p:pic>
          <p:nvPicPr>
            <p:cNvPr id="48" name="图片 4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181" y="9090"/>
              <a:ext cx="759" cy="877"/>
            </a:xfrm>
            <a:prstGeom prst="rect">
              <a:avLst/>
            </a:prstGeom>
          </p:spPr>
        </p:pic>
        <p:sp>
          <p:nvSpPr>
            <p:cNvPr id="54" name="Freeform 5"/>
            <p:cNvSpPr>
              <a:spLocks noEditPoints="1"/>
            </p:cNvSpPr>
            <p:nvPr userDrawn="1">
              <p:custDataLst>
                <p:tags r:id="rId5"/>
              </p:custDataLst>
            </p:nvPr>
          </p:nvSpPr>
          <p:spPr bwMode="auto">
            <a:xfrm>
              <a:off x="15418" y="8924"/>
              <a:ext cx="1309" cy="1744"/>
            </a:xfrm>
            <a:custGeom>
              <a:gdLst>
                <a:gd name="T0" fmla="*/ 0 w 120"/>
                <a:gd name="T1" fmla="*/ 61 h 122"/>
                <a:gd name="T2" fmla="*/ 60 w 120"/>
                <a:gd name="T3" fmla="*/ 0 h 122"/>
                <a:gd name="T4" fmla="*/ 60 w 120"/>
                <a:gd name="T5" fmla="*/ 0 h 122"/>
                <a:gd name="T6" fmla="*/ 120 w 120"/>
                <a:gd name="T7" fmla="*/ 61 h 122"/>
                <a:gd name="T8" fmla="*/ 120 w 120"/>
                <a:gd name="T9" fmla="*/ 61 h 122"/>
                <a:gd name="T10" fmla="*/ 120 w 120"/>
                <a:gd name="T11" fmla="*/ 61 h 122"/>
                <a:gd name="T12" fmla="*/ 60 w 120"/>
                <a:gd name="T13" fmla="*/ 122 h 122"/>
                <a:gd name="T14" fmla="*/ 60 w 120"/>
                <a:gd name="T15" fmla="*/ 122 h 122"/>
                <a:gd name="T16" fmla="*/ 0 w 120"/>
                <a:gd name="T17" fmla="*/ 61 h 122"/>
                <a:gd name="T18" fmla="*/ 4 w 120"/>
                <a:gd name="T19" fmla="*/ 61 h 122"/>
                <a:gd name="T20" fmla="*/ 60 w 120"/>
                <a:gd name="T21" fmla="*/ 118 h 122"/>
                <a:gd name="T22" fmla="*/ 60 w 120"/>
                <a:gd name="T23" fmla="*/ 118 h 122"/>
                <a:gd name="T24" fmla="*/ 116 w 120"/>
                <a:gd name="T25" fmla="*/ 61 h 122"/>
                <a:gd name="T26" fmla="*/ 116 w 120"/>
                <a:gd name="T27" fmla="*/ 61 h 122"/>
                <a:gd name="T28" fmla="*/ 116 w 120"/>
                <a:gd name="T29" fmla="*/ 61 h 122"/>
                <a:gd name="T30" fmla="*/ 60 w 120"/>
                <a:gd name="T31" fmla="*/ 4 h 122"/>
                <a:gd name="T32" fmla="*/ 60 w 120"/>
                <a:gd name="T33" fmla="*/ 4 h 122"/>
                <a:gd name="T34" fmla="*/ 4 w 120"/>
                <a:gd name="T35" fmla="*/ 61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9" h="1744">
                  <a:moveTo>
                    <a:pt x="442" y="1685"/>
                  </a:moveTo>
                  <a:lnTo>
                    <a:pt x="442" y="1685"/>
                  </a:lnTo>
                  <a:lnTo>
                    <a:pt x="441" y="1685"/>
                  </a:lnTo>
                  <a:lnTo>
                    <a:pt x="440" y="1685"/>
                  </a:lnTo>
                  <a:lnTo>
                    <a:pt x="439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38" y="1685"/>
                  </a:lnTo>
                  <a:lnTo>
                    <a:pt x="442" y="1685"/>
                  </a:lnTo>
                  <a:close/>
                  <a:moveTo>
                    <a:pt x="660" y="750"/>
                  </a:moveTo>
                  <a:lnTo>
                    <a:pt x="478" y="980"/>
                  </a:lnTo>
                  <a:lnTo>
                    <a:pt x="486" y="1023"/>
                  </a:lnTo>
                  <a:lnTo>
                    <a:pt x="581" y="984"/>
                  </a:lnTo>
                  <a:lnTo>
                    <a:pt x="660" y="750"/>
                  </a:lnTo>
                  <a:close/>
                  <a:moveTo>
                    <a:pt x="719" y="665"/>
                  </a:moveTo>
                  <a:lnTo>
                    <a:pt x="719" y="665"/>
                  </a:lnTo>
                  <a:lnTo>
                    <a:pt x="723" y="682"/>
                  </a:lnTo>
                  <a:lnTo>
                    <a:pt x="737" y="678"/>
                  </a:lnTo>
                  <a:lnTo>
                    <a:pt x="733" y="674"/>
                  </a:lnTo>
                  <a:cubicBezTo>
                    <a:pt x="730" y="671"/>
                    <a:pt x="726" y="668"/>
                    <a:pt x="721" y="666"/>
                  </a:cubicBezTo>
                  <a:lnTo>
                    <a:pt x="719" y="665"/>
                  </a:lnTo>
                  <a:close/>
                  <a:moveTo>
                    <a:pt x="496" y="659"/>
                  </a:moveTo>
                  <a:cubicBezTo>
                    <a:pt x="496" y="659"/>
                    <a:pt x="496" y="659"/>
                    <a:pt x="496" y="659"/>
                  </a:cubicBezTo>
                  <a:lnTo>
                    <a:pt x="497" y="659"/>
                  </a:lnTo>
                  <a:lnTo>
                    <a:pt x="497" y="660"/>
                  </a:lnTo>
                  <a:lnTo>
                    <a:pt x="498" y="660"/>
                  </a:lnTo>
                  <a:lnTo>
                    <a:pt x="499" y="660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1" y="661"/>
                  </a:lnTo>
                  <a:lnTo>
                    <a:pt x="501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500" y="661"/>
                  </a:lnTo>
                  <a:lnTo>
                    <a:pt x="499" y="660"/>
                  </a:lnTo>
                  <a:lnTo>
                    <a:pt x="499" y="660"/>
                  </a:lnTo>
                  <a:lnTo>
                    <a:pt x="498" y="660"/>
                  </a:lnTo>
                  <a:lnTo>
                    <a:pt x="498" y="660"/>
                  </a:lnTo>
                  <a:lnTo>
                    <a:pt x="497" y="659"/>
                  </a:lnTo>
                  <a:lnTo>
                    <a:pt x="496" y="659"/>
                  </a:lnTo>
                  <a:close/>
                  <a:moveTo>
                    <a:pt x="613" y="654"/>
                  </a:moveTo>
                  <a:lnTo>
                    <a:pt x="609" y="654"/>
                  </a:lnTo>
                  <a:cubicBezTo>
                    <a:pt x="541" y="667"/>
                    <a:pt x="465" y="708"/>
                    <a:pt x="423" y="773"/>
                  </a:cubicBezTo>
                  <a:cubicBezTo>
                    <a:pt x="420" y="770"/>
                    <a:pt x="419" y="769"/>
                    <a:pt x="419" y="769"/>
                  </a:cubicBezTo>
                  <a:lnTo>
                    <a:pt x="419" y="769"/>
                  </a:lnTo>
                  <a:lnTo>
                    <a:pt x="421" y="771"/>
                  </a:lnTo>
                  <a:cubicBezTo>
                    <a:pt x="423" y="773"/>
                    <a:pt x="423" y="773"/>
                    <a:pt x="423" y="773"/>
                  </a:cubicBezTo>
                  <a:cubicBezTo>
                    <a:pt x="399" y="812"/>
                    <a:pt x="387" y="864"/>
                    <a:pt x="387" y="915"/>
                  </a:cubicBezTo>
                  <a:cubicBezTo>
                    <a:pt x="387" y="998"/>
                    <a:pt x="419" y="1078"/>
                    <a:pt x="455" y="1097"/>
                  </a:cubicBezTo>
                  <a:cubicBezTo>
                    <a:pt x="463" y="1101"/>
                    <a:pt x="470" y="1105"/>
                    <a:pt x="482" y="1105"/>
                  </a:cubicBezTo>
                  <a:cubicBezTo>
                    <a:pt x="482" y="1105"/>
                    <a:pt x="482" y="1105"/>
                    <a:pt x="486" y="1105"/>
                  </a:cubicBezTo>
                  <a:cubicBezTo>
                    <a:pt x="546" y="1105"/>
                    <a:pt x="646" y="1026"/>
                    <a:pt x="705" y="931"/>
                  </a:cubicBezTo>
                  <a:cubicBezTo>
                    <a:pt x="745" y="876"/>
                    <a:pt x="761" y="812"/>
                    <a:pt x="761" y="761"/>
                  </a:cubicBezTo>
                  <a:cubicBezTo>
                    <a:pt x="761" y="744"/>
                    <a:pt x="759" y="729"/>
                    <a:pt x="756" y="716"/>
                  </a:cubicBezTo>
                  <a:lnTo>
                    <a:pt x="753" y="708"/>
                  </a:lnTo>
                  <a:lnTo>
                    <a:pt x="708" y="722"/>
                  </a:lnTo>
                  <a:lnTo>
                    <a:pt x="705" y="716"/>
                  </a:lnTo>
                  <a:lnTo>
                    <a:pt x="605" y="1007"/>
                  </a:lnTo>
                  <a:lnTo>
                    <a:pt x="462" y="1067"/>
                  </a:lnTo>
                  <a:lnTo>
                    <a:pt x="442" y="980"/>
                  </a:lnTo>
                  <a:lnTo>
                    <a:pt x="442" y="972"/>
                  </a:lnTo>
                  <a:lnTo>
                    <a:pt x="676" y="680"/>
                  </a:lnTo>
                  <a:lnTo>
                    <a:pt x="613" y="689"/>
                  </a:lnTo>
                  <a:lnTo>
                    <a:pt x="613" y="654"/>
                  </a:lnTo>
                  <a:close/>
                  <a:moveTo>
                    <a:pt x="716" y="424"/>
                  </a:moveTo>
                  <a:cubicBezTo>
                    <a:pt x="712" y="460"/>
                    <a:pt x="704" y="500"/>
                    <a:pt x="700" y="512"/>
                  </a:cubicBezTo>
                  <a:cubicBezTo>
                    <a:pt x="700" y="516"/>
                    <a:pt x="704" y="523"/>
                    <a:pt x="712" y="531"/>
                  </a:cubicBezTo>
                  <a:cubicBezTo>
                    <a:pt x="724" y="539"/>
                    <a:pt x="736" y="543"/>
                    <a:pt x="744" y="543"/>
                  </a:cubicBezTo>
                  <a:cubicBezTo>
                    <a:pt x="748" y="543"/>
                    <a:pt x="792" y="519"/>
                    <a:pt x="828" y="500"/>
                  </a:cubicBezTo>
                  <a:cubicBezTo>
                    <a:pt x="832" y="496"/>
                    <a:pt x="836" y="492"/>
                    <a:pt x="844" y="492"/>
                  </a:cubicBezTo>
                  <a:cubicBezTo>
                    <a:pt x="836" y="492"/>
                    <a:pt x="832" y="492"/>
                    <a:pt x="824" y="492"/>
                  </a:cubicBezTo>
                  <a:cubicBezTo>
                    <a:pt x="804" y="492"/>
                    <a:pt x="784" y="492"/>
                    <a:pt x="768" y="488"/>
                  </a:cubicBezTo>
                  <a:cubicBezTo>
                    <a:pt x="740" y="480"/>
                    <a:pt x="728" y="452"/>
                    <a:pt x="716" y="424"/>
                  </a:cubicBezTo>
                  <a:close/>
                  <a:moveTo>
                    <a:pt x="700" y="349"/>
                  </a:moveTo>
                  <a:cubicBezTo>
                    <a:pt x="704" y="349"/>
                    <a:pt x="704" y="349"/>
                    <a:pt x="704" y="349"/>
                  </a:cubicBezTo>
                  <a:cubicBezTo>
                    <a:pt x="724" y="349"/>
                    <a:pt x="724" y="349"/>
                    <a:pt x="724" y="349"/>
                  </a:cubicBezTo>
                  <a:cubicBezTo>
                    <a:pt x="728" y="349"/>
                    <a:pt x="728" y="349"/>
                    <a:pt x="728" y="349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28" y="353"/>
                    <a:pt x="728" y="357"/>
                    <a:pt x="728" y="357"/>
                  </a:cubicBezTo>
                  <a:cubicBezTo>
                    <a:pt x="732" y="361"/>
                    <a:pt x="732" y="365"/>
                    <a:pt x="732" y="369"/>
                  </a:cubicBezTo>
                  <a:cubicBezTo>
                    <a:pt x="736" y="381"/>
                    <a:pt x="740" y="393"/>
                    <a:pt x="744" y="405"/>
                  </a:cubicBezTo>
                  <a:cubicBezTo>
                    <a:pt x="752" y="432"/>
                    <a:pt x="772" y="456"/>
                    <a:pt x="776" y="456"/>
                  </a:cubicBezTo>
                  <a:cubicBezTo>
                    <a:pt x="788" y="456"/>
                    <a:pt x="804" y="460"/>
                    <a:pt x="824" y="460"/>
                  </a:cubicBezTo>
                  <a:cubicBezTo>
                    <a:pt x="864" y="460"/>
                    <a:pt x="900" y="456"/>
                    <a:pt x="904" y="456"/>
                  </a:cubicBezTo>
                  <a:cubicBezTo>
                    <a:pt x="908" y="456"/>
                    <a:pt x="908" y="456"/>
                    <a:pt x="908" y="456"/>
                  </a:cubicBezTo>
                  <a:cubicBezTo>
                    <a:pt x="916" y="484"/>
                    <a:pt x="916" y="484"/>
                    <a:pt x="916" y="484"/>
                  </a:cubicBezTo>
                  <a:cubicBezTo>
                    <a:pt x="912" y="484"/>
                    <a:pt x="912" y="484"/>
                    <a:pt x="912" y="484"/>
                  </a:cubicBezTo>
                  <a:cubicBezTo>
                    <a:pt x="908" y="488"/>
                    <a:pt x="908" y="488"/>
                    <a:pt x="908" y="488"/>
                  </a:cubicBezTo>
                  <a:cubicBezTo>
                    <a:pt x="904" y="492"/>
                    <a:pt x="896" y="496"/>
                    <a:pt x="892" y="500"/>
                  </a:cubicBezTo>
                  <a:cubicBezTo>
                    <a:pt x="880" y="508"/>
                    <a:pt x="860" y="516"/>
                    <a:pt x="844" y="527"/>
                  </a:cubicBezTo>
                  <a:cubicBezTo>
                    <a:pt x="808" y="547"/>
                    <a:pt x="768" y="571"/>
                    <a:pt x="748" y="575"/>
                  </a:cubicBezTo>
                  <a:cubicBezTo>
                    <a:pt x="748" y="575"/>
                    <a:pt x="744" y="575"/>
                    <a:pt x="744" y="575"/>
                  </a:cubicBezTo>
                  <a:cubicBezTo>
                    <a:pt x="708" y="571"/>
                    <a:pt x="672" y="547"/>
                    <a:pt x="668" y="512"/>
                  </a:cubicBezTo>
                  <a:cubicBezTo>
                    <a:pt x="668" y="508"/>
                    <a:pt x="668" y="508"/>
                    <a:pt x="668" y="504"/>
                  </a:cubicBezTo>
                  <a:cubicBezTo>
                    <a:pt x="672" y="480"/>
                    <a:pt x="696" y="357"/>
                    <a:pt x="696" y="353"/>
                  </a:cubicBezTo>
                  <a:cubicBezTo>
                    <a:pt x="700" y="349"/>
                    <a:pt x="700" y="349"/>
                    <a:pt x="700" y="349"/>
                  </a:cubicBezTo>
                  <a:close/>
                  <a:moveTo>
                    <a:pt x="883" y="297"/>
                  </a:moveTo>
                  <a:lnTo>
                    <a:pt x="891" y="297"/>
                  </a:lnTo>
                  <a:lnTo>
                    <a:pt x="911" y="297"/>
                  </a:lnTo>
                  <a:lnTo>
                    <a:pt x="911" y="329"/>
                  </a:lnTo>
                  <a:lnTo>
                    <a:pt x="903" y="329"/>
                  </a:lnTo>
                  <a:lnTo>
                    <a:pt x="891" y="329"/>
                  </a:lnTo>
                  <a:lnTo>
                    <a:pt x="883" y="329"/>
                  </a:lnTo>
                  <a:lnTo>
                    <a:pt x="883" y="297"/>
                  </a:lnTo>
                  <a:close/>
                  <a:moveTo>
                    <a:pt x="795" y="266"/>
                  </a:moveTo>
                  <a:lnTo>
                    <a:pt x="827" y="293"/>
                  </a:lnTo>
                  <a:lnTo>
                    <a:pt x="807" y="317"/>
                  </a:lnTo>
                  <a:lnTo>
                    <a:pt x="784" y="297"/>
                  </a:lnTo>
                  <a:lnTo>
                    <a:pt x="776" y="293"/>
                  </a:lnTo>
                  <a:lnTo>
                    <a:pt x="795" y="266"/>
                  </a:lnTo>
                  <a:close/>
                  <a:moveTo>
                    <a:pt x="215" y="214"/>
                  </a:moveTo>
                  <a:cubicBezTo>
                    <a:pt x="215" y="214"/>
                    <a:pt x="216" y="214"/>
                    <a:pt x="217" y="215"/>
                  </a:cubicBezTo>
                  <a:lnTo>
                    <a:pt x="219" y="216"/>
                  </a:lnTo>
                  <a:lnTo>
                    <a:pt x="219" y="218"/>
                  </a:lnTo>
                  <a:cubicBezTo>
                    <a:pt x="215" y="214"/>
                    <a:pt x="215" y="214"/>
                    <a:pt x="215" y="214"/>
                  </a:cubicBezTo>
                  <a:close/>
                  <a:moveTo>
                    <a:pt x="219" y="214"/>
                  </a:moveTo>
                  <a:lnTo>
                    <a:pt x="219" y="214"/>
                  </a:lnTo>
                  <a:lnTo>
                    <a:pt x="218" y="214"/>
                  </a:lnTo>
                  <a:lnTo>
                    <a:pt x="217" y="214"/>
                  </a:lnTo>
                  <a:lnTo>
                    <a:pt x="217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5" y="214"/>
                  </a:lnTo>
                  <a:lnTo>
                    <a:pt x="219" y="214"/>
                  </a:lnTo>
                  <a:close/>
                  <a:moveTo>
                    <a:pt x="772" y="163"/>
                  </a:moveTo>
                  <a:cubicBezTo>
                    <a:pt x="652" y="163"/>
                    <a:pt x="557" y="262"/>
                    <a:pt x="557" y="381"/>
                  </a:cubicBezTo>
                  <a:cubicBezTo>
                    <a:pt x="557" y="499"/>
                    <a:pt x="652" y="598"/>
                    <a:pt x="772" y="598"/>
                  </a:cubicBezTo>
                  <a:cubicBezTo>
                    <a:pt x="892" y="598"/>
                    <a:pt x="987" y="499"/>
                    <a:pt x="987" y="381"/>
                  </a:cubicBezTo>
                  <a:cubicBezTo>
                    <a:pt x="987" y="377"/>
                    <a:pt x="987" y="377"/>
                    <a:pt x="987" y="377"/>
                  </a:cubicBezTo>
                  <a:cubicBezTo>
                    <a:pt x="987" y="300"/>
                    <a:pt x="947" y="233"/>
                    <a:pt x="887" y="196"/>
                  </a:cubicBezTo>
                  <a:lnTo>
                    <a:pt x="885" y="194"/>
                  </a:lnTo>
                  <a:lnTo>
                    <a:pt x="884" y="194"/>
                  </a:lnTo>
                  <a:cubicBezTo>
                    <a:pt x="879" y="194"/>
                    <a:pt x="879" y="194"/>
                    <a:pt x="879" y="194"/>
                  </a:cubicBezTo>
                  <a:lnTo>
                    <a:pt x="879" y="191"/>
                  </a:lnTo>
                  <a:lnTo>
                    <a:pt x="875" y="188"/>
                  </a:lnTo>
                  <a:lnTo>
                    <a:pt x="869" y="185"/>
                  </a:lnTo>
                  <a:lnTo>
                    <a:pt x="868" y="186"/>
                  </a:lnTo>
                  <a:cubicBezTo>
                    <a:pt x="867" y="186"/>
                    <a:pt x="867" y="186"/>
                    <a:pt x="867" y="186"/>
                  </a:cubicBezTo>
                  <a:lnTo>
                    <a:pt x="865" y="184"/>
                  </a:lnTo>
                  <a:lnTo>
                    <a:pt x="856" y="179"/>
                  </a:lnTo>
                  <a:cubicBezTo>
                    <a:pt x="830" y="169"/>
                    <a:pt x="802" y="163"/>
                    <a:pt x="772" y="163"/>
                  </a:cubicBezTo>
                  <a:close/>
                  <a:moveTo>
                    <a:pt x="962" y="124"/>
                  </a:moveTo>
                  <a:lnTo>
                    <a:pt x="962" y="125"/>
                  </a:lnTo>
                  <a:cubicBezTo>
                    <a:pt x="951" y="135"/>
                    <a:pt x="938" y="142"/>
                    <a:pt x="926" y="150"/>
                  </a:cubicBezTo>
                  <a:cubicBezTo>
                    <a:pt x="923" y="153"/>
                    <a:pt x="920" y="155"/>
                    <a:pt x="916" y="157"/>
                  </a:cubicBezTo>
                  <a:lnTo>
                    <a:pt x="909" y="162"/>
                  </a:lnTo>
                  <a:lnTo>
                    <a:pt x="913" y="162"/>
                  </a:lnTo>
                  <a:cubicBezTo>
                    <a:pt x="915" y="162"/>
                    <a:pt x="917" y="162"/>
                    <a:pt x="919" y="162"/>
                  </a:cubicBezTo>
                  <a:cubicBezTo>
                    <a:pt x="931" y="162"/>
                    <a:pt x="947" y="162"/>
                    <a:pt x="962" y="162"/>
                  </a:cubicBezTo>
                  <a:cubicBezTo>
                    <a:pt x="974" y="162"/>
                    <a:pt x="978" y="162"/>
                    <a:pt x="978" y="162"/>
                  </a:cubicBezTo>
                  <a:cubicBezTo>
                    <a:pt x="978" y="158"/>
                    <a:pt x="982" y="158"/>
                    <a:pt x="982" y="158"/>
                  </a:cubicBezTo>
                  <a:cubicBezTo>
                    <a:pt x="982" y="154"/>
                    <a:pt x="982" y="150"/>
                    <a:pt x="986" y="146"/>
                  </a:cubicBezTo>
                  <a:cubicBezTo>
                    <a:pt x="982" y="146"/>
                    <a:pt x="982" y="146"/>
                    <a:pt x="982" y="146"/>
                  </a:cubicBezTo>
                  <a:cubicBezTo>
                    <a:pt x="974" y="146"/>
                    <a:pt x="974" y="146"/>
                    <a:pt x="974" y="146"/>
                  </a:cubicBezTo>
                  <a:cubicBezTo>
                    <a:pt x="974" y="142"/>
                    <a:pt x="974" y="142"/>
                    <a:pt x="974" y="142"/>
                  </a:cubicBezTo>
                  <a:cubicBezTo>
                    <a:pt x="958" y="139"/>
                    <a:pt x="958" y="139"/>
                    <a:pt x="958" y="139"/>
                  </a:cubicBezTo>
                  <a:cubicBezTo>
                    <a:pt x="958" y="131"/>
                    <a:pt x="958" y="131"/>
                    <a:pt x="958" y="131"/>
                  </a:cubicBezTo>
                  <a:cubicBezTo>
                    <a:pt x="958" y="127"/>
                    <a:pt x="962" y="127"/>
                    <a:pt x="962" y="127"/>
                  </a:cubicBezTo>
                  <a:cubicBezTo>
                    <a:pt x="962" y="127"/>
                    <a:pt x="962" y="127"/>
                    <a:pt x="962" y="125"/>
                  </a:cubicBezTo>
                  <a:lnTo>
                    <a:pt x="962" y="124"/>
                  </a:lnTo>
                  <a:close/>
                  <a:moveTo>
                    <a:pt x="998" y="123"/>
                  </a:moveTo>
                  <a:cubicBezTo>
                    <a:pt x="998" y="123"/>
                    <a:pt x="998" y="125"/>
                    <a:pt x="997" y="128"/>
                  </a:cubicBezTo>
                  <a:lnTo>
                    <a:pt x="997" y="128"/>
                  </a:lnTo>
                  <a:lnTo>
                    <a:pt x="996" y="129"/>
                  </a:lnTo>
                  <a:cubicBezTo>
                    <a:pt x="994" y="131"/>
                    <a:pt x="993" y="132"/>
                    <a:pt x="990" y="135"/>
                  </a:cubicBezTo>
                  <a:cubicBezTo>
                    <a:pt x="990" y="139"/>
                    <a:pt x="990" y="139"/>
                    <a:pt x="990" y="139"/>
                  </a:cubicBezTo>
                  <a:cubicBezTo>
                    <a:pt x="993" y="136"/>
                    <a:pt x="995" y="133"/>
                    <a:pt x="996" y="130"/>
                  </a:cubicBezTo>
                  <a:lnTo>
                    <a:pt x="997" y="128"/>
                  </a:lnTo>
                  <a:lnTo>
                    <a:pt x="998" y="127"/>
                  </a:lnTo>
                  <a:cubicBezTo>
                    <a:pt x="998" y="123"/>
                    <a:pt x="998" y="123"/>
                    <a:pt x="998" y="123"/>
                  </a:cubicBezTo>
                  <a:close/>
                  <a:moveTo>
                    <a:pt x="899" y="0"/>
                  </a:moveTo>
                  <a:cubicBezTo>
                    <a:pt x="919" y="0"/>
                    <a:pt x="934" y="16"/>
                    <a:pt x="950" y="32"/>
                  </a:cubicBezTo>
                  <a:cubicBezTo>
                    <a:pt x="966" y="47"/>
                    <a:pt x="978" y="67"/>
                    <a:pt x="982" y="87"/>
                  </a:cubicBezTo>
                  <a:cubicBezTo>
                    <a:pt x="982" y="89"/>
                    <a:pt x="981" y="91"/>
                    <a:pt x="981" y="93"/>
                  </a:cubicBezTo>
                  <a:lnTo>
                    <a:pt x="981" y="93"/>
                  </a:lnTo>
                  <a:lnTo>
                    <a:pt x="982" y="92"/>
                  </a:lnTo>
                  <a:cubicBezTo>
                    <a:pt x="986" y="89"/>
                    <a:pt x="991" y="87"/>
                    <a:pt x="998" y="87"/>
                  </a:cubicBezTo>
                  <a:cubicBezTo>
                    <a:pt x="1006" y="87"/>
                    <a:pt x="1010" y="87"/>
                    <a:pt x="1014" y="91"/>
                  </a:cubicBezTo>
                  <a:cubicBezTo>
                    <a:pt x="1022" y="99"/>
                    <a:pt x="1030" y="111"/>
                    <a:pt x="1030" y="123"/>
                  </a:cubicBezTo>
                  <a:cubicBezTo>
                    <a:pt x="1030" y="135"/>
                    <a:pt x="1026" y="146"/>
                    <a:pt x="1018" y="158"/>
                  </a:cubicBezTo>
                  <a:cubicBezTo>
                    <a:pt x="1010" y="166"/>
                    <a:pt x="1010" y="170"/>
                    <a:pt x="1006" y="178"/>
                  </a:cubicBezTo>
                  <a:cubicBezTo>
                    <a:pt x="998" y="190"/>
                    <a:pt x="986" y="194"/>
                    <a:pt x="966" y="194"/>
                  </a:cubicBezTo>
                  <a:cubicBezTo>
                    <a:pt x="956" y="194"/>
                    <a:pt x="948" y="194"/>
                    <a:pt x="940" y="194"/>
                  </a:cubicBezTo>
                  <a:lnTo>
                    <a:pt x="937" y="194"/>
                  </a:lnTo>
                  <a:lnTo>
                    <a:pt x="944" y="200"/>
                  </a:lnTo>
                  <a:cubicBezTo>
                    <a:pt x="989" y="244"/>
                    <a:pt x="1017" y="305"/>
                    <a:pt x="1019" y="373"/>
                  </a:cubicBezTo>
                  <a:cubicBezTo>
                    <a:pt x="1019" y="381"/>
                    <a:pt x="1019" y="381"/>
                    <a:pt x="1019" y="381"/>
                  </a:cubicBezTo>
                  <a:cubicBezTo>
                    <a:pt x="1019" y="519"/>
                    <a:pt x="911" y="630"/>
                    <a:pt x="772" y="630"/>
                  </a:cubicBezTo>
                  <a:cubicBezTo>
                    <a:pt x="759" y="630"/>
                    <a:pt x="747" y="629"/>
                    <a:pt x="735" y="627"/>
                  </a:cubicBezTo>
                  <a:lnTo>
                    <a:pt x="733" y="627"/>
                  </a:lnTo>
                  <a:lnTo>
                    <a:pt x="730" y="634"/>
                  </a:lnTo>
                  <a:lnTo>
                    <a:pt x="737" y="638"/>
                  </a:lnTo>
                  <a:cubicBezTo>
                    <a:pt x="748" y="646"/>
                    <a:pt x="758" y="655"/>
                    <a:pt x="765" y="665"/>
                  </a:cubicBezTo>
                  <a:lnTo>
                    <a:pt x="770" y="672"/>
                  </a:lnTo>
                  <a:lnTo>
                    <a:pt x="778" y="670"/>
                  </a:lnTo>
                  <a:cubicBezTo>
                    <a:pt x="788" y="665"/>
                    <a:pt x="800" y="660"/>
                    <a:pt x="812" y="654"/>
                  </a:cubicBezTo>
                  <a:cubicBezTo>
                    <a:pt x="847" y="638"/>
                    <a:pt x="895" y="618"/>
                    <a:pt x="943" y="598"/>
                  </a:cubicBezTo>
                  <a:cubicBezTo>
                    <a:pt x="1042" y="555"/>
                    <a:pt x="1142" y="515"/>
                    <a:pt x="1182" y="511"/>
                  </a:cubicBezTo>
                  <a:cubicBezTo>
                    <a:pt x="1182" y="511"/>
                    <a:pt x="1186" y="511"/>
                    <a:pt x="1190" y="511"/>
                  </a:cubicBezTo>
                  <a:cubicBezTo>
                    <a:pt x="1249" y="511"/>
                    <a:pt x="1301" y="531"/>
                    <a:pt x="1301" y="531"/>
                  </a:cubicBezTo>
                  <a:cubicBezTo>
                    <a:pt x="1309" y="535"/>
                    <a:pt x="1309" y="535"/>
                    <a:pt x="1309" y="535"/>
                  </a:cubicBezTo>
                  <a:cubicBezTo>
                    <a:pt x="1301" y="562"/>
                    <a:pt x="1301" y="562"/>
                    <a:pt x="1301" y="562"/>
                  </a:cubicBezTo>
                  <a:cubicBezTo>
                    <a:pt x="1293" y="562"/>
                    <a:pt x="1293" y="562"/>
                    <a:pt x="1293" y="562"/>
                  </a:cubicBezTo>
                  <a:cubicBezTo>
                    <a:pt x="1293" y="562"/>
                    <a:pt x="1289" y="559"/>
                    <a:pt x="1289" y="559"/>
                  </a:cubicBezTo>
                  <a:cubicBezTo>
                    <a:pt x="1289" y="559"/>
                    <a:pt x="1285" y="559"/>
                    <a:pt x="1285" y="559"/>
                  </a:cubicBezTo>
                  <a:cubicBezTo>
                    <a:pt x="1277" y="555"/>
                    <a:pt x="1269" y="555"/>
                    <a:pt x="1261" y="551"/>
                  </a:cubicBezTo>
                  <a:cubicBezTo>
                    <a:pt x="1241" y="547"/>
                    <a:pt x="1217" y="543"/>
                    <a:pt x="1190" y="543"/>
                  </a:cubicBezTo>
                  <a:cubicBezTo>
                    <a:pt x="1186" y="543"/>
                    <a:pt x="1186" y="543"/>
                    <a:pt x="1182" y="543"/>
                  </a:cubicBezTo>
                  <a:cubicBezTo>
                    <a:pt x="1162" y="543"/>
                    <a:pt x="1050" y="586"/>
                    <a:pt x="955" y="626"/>
                  </a:cubicBezTo>
                  <a:cubicBezTo>
                    <a:pt x="886" y="657"/>
                    <a:pt x="820" y="686"/>
                    <a:pt x="788" y="700"/>
                  </a:cubicBezTo>
                  <a:lnTo>
                    <a:pt x="784" y="702"/>
                  </a:lnTo>
                  <a:lnTo>
                    <a:pt x="788" y="713"/>
                  </a:lnTo>
                  <a:cubicBezTo>
                    <a:pt x="791" y="728"/>
                    <a:pt x="793" y="744"/>
                    <a:pt x="793" y="761"/>
                  </a:cubicBezTo>
                  <a:cubicBezTo>
                    <a:pt x="793" y="820"/>
                    <a:pt x="773" y="887"/>
                    <a:pt x="733" y="951"/>
                  </a:cubicBezTo>
                  <a:cubicBezTo>
                    <a:pt x="681" y="1032"/>
                    <a:pt x="602" y="1103"/>
                    <a:pt x="529" y="1128"/>
                  </a:cubicBezTo>
                  <a:lnTo>
                    <a:pt x="521" y="1130"/>
                  </a:lnTo>
                  <a:lnTo>
                    <a:pt x="521" y="1133"/>
                  </a:lnTo>
                  <a:cubicBezTo>
                    <a:pt x="519" y="1136"/>
                    <a:pt x="517" y="1140"/>
                    <a:pt x="517" y="1146"/>
                  </a:cubicBezTo>
                  <a:cubicBezTo>
                    <a:pt x="517" y="1158"/>
                    <a:pt x="513" y="1177"/>
                    <a:pt x="509" y="1197"/>
                  </a:cubicBezTo>
                  <a:cubicBezTo>
                    <a:pt x="501" y="1245"/>
                    <a:pt x="489" y="1304"/>
                    <a:pt x="481" y="1368"/>
                  </a:cubicBezTo>
                  <a:cubicBezTo>
                    <a:pt x="462" y="1494"/>
                    <a:pt x="442" y="1637"/>
                    <a:pt x="438" y="1685"/>
                  </a:cubicBezTo>
                  <a:cubicBezTo>
                    <a:pt x="438" y="1692"/>
                    <a:pt x="442" y="1696"/>
                    <a:pt x="442" y="1696"/>
                  </a:cubicBezTo>
                  <a:cubicBezTo>
                    <a:pt x="442" y="1704"/>
                    <a:pt x="458" y="1712"/>
                    <a:pt x="481" y="1712"/>
                  </a:cubicBezTo>
                  <a:cubicBezTo>
                    <a:pt x="509" y="1712"/>
                    <a:pt x="537" y="1704"/>
                    <a:pt x="537" y="1704"/>
                  </a:cubicBezTo>
                  <a:cubicBezTo>
                    <a:pt x="537" y="1704"/>
                    <a:pt x="537" y="1704"/>
                    <a:pt x="541" y="1704"/>
                  </a:cubicBezTo>
                  <a:cubicBezTo>
                    <a:pt x="545" y="1704"/>
                    <a:pt x="545" y="1704"/>
                    <a:pt x="545" y="1704"/>
                  </a:cubicBezTo>
                  <a:cubicBezTo>
                    <a:pt x="553" y="1732"/>
                    <a:pt x="553" y="1732"/>
                    <a:pt x="553" y="1732"/>
                  </a:cubicBezTo>
                  <a:cubicBezTo>
                    <a:pt x="545" y="1732"/>
                    <a:pt x="545" y="1732"/>
                    <a:pt x="545" y="1732"/>
                  </a:cubicBezTo>
                  <a:cubicBezTo>
                    <a:pt x="545" y="1732"/>
                    <a:pt x="541" y="1736"/>
                    <a:pt x="541" y="1736"/>
                  </a:cubicBezTo>
                  <a:cubicBezTo>
                    <a:pt x="537" y="1736"/>
                    <a:pt x="533" y="1736"/>
                    <a:pt x="525" y="1736"/>
                  </a:cubicBezTo>
                  <a:cubicBezTo>
                    <a:pt x="513" y="1740"/>
                    <a:pt x="497" y="1744"/>
                    <a:pt x="481" y="1744"/>
                  </a:cubicBezTo>
                  <a:cubicBezTo>
                    <a:pt x="481" y="1744"/>
                    <a:pt x="478" y="1744"/>
                    <a:pt x="478" y="1744"/>
                  </a:cubicBezTo>
                  <a:cubicBezTo>
                    <a:pt x="454" y="1744"/>
                    <a:pt x="422" y="1736"/>
                    <a:pt x="410" y="1704"/>
                  </a:cubicBezTo>
                  <a:lnTo>
                    <a:pt x="411" y="1704"/>
                  </a:lnTo>
                  <a:lnTo>
                    <a:pt x="412" y="1703"/>
                  </a:lnTo>
                  <a:lnTo>
                    <a:pt x="412" y="1703"/>
                  </a:lnTo>
                  <a:lnTo>
                    <a:pt x="413" y="1703"/>
                  </a:lnTo>
                  <a:cubicBezTo>
                    <a:pt x="413" y="1703"/>
                    <a:pt x="414" y="1702"/>
                    <a:pt x="415" y="1702"/>
                  </a:cubicBezTo>
                  <a:lnTo>
                    <a:pt x="416" y="1702"/>
                  </a:lnTo>
                  <a:lnTo>
                    <a:pt x="416" y="1701"/>
                  </a:lnTo>
                  <a:lnTo>
                    <a:pt x="417" y="1701"/>
                  </a:lnTo>
                  <a:cubicBezTo>
                    <a:pt x="418" y="1700"/>
                    <a:pt x="418" y="1700"/>
                    <a:pt x="418" y="1700"/>
                  </a:cubicBezTo>
                  <a:lnTo>
                    <a:pt x="416" y="1701"/>
                  </a:lnTo>
                  <a:lnTo>
                    <a:pt x="416" y="1701"/>
                  </a:lnTo>
                  <a:lnTo>
                    <a:pt x="416" y="1702"/>
                  </a:lnTo>
                  <a:lnTo>
                    <a:pt x="415" y="1702"/>
                  </a:lnTo>
                  <a:cubicBezTo>
                    <a:pt x="415" y="1702"/>
                    <a:pt x="414" y="1702"/>
                    <a:pt x="413" y="1703"/>
                  </a:cubicBezTo>
                  <a:lnTo>
                    <a:pt x="412" y="1703"/>
                  </a:lnTo>
                  <a:lnTo>
                    <a:pt x="411" y="1704"/>
                  </a:lnTo>
                  <a:lnTo>
                    <a:pt x="411" y="1704"/>
                  </a:lnTo>
                  <a:cubicBezTo>
                    <a:pt x="410" y="1704"/>
                    <a:pt x="410" y="1704"/>
                    <a:pt x="410" y="1704"/>
                  </a:cubicBezTo>
                  <a:cubicBezTo>
                    <a:pt x="410" y="1696"/>
                    <a:pt x="406" y="1692"/>
                    <a:pt x="406" y="1685"/>
                  </a:cubicBezTo>
                  <a:cubicBezTo>
                    <a:pt x="410" y="1595"/>
                    <a:pt x="472" y="1228"/>
                    <a:pt x="487" y="1137"/>
                  </a:cubicBezTo>
                  <a:lnTo>
                    <a:pt x="487" y="1137"/>
                  </a:lnTo>
                  <a:lnTo>
                    <a:pt x="482" y="1137"/>
                  </a:lnTo>
                  <a:cubicBezTo>
                    <a:pt x="466" y="1137"/>
                    <a:pt x="451" y="1133"/>
                    <a:pt x="435" y="1121"/>
                  </a:cubicBezTo>
                  <a:cubicBezTo>
                    <a:pt x="439" y="1117"/>
                    <a:pt x="439" y="1117"/>
                    <a:pt x="439" y="1117"/>
                  </a:cubicBezTo>
                  <a:cubicBezTo>
                    <a:pt x="435" y="1121"/>
                    <a:pt x="435" y="1121"/>
                    <a:pt x="435" y="1121"/>
                  </a:cubicBezTo>
                  <a:cubicBezTo>
                    <a:pt x="423" y="1113"/>
                    <a:pt x="412" y="1102"/>
                    <a:pt x="402" y="1088"/>
                  </a:cubicBezTo>
                  <a:lnTo>
                    <a:pt x="399" y="1083"/>
                  </a:lnTo>
                  <a:lnTo>
                    <a:pt x="393" y="1090"/>
                  </a:lnTo>
                  <a:cubicBezTo>
                    <a:pt x="367" y="1122"/>
                    <a:pt x="321" y="1178"/>
                    <a:pt x="283" y="1213"/>
                  </a:cubicBezTo>
                  <a:cubicBezTo>
                    <a:pt x="263" y="1229"/>
                    <a:pt x="247" y="1241"/>
                    <a:pt x="227" y="1245"/>
                  </a:cubicBezTo>
                  <a:cubicBezTo>
                    <a:pt x="227" y="1245"/>
                    <a:pt x="223" y="1241"/>
                    <a:pt x="223" y="1241"/>
                  </a:cubicBezTo>
                  <a:cubicBezTo>
                    <a:pt x="223" y="1233"/>
                    <a:pt x="223" y="1233"/>
                    <a:pt x="223" y="1233"/>
                  </a:cubicBezTo>
                  <a:cubicBezTo>
                    <a:pt x="219" y="1241"/>
                    <a:pt x="219" y="1241"/>
                    <a:pt x="219" y="1241"/>
                  </a:cubicBezTo>
                  <a:cubicBezTo>
                    <a:pt x="191" y="1233"/>
                    <a:pt x="171" y="1193"/>
                    <a:pt x="147" y="1154"/>
                  </a:cubicBezTo>
                  <a:cubicBezTo>
                    <a:pt x="131" y="1118"/>
                    <a:pt x="119" y="1083"/>
                    <a:pt x="115" y="1063"/>
                  </a:cubicBezTo>
                  <a:cubicBezTo>
                    <a:pt x="115" y="1063"/>
                    <a:pt x="111" y="1063"/>
                    <a:pt x="111" y="1063"/>
                  </a:cubicBezTo>
                  <a:cubicBezTo>
                    <a:pt x="84" y="1063"/>
                    <a:pt x="24" y="1079"/>
                    <a:pt x="20" y="1083"/>
                  </a:cubicBezTo>
                  <a:cubicBezTo>
                    <a:pt x="16" y="1075"/>
                    <a:pt x="16" y="1075"/>
                    <a:pt x="16" y="1075"/>
                  </a:cubicBezTo>
                  <a:cubicBezTo>
                    <a:pt x="8" y="1075"/>
                    <a:pt x="8" y="1075"/>
                    <a:pt x="8" y="1075"/>
                  </a:cubicBezTo>
                  <a:cubicBezTo>
                    <a:pt x="0" y="1051"/>
                    <a:pt x="0" y="1051"/>
                    <a:pt x="0" y="1051"/>
                  </a:cubicBezTo>
                  <a:cubicBezTo>
                    <a:pt x="12" y="1051"/>
                    <a:pt x="12" y="1051"/>
                    <a:pt x="12" y="1051"/>
                  </a:cubicBezTo>
                  <a:cubicBezTo>
                    <a:pt x="16" y="1051"/>
                    <a:pt x="16" y="1051"/>
                    <a:pt x="20" y="1047"/>
                  </a:cubicBezTo>
                  <a:cubicBezTo>
                    <a:pt x="28" y="1047"/>
                    <a:pt x="36" y="1043"/>
                    <a:pt x="48" y="1043"/>
                  </a:cubicBezTo>
                  <a:cubicBezTo>
                    <a:pt x="68" y="1039"/>
                    <a:pt x="92" y="1031"/>
                    <a:pt x="111" y="1031"/>
                  </a:cubicBezTo>
                  <a:cubicBezTo>
                    <a:pt x="115" y="1031"/>
                    <a:pt x="123" y="1031"/>
                    <a:pt x="127" y="1035"/>
                  </a:cubicBezTo>
                  <a:cubicBezTo>
                    <a:pt x="135" y="1039"/>
                    <a:pt x="143" y="1043"/>
                    <a:pt x="143" y="1055"/>
                  </a:cubicBezTo>
                  <a:cubicBezTo>
                    <a:pt x="143" y="1059"/>
                    <a:pt x="143" y="1059"/>
                    <a:pt x="143" y="1059"/>
                  </a:cubicBezTo>
                  <a:cubicBezTo>
                    <a:pt x="143" y="1063"/>
                    <a:pt x="159" y="1106"/>
                    <a:pt x="179" y="1138"/>
                  </a:cubicBezTo>
                  <a:cubicBezTo>
                    <a:pt x="187" y="1158"/>
                    <a:pt x="199" y="1178"/>
                    <a:pt x="207" y="1190"/>
                  </a:cubicBezTo>
                  <a:cubicBezTo>
                    <a:pt x="215" y="1201"/>
                    <a:pt x="227" y="1213"/>
                    <a:pt x="227" y="1213"/>
                  </a:cubicBezTo>
                  <a:cubicBezTo>
                    <a:pt x="227" y="1213"/>
                    <a:pt x="227" y="1213"/>
                    <a:pt x="231" y="1213"/>
                  </a:cubicBezTo>
                  <a:cubicBezTo>
                    <a:pt x="231" y="1209"/>
                    <a:pt x="231" y="1209"/>
                    <a:pt x="231" y="1209"/>
                  </a:cubicBezTo>
                  <a:cubicBezTo>
                    <a:pt x="235" y="1209"/>
                    <a:pt x="235" y="1209"/>
                    <a:pt x="239" y="1205"/>
                  </a:cubicBezTo>
                  <a:cubicBezTo>
                    <a:pt x="247" y="1201"/>
                    <a:pt x="255" y="1197"/>
                    <a:pt x="263" y="1190"/>
                  </a:cubicBezTo>
                  <a:cubicBezTo>
                    <a:pt x="279" y="1174"/>
                    <a:pt x="299" y="1154"/>
                    <a:pt x="318" y="1130"/>
                  </a:cubicBezTo>
                  <a:cubicBezTo>
                    <a:pt x="344" y="1098"/>
                    <a:pt x="370" y="1066"/>
                    <a:pt x="381" y="1053"/>
                  </a:cubicBezTo>
                  <a:lnTo>
                    <a:pt x="382" y="1052"/>
                  </a:lnTo>
                  <a:lnTo>
                    <a:pt x="376" y="1037"/>
                  </a:lnTo>
                  <a:cubicBezTo>
                    <a:pt x="363" y="1001"/>
                    <a:pt x="355" y="958"/>
                    <a:pt x="355" y="915"/>
                  </a:cubicBezTo>
                  <a:cubicBezTo>
                    <a:pt x="355" y="860"/>
                    <a:pt x="367" y="800"/>
                    <a:pt x="399" y="753"/>
                  </a:cubicBezTo>
                  <a:cubicBezTo>
                    <a:pt x="422" y="719"/>
                    <a:pt x="452" y="692"/>
                    <a:pt x="486" y="670"/>
                  </a:cubicBezTo>
                  <a:lnTo>
                    <a:pt x="492" y="667"/>
                  </a:lnTo>
                  <a:lnTo>
                    <a:pt x="492" y="667"/>
                  </a:lnTo>
                  <a:cubicBezTo>
                    <a:pt x="488" y="667"/>
                    <a:pt x="488" y="667"/>
                    <a:pt x="488" y="667"/>
                  </a:cubicBezTo>
                  <a:cubicBezTo>
                    <a:pt x="488" y="659"/>
                    <a:pt x="488" y="659"/>
                    <a:pt x="488" y="659"/>
                  </a:cubicBezTo>
                  <a:cubicBezTo>
                    <a:pt x="488" y="655"/>
                    <a:pt x="488" y="655"/>
                    <a:pt x="488" y="651"/>
                  </a:cubicBezTo>
                  <a:cubicBezTo>
                    <a:pt x="488" y="524"/>
                    <a:pt x="421" y="417"/>
                    <a:pt x="354" y="337"/>
                  </a:cubicBezTo>
                  <a:cubicBezTo>
                    <a:pt x="324" y="306"/>
                    <a:pt x="295" y="279"/>
                    <a:pt x="272" y="258"/>
                  </a:cubicBezTo>
                  <a:lnTo>
                    <a:pt x="271" y="258"/>
                  </a:lnTo>
                  <a:lnTo>
                    <a:pt x="270" y="258"/>
                  </a:lnTo>
                  <a:lnTo>
                    <a:pt x="270" y="257"/>
                  </a:lnTo>
                  <a:lnTo>
                    <a:pt x="263" y="251"/>
                  </a:lnTo>
                  <a:cubicBezTo>
                    <a:pt x="244" y="235"/>
                    <a:pt x="229" y="223"/>
                    <a:pt x="220" y="217"/>
                  </a:cubicBezTo>
                  <a:lnTo>
                    <a:pt x="219" y="216"/>
                  </a:lnTo>
                  <a:lnTo>
                    <a:pt x="219" y="214"/>
                  </a:lnTo>
                  <a:lnTo>
                    <a:pt x="219" y="214"/>
                  </a:lnTo>
                  <a:lnTo>
                    <a:pt x="219" y="211"/>
                  </a:lnTo>
                  <a:cubicBezTo>
                    <a:pt x="219" y="206"/>
                    <a:pt x="219" y="206"/>
                    <a:pt x="219" y="206"/>
                  </a:cubicBezTo>
                  <a:cubicBezTo>
                    <a:pt x="215" y="206"/>
                    <a:pt x="215" y="206"/>
                    <a:pt x="215" y="206"/>
                  </a:cubicBezTo>
                  <a:cubicBezTo>
                    <a:pt x="231" y="178"/>
                    <a:pt x="231" y="178"/>
                    <a:pt x="231" y="178"/>
                  </a:cubicBezTo>
                  <a:cubicBezTo>
                    <a:pt x="235" y="190"/>
                    <a:pt x="235" y="190"/>
                    <a:pt x="235" y="190"/>
                  </a:cubicBezTo>
                  <a:cubicBezTo>
                    <a:pt x="235" y="190"/>
                    <a:pt x="235" y="190"/>
                    <a:pt x="239" y="190"/>
                  </a:cubicBezTo>
                  <a:cubicBezTo>
                    <a:pt x="239" y="194"/>
                    <a:pt x="243" y="194"/>
                    <a:pt x="247" y="198"/>
                  </a:cubicBezTo>
                  <a:cubicBezTo>
                    <a:pt x="249" y="199"/>
                    <a:pt x="251" y="200"/>
                    <a:pt x="253" y="202"/>
                  </a:cubicBezTo>
                  <a:lnTo>
                    <a:pt x="256" y="203"/>
                  </a:lnTo>
                  <a:lnTo>
                    <a:pt x="250" y="182"/>
                  </a:lnTo>
                  <a:lnTo>
                    <a:pt x="250" y="178"/>
                  </a:lnTo>
                  <a:lnTo>
                    <a:pt x="278" y="171"/>
                  </a:lnTo>
                  <a:lnTo>
                    <a:pt x="299" y="240"/>
                  </a:lnTo>
                  <a:lnTo>
                    <a:pt x="299" y="240"/>
                  </a:lnTo>
                  <a:cubicBezTo>
                    <a:pt x="323" y="261"/>
                    <a:pt x="350" y="287"/>
                    <a:pt x="377" y="317"/>
                  </a:cubicBezTo>
                  <a:cubicBezTo>
                    <a:pt x="449" y="397"/>
                    <a:pt x="520" y="512"/>
                    <a:pt x="520" y="651"/>
                  </a:cubicBezTo>
                  <a:lnTo>
                    <a:pt x="520" y="652"/>
                  </a:lnTo>
                  <a:lnTo>
                    <a:pt x="535" y="645"/>
                  </a:lnTo>
                  <a:cubicBezTo>
                    <a:pt x="576" y="627"/>
                    <a:pt x="619" y="618"/>
                    <a:pt x="658" y="618"/>
                  </a:cubicBezTo>
                  <a:lnTo>
                    <a:pt x="663" y="618"/>
                  </a:lnTo>
                  <a:lnTo>
                    <a:pt x="664" y="618"/>
                  </a:lnTo>
                  <a:lnTo>
                    <a:pt x="672" y="618"/>
                  </a:lnTo>
                  <a:lnTo>
                    <a:pt x="672" y="619"/>
                  </a:lnTo>
                  <a:lnTo>
                    <a:pt x="681" y="619"/>
                  </a:lnTo>
                  <a:cubicBezTo>
                    <a:pt x="684" y="620"/>
                    <a:pt x="688" y="620"/>
                    <a:pt x="692" y="621"/>
                  </a:cubicBezTo>
                  <a:lnTo>
                    <a:pt x="701" y="623"/>
                  </a:lnTo>
                  <a:lnTo>
                    <a:pt x="702" y="620"/>
                  </a:lnTo>
                  <a:lnTo>
                    <a:pt x="699" y="619"/>
                  </a:lnTo>
                  <a:cubicBezTo>
                    <a:pt x="599" y="587"/>
                    <a:pt x="525" y="493"/>
                    <a:pt x="525" y="381"/>
                  </a:cubicBezTo>
                  <a:cubicBezTo>
                    <a:pt x="525" y="242"/>
                    <a:pt x="637" y="131"/>
                    <a:pt x="772" y="131"/>
                  </a:cubicBezTo>
                  <a:cubicBezTo>
                    <a:pt x="806" y="131"/>
                    <a:pt x="838" y="138"/>
                    <a:pt x="867" y="150"/>
                  </a:cubicBezTo>
                  <a:lnTo>
                    <a:pt x="868" y="150"/>
                  </a:lnTo>
                  <a:lnTo>
                    <a:pt x="869" y="150"/>
                  </a:lnTo>
                  <a:cubicBezTo>
                    <a:pt x="871" y="149"/>
                    <a:pt x="873" y="148"/>
                    <a:pt x="875" y="146"/>
                  </a:cubicBezTo>
                  <a:cubicBezTo>
                    <a:pt x="883" y="142"/>
                    <a:pt x="895" y="135"/>
                    <a:pt x="907" y="127"/>
                  </a:cubicBezTo>
                  <a:cubicBezTo>
                    <a:pt x="926" y="115"/>
                    <a:pt x="946" y="95"/>
                    <a:pt x="950" y="87"/>
                  </a:cubicBezTo>
                  <a:cubicBezTo>
                    <a:pt x="950" y="83"/>
                    <a:pt x="938" y="63"/>
                    <a:pt x="926" y="51"/>
                  </a:cubicBezTo>
                  <a:cubicBezTo>
                    <a:pt x="919" y="40"/>
                    <a:pt x="903" y="32"/>
                    <a:pt x="899" y="32"/>
                  </a:cubicBezTo>
                  <a:cubicBezTo>
                    <a:pt x="895" y="36"/>
                    <a:pt x="895" y="40"/>
                    <a:pt x="895" y="44"/>
                  </a:cubicBezTo>
                  <a:cubicBezTo>
                    <a:pt x="895" y="47"/>
                    <a:pt x="895" y="55"/>
                    <a:pt x="899" y="55"/>
                  </a:cubicBezTo>
                  <a:cubicBezTo>
                    <a:pt x="907" y="59"/>
                    <a:pt x="919" y="67"/>
                    <a:pt x="922" y="67"/>
                  </a:cubicBezTo>
                  <a:cubicBezTo>
                    <a:pt x="930" y="71"/>
                    <a:pt x="930" y="71"/>
                    <a:pt x="930" y="71"/>
                  </a:cubicBezTo>
                  <a:cubicBezTo>
                    <a:pt x="919" y="99"/>
                    <a:pt x="919" y="99"/>
                    <a:pt x="919" y="99"/>
                  </a:cubicBezTo>
                  <a:cubicBezTo>
                    <a:pt x="911" y="99"/>
                    <a:pt x="911" y="99"/>
                    <a:pt x="911" y="99"/>
                  </a:cubicBezTo>
                  <a:cubicBezTo>
                    <a:pt x="907" y="99"/>
                    <a:pt x="907" y="99"/>
                    <a:pt x="907" y="99"/>
                  </a:cubicBezTo>
                  <a:cubicBezTo>
                    <a:pt x="907" y="95"/>
                    <a:pt x="907" y="95"/>
                    <a:pt x="907" y="95"/>
                  </a:cubicBezTo>
                  <a:cubicBezTo>
                    <a:pt x="903" y="95"/>
                    <a:pt x="903" y="91"/>
                    <a:pt x="899" y="91"/>
                  </a:cubicBezTo>
                  <a:cubicBezTo>
                    <a:pt x="895" y="87"/>
                    <a:pt x="887" y="87"/>
                    <a:pt x="883" y="83"/>
                  </a:cubicBezTo>
                  <a:cubicBezTo>
                    <a:pt x="867" y="75"/>
                    <a:pt x="863" y="59"/>
                    <a:pt x="863" y="44"/>
                  </a:cubicBezTo>
                  <a:cubicBezTo>
                    <a:pt x="863" y="32"/>
                    <a:pt x="867" y="20"/>
                    <a:pt x="879" y="8"/>
                  </a:cubicBezTo>
                  <a:cubicBezTo>
                    <a:pt x="883" y="0"/>
                    <a:pt x="891" y="0"/>
                    <a:pt x="89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  <p:pic>
          <p:nvPicPr>
            <p:cNvPr id="49" name="图片 48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7168" y="9660"/>
              <a:ext cx="756" cy="682"/>
            </a:xfrm>
            <a:prstGeom prst="rect">
              <a:avLst/>
            </a:prstGeom>
          </p:spPr>
        </p:pic>
        <p:sp>
          <p:nvSpPr>
            <p:cNvPr id="87" name="Freeform 56"/>
            <p:cNvSpPr>
              <a:spLocks noEditPoints="1"/>
            </p:cNvSpPr>
            <p:nvPr userDrawn="1">
              <p:custDataLst>
                <p:tags r:id="rId8"/>
              </p:custDataLst>
            </p:nvPr>
          </p:nvSpPr>
          <p:spPr bwMode="auto">
            <a:xfrm>
              <a:off x="17885" y="9292"/>
              <a:ext cx="963" cy="1415"/>
            </a:xfrm>
            <a:custGeom>
              <a:gdLst>
                <a:gd name="T0" fmla="*/ 0 w 112"/>
                <a:gd name="T1" fmla="*/ 55 h 110"/>
                <a:gd name="T2" fmla="*/ 56 w 112"/>
                <a:gd name="T3" fmla="*/ 0 h 110"/>
                <a:gd name="T4" fmla="*/ 56 w 112"/>
                <a:gd name="T5" fmla="*/ 0 h 110"/>
                <a:gd name="T6" fmla="*/ 112 w 112"/>
                <a:gd name="T7" fmla="*/ 55 h 110"/>
                <a:gd name="T8" fmla="*/ 112 w 112"/>
                <a:gd name="T9" fmla="*/ 55 h 110"/>
                <a:gd name="T10" fmla="*/ 56 w 112"/>
                <a:gd name="T11" fmla="*/ 110 h 110"/>
                <a:gd name="T12" fmla="*/ 56 w 112"/>
                <a:gd name="T13" fmla="*/ 110 h 110"/>
                <a:gd name="T14" fmla="*/ 0 w 112"/>
                <a:gd name="T15" fmla="*/ 55 h 110"/>
                <a:gd name="T16" fmla="*/ 4 w 112"/>
                <a:gd name="T17" fmla="*/ 55 h 110"/>
                <a:gd name="T18" fmla="*/ 56 w 112"/>
                <a:gd name="T19" fmla="*/ 106 h 110"/>
                <a:gd name="T20" fmla="*/ 56 w 112"/>
                <a:gd name="T21" fmla="*/ 106 h 110"/>
                <a:gd name="T22" fmla="*/ 108 w 112"/>
                <a:gd name="T23" fmla="*/ 55 h 110"/>
                <a:gd name="T24" fmla="*/ 108 w 112"/>
                <a:gd name="T25" fmla="*/ 55 h 110"/>
                <a:gd name="T26" fmla="*/ 56 w 112"/>
                <a:gd name="T27" fmla="*/ 4 h 110"/>
                <a:gd name="T28" fmla="*/ 56 w 112"/>
                <a:gd name="T29" fmla="*/ 4 h 110"/>
                <a:gd name="T30" fmla="*/ 4 w 112"/>
                <a:gd name="T31" fmla="*/ 55 h 1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3" h="1415">
                  <a:moveTo>
                    <a:pt x="425" y="601"/>
                  </a:moveTo>
                  <a:lnTo>
                    <a:pt x="436" y="710"/>
                  </a:lnTo>
                  <a:lnTo>
                    <a:pt x="463" y="739"/>
                  </a:lnTo>
                  <a:lnTo>
                    <a:pt x="463" y="716"/>
                  </a:lnTo>
                  <a:lnTo>
                    <a:pt x="425" y="601"/>
                  </a:lnTo>
                  <a:close/>
                  <a:moveTo>
                    <a:pt x="462" y="492"/>
                  </a:moveTo>
                  <a:lnTo>
                    <a:pt x="450" y="546"/>
                  </a:lnTo>
                  <a:lnTo>
                    <a:pt x="428" y="518"/>
                  </a:lnTo>
                  <a:lnTo>
                    <a:pt x="490" y="713"/>
                  </a:lnTo>
                  <a:lnTo>
                    <a:pt x="490" y="811"/>
                  </a:lnTo>
                  <a:lnTo>
                    <a:pt x="412" y="726"/>
                  </a:lnTo>
                  <a:lnTo>
                    <a:pt x="408" y="723"/>
                  </a:lnTo>
                  <a:lnTo>
                    <a:pt x="408" y="720"/>
                  </a:lnTo>
                  <a:lnTo>
                    <a:pt x="392" y="524"/>
                  </a:lnTo>
                  <a:lnTo>
                    <a:pt x="375" y="556"/>
                  </a:lnTo>
                  <a:lnTo>
                    <a:pt x="352" y="516"/>
                  </a:lnTo>
                  <a:lnTo>
                    <a:pt x="350" y="519"/>
                  </a:lnTo>
                  <a:cubicBezTo>
                    <a:pt x="349" y="523"/>
                    <a:pt x="347" y="526"/>
                    <a:pt x="345" y="529"/>
                  </a:cubicBez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1" y="540"/>
                  </a:lnTo>
                  <a:cubicBezTo>
                    <a:pt x="327" y="578"/>
                    <a:pt x="320" y="628"/>
                    <a:pt x="320" y="679"/>
                  </a:cubicBezTo>
                  <a:cubicBezTo>
                    <a:pt x="320" y="683"/>
                    <a:pt x="320" y="683"/>
                    <a:pt x="320" y="683"/>
                  </a:cubicBezTo>
                  <a:cubicBezTo>
                    <a:pt x="320" y="727"/>
                    <a:pt x="347" y="778"/>
                    <a:pt x="385" y="818"/>
                  </a:cubicBezTo>
                  <a:cubicBezTo>
                    <a:pt x="422" y="856"/>
                    <a:pt x="470" y="883"/>
                    <a:pt x="500" y="883"/>
                  </a:cubicBezTo>
                  <a:cubicBezTo>
                    <a:pt x="500" y="883"/>
                    <a:pt x="500" y="883"/>
                    <a:pt x="504" y="883"/>
                  </a:cubicBezTo>
                  <a:cubicBezTo>
                    <a:pt x="524" y="883"/>
                    <a:pt x="548" y="865"/>
                    <a:pt x="567" y="837"/>
                  </a:cubicBezTo>
                  <a:lnTo>
                    <a:pt x="573" y="828"/>
                  </a:lnTo>
                  <a:lnTo>
                    <a:pt x="572" y="827"/>
                  </a:lnTo>
                  <a:cubicBezTo>
                    <a:pt x="561" y="814"/>
                    <a:pt x="561" y="814"/>
                    <a:pt x="561" y="814"/>
                  </a:cubicBezTo>
                  <a:cubicBezTo>
                    <a:pt x="571" y="811"/>
                    <a:pt x="571" y="811"/>
                    <a:pt x="571" y="811"/>
                  </a:cubicBezTo>
                  <a:cubicBezTo>
                    <a:pt x="571" y="811"/>
                    <a:pt x="575" y="811"/>
                    <a:pt x="575" y="811"/>
                  </a:cubicBezTo>
                  <a:cubicBezTo>
                    <a:pt x="577" y="808"/>
                    <a:pt x="580" y="806"/>
                    <a:pt x="584" y="803"/>
                  </a:cubicBezTo>
                  <a:lnTo>
                    <a:pt x="587" y="801"/>
                  </a:lnTo>
                  <a:lnTo>
                    <a:pt x="588" y="799"/>
                  </a:lnTo>
                  <a:cubicBezTo>
                    <a:pt x="601" y="769"/>
                    <a:pt x="609" y="733"/>
                    <a:pt x="609" y="700"/>
                  </a:cubicBezTo>
                  <a:cubicBezTo>
                    <a:pt x="609" y="679"/>
                    <a:pt x="605" y="662"/>
                    <a:pt x="602" y="649"/>
                  </a:cubicBezTo>
                  <a:cubicBezTo>
                    <a:pt x="602" y="645"/>
                    <a:pt x="602" y="645"/>
                    <a:pt x="602" y="645"/>
                  </a:cubicBezTo>
                  <a:cubicBezTo>
                    <a:pt x="579" y="577"/>
                    <a:pt x="520" y="518"/>
                    <a:pt x="463" y="492"/>
                  </a:cubicBezTo>
                  <a:lnTo>
                    <a:pt x="462" y="492"/>
                  </a:lnTo>
                  <a:close/>
                  <a:moveTo>
                    <a:pt x="383" y="485"/>
                  </a:moveTo>
                  <a:lnTo>
                    <a:pt x="383" y="485"/>
                  </a:lnTo>
                  <a:cubicBezTo>
                    <a:pt x="379" y="487"/>
                    <a:pt x="376" y="489"/>
                    <a:pt x="374" y="491"/>
                  </a:cubicBezTo>
                  <a:lnTo>
                    <a:pt x="372" y="492"/>
                  </a:lnTo>
                  <a:lnTo>
                    <a:pt x="375" y="499"/>
                  </a:lnTo>
                  <a:lnTo>
                    <a:pt x="383" y="485"/>
                  </a:lnTo>
                  <a:close/>
                  <a:moveTo>
                    <a:pt x="296" y="407"/>
                  </a:moveTo>
                  <a:lnTo>
                    <a:pt x="296" y="407"/>
                  </a:lnTo>
                  <a:cubicBezTo>
                    <a:pt x="296" y="407"/>
                    <a:pt x="296" y="407"/>
                    <a:pt x="296" y="407"/>
                  </a:cubicBezTo>
                  <a:lnTo>
                    <a:pt x="296" y="407"/>
                  </a:lnTo>
                  <a:close/>
                  <a:moveTo>
                    <a:pt x="316" y="404"/>
                  </a:moveTo>
                  <a:cubicBezTo>
                    <a:pt x="316" y="407"/>
                    <a:pt x="315" y="409"/>
                    <a:pt x="315" y="410"/>
                  </a:cubicBezTo>
                  <a:lnTo>
                    <a:pt x="314" y="411"/>
                  </a:lnTo>
                  <a:lnTo>
                    <a:pt x="318" y="409"/>
                  </a:lnTo>
                  <a:lnTo>
                    <a:pt x="319" y="409"/>
                  </a:lnTo>
                  <a:lnTo>
                    <a:pt x="318" y="406"/>
                  </a:lnTo>
                  <a:cubicBezTo>
                    <a:pt x="318" y="406"/>
                    <a:pt x="317" y="405"/>
                    <a:pt x="316" y="404"/>
                  </a:cubicBezTo>
                  <a:close/>
                  <a:moveTo>
                    <a:pt x="279" y="390"/>
                  </a:moveTo>
                  <a:cubicBezTo>
                    <a:pt x="279" y="394"/>
                    <a:pt x="279" y="394"/>
                    <a:pt x="275" y="394"/>
                  </a:cubicBezTo>
                  <a:cubicBezTo>
                    <a:pt x="274" y="395"/>
                    <a:pt x="273" y="397"/>
                    <a:pt x="272" y="398"/>
                  </a:cubicBezTo>
                  <a:lnTo>
                    <a:pt x="272" y="399"/>
                  </a:lnTo>
                  <a:lnTo>
                    <a:pt x="284" y="407"/>
                  </a:lnTo>
                  <a:lnTo>
                    <a:pt x="289" y="410"/>
                  </a:lnTo>
                  <a:lnTo>
                    <a:pt x="289" y="409"/>
                  </a:lnTo>
                  <a:cubicBezTo>
                    <a:pt x="289" y="407"/>
                    <a:pt x="289" y="407"/>
                    <a:pt x="289" y="407"/>
                  </a:cubicBezTo>
                  <a:cubicBezTo>
                    <a:pt x="289" y="407"/>
                    <a:pt x="289" y="404"/>
                    <a:pt x="289" y="404"/>
                  </a:cubicBezTo>
                  <a:cubicBezTo>
                    <a:pt x="289" y="400"/>
                    <a:pt x="289" y="400"/>
                    <a:pt x="289" y="397"/>
                  </a:cubicBezTo>
                  <a:cubicBezTo>
                    <a:pt x="289" y="397"/>
                    <a:pt x="286" y="394"/>
                    <a:pt x="282" y="390"/>
                  </a:cubicBezTo>
                  <a:cubicBezTo>
                    <a:pt x="282" y="390"/>
                    <a:pt x="282" y="390"/>
                    <a:pt x="279" y="390"/>
                  </a:cubicBezTo>
                  <a:close/>
                  <a:moveTo>
                    <a:pt x="323" y="340"/>
                  </a:moveTo>
                  <a:cubicBezTo>
                    <a:pt x="322" y="340"/>
                    <a:pt x="321" y="340"/>
                    <a:pt x="321" y="340"/>
                  </a:cubicBezTo>
                  <a:cubicBezTo>
                    <a:pt x="317" y="340"/>
                    <a:pt x="317" y="340"/>
                    <a:pt x="317" y="340"/>
                  </a:cubicBezTo>
                  <a:cubicBezTo>
                    <a:pt x="314" y="340"/>
                    <a:pt x="310" y="343"/>
                    <a:pt x="303" y="347"/>
                  </a:cubicBezTo>
                  <a:cubicBezTo>
                    <a:pt x="297" y="350"/>
                    <a:pt x="286" y="357"/>
                    <a:pt x="276" y="360"/>
                  </a:cubicBezTo>
                  <a:cubicBezTo>
                    <a:pt x="266" y="365"/>
                    <a:pt x="257" y="371"/>
                    <a:pt x="249" y="376"/>
                  </a:cubicBezTo>
                  <a:lnTo>
                    <a:pt x="248" y="377"/>
                  </a:lnTo>
                  <a:lnTo>
                    <a:pt x="249" y="379"/>
                  </a:lnTo>
                  <a:lnTo>
                    <a:pt x="252" y="382"/>
                  </a:lnTo>
                  <a:lnTo>
                    <a:pt x="252" y="381"/>
                  </a:lnTo>
                  <a:cubicBezTo>
                    <a:pt x="253" y="379"/>
                    <a:pt x="256" y="377"/>
                    <a:pt x="258" y="377"/>
                  </a:cubicBezTo>
                  <a:cubicBezTo>
                    <a:pt x="262" y="370"/>
                    <a:pt x="272" y="363"/>
                    <a:pt x="282" y="363"/>
                  </a:cubicBezTo>
                  <a:cubicBezTo>
                    <a:pt x="289" y="363"/>
                    <a:pt x="296" y="366"/>
                    <a:pt x="303" y="370"/>
                  </a:cubicBezTo>
                  <a:cubicBezTo>
                    <a:pt x="303" y="373"/>
                    <a:pt x="306" y="373"/>
                    <a:pt x="306" y="377"/>
                  </a:cubicBezTo>
                  <a:cubicBezTo>
                    <a:pt x="310" y="377"/>
                    <a:pt x="310" y="377"/>
                    <a:pt x="310" y="377"/>
                  </a:cubicBezTo>
                  <a:cubicBezTo>
                    <a:pt x="310" y="377"/>
                    <a:pt x="313" y="377"/>
                    <a:pt x="313" y="377"/>
                  </a:cubicBezTo>
                  <a:cubicBezTo>
                    <a:pt x="316" y="377"/>
                    <a:pt x="320" y="377"/>
                    <a:pt x="323" y="380"/>
                  </a:cubicBezTo>
                  <a:cubicBezTo>
                    <a:pt x="333" y="383"/>
                    <a:pt x="339" y="390"/>
                    <a:pt x="343" y="397"/>
                  </a:cubicBezTo>
                  <a:lnTo>
                    <a:pt x="343" y="397"/>
                  </a:lnTo>
                  <a:lnTo>
                    <a:pt x="343" y="397"/>
                  </a:lnTo>
                  <a:cubicBezTo>
                    <a:pt x="392" y="374"/>
                    <a:pt x="392" y="374"/>
                    <a:pt x="392" y="374"/>
                  </a:cubicBezTo>
                  <a:cubicBezTo>
                    <a:pt x="389" y="371"/>
                    <a:pt x="385" y="364"/>
                    <a:pt x="382" y="357"/>
                  </a:cubicBezTo>
                  <a:cubicBezTo>
                    <a:pt x="379" y="354"/>
                    <a:pt x="336" y="339"/>
                    <a:pt x="323" y="340"/>
                  </a:cubicBezTo>
                  <a:close/>
                  <a:moveTo>
                    <a:pt x="242" y="214"/>
                  </a:moveTo>
                  <a:lnTo>
                    <a:pt x="249" y="214"/>
                  </a:lnTo>
                  <a:lnTo>
                    <a:pt x="266" y="214"/>
                  </a:lnTo>
                  <a:lnTo>
                    <a:pt x="266" y="241"/>
                  </a:lnTo>
                  <a:lnTo>
                    <a:pt x="259" y="241"/>
                  </a:lnTo>
                  <a:lnTo>
                    <a:pt x="249" y="241"/>
                  </a:lnTo>
                  <a:lnTo>
                    <a:pt x="242" y="241"/>
                  </a:lnTo>
                  <a:lnTo>
                    <a:pt x="242" y="214"/>
                  </a:lnTo>
                  <a:close/>
                  <a:moveTo>
                    <a:pt x="374" y="99"/>
                  </a:moveTo>
                  <a:cubicBezTo>
                    <a:pt x="279" y="99"/>
                    <a:pt x="204" y="174"/>
                    <a:pt x="204" y="266"/>
                  </a:cubicBezTo>
                  <a:cubicBezTo>
                    <a:pt x="204" y="296"/>
                    <a:pt x="212" y="324"/>
                    <a:pt x="226" y="348"/>
                  </a:cubicBezTo>
                  <a:lnTo>
                    <a:pt x="232" y="356"/>
                  </a:lnTo>
                  <a:lnTo>
                    <a:pt x="233" y="356"/>
                  </a:lnTo>
                  <a:cubicBezTo>
                    <a:pt x="234" y="355"/>
                    <a:pt x="235" y="354"/>
                    <a:pt x="235" y="354"/>
                  </a:cubicBezTo>
                  <a:cubicBezTo>
                    <a:pt x="242" y="350"/>
                    <a:pt x="252" y="343"/>
                    <a:pt x="263" y="337"/>
                  </a:cubicBezTo>
                  <a:cubicBezTo>
                    <a:pt x="283" y="327"/>
                    <a:pt x="303" y="313"/>
                    <a:pt x="317" y="313"/>
                  </a:cubicBezTo>
                  <a:cubicBezTo>
                    <a:pt x="317" y="313"/>
                    <a:pt x="317" y="313"/>
                    <a:pt x="321" y="313"/>
                  </a:cubicBezTo>
                  <a:cubicBezTo>
                    <a:pt x="338" y="313"/>
                    <a:pt x="382" y="323"/>
                    <a:pt x="402" y="340"/>
                  </a:cubicBezTo>
                  <a:cubicBezTo>
                    <a:pt x="416" y="354"/>
                    <a:pt x="423" y="374"/>
                    <a:pt x="423" y="377"/>
                  </a:cubicBezTo>
                  <a:cubicBezTo>
                    <a:pt x="426" y="391"/>
                    <a:pt x="426" y="391"/>
                    <a:pt x="426" y="391"/>
                  </a:cubicBezTo>
                  <a:cubicBezTo>
                    <a:pt x="389" y="408"/>
                    <a:pt x="363" y="419"/>
                    <a:pt x="346" y="427"/>
                  </a:cubicBezTo>
                  <a:lnTo>
                    <a:pt x="342" y="429"/>
                  </a:lnTo>
                  <a:lnTo>
                    <a:pt x="352" y="431"/>
                  </a:lnTo>
                  <a:cubicBezTo>
                    <a:pt x="359" y="431"/>
                    <a:pt x="367" y="432"/>
                    <a:pt x="374" y="432"/>
                  </a:cubicBezTo>
                  <a:cubicBezTo>
                    <a:pt x="466" y="432"/>
                    <a:pt x="544" y="357"/>
                    <a:pt x="544" y="266"/>
                  </a:cubicBezTo>
                  <a:cubicBezTo>
                    <a:pt x="544" y="174"/>
                    <a:pt x="466" y="99"/>
                    <a:pt x="374" y="99"/>
                  </a:cubicBezTo>
                  <a:close/>
                  <a:moveTo>
                    <a:pt x="217" y="0"/>
                  </a:moveTo>
                  <a:cubicBezTo>
                    <a:pt x="217" y="10"/>
                    <a:pt x="217" y="10"/>
                    <a:pt x="217" y="10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7" y="27"/>
                    <a:pt x="214" y="27"/>
                    <a:pt x="214" y="27"/>
                  </a:cubicBezTo>
                  <a:cubicBezTo>
                    <a:pt x="214" y="27"/>
                    <a:pt x="214" y="27"/>
                    <a:pt x="214" y="31"/>
                  </a:cubicBezTo>
                  <a:cubicBezTo>
                    <a:pt x="214" y="31"/>
                    <a:pt x="211" y="31"/>
                    <a:pt x="211" y="31"/>
                  </a:cubicBezTo>
                  <a:cubicBezTo>
                    <a:pt x="211" y="31"/>
                    <a:pt x="207" y="31"/>
                    <a:pt x="207" y="31"/>
                  </a:cubicBezTo>
                  <a:cubicBezTo>
                    <a:pt x="204" y="31"/>
                    <a:pt x="200" y="31"/>
                    <a:pt x="197" y="31"/>
                  </a:cubicBezTo>
                  <a:cubicBezTo>
                    <a:pt x="187" y="34"/>
                    <a:pt x="177" y="38"/>
                    <a:pt x="173" y="38"/>
                  </a:cubicBezTo>
                  <a:cubicBezTo>
                    <a:pt x="173" y="41"/>
                    <a:pt x="173" y="41"/>
                    <a:pt x="177" y="44"/>
                  </a:cubicBezTo>
                  <a:cubicBezTo>
                    <a:pt x="207" y="68"/>
                    <a:pt x="265" y="92"/>
                    <a:pt x="275" y="96"/>
                  </a:cubicBezTo>
                  <a:cubicBezTo>
                    <a:pt x="276" y="96"/>
                    <a:pt x="277" y="96"/>
                    <a:pt x="277" y="96"/>
                  </a:cubicBezTo>
                  <a:lnTo>
                    <a:pt x="279" y="96"/>
                  </a:lnTo>
                  <a:lnTo>
                    <a:pt x="283" y="93"/>
                  </a:lnTo>
                  <a:lnTo>
                    <a:pt x="291" y="90"/>
                  </a:lnTo>
                  <a:lnTo>
                    <a:pt x="289" y="88"/>
                  </a:lnTo>
                  <a:cubicBezTo>
                    <a:pt x="282" y="83"/>
                    <a:pt x="273" y="73"/>
                    <a:pt x="259" y="54"/>
                  </a:cubicBezTo>
                  <a:cubicBezTo>
                    <a:pt x="260" y="53"/>
                    <a:pt x="261" y="53"/>
                    <a:pt x="261" y="53"/>
                  </a:cubicBezTo>
                  <a:lnTo>
                    <a:pt x="262" y="53"/>
                  </a:lnTo>
                  <a:lnTo>
                    <a:pt x="262" y="52"/>
                  </a:lnTo>
                  <a:lnTo>
                    <a:pt x="263" y="52"/>
                  </a:lnTo>
                  <a:lnTo>
                    <a:pt x="264" y="51"/>
                  </a:lnTo>
                  <a:lnTo>
                    <a:pt x="264" y="51"/>
                  </a:lnTo>
                  <a:lnTo>
                    <a:pt x="265" y="51"/>
                  </a:lnTo>
                  <a:lnTo>
                    <a:pt x="265" y="51"/>
                  </a:lnTo>
                  <a:lnTo>
                    <a:pt x="264" y="51"/>
                  </a:lnTo>
                  <a:lnTo>
                    <a:pt x="264" y="52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2" y="53"/>
                  </a:lnTo>
                  <a:lnTo>
                    <a:pt x="261" y="53"/>
                  </a:lnTo>
                  <a:cubicBezTo>
                    <a:pt x="259" y="54"/>
                    <a:pt x="259" y="54"/>
                    <a:pt x="259" y="54"/>
                  </a:cubicBezTo>
                  <a:cubicBezTo>
                    <a:pt x="256" y="47"/>
                    <a:pt x="249" y="37"/>
                    <a:pt x="249" y="30"/>
                  </a:cubicBezTo>
                  <a:cubicBezTo>
                    <a:pt x="249" y="13"/>
                    <a:pt x="263" y="6"/>
                    <a:pt x="269" y="3"/>
                  </a:cubicBezTo>
                  <a:cubicBezTo>
                    <a:pt x="280" y="3"/>
                    <a:pt x="286" y="3"/>
                    <a:pt x="293" y="3"/>
                  </a:cubicBezTo>
                  <a:cubicBezTo>
                    <a:pt x="297" y="3"/>
                    <a:pt x="297" y="3"/>
                    <a:pt x="300" y="3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303" y="30"/>
                    <a:pt x="303" y="30"/>
                    <a:pt x="303" y="30"/>
                  </a:cubicBezTo>
                  <a:cubicBezTo>
                    <a:pt x="297" y="30"/>
                    <a:pt x="297" y="30"/>
                    <a:pt x="297" y="30"/>
                  </a:cubicBezTo>
                  <a:cubicBezTo>
                    <a:pt x="297" y="30"/>
                    <a:pt x="297" y="30"/>
                    <a:pt x="293" y="30"/>
                  </a:cubicBezTo>
                  <a:cubicBezTo>
                    <a:pt x="290" y="30"/>
                    <a:pt x="283" y="30"/>
                    <a:pt x="280" y="30"/>
                  </a:cubicBezTo>
                  <a:cubicBezTo>
                    <a:pt x="280" y="34"/>
                    <a:pt x="280" y="37"/>
                    <a:pt x="283" y="37"/>
                  </a:cubicBezTo>
                  <a:cubicBezTo>
                    <a:pt x="293" y="54"/>
                    <a:pt x="300" y="61"/>
                    <a:pt x="307" y="67"/>
                  </a:cubicBezTo>
                  <a:cubicBezTo>
                    <a:pt x="310" y="67"/>
                    <a:pt x="310" y="71"/>
                    <a:pt x="310" y="71"/>
                  </a:cubicBezTo>
                  <a:cubicBezTo>
                    <a:pt x="317" y="71"/>
                    <a:pt x="317" y="71"/>
                    <a:pt x="317" y="71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314" y="81"/>
                    <a:pt x="314" y="81"/>
                    <a:pt x="314" y="81"/>
                  </a:cubicBezTo>
                  <a:lnTo>
                    <a:pt x="314" y="81"/>
                  </a:lnTo>
                  <a:lnTo>
                    <a:pt x="315" y="81"/>
                  </a:lnTo>
                  <a:cubicBezTo>
                    <a:pt x="334" y="75"/>
                    <a:pt x="354" y="72"/>
                    <a:pt x="374" y="72"/>
                  </a:cubicBezTo>
                  <a:cubicBezTo>
                    <a:pt x="483" y="72"/>
                    <a:pt x="571" y="157"/>
                    <a:pt x="571" y="266"/>
                  </a:cubicBezTo>
                  <a:cubicBezTo>
                    <a:pt x="571" y="354"/>
                    <a:pt x="508" y="431"/>
                    <a:pt x="423" y="453"/>
                  </a:cubicBezTo>
                  <a:lnTo>
                    <a:pt x="423" y="453"/>
                  </a:lnTo>
                  <a:lnTo>
                    <a:pt x="425" y="453"/>
                  </a:lnTo>
                  <a:cubicBezTo>
                    <a:pt x="428" y="453"/>
                    <a:pt x="432" y="454"/>
                    <a:pt x="436" y="455"/>
                  </a:cubicBezTo>
                  <a:lnTo>
                    <a:pt x="439" y="455"/>
                  </a:lnTo>
                  <a:lnTo>
                    <a:pt x="439" y="455"/>
                  </a:lnTo>
                  <a:lnTo>
                    <a:pt x="856" y="307"/>
                  </a:lnTo>
                  <a:lnTo>
                    <a:pt x="878" y="258"/>
                  </a:lnTo>
                  <a:lnTo>
                    <a:pt x="902" y="272"/>
                  </a:lnTo>
                  <a:lnTo>
                    <a:pt x="894" y="291"/>
                  </a:lnTo>
                  <a:lnTo>
                    <a:pt x="919" y="279"/>
                  </a:lnTo>
                  <a:lnTo>
                    <a:pt x="929" y="306"/>
                  </a:lnTo>
                  <a:lnTo>
                    <a:pt x="946" y="306"/>
                  </a:lnTo>
                  <a:lnTo>
                    <a:pt x="946" y="332"/>
                  </a:lnTo>
                  <a:lnTo>
                    <a:pt x="872" y="332"/>
                  </a:lnTo>
                  <a:lnTo>
                    <a:pt x="479" y="469"/>
                  </a:lnTo>
                  <a:lnTo>
                    <a:pt x="486" y="472"/>
                  </a:lnTo>
                  <a:cubicBezTo>
                    <a:pt x="546" y="502"/>
                    <a:pt x="602" y="563"/>
                    <a:pt x="626" y="632"/>
                  </a:cubicBezTo>
                  <a:cubicBezTo>
                    <a:pt x="626" y="639"/>
                    <a:pt x="626" y="639"/>
                    <a:pt x="626" y="639"/>
                  </a:cubicBezTo>
                  <a:cubicBezTo>
                    <a:pt x="626" y="639"/>
                    <a:pt x="626" y="639"/>
                    <a:pt x="629" y="639"/>
                  </a:cubicBezTo>
                  <a:cubicBezTo>
                    <a:pt x="629" y="645"/>
                    <a:pt x="629" y="645"/>
                    <a:pt x="629" y="645"/>
                  </a:cubicBezTo>
                  <a:cubicBezTo>
                    <a:pt x="633" y="662"/>
                    <a:pt x="636" y="679"/>
                    <a:pt x="636" y="700"/>
                  </a:cubicBezTo>
                  <a:cubicBezTo>
                    <a:pt x="636" y="724"/>
                    <a:pt x="633" y="749"/>
                    <a:pt x="626" y="774"/>
                  </a:cubicBezTo>
                  <a:lnTo>
                    <a:pt x="626" y="776"/>
                  </a:lnTo>
                  <a:lnTo>
                    <a:pt x="629" y="774"/>
                  </a:lnTo>
                  <a:cubicBezTo>
                    <a:pt x="663" y="756"/>
                    <a:pt x="704" y="736"/>
                    <a:pt x="742" y="736"/>
                  </a:cubicBezTo>
                  <a:cubicBezTo>
                    <a:pt x="755" y="736"/>
                    <a:pt x="772" y="739"/>
                    <a:pt x="786" y="750"/>
                  </a:cubicBezTo>
                  <a:cubicBezTo>
                    <a:pt x="834" y="784"/>
                    <a:pt x="868" y="831"/>
                    <a:pt x="881" y="852"/>
                  </a:cubicBezTo>
                  <a:cubicBezTo>
                    <a:pt x="949" y="821"/>
                    <a:pt x="949" y="821"/>
                    <a:pt x="949" y="821"/>
                  </a:cubicBezTo>
                  <a:cubicBezTo>
                    <a:pt x="963" y="845"/>
                    <a:pt x="963" y="845"/>
                    <a:pt x="963" y="845"/>
                  </a:cubicBezTo>
                  <a:cubicBezTo>
                    <a:pt x="871" y="886"/>
                    <a:pt x="871" y="886"/>
                    <a:pt x="871" y="886"/>
                  </a:cubicBezTo>
                  <a:cubicBezTo>
                    <a:pt x="868" y="883"/>
                    <a:pt x="868" y="883"/>
                    <a:pt x="868" y="883"/>
                  </a:cubicBezTo>
                  <a:cubicBezTo>
                    <a:pt x="864" y="876"/>
                    <a:pt x="864" y="876"/>
                    <a:pt x="864" y="876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7" y="874"/>
                  </a:lnTo>
                  <a:cubicBezTo>
                    <a:pt x="868" y="874"/>
                    <a:pt x="868" y="874"/>
                    <a:pt x="869" y="873"/>
                  </a:cubicBezTo>
                  <a:lnTo>
                    <a:pt x="869" y="873"/>
                  </a:lnTo>
                  <a:lnTo>
                    <a:pt x="869" y="873"/>
                  </a:lnTo>
                  <a:lnTo>
                    <a:pt x="870" y="873"/>
                  </a:lnTo>
                  <a:lnTo>
                    <a:pt x="870" y="873"/>
                  </a:lnTo>
                  <a:cubicBezTo>
                    <a:pt x="871" y="872"/>
                    <a:pt x="871" y="872"/>
                    <a:pt x="871" y="872"/>
                  </a:cubicBezTo>
                  <a:cubicBezTo>
                    <a:pt x="871" y="872"/>
                    <a:pt x="871" y="872"/>
                    <a:pt x="871" y="872"/>
                  </a:cubicBezTo>
                  <a:lnTo>
                    <a:pt x="871" y="872"/>
                  </a:lnTo>
                  <a:lnTo>
                    <a:pt x="871" y="872"/>
                  </a:lnTo>
                  <a:lnTo>
                    <a:pt x="870" y="873"/>
                  </a:lnTo>
                  <a:lnTo>
                    <a:pt x="869" y="873"/>
                  </a:lnTo>
                  <a:lnTo>
                    <a:pt x="868" y="874"/>
                  </a:lnTo>
                  <a:cubicBezTo>
                    <a:pt x="868" y="874"/>
                    <a:pt x="867" y="874"/>
                    <a:pt x="866" y="875"/>
                  </a:cubicBezTo>
                  <a:lnTo>
                    <a:pt x="866" y="875"/>
                  </a:lnTo>
                  <a:lnTo>
                    <a:pt x="866" y="875"/>
                  </a:lnTo>
                  <a:lnTo>
                    <a:pt x="866" y="875"/>
                  </a:lnTo>
                  <a:lnTo>
                    <a:pt x="865" y="875"/>
                  </a:lnTo>
                  <a:cubicBezTo>
                    <a:pt x="864" y="876"/>
                    <a:pt x="864" y="876"/>
                    <a:pt x="864" y="876"/>
                  </a:cubicBezTo>
                  <a:cubicBezTo>
                    <a:pt x="864" y="876"/>
                    <a:pt x="864" y="876"/>
                    <a:pt x="864" y="872"/>
                  </a:cubicBezTo>
                  <a:cubicBezTo>
                    <a:pt x="861" y="872"/>
                    <a:pt x="861" y="869"/>
                    <a:pt x="857" y="866"/>
                  </a:cubicBezTo>
                  <a:cubicBezTo>
                    <a:pt x="854" y="859"/>
                    <a:pt x="847" y="849"/>
                    <a:pt x="837" y="838"/>
                  </a:cubicBezTo>
                  <a:cubicBezTo>
                    <a:pt x="823" y="818"/>
                    <a:pt x="796" y="791"/>
                    <a:pt x="769" y="770"/>
                  </a:cubicBezTo>
                  <a:cubicBezTo>
                    <a:pt x="762" y="767"/>
                    <a:pt x="752" y="763"/>
                    <a:pt x="742" y="763"/>
                  </a:cubicBezTo>
                  <a:cubicBezTo>
                    <a:pt x="711" y="763"/>
                    <a:pt x="673" y="780"/>
                    <a:pt x="643" y="797"/>
                  </a:cubicBezTo>
                  <a:cubicBezTo>
                    <a:pt x="631" y="805"/>
                    <a:pt x="621" y="812"/>
                    <a:pt x="612" y="818"/>
                  </a:cubicBezTo>
                  <a:lnTo>
                    <a:pt x="609" y="820"/>
                  </a:lnTo>
                  <a:lnTo>
                    <a:pt x="605" y="829"/>
                  </a:lnTo>
                  <a:cubicBezTo>
                    <a:pt x="581" y="875"/>
                    <a:pt x="545" y="908"/>
                    <a:pt x="500" y="910"/>
                  </a:cubicBezTo>
                  <a:cubicBezTo>
                    <a:pt x="482" y="909"/>
                    <a:pt x="461" y="903"/>
                    <a:pt x="441" y="893"/>
                  </a:cubicBezTo>
                  <a:lnTo>
                    <a:pt x="433" y="889"/>
                  </a:lnTo>
                  <a:lnTo>
                    <a:pt x="433" y="891"/>
                  </a:lnTo>
                  <a:cubicBezTo>
                    <a:pt x="433" y="896"/>
                    <a:pt x="433" y="896"/>
                    <a:pt x="433" y="896"/>
                  </a:cubicBezTo>
                  <a:cubicBezTo>
                    <a:pt x="433" y="896"/>
                    <a:pt x="433" y="899"/>
                    <a:pt x="433" y="906"/>
                  </a:cubicBezTo>
                  <a:cubicBezTo>
                    <a:pt x="433" y="906"/>
                    <a:pt x="433" y="909"/>
                    <a:pt x="433" y="909"/>
                  </a:cubicBezTo>
                  <a:cubicBezTo>
                    <a:pt x="433" y="960"/>
                    <a:pt x="433" y="1150"/>
                    <a:pt x="454" y="1215"/>
                  </a:cubicBezTo>
                  <a:cubicBezTo>
                    <a:pt x="478" y="1300"/>
                    <a:pt x="478" y="1384"/>
                    <a:pt x="478" y="1384"/>
                  </a:cubicBezTo>
                  <a:cubicBezTo>
                    <a:pt x="481" y="1398"/>
                    <a:pt x="481" y="1398"/>
                    <a:pt x="481" y="1398"/>
                  </a:cubicBezTo>
                  <a:cubicBezTo>
                    <a:pt x="399" y="1415"/>
                    <a:pt x="399" y="1415"/>
                    <a:pt x="399" y="1415"/>
                  </a:cubicBezTo>
                  <a:cubicBezTo>
                    <a:pt x="399" y="1408"/>
                    <a:pt x="399" y="1408"/>
                    <a:pt x="399" y="1408"/>
                  </a:cubicBezTo>
                  <a:cubicBezTo>
                    <a:pt x="395" y="1395"/>
                    <a:pt x="395" y="1395"/>
                    <a:pt x="395" y="1395"/>
                  </a:cubicBezTo>
                  <a:cubicBezTo>
                    <a:pt x="392" y="1388"/>
                    <a:pt x="392" y="1388"/>
                    <a:pt x="392" y="1388"/>
                  </a:cubicBezTo>
                  <a:cubicBezTo>
                    <a:pt x="450" y="1374"/>
                    <a:pt x="450" y="1374"/>
                    <a:pt x="450" y="1374"/>
                  </a:cubicBezTo>
                  <a:cubicBezTo>
                    <a:pt x="450" y="1351"/>
                    <a:pt x="443" y="1283"/>
                    <a:pt x="426" y="1222"/>
                  </a:cubicBezTo>
                  <a:cubicBezTo>
                    <a:pt x="406" y="1147"/>
                    <a:pt x="406" y="953"/>
                    <a:pt x="406" y="906"/>
                  </a:cubicBezTo>
                  <a:cubicBezTo>
                    <a:pt x="406" y="906"/>
                    <a:pt x="406" y="903"/>
                    <a:pt x="406" y="903"/>
                  </a:cubicBezTo>
                  <a:cubicBezTo>
                    <a:pt x="406" y="896"/>
                    <a:pt x="406" y="896"/>
                    <a:pt x="406" y="896"/>
                  </a:cubicBezTo>
                  <a:cubicBezTo>
                    <a:pt x="406" y="896"/>
                    <a:pt x="406" y="896"/>
                    <a:pt x="406" y="892"/>
                  </a:cubicBezTo>
                  <a:cubicBezTo>
                    <a:pt x="406" y="889"/>
                    <a:pt x="409" y="889"/>
                    <a:pt x="413" y="889"/>
                  </a:cubicBezTo>
                  <a:cubicBezTo>
                    <a:pt x="428" y="889"/>
                    <a:pt x="432" y="889"/>
                    <a:pt x="433" y="889"/>
                  </a:cubicBezTo>
                  <a:lnTo>
                    <a:pt x="433" y="889"/>
                  </a:lnTo>
                  <a:lnTo>
                    <a:pt x="432" y="889"/>
                  </a:lnTo>
                  <a:cubicBezTo>
                    <a:pt x="363" y="850"/>
                    <a:pt x="296" y="766"/>
                    <a:pt x="293" y="679"/>
                  </a:cubicBezTo>
                  <a:cubicBezTo>
                    <a:pt x="293" y="641"/>
                    <a:pt x="297" y="601"/>
                    <a:pt x="306" y="565"/>
                  </a:cubicBezTo>
                  <a:lnTo>
                    <a:pt x="307" y="560"/>
                  </a:lnTo>
                  <a:lnTo>
                    <a:pt x="88" y="721"/>
                  </a:lnTo>
                  <a:lnTo>
                    <a:pt x="88" y="722"/>
                  </a:lnTo>
                  <a:cubicBezTo>
                    <a:pt x="88" y="724"/>
                    <a:pt x="88" y="726"/>
                    <a:pt x="88" y="730"/>
                  </a:cubicBezTo>
                  <a:cubicBezTo>
                    <a:pt x="88" y="730"/>
                    <a:pt x="88" y="733"/>
                    <a:pt x="88" y="733"/>
                  </a:cubicBezTo>
                  <a:cubicBezTo>
                    <a:pt x="95" y="740"/>
                    <a:pt x="95" y="740"/>
                    <a:pt x="95" y="740"/>
                  </a:cubicBezTo>
                  <a:cubicBezTo>
                    <a:pt x="75" y="760"/>
                    <a:pt x="75" y="760"/>
                    <a:pt x="75" y="760"/>
                  </a:cubicBezTo>
                  <a:cubicBezTo>
                    <a:pt x="71" y="753"/>
                    <a:pt x="71" y="753"/>
                    <a:pt x="71" y="753"/>
                  </a:cubicBezTo>
                  <a:cubicBezTo>
                    <a:pt x="67" y="751"/>
                    <a:pt x="65" y="747"/>
                    <a:pt x="63" y="744"/>
                  </a:cubicBezTo>
                  <a:lnTo>
                    <a:pt x="62" y="740"/>
                  </a:lnTo>
                  <a:lnTo>
                    <a:pt x="17" y="774"/>
                  </a:lnTo>
                  <a:lnTo>
                    <a:pt x="7" y="757"/>
                  </a:lnTo>
                  <a:lnTo>
                    <a:pt x="0" y="754"/>
                  </a:lnTo>
                  <a:lnTo>
                    <a:pt x="323" y="516"/>
                  </a:lnTo>
                  <a:lnTo>
                    <a:pt x="326" y="508"/>
                  </a:lnTo>
                  <a:cubicBezTo>
                    <a:pt x="337" y="488"/>
                    <a:pt x="351" y="471"/>
                    <a:pt x="370" y="461"/>
                  </a:cubicBezTo>
                  <a:lnTo>
                    <a:pt x="374" y="459"/>
                  </a:lnTo>
                  <a:lnTo>
                    <a:pt x="374" y="459"/>
                  </a:lnTo>
                  <a:cubicBezTo>
                    <a:pt x="349" y="459"/>
                    <a:pt x="325" y="454"/>
                    <a:pt x="303" y="446"/>
                  </a:cubicBezTo>
                  <a:lnTo>
                    <a:pt x="296" y="443"/>
                  </a:lnTo>
                  <a:lnTo>
                    <a:pt x="295" y="444"/>
                  </a:lnTo>
                  <a:cubicBezTo>
                    <a:pt x="293" y="448"/>
                    <a:pt x="293" y="448"/>
                    <a:pt x="293" y="448"/>
                  </a:cubicBezTo>
                  <a:lnTo>
                    <a:pt x="292" y="441"/>
                  </a:lnTo>
                  <a:lnTo>
                    <a:pt x="290" y="441"/>
                  </a:lnTo>
                  <a:cubicBezTo>
                    <a:pt x="248" y="421"/>
                    <a:pt x="214" y="387"/>
                    <a:pt x="195" y="345"/>
                  </a:cubicBezTo>
                  <a:lnTo>
                    <a:pt x="191" y="336"/>
                  </a:lnTo>
                  <a:lnTo>
                    <a:pt x="171" y="349"/>
                  </a:lnTo>
                  <a:lnTo>
                    <a:pt x="160" y="332"/>
                  </a:lnTo>
                  <a:lnTo>
                    <a:pt x="157" y="326"/>
                  </a:lnTo>
                  <a:lnTo>
                    <a:pt x="182" y="309"/>
                  </a:lnTo>
                  <a:lnTo>
                    <a:pt x="181" y="302"/>
                  </a:lnTo>
                  <a:cubicBezTo>
                    <a:pt x="178" y="290"/>
                    <a:pt x="177" y="278"/>
                    <a:pt x="177" y="266"/>
                  </a:cubicBezTo>
                  <a:cubicBezTo>
                    <a:pt x="177" y="204"/>
                    <a:pt x="205" y="151"/>
                    <a:pt x="249" y="116"/>
                  </a:cubicBezTo>
                  <a:lnTo>
                    <a:pt x="251" y="114"/>
                  </a:lnTo>
                  <a:lnTo>
                    <a:pt x="249" y="114"/>
                  </a:lnTo>
                  <a:cubicBezTo>
                    <a:pt x="243" y="111"/>
                    <a:pt x="235" y="108"/>
                    <a:pt x="228" y="106"/>
                  </a:cubicBezTo>
                  <a:cubicBezTo>
                    <a:pt x="207" y="96"/>
                    <a:pt x="180" y="82"/>
                    <a:pt x="160" y="65"/>
                  </a:cubicBezTo>
                  <a:lnTo>
                    <a:pt x="161" y="63"/>
                  </a:lnTo>
                  <a:lnTo>
                    <a:pt x="161" y="63"/>
                  </a:lnTo>
                  <a:lnTo>
                    <a:pt x="161" y="61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62" y="60"/>
                  </a:lnTo>
                  <a:cubicBezTo>
                    <a:pt x="163" y="58"/>
                    <a:pt x="163" y="58"/>
                    <a:pt x="163" y="58"/>
                  </a:cubicBezTo>
                  <a:lnTo>
                    <a:pt x="162" y="60"/>
                  </a:lnTo>
                  <a:lnTo>
                    <a:pt x="162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1" y="63"/>
                  </a:lnTo>
                  <a:lnTo>
                    <a:pt x="160" y="63"/>
                  </a:lnTo>
                  <a:cubicBezTo>
                    <a:pt x="160" y="65"/>
                    <a:pt x="160" y="65"/>
                    <a:pt x="160" y="65"/>
                  </a:cubicBezTo>
                  <a:cubicBezTo>
                    <a:pt x="149" y="58"/>
                    <a:pt x="146" y="48"/>
                    <a:pt x="146" y="38"/>
                  </a:cubicBezTo>
                  <a:cubicBezTo>
                    <a:pt x="146" y="17"/>
                    <a:pt x="170" y="10"/>
                    <a:pt x="180" y="7"/>
                  </a:cubicBezTo>
                  <a:cubicBezTo>
                    <a:pt x="194" y="3"/>
                    <a:pt x="207" y="3"/>
                    <a:pt x="207" y="3"/>
                  </a:cubicBezTo>
                  <a:cubicBezTo>
                    <a:pt x="217" y="0"/>
                    <a:pt x="217" y="0"/>
                    <a:pt x="217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350"/>
            </a:p>
          </p:txBody>
        </p:sp>
      </p:grp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127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434700" y="20250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6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7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51" name="图片 5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1511" y="312579"/>
            <a:ext cx="613410" cy="709613"/>
          </a:xfrm>
          <a:prstGeom prst="rect">
            <a:avLst/>
          </a:prstGeom>
        </p:spPr>
      </p:pic>
      <p:sp>
        <p:nvSpPr>
          <p:cNvPr id="53" name="Freeform 5"/>
          <p:cNvSpPr>
            <a:spLocks noEditPoints="1"/>
          </p:cNvSpPr>
          <p:nvPr userDrawn="1">
            <p:custDataLst>
              <p:tags r:id="rId5"/>
            </p:custDataLst>
          </p:nvPr>
        </p:nvSpPr>
        <p:spPr bwMode="auto">
          <a:xfrm>
            <a:off x="44291" y="14605"/>
            <a:ext cx="1058704" cy="1880870"/>
          </a:xfrm>
          <a:custGeom>
            <a:gdLst>
              <a:gd name="T0" fmla="*/ 0 w 120"/>
              <a:gd name="T1" fmla="*/ 61 h 122"/>
              <a:gd name="T2" fmla="*/ 60 w 120"/>
              <a:gd name="T3" fmla="*/ 0 h 122"/>
              <a:gd name="T4" fmla="*/ 60 w 120"/>
              <a:gd name="T5" fmla="*/ 0 h 122"/>
              <a:gd name="T6" fmla="*/ 120 w 120"/>
              <a:gd name="T7" fmla="*/ 61 h 122"/>
              <a:gd name="T8" fmla="*/ 120 w 120"/>
              <a:gd name="T9" fmla="*/ 61 h 122"/>
              <a:gd name="T10" fmla="*/ 120 w 120"/>
              <a:gd name="T11" fmla="*/ 61 h 122"/>
              <a:gd name="T12" fmla="*/ 60 w 120"/>
              <a:gd name="T13" fmla="*/ 122 h 122"/>
              <a:gd name="T14" fmla="*/ 60 w 120"/>
              <a:gd name="T15" fmla="*/ 122 h 122"/>
              <a:gd name="T16" fmla="*/ 0 w 120"/>
              <a:gd name="T17" fmla="*/ 61 h 122"/>
              <a:gd name="T18" fmla="*/ 4 w 120"/>
              <a:gd name="T19" fmla="*/ 61 h 122"/>
              <a:gd name="T20" fmla="*/ 60 w 120"/>
              <a:gd name="T21" fmla="*/ 118 h 122"/>
              <a:gd name="T22" fmla="*/ 60 w 120"/>
              <a:gd name="T23" fmla="*/ 118 h 122"/>
              <a:gd name="T24" fmla="*/ 116 w 120"/>
              <a:gd name="T25" fmla="*/ 61 h 122"/>
              <a:gd name="T26" fmla="*/ 116 w 120"/>
              <a:gd name="T27" fmla="*/ 61 h 122"/>
              <a:gd name="T28" fmla="*/ 116 w 120"/>
              <a:gd name="T29" fmla="*/ 61 h 122"/>
              <a:gd name="T30" fmla="*/ 60 w 120"/>
              <a:gd name="T31" fmla="*/ 4 h 122"/>
              <a:gd name="T32" fmla="*/ 60 w 120"/>
              <a:gd name="T33" fmla="*/ 4 h 122"/>
              <a:gd name="T34" fmla="*/ 4 w 120"/>
              <a:gd name="T35" fmla="*/ 61 h 12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23" h="2962">
                <a:moveTo>
                  <a:pt x="750" y="2861"/>
                </a:moveTo>
                <a:lnTo>
                  <a:pt x="750" y="2861"/>
                </a:lnTo>
                <a:lnTo>
                  <a:pt x="749" y="2861"/>
                </a:lnTo>
                <a:lnTo>
                  <a:pt x="748" y="2861"/>
                </a:lnTo>
                <a:lnTo>
                  <a:pt x="748" y="2861"/>
                </a:lnTo>
                <a:lnTo>
                  <a:pt x="747" y="2861"/>
                </a:lnTo>
                <a:lnTo>
                  <a:pt x="746" y="2861"/>
                </a:lnTo>
                <a:lnTo>
                  <a:pt x="745" y="2861"/>
                </a:lnTo>
                <a:lnTo>
                  <a:pt x="745" y="2861"/>
                </a:lnTo>
                <a:lnTo>
                  <a:pt x="744" y="2861"/>
                </a:lnTo>
                <a:lnTo>
                  <a:pt x="743" y="2861"/>
                </a:lnTo>
                <a:lnTo>
                  <a:pt x="743" y="2861"/>
                </a:lnTo>
                <a:lnTo>
                  <a:pt x="750" y="2861"/>
                </a:lnTo>
                <a:close/>
                <a:moveTo>
                  <a:pt x="1121" y="1273"/>
                </a:moveTo>
                <a:lnTo>
                  <a:pt x="811" y="1664"/>
                </a:lnTo>
                <a:lnTo>
                  <a:pt x="825" y="1737"/>
                </a:lnTo>
                <a:lnTo>
                  <a:pt x="987" y="1671"/>
                </a:lnTo>
                <a:lnTo>
                  <a:pt x="1121" y="1273"/>
                </a:lnTo>
                <a:close/>
                <a:moveTo>
                  <a:pt x="1222" y="1130"/>
                </a:moveTo>
                <a:lnTo>
                  <a:pt x="1227" y="1158"/>
                </a:lnTo>
                <a:lnTo>
                  <a:pt x="1250" y="1152"/>
                </a:lnTo>
                <a:lnTo>
                  <a:pt x="1244" y="1146"/>
                </a:lnTo>
                <a:cubicBezTo>
                  <a:pt x="1238" y="1140"/>
                  <a:pt x="1231" y="1135"/>
                  <a:pt x="1223" y="1131"/>
                </a:cubicBezTo>
                <a:lnTo>
                  <a:pt x="1222" y="1130"/>
                </a:lnTo>
                <a:close/>
                <a:moveTo>
                  <a:pt x="845" y="1120"/>
                </a:moveTo>
                <a:lnTo>
                  <a:pt x="846" y="1120"/>
                </a:lnTo>
                <a:lnTo>
                  <a:pt x="847" y="1120"/>
                </a:lnTo>
                <a:lnTo>
                  <a:pt x="848" y="1121"/>
                </a:lnTo>
                <a:lnTo>
                  <a:pt x="849" y="1121"/>
                </a:lnTo>
                <a:lnTo>
                  <a:pt x="851" y="1122"/>
                </a:lnTo>
                <a:lnTo>
                  <a:pt x="852" y="1123"/>
                </a:lnTo>
                <a:lnTo>
                  <a:pt x="851" y="1123"/>
                </a:lnTo>
                <a:lnTo>
                  <a:pt x="851" y="1122"/>
                </a:lnTo>
                <a:lnTo>
                  <a:pt x="849" y="1122"/>
                </a:lnTo>
                <a:lnTo>
                  <a:pt x="849" y="1121"/>
                </a:lnTo>
                <a:lnTo>
                  <a:pt x="848" y="1121"/>
                </a:lnTo>
                <a:lnTo>
                  <a:pt x="848" y="1121"/>
                </a:lnTo>
                <a:lnTo>
                  <a:pt x="846" y="1120"/>
                </a:lnTo>
                <a:lnTo>
                  <a:pt x="845" y="1120"/>
                </a:lnTo>
                <a:lnTo>
                  <a:pt x="845" y="1120"/>
                </a:lnTo>
                <a:close/>
                <a:moveTo>
                  <a:pt x="844" y="1119"/>
                </a:moveTo>
                <a:cubicBezTo>
                  <a:pt x="844" y="1119"/>
                  <a:pt x="844" y="1119"/>
                  <a:pt x="844" y="1119"/>
                </a:cubicBezTo>
                <a:lnTo>
                  <a:pt x="844" y="1119"/>
                </a:lnTo>
                <a:lnTo>
                  <a:pt x="844" y="1119"/>
                </a:lnTo>
                <a:close/>
                <a:moveTo>
                  <a:pt x="1041" y="1110"/>
                </a:moveTo>
                <a:lnTo>
                  <a:pt x="1023" y="1113"/>
                </a:lnTo>
                <a:cubicBezTo>
                  <a:pt x="911" y="1137"/>
                  <a:pt x="786" y="1206"/>
                  <a:pt x="717" y="1313"/>
                </a:cubicBezTo>
                <a:cubicBezTo>
                  <a:pt x="717" y="1313"/>
                  <a:pt x="717" y="1313"/>
                  <a:pt x="717" y="1312"/>
                </a:cubicBezTo>
                <a:lnTo>
                  <a:pt x="716" y="1312"/>
                </a:lnTo>
                <a:lnTo>
                  <a:pt x="716" y="1312"/>
                </a:lnTo>
                <a:cubicBezTo>
                  <a:pt x="716" y="1312"/>
                  <a:pt x="716" y="1311"/>
                  <a:pt x="715" y="1311"/>
                </a:cubicBezTo>
                <a:lnTo>
                  <a:pt x="715" y="1310"/>
                </a:lnTo>
                <a:lnTo>
                  <a:pt x="715" y="1310"/>
                </a:lnTo>
                <a:lnTo>
                  <a:pt x="714" y="1309"/>
                </a:lnTo>
                <a:lnTo>
                  <a:pt x="713" y="1308"/>
                </a:lnTo>
                <a:lnTo>
                  <a:pt x="712" y="1308"/>
                </a:lnTo>
                <a:lnTo>
                  <a:pt x="712" y="1308"/>
                </a:lnTo>
                <a:lnTo>
                  <a:pt x="712" y="1307"/>
                </a:lnTo>
                <a:lnTo>
                  <a:pt x="711" y="1307"/>
                </a:lnTo>
                <a:lnTo>
                  <a:pt x="711" y="1306"/>
                </a:lnTo>
                <a:lnTo>
                  <a:pt x="711" y="1307"/>
                </a:lnTo>
                <a:lnTo>
                  <a:pt x="711" y="1307"/>
                </a:lnTo>
                <a:lnTo>
                  <a:pt x="712" y="1308"/>
                </a:lnTo>
                <a:lnTo>
                  <a:pt x="713" y="1308"/>
                </a:lnTo>
                <a:lnTo>
                  <a:pt x="713" y="1309"/>
                </a:lnTo>
                <a:lnTo>
                  <a:pt x="714" y="1309"/>
                </a:lnTo>
                <a:lnTo>
                  <a:pt x="714" y="1310"/>
                </a:lnTo>
                <a:lnTo>
                  <a:pt x="715" y="1310"/>
                </a:lnTo>
                <a:lnTo>
                  <a:pt x="716" y="1312"/>
                </a:lnTo>
                <a:lnTo>
                  <a:pt x="717" y="1313"/>
                </a:lnTo>
                <a:cubicBezTo>
                  <a:pt x="676" y="1380"/>
                  <a:pt x="656" y="1467"/>
                  <a:pt x="656" y="1555"/>
                </a:cubicBezTo>
                <a:cubicBezTo>
                  <a:pt x="656" y="1696"/>
                  <a:pt x="710" y="1831"/>
                  <a:pt x="771" y="1865"/>
                </a:cubicBezTo>
                <a:cubicBezTo>
                  <a:pt x="784" y="1871"/>
                  <a:pt x="798" y="1878"/>
                  <a:pt x="818" y="1878"/>
                </a:cubicBezTo>
                <a:cubicBezTo>
                  <a:pt x="818" y="1878"/>
                  <a:pt x="818" y="1878"/>
                  <a:pt x="825" y="1878"/>
                </a:cubicBezTo>
                <a:cubicBezTo>
                  <a:pt x="926" y="1878"/>
                  <a:pt x="1095" y="1743"/>
                  <a:pt x="1196" y="1582"/>
                </a:cubicBezTo>
                <a:cubicBezTo>
                  <a:pt x="1264" y="1488"/>
                  <a:pt x="1291" y="1380"/>
                  <a:pt x="1291" y="1292"/>
                </a:cubicBezTo>
                <a:cubicBezTo>
                  <a:pt x="1291" y="1260"/>
                  <a:pt x="1287" y="1230"/>
                  <a:pt x="1279" y="1205"/>
                </a:cubicBezTo>
                <a:lnTo>
                  <a:pt x="1278" y="1202"/>
                </a:lnTo>
                <a:lnTo>
                  <a:pt x="1203" y="1225"/>
                </a:lnTo>
                <a:lnTo>
                  <a:pt x="1197" y="1214"/>
                </a:lnTo>
                <a:lnTo>
                  <a:pt x="1027" y="1710"/>
                </a:lnTo>
                <a:lnTo>
                  <a:pt x="784" y="1812"/>
                </a:lnTo>
                <a:lnTo>
                  <a:pt x="750" y="1664"/>
                </a:lnTo>
                <a:lnTo>
                  <a:pt x="750" y="1651"/>
                </a:lnTo>
                <a:lnTo>
                  <a:pt x="1148" y="1155"/>
                </a:lnTo>
                <a:lnTo>
                  <a:pt x="1041" y="1170"/>
                </a:lnTo>
                <a:lnTo>
                  <a:pt x="1041" y="1110"/>
                </a:lnTo>
                <a:close/>
                <a:moveTo>
                  <a:pt x="1215" y="721"/>
                </a:moveTo>
                <a:cubicBezTo>
                  <a:pt x="1209" y="782"/>
                  <a:pt x="1195" y="849"/>
                  <a:pt x="1188" y="869"/>
                </a:cubicBezTo>
                <a:cubicBezTo>
                  <a:pt x="1188" y="876"/>
                  <a:pt x="1195" y="889"/>
                  <a:pt x="1209" y="903"/>
                </a:cubicBezTo>
                <a:cubicBezTo>
                  <a:pt x="1229" y="916"/>
                  <a:pt x="1249" y="923"/>
                  <a:pt x="1263" y="923"/>
                </a:cubicBezTo>
                <a:cubicBezTo>
                  <a:pt x="1270" y="923"/>
                  <a:pt x="1345" y="883"/>
                  <a:pt x="1406" y="849"/>
                </a:cubicBezTo>
                <a:cubicBezTo>
                  <a:pt x="1412" y="842"/>
                  <a:pt x="1419" y="836"/>
                  <a:pt x="1433" y="836"/>
                </a:cubicBezTo>
                <a:cubicBezTo>
                  <a:pt x="1419" y="836"/>
                  <a:pt x="1412" y="836"/>
                  <a:pt x="1399" y="836"/>
                </a:cubicBezTo>
                <a:cubicBezTo>
                  <a:pt x="1365" y="836"/>
                  <a:pt x="1331" y="836"/>
                  <a:pt x="1304" y="829"/>
                </a:cubicBezTo>
                <a:cubicBezTo>
                  <a:pt x="1256" y="815"/>
                  <a:pt x="1236" y="768"/>
                  <a:pt x="1215" y="721"/>
                </a:cubicBezTo>
                <a:close/>
                <a:moveTo>
                  <a:pt x="1188" y="593"/>
                </a:moveTo>
                <a:cubicBezTo>
                  <a:pt x="1195" y="593"/>
                  <a:pt x="1195" y="593"/>
                  <a:pt x="1195" y="593"/>
                </a:cubicBezTo>
                <a:cubicBezTo>
                  <a:pt x="1229" y="593"/>
                  <a:pt x="1229" y="593"/>
                  <a:pt x="1229" y="593"/>
                </a:cubicBezTo>
                <a:cubicBezTo>
                  <a:pt x="1236" y="593"/>
                  <a:pt x="1236" y="593"/>
                  <a:pt x="1236" y="593"/>
                </a:cubicBezTo>
                <a:cubicBezTo>
                  <a:pt x="1236" y="600"/>
                  <a:pt x="1236" y="600"/>
                  <a:pt x="1236" y="600"/>
                </a:cubicBezTo>
                <a:cubicBezTo>
                  <a:pt x="1236" y="600"/>
                  <a:pt x="1236" y="606"/>
                  <a:pt x="1236" y="606"/>
                </a:cubicBezTo>
                <a:cubicBezTo>
                  <a:pt x="1243" y="613"/>
                  <a:pt x="1243" y="620"/>
                  <a:pt x="1243" y="627"/>
                </a:cubicBezTo>
                <a:cubicBezTo>
                  <a:pt x="1249" y="647"/>
                  <a:pt x="1256" y="667"/>
                  <a:pt x="1263" y="687"/>
                </a:cubicBezTo>
                <a:cubicBezTo>
                  <a:pt x="1277" y="734"/>
                  <a:pt x="1311" y="775"/>
                  <a:pt x="1317" y="775"/>
                </a:cubicBezTo>
                <a:cubicBezTo>
                  <a:pt x="1338" y="775"/>
                  <a:pt x="1365" y="782"/>
                  <a:pt x="1399" y="782"/>
                </a:cubicBezTo>
                <a:cubicBezTo>
                  <a:pt x="1467" y="782"/>
                  <a:pt x="1528" y="775"/>
                  <a:pt x="1535" y="775"/>
                </a:cubicBezTo>
                <a:cubicBezTo>
                  <a:pt x="1541" y="775"/>
                  <a:pt x="1541" y="775"/>
                  <a:pt x="1541" y="775"/>
                </a:cubicBezTo>
                <a:cubicBezTo>
                  <a:pt x="1555" y="822"/>
                  <a:pt x="1555" y="822"/>
                  <a:pt x="1555" y="822"/>
                </a:cubicBezTo>
                <a:cubicBezTo>
                  <a:pt x="1548" y="822"/>
                  <a:pt x="1548" y="822"/>
                  <a:pt x="1548" y="822"/>
                </a:cubicBezTo>
                <a:cubicBezTo>
                  <a:pt x="1541" y="829"/>
                  <a:pt x="1541" y="829"/>
                  <a:pt x="1541" y="829"/>
                </a:cubicBezTo>
                <a:cubicBezTo>
                  <a:pt x="1535" y="836"/>
                  <a:pt x="1521" y="842"/>
                  <a:pt x="1514" y="849"/>
                </a:cubicBezTo>
                <a:cubicBezTo>
                  <a:pt x="1494" y="862"/>
                  <a:pt x="1460" y="876"/>
                  <a:pt x="1433" y="896"/>
                </a:cubicBezTo>
                <a:cubicBezTo>
                  <a:pt x="1372" y="930"/>
                  <a:pt x="1304" y="970"/>
                  <a:pt x="1270" y="977"/>
                </a:cubicBezTo>
                <a:cubicBezTo>
                  <a:pt x="1270" y="977"/>
                  <a:pt x="1263" y="977"/>
                  <a:pt x="1263" y="977"/>
                </a:cubicBezTo>
                <a:cubicBezTo>
                  <a:pt x="1202" y="970"/>
                  <a:pt x="1141" y="930"/>
                  <a:pt x="1134" y="869"/>
                </a:cubicBezTo>
                <a:cubicBezTo>
                  <a:pt x="1134" y="862"/>
                  <a:pt x="1134" y="862"/>
                  <a:pt x="1134" y="856"/>
                </a:cubicBezTo>
                <a:cubicBezTo>
                  <a:pt x="1141" y="815"/>
                  <a:pt x="1182" y="606"/>
                  <a:pt x="1182" y="600"/>
                </a:cubicBezTo>
                <a:cubicBezTo>
                  <a:pt x="1188" y="593"/>
                  <a:pt x="1188" y="593"/>
                  <a:pt x="1188" y="593"/>
                </a:cubicBezTo>
                <a:close/>
                <a:moveTo>
                  <a:pt x="1500" y="505"/>
                </a:moveTo>
                <a:lnTo>
                  <a:pt x="1514" y="505"/>
                </a:lnTo>
                <a:lnTo>
                  <a:pt x="1548" y="505"/>
                </a:lnTo>
                <a:lnTo>
                  <a:pt x="1548" y="560"/>
                </a:lnTo>
                <a:lnTo>
                  <a:pt x="1534" y="560"/>
                </a:lnTo>
                <a:lnTo>
                  <a:pt x="1514" y="560"/>
                </a:lnTo>
                <a:lnTo>
                  <a:pt x="1500" y="560"/>
                </a:lnTo>
                <a:lnTo>
                  <a:pt x="1500" y="505"/>
                </a:lnTo>
                <a:close/>
                <a:moveTo>
                  <a:pt x="1350" y="452"/>
                </a:moveTo>
                <a:lnTo>
                  <a:pt x="1404" y="497"/>
                </a:lnTo>
                <a:lnTo>
                  <a:pt x="1370" y="538"/>
                </a:lnTo>
                <a:lnTo>
                  <a:pt x="1332" y="504"/>
                </a:lnTo>
                <a:lnTo>
                  <a:pt x="1318" y="497"/>
                </a:lnTo>
                <a:lnTo>
                  <a:pt x="1350" y="452"/>
                </a:lnTo>
                <a:close/>
                <a:moveTo>
                  <a:pt x="366" y="363"/>
                </a:moveTo>
                <a:cubicBezTo>
                  <a:pt x="367" y="363"/>
                  <a:pt x="369" y="365"/>
                  <a:pt x="372" y="367"/>
                </a:cubicBezTo>
                <a:lnTo>
                  <a:pt x="373" y="367"/>
                </a:lnTo>
                <a:lnTo>
                  <a:pt x="373" y="370"/>
                </a:lnTo>
                <a:cubicBezTo>
                  <a:pt x="366" y="363"/>
                  <a:pt x="366" y="363"/>
                  <a:pt x="366" y="363"/>
                </a:cubicBezTo>
                <a:close/>
                <a:moveTo>
                  <a:pt x="373" y="363"/>
                </a:moveTo>
                <a:lnTo>
                  <a:pt x="373" y="363"/>
                </a:lnTo>
                <a:lnTo>
                  <a:pt x="372" y="363"/>
                </a:lnTo>
                <a:lnTo>
                  <a:pt x="371" y="363"/>
                </a:lnTo>
                <a:lnTo>
                  <a:pt x="371" y="363"/>
                </a:lnTo>
                <a:lnTo>
                  <a:pt x="370" y="363"/>
                </a:lnTo>
                <a:lnTo>
                  <a:pt x="369" y="363"/>
                </a:lnTo>
                <a:lnTo>
                  <a:pt x="368" y="363"/>
                </a:lnTo>
                <a:lnTo>
                  <a:pt x="368" y="363"/>
                </a:lnTo>
                <a:lnTo>
                  <a:pt x="367" y="363"/>
                </a:lnTo>
                <a:lnTo>
                  <a:pt x="366" y="363"/>
                </a:lnTo>
                <a:lnTo>
                  <a:pt x="366" y="363"/>
                </a:lnTo>
                <a:lnTo>
                  <a:pt x="373" y="363"/>
                </a:lnTo>
                <a:close/>
                <a:moveTo>
                  <a:pt x="1311" y="277"/>
                </a:moveTo>
                <a:cubicBezTo>
                  <a:pt x="1108" y="277"/>
                  <a:pt x="945" y="445"/>
                  <a:pt x="945" y="647"/>
                </a:cubicBezTo>
                <a:cubicBezTo>
                  <a:pt x="945" y="849"/>
                  <a:pt x="1108" y="1017"/>
                  <a:pt x="1311" y="1017"/>
                </a:cubicBezTo>
                <a:cubicBezTo>
                  <a:pt x="1513" y="1017"/>
                  <a:pt x="1676" y="849"/>
                  <a:pt x="1676" y="647"/>
                </a:cubicBezTo>
                <a:cubicBezTo>
                  <a:pt x="1676" y="640"/>
                  <a:pt x="1676" y="640"/>
                  <a:pt x="1676" y="640"/>
                </a:cubicBezTo>
                <a:cubicBezTo>
                  <a:pt x="1676" y="510"/>
                  <a:pt x="1608" y="397"/>
                  <a:pt x="1506" y="333"/>
                </a:cubicBezTo>
                <a:lnTo>
                  <a:pt x="1502" y="330"/>
                </a:lnTo>
                <a:lnTo>
                  <a:pt x="1502" y="330"/>
                </a:lnTo>
                <a:cubicBezTo>
                  <a:pt x="1493" y="330"/>
                  <a:pt x="1493" y="330"/>
                  <a:pt x="1493" y="330"/>
                </a:cubicBezTo>
                <a:lnTo>
                  <a:pt x="1494" y="325"/>
                </a:lnTo>
                <a:lnTo>
                  <a:pt x="1485" y="320"/>
                </a:lnTo>
                <a:lnTo>
                  <a:pt x="1474" y="315"/>
                </a:lnTo>
                <a:lnTo>
                  <a:pt x="1474" y="315"/>
                </a:lnTo>
                <a:cubicBezTo>
                  <a:pt x="1472" y="316"/>
                  <a:pt x="1472" y="316"/>
                  <a:pt x="1472" y="316"/>
                </a:cubicBezTo>
                <a:lnTo>
                  <a:pt x="1470" y="313"/>
                </a:lnTo>
                <a:lnTo>
                  <a:pt x="1469" y="312"/>
                </a:lnTo>
                <a:cubicBezTo>
                  <a:pt x="1421" y="290"/>
                  <a:pt x="1368" y="277"/>
                  <a:pt x="1311" y="277"/>
                </a:cubicBezTo>
                <a:close/>
                <a:moveTo>
                  <a:pt x="1635" y="210"/>
                </a:moveTo>
                <a:lnTo>
                  <a:pt x="1633" y="212"/>
                </a:lnTo>
                <a:cubicBezTo>
                  <a:pt x="1616" y="229"/>
                  <a:pt x="1594" y="242"/>
                  <a:pt x="1574" y="255"/>
                </a:cubicBezTo>
                <a:cubicBezTo>
                  <a:pt x="1566" y="261"/>
                  <a:pt x="1559" y="266"/>
                  <a:pt x="1552" y="270"/>
                </a:cubicBezTo>
                <a:lnTo>
                  <a:pt x="1543" y="276"/>
                </a:lnTo>
                <a:lnTo>
                  <a:pt x="1551" y="276"/>
                </a:lnTo>
                <a:cubicBezTo>
                  <a:pt x="1554" y="276"/>
                  <a:pt x="1557" y="276"/>
                  <a:pt x="1561" y="276"/>
                </a:cubicBezTo>
                <a:cubicBezTo>
                  <a:pt x="1581" y="276"/>
                  <a:pt x="1608" y="276"/>
                  <a:pt x="1635" y="276"/>
                </a:cubicBezTo>
                <a:cubicBezTo>
                  <a:pt x="1655" y="276"/>
                  <a:pt x="1662" y="276"/>
                  <a:pt x="1662" y="276"/>
                </a:cubicBezTo>
                <a:cubicBezTo>
                  <a:pt x="1662" y="269"/>
                  <a:pt x="1669" y="269"/>
                  <a:pt x="1669" y="269"/>
                </a:cubicBezTo>
                <a:cubicBezTo>
                  <a:pt x="1669" y="263"/>
                  <a:pt x="1669" y="256"/>
                  <a:pt x="1676" y="249"/>
                </a:cubicBezTo>
                <a:cubicBezTo>
                  <a:pt x="1669" y="249"/>
                  <a:pt x="1669" y="249"/>
                  <a:pt x="1669" y="249"/>
                </a:cubicBezTo>
                <a:cubicBezTo>
                  <a:pt x="1655" y="249"/>
                  <a:pt x="1655" y="249"/>
                  <a:pt x="1655" y="249"/>
                </a:cubicBezTo>
                <a:cubicBezTo>
                  <a:pt x="1655" y="242"/>
                  <a:pt x="1655" y="242"/>
                  <a:pt x="1655" y="242"/>
                </a:cubicBezTo>
                <a:cubicBezTo>
                  <a:pt x="1628" y="236"/>
                  <a:pt x="1628" y="236"/>
                  <a:pt x="1628" y="236"/>
                </a:cubicBezTo>
                <a:cubicBezTo>
                  <a:pt x="1628" y="222"/>
                  <a:pt x="1628" y="222"/>
                  <a:pt x="1628" y="222"/>
                </a:cubicBezTo>
                <a:cubicBezTo>
                  <a:pt x="1628" y="215"/>
                  <a:pt x="1635" y="215"/>
                  <a:pt x="1635" y="215"/>
                </a:cubicBezTo>
                <a:cubicBezTo>
                  <a:pt x="1635" y="215"/>
                  <a:pt x="1635" y="215"/>
                  <a:pt x="1635" y="211"/>
                </a:cubicBezTo>
                <a:lnTo>
                  <a:pt x="1635" y="210"/>
                </a:lnTo>
                <a:close/>
                <a:moveTo>
                  <a:pt x="1696" y="209"/>
                </a:moveTo>
                <a:cubicBezTo>
                  <a:pt x="1696" y="209"/>
                  <a:pt x="1696" y="212"/>
                  <a:pt x="1694" y="217"/>
                </a:cubicBezTo>
                <a:lnTo>
                  <a:pt x="1694" y="217"/>
                </a:lnTo>
                <a:lnTo>
                  <a:pt x="1694" y="218"/>
                </a:lnTo>
                <a:cubicBezTo>
                  <a:pt x="1689" y="222"/>
                  <a:pt x="1688" y="223"/>
                  <a:pt x="1682" y="229"/>
                </a:cubicBezTo>
                <a:cubicBezTo>
                  <a:pt x="1682" y="236"/>
                  <a:pt x="1682" y="236"/>
                  <a:pt x="1682" y="236"/>
                </a:cubicBezTo>
                <a:cubicBezTo>
                  <a:pt x="1687" y="231"/>
                  <a:pt x="1691" y="226"/>
                  <a:pt x="1693" y="221"/>
                </a:cubicBezTo>
                <a:lnTo>
                  <a:pt x="1694" y="217"/>
                </a:lnTo>
                <a:lnTo>
                  <a:pt x="1696" y="215"/>
                </a:lnTo>
                <a:cubicBezTo>
                  <a:pt x="1696" y="209"/>
                  <a:pt x="1696" y="209"/>
                  <a:pt x="1696" y="209"/>
                </a:cubicBezTo>
                <a:close/>
                <a:moveTo>
                  <a:pt x="1526" y="0"/>
                </a:moveTo>
                <a:cubicBezTo>
                  <a:pt x="1560" y="0"/>
                  <a:pt x="1587" y="27"/>
                  <a:pt x="1614" y="54"/>
                </a:cubicBezTo>
                <a:cubicBezTo>
                  <a:pt x="1641" y="81"/>
                  <a:pt x="1661" y="114"/>
                  <a:pt x="1668" y="148"/>
                </a:cubicBezTo>
                <a:cubicBezTo>
                  <a:pt x="1668" y="151"/>
                  <a:pt x="1667" y="155"/>
                  <a:pt x="1666" y="158"/>
                </a:cubicBezTo>
                <a:lnTo>
                  <a:pt x="1666" y="159"/>
                </a:lnTo>
                <a:lnTo>
                  <a:pt x="1668" y="157"/>
                </a:lnTo>
                <a:cubicBezTo>
                  <a:pt x="1674" y="152"/>
                  <a:pt x="1683" y="148"/>
                  <a:pt x="1696" y="148"/>
                </a:cubicBezTo>
                <a:cubicBezTo>
                  <a:pt x="1709" y="148"/>
                  <a:pt x="1716" y="148"/>
                  <a:pt x="1723" y="155"/>
                </a:cubicBezTo>
                <a:cubicBezTo>
                  <a:pt x="1736" y="168"/>
                  <a:pt x="1750" y="188"/>
                  <a:pt x="1750" y="209"/>
                </a:cubicBezTo>
                <a:cubicBezTo>
                  <a:pt x="1750" y="229"/>
                  <a:pt x="1743" y="249"/>
                  <a:pt x="1730" y="269"/>
                </a:cubicBezTo>
                <a:cubicBezTo>
                  <a:pt x="1716" y="283"/>
                  <a:pt x="1716" y="290"/>
                  <a:pt x="1709" y="303"/>
                </a:cubicBezTo>
                <a:cubicBezTo>
                  <a:pt x="1696" y="323"/>
                  <a:pt x="1676" y="330"/>
                  <a:pt x="1642" y="330"/>
                </a:cubicBezTo>
                <a:cubicBezTo>
                  <a:pt x="1625" y="330"/>
                  <a:pt x="1610" y="330"/>
                  <a:pt x="1596" y="330"/>
                </a:cubicBezTo>
                <a:lnTo>
                  <a:pt x="1591" y="330"/>
                </a:lnTo>
                <a:lnTo>
                  <a:pt x="1602" y="340"/>
                </a:lnTo>
                <a:cubicBezTo>
                  <a:pt x="1678" y="415"/>
                  <a:pt x="1727" y="518"/>
                  <a:pt x="1730" y="634"/>
                </a:cubicBezTo>
                <a:cubicBezTo>
                  <a:pt x="1730" y="647"/>
                  <a:pt x="1730" y="647"/>
                  <a:pt x="1730" y="647"/>
                </a:cubicBezTo>
                <a:cubicBezTo>
                  <a:pt x="1730" y="883"/>
                  <a:pt x="1547" y="1071"/>
                  <a:pt x="1311" y="1071"/>
                </a:cubicBezTo>
                <a:cubicBezTo>
                  <a:pt x="1289" y="1071"/>
                  <a:pt x="1268" y="1069"/>
                  <a:pt x="1247" y="1066"/>
                </a:cubicBezTo>
                <a:lnTo>
                  <a:pt x="1244" y="1066"/>
                </a:lnTo>
                <a:lnTo>
                  <a:pt x="1240" y="1078"/>
                </a:lnTo>
                <a:lnTo>
                  <a:pt x="1250" y="1084"/>
                </a:lnTo>
                <a:cubicBezTo>
                  <a:pt x="1273" y="1099"/>
                  <a:pt x="1290" y="1117"/>
                  <a:pt x="1304" y="1138"/>
                </a:cubicBezTo>
                <a:lnTo>
                  <a:pt x="1307" y="1143"/>
                </a:lnTo>
                <a:lnTo>
                  <a:pt x="1312" y="1141"/>
                </a:lnTo>
                <a:cubicBezTo>
                  <a:pt x="1332" y="1134"/>
                  <a:pt x="1355" y="1122"/>
                  <a:pt x="1379" y="1110"/>
                </a:cubicBezTo>
                <a:cubicBezTo>
                  <a:pt x="1440" y="1083"/>
                  <a:pt x="1521" y="1050"/>
                  <a:pt x="1602" y="1016"/>
                </a:cubicBezTo>
                <a:cubicBezTo>
                  <a:pt x="1771" y="942"/>
                  <a:pt x="1939" y="875"/>
                  <a:pt x="2007" y="868"/>
                </a:cubicBezTo>
                <a:cubicBezTo>
                  <a:pt x="2007" y="868"/>
                  <a:pt x="2014" y="868"/>
                  <a:pt x="2020" y="868"/>
                </a:cubicBezTo>
                <a:cubicBezTo>
                  <a:pt x="2122" y="868"/>
                  <a:pt x="2209" y="902"/>
                  <a:pt x="2209" y="902"/>
                </a:cubicBezTo>
                <a:cubicBezTo>
                  <a:pt x="2223" y="908"/>
                  <a:pt x="2223" y="908"/>
                  <a:pt x="2223" y="908"/>
                </a:cubicBezTo>
                <a:cubicBezTo>
                  <a:pt x="2209" y="955"/>
                  <a:pt x="2209" y="955"/>
                  <a:pt x="2209" y="955"/>
                </a:cubicBezTo>
                <a:cubicBezTo>
                  <a:pt x="2196" y="955"/>
                  <a:pt x="2196" y="955"/>
                  <a:pt x="2196" y="955"/>
                </a:cubicBezTo>
                <a:cubicBezTo>
                  <a:pt x="2196" y="955"/>
                  <a:pt x="2189" y="949"/>
                  <a:pt x="2189" y="949"/>
                </a:cubicBezTo>
                <a:cubicBezTo>
                  <a:pt x="2189" y="949"/>
                  <a:pt x="2182" y="949"/>
                  <a:pt x="2182" y="949"/>
                </a:cubicBezTo>
                <a:cubicBezTo>
                  <a:pt x="2169" y="942"/>
                  <a:pt x="2155" y="942"/>
                  <a:pt x="2142" y="935"/>
                </a:cubicBezTo>
                <a:cubicBezTo>
                  <a:pt x="2108" y="929"/>
                  <a:pt x="2068" y="922"/>
                  <a:pt x="2020" y="922"/>
                </a:cubicBezTo>
                <a:cubicBezTo>
                  <a:pt x="2014" y="922"/>
                  <a:pt x="2014" y="922"/>
                  <a:pt x="2007" y="922"/>
                </a:cubicBezTo>
                <a:cubicBezTo>
                  <a:pt x="1973" y="922"/>
                  <a:pt x="1784" y="996"/>
                  <a:pt x="1622" y="1063"/>
                </a:cubicBezTo>
                <a:cubicBezTo>
                  <a:pt x="1500" y="1119"/>
                  <a:pt x="1383" y="1170"/>
                  <a:pt x="1331" y="1193"/>
                </a:cubicBezTo>
                <a:lnTo>
                  <a:pt x="1331" y="1193"/>
                </a:lnTo>
                <a:lnTo>
                  <a:pt x="1332" y="1199"/>
                </a:lnTo>
                <a:cubicBezTo>
                  <a:pt x="1341" y="1227"/>
                  <a:pt x="1345" y="1259"/>
                  <a:pt x="1345" y="1292"/>
                </a:cubicBezTo>
                <a:cubicBezTo>
                  <a:pt x="1345" y="1393"/>
                  <a:pt x="1311" y="1508"/>
                  <a:pt x="1244" y="1616"/>
                </a:cubicBezTo>
                <a:cubicBezTo>
                  <a:pt x="1152" y="1758"/>
                  <a:pt x="1012" y="1882"/>
                  <a:pt x="885" y="1920"/>
                </a:cubicBezTo>
                <a:lnTo>
                  <a:pt x="885" y="1920"/>
                </a:lnTo>
                <a:lnTo>
                  <a:pt x="885" y="1920"/>
                </a:lnTo>
                <a:cubicBezTo>
                  <a:pt x="883" y="1926"/>
                  <a:pt x="878" y="1933"/>
                  <a:pt x="878" y="1945"/>
                </a:cubicBezTo>
                <a:cubicBezTo>
                  <a:pt x="878" y="1965"/>
                  <a:pt x="871" y="1999"/>
                  <a:pt x="865" y="2032"/>
                </a:cubicBezTo>
                <a:cubicBezTo>
                  <a:pt x="851" y="2113"/>
                  <a:pt x="831" y="2214"/>
                  <a:pt x="817" y="2322"/>
                </a:cubicBezTo>
                <a:cubicBezTo>
                  <a:pt x="784" y="2538"/>
                  <a:pt x="750" y="2780"/>
                  <a:pt x="743" y="2861"/>
                </a:cubicBezTo>
                <a:cubicBezTo>
                  <a:pt x="743" y="2874"/>
                  <a:pt x="750" y="2881"/>
                  <a:pt x="750" y="2881"/>
                </a:cubicBezTo>
                <a:cubicBezTo>
                  <a:pt x="750" y="2895"/>
                  <a:pt x="777" y="2908"/>
                  <a:pt x="817" y="2908"/>
                </a:cubicBezTo>
                <a:cubicBezTo>
                  <a:pt x="865" y="2908"/>
                  <a:pt x="912" y="2895"/>
                  <a:pt x="912" y="2895"/>
                </a:cubicBezTo>
                <a:cubicBezTo>
                  <a:pt x="912" y="2895"/>
                  <a:pt x="912" y="2895"/>
                  <a:pt x="919" y="2895"/>
                </a:cubicBezTo>
                <a:cubicBezTo>
                  <a:pt x="925" y="2895"/>
                  <a:pt x="925" y="2895"/>
                  <a:pt x="925" y="2895"/>
                </a:cubicBezTo>
                <a:cubicBezTo>
                  <a:pt x="939" y="2942"/>
                  <a:pt x="939" y="2942"/>
                  <a:pt x="939" y="2942"/>
                </a:cubicBezTo>
                <a:cubicBezTo>
                  <a:pt x="925" y="2942"/>
                  <a:pt x="925" y="2942"/>
                  <a:pt x="925" y="2942"/>
                </a:cubicBezTo>
                <a:cubicBezTo>
                  <a:pt x="925" y="2942"/>
                  <a:pt x="919" y="2949"/>
                  <a:pt x="919" y="2949"/>
                </a:cubicBezTo>
                <a:cubicBezTo>
                  <a:pt x="912" y="2949"/>
                  <a:pt x="905" y="2949"/>
                  <a:pt x="892" y="2949"/>
                </a:cubicBezTo>
                <a:cubicBezTo>
                  <a:pt x="871" y="2955"/>
                  <a:pt x="844" y="2962"/>
                  <a:pt x="817" y="2962"/>
                </a:cubicBezTo>
                <a:cubicBezTo>
                  <a:pt x="817" y="2962"/>
                  <a:pt x="811" y="2962"/>
                  <a:pt x="811" y="2962"/>
                </a:cubicBezTo>
                <a:cubicBezTo>
                  <a:pt x="770" y="2962"/>
                  <a:pt x="716" y="2949"/>
                  <a:pt x="696" y="2895"/>
                </a:cubicBezTo>
                <a:lnTo>
                  <a:pt x="696" y="2894"/>
                </a:lnTo>
                <a:lnTo>
                  <a:pt x="696" y="2894"/>
                </a:lnTo>
                <a:lnTo>
                  <a:pt x="697" y="2894"/>
                </a:lnTo>
                <a:lnTo>
                  <a:pt x="699" y="2893"/>
                </a:lnTo>
                <a:lnTo>
                  <a:pt x="699" y="2893"/>
                </a:lnTo>
                <a:lnTo>
                  <a:pt x="699" y="2893"/>
                </a:lnTo>
                <a:lnTo>
                  <a:pt x="700" y="2892"/>
                </a:lnTo>
                <a:lnTo>
                  <a:pt x="702" y="2891"/>
                </a:lnTo>
                <a:lnTo>
                  <a:pt x="705" y="2890"/>
                </a:lnTo>
                <a:lnTo>
                  <a:pt x="705" y="2890"/>
                </a:lnTo>
                <a:lnTo>
                  <a:pt x="706" y="2890"/>
                </a:lnTo>
                <a:lnTo>
                  <a:pt x="707" y="2889"/>
                </a:lnTo>
                <a:lnTo>
                  <a:pt x="708" y="2889"/>
                </a:lnTo>
                <a:lnTo>
                  <a:pt x="709" y="2888"/>
                </a:lnTo>
                <a:lnTo>
                  <a:pt x="709" y="2888"/>
                </a:lnTo>
                <a:lnTo>
                  <a:pt x="708" y="2889"/>
                </a:lnTo>
                <a:lnTo>
                  <a:pt x="708" y="2889"/>
                </a:lnTo>
                <a:lnTo>
                  <a:pt x="707" y="2889"/>
                </a:lnTo>
                <a:lnTo>
                  <a:pt x="705" y="2890"/>
                </a:lnTo>
                <a:lnTo>
                  <a:pt x="704" y="2891"/>
                </a:lnTo>
                <a:lnTo>
                  <a:pt x="702" y="2891"/>
                </a:lnTo>
                <a:lnTo>
                  <a:pt x="701" y="2892"/>
                </a:lnTo>
                <a:lnTo>
                  <a:pt x="699" y="2893"/>
                </a:lnTo>
                <a:lnTo>
                  <a:pt x="699" y="2893"/>
                </a:lnTo>
                <a:lnTo>
                  <a:pt x="697" y="2894"/>
                </a:lnTo>
                <a:lnTo>
                  <a:pt x="697" y="2894"/>
                </a:lnTo>
                <a:lnTo>
                  <a:pt x="696" y="2894"/>
                </a:lnTo>
                <a:lnTo>
                  <a:pt x="696" y="2895"/>
                </a:lnTo>
                <a:cubicBezTo>
                  <a:pt x="696" y="2895"/>
                  <a:pt x="696" y="2895"/>
                  <a:pt x="696" y="2895"/>
                </a:cubicBezTo>
                <a:cubicBezTo>
                  <a:pt x="696" y="2881"/>
                  <a:pt x="689" y="2874"/>
                  <a:pt x="689" y="2861"/>
                </a:cubicBezTo>
                <a:cubicBezTo>
                  <a:pt x="695" y="2711"/>
                  <a:pt x="798" y="2107"/>
                  <a:pt x="825" y="1938"/>
                </a:cubicBezTo>
                <a:lnTo>
                  <a:pt x="826" y="1931"/>
                </a:lnTo>
                <a:lnTo>
                  <a:pt x="818" y="1932"/>
                </a:lnTo>
                <a:cubicBezTo>
                  <a:pt x="791" y="1932"/>
                  <a:pt x="764" y="1925"/>
                  <a:pt x="737" y="1905"/>
                </a:cubicBezTo>
                <a:lnTo>
                  <a:pt x="738" y="1904"/>
                </a:lnTo>
                <a:lnTo>
                  <a:pt x="738" y="1904"/>
                </a:lnTo>
                <a:lnTo>
                  <a:pt x="738" y="1904"/>
                </a:lnTo>
                <a:lnTo>
                  <a:pt x="739" y="1903"/>
                </a:lnTo>
                <a:lnTo>
                  <a:pt x="740" y="1902"/>
                </a:lnTo>
                <a:lnTo>
                  <a:pt x="741" y="1901"/>
                </a:lnTo>
                <a:lnTo>
                  <a:pt x="742" y="1900"/>
                </a:lnTo>
                <a:lnTo>
                  <a:pt x="742" y="1900"/>
                </a:lnTo>
                <a:lnTo>
                  <a:pt x="743" y="1899"/>
                </a:lnTo>
                <a:lnTo>
                  <a:pt x="744" y="1898"/>
                </a:lnTo>
                <a:lnTo>
                  <a:pt x="744" y="1898"/>
                </a:lnTo>
                <a:cubicBezTo>
                  <a:pt x="744" y="1899"/>
                  <a:pt x="743" y="1899"/>
                  <a:pt x="743" y="1899"/>
                </a:cubicBezTo>
                <a:lnTo>
                  <a:pt x="743" y="1899"/>
                </a:lnTo>
                <a:lnTo>
                  <a:pt x="742" y="1900"/>
                </a:lnTo>
                <a:lnTo>
                  <a:pt x="742" y="1901"/>
                </a:lnTo>
                <a:lnTo>
                  <a:pt x="740" y="1902"/>
                </a:lnTo>
                <a:lnTo>
                  <a:pt x="740" y="1902"/>
                </a:lnTo>
                <a:cubicBezTo>
                  <a:pt x="739" y="1903"/>
                  <a:pt x="739" y="1903"/>
                  <a:pt x="739" y="1903"/>
                </a:cubicBezTo>
                <a:lnTo>
                  <a:pt x="738" y="1904"/>
                </a:lnTo>
                <a:lnTo>
                  <a:pt x="738" y="1904"/>
                </a:lnTo>
                <a:lnTo>
                  <a:pt x="737" y="1905"/>
                </a:lnTo>
                <a:cubicBezTo>
                  <a:pt x="737" y="1905"/>
                  <a:pt x="737" y="1905"/>
                  <a:pt x="737" y="1905"/>
                </a:cubicBezTo>
                <a:cubicBezTo>
                  <a:pt x="715" y="1890"/>
                  <a:pt x="695" y="1869"/>
                  <a:pt x="677" y="1842"/>
                </a:cubicBezTo>
                <a:lnTo>
                  <a:pt x="676" y="1840"/>
                </a:lnTo>
                <a:lnTo>
                  <a:pt x="672" y="1844"/>
                </a:lnTo>
                <a:cubicBezTo>
                  <a:pt x="629" y="1896"/>
                  <a:pt x="547" y="1997"/>
                  <a:pt x="479" y="2060"/>
                </a:cubicBezTo>
                <a:cubicBezTo>
                  <a:pt x="446" y="2087"/>
                  <a:pt x="419" y="2107"/>
                  <a:pt x="385" y="2114"/>
                </a:cubicBezTo>
                <a:cubicBezTo>
                  <a:pt x="385" y="2114"/>
                  <a:pt x="378" y="2107"/>
                  <a:pt x="378" y="2107"/>
                </a:cubicBezTo>
                <a:cubicBezTo>
                  <a:pt x="378" y="2097"/>
                  <a:pt x="378" y="2095"/>
                  <a:pt x="378" y="2094"/>
                </a:cubicBezTo>
                <a:lnTo>
                  <a:pt x="378" y="2094"/>
                </a:lnTo>
                <a:lnTo>
                  <a:pt x="378" y="2094"/>
                </a:lnTo>
                <a:lnTo>
                  <a:pt x="376" y="2098"/>
                </a:lnTo>
                <a:cubicBezTo>
                  <a:pt x="371" y="2107"/>
                  <a:pt x="371" y="2107"/>
                  <a:pt x="371" y="2107"/>
                </a:cubicBezTo>
                <a:cubicBezTo>
                  <a:pt x="324" y="2094"/>
                  <a:pt x="290" y="2026"/>
                  <a:pt x="250" y="1959"/>
                </a:cubicBezTo>
                <a:cubicBezTo>
                  <a:pt x="223" y="1898"/>
                  <a:pt x="203" y="1838"/>
                  <a:pt x="196" y="1804"/>
                </a:cubicBezTo>
                <a:cubicBezTo>
                  <a:pt x="196" y="1804"/>
                  <a:pt x="189" y="1804"/>
                  <a:pt x="189" y="1804"/>
                </a:cubicBezTo>
                <a:cubicBezTo>
                  <a:pt x="142" y="1804"/>
                  <a:pt x="41" y="1831"/>
                  <a:pt x="34" y="1838"/>
                </a:cubicBezTo>
                <a:cubicBezTo>
                  <a:pt x="30" y="1829"/>
                  <a:pt x="28" y="1826"/>
                  <a:pt x="27" y="1825"/>
                </a:cubicBezTo>
                <a:lnTo>
                  <a:pt x="27" y="1824"/>
                </a:lnTo>
                <a:lnTo>
                  <a:pt x="27" y="1824"/>
                </a:lnTo>
                <a:cubicBezTo>
                  <a:pt x="27" y="1824"/>
                  <a:pt x="27" y="1824"/>
                  <a:pt x="27" y="1824"/>
                </a:cubicBezTo>
                <a:lnTo>
                  <a:pt x="27" y="1824"/>
                </a:lnTo>
                <a:lnTo>
                  <a:pt x="23" y="1824"/>
                </a:lnTo>
                <a:cubicBezTo>
                  <a:pt x="14" y="1824"/>
                  <a:pt x="14" y="1824"/>
                  <a:pt x="14" y="1824"/>
                </a:cubicBezTo>
                <a:cubicBezTo>
                  <a:pt x="0" y="1784"/>
                  <a:pt x="0" y="1784"/>
                  <a:pt x="0" y="1784"/>
                </a:cubicBezTo>
                <a:cubicBezTo>
                  <a:pt x="20" y="1784"/>
                  <a:pt x="20" y="1784"/>
                  <a:pt x="20" y="1784"/>
                </a:cubicBezTo>
                <a:cubicBezTo>
                  <a:pt x="27" y="1784"/>
                  <a:pt x="27" y="1784"/>
                  <a:pt x="34" y="1777"/>
                </a:cubicBezTo>
                <a:cubicBezTo>
                  <a:pt x="47" y="1777"/>
                  <a:pt x="61" y="1770"/>
                  <a:pt x="81" y="1770"/>
                </a:cubicBezTo>
                <a:cubicBezTo>
                  <a:pt x="115" y="1763"/>
                  <a:pt x="155" y="1750"/>
                  <a:pt x="189" y="1750"/>
                </a:cubicBezTo>
                <a:cubicBezTo>
                  <a:pt x="196" y="1750"/>
                  <a:pt x="209" y="1750"/>
                  <a:pt x="216" y="1757"/>
                </a:cubicBezTo>
                <a:cubicBezTo>
                  <a:pt x="230" y="1763"/>
                  <a:pt x="243" y="1770"/>
                  <a:pt x="243" y="1790"/>
                </a:cubicBezTo>
                <a:cubicBezTo>
                  <a:pt x="243" y="1797"/>
                  <a:pt x="243" y="1797"/>
                  <a:pt x="243" y="1797"/>
                </a:cubicBezTo>
                <a:cubicBezTo>
                  <a:pt x="243" y="1804"/>
                  <a:pt x="270" y="1878"/>
                  <a:pt x="304" y="1932"/>
                </a:cubicBezTo>
                <a:cubicBezTo>
                  <a:pt x="317" y="1966"/>
                  <a:pt x="338" y="1999"/>
                  <a:pt x="351" y="2020"/>
                </a:cubicBezTo>
                <a:cubicBezTo>
                  <a:pt x="365" y="2040"/>
                  <a:pt x="385" y="2060"/>
                  <a:pt x="385" y="2060"/>
                </a:cubicBezTo>
                <a:cubicBezTo>
                  <a:pt x="385" y="2060"/>
                  <a:pt x="385" y="2060"/>
                  <a:pt x="392" y="2060"/>
                </a:cubicBezTo>
                <a:cubicBezTo>
                  <a:pt x="392" y="2053"/>
                  <a:pt x="392" y="2053"/>
                  <a:pt x="392" y="2053"/>
                </a:cubicBezTo>
                <a:cubicBezTo>
                  <a:pt x="398" y="2053"/>
                  <a:pt x="398" y="2053"/>
                  <a:pt x="405" y="2047"/>
                </a:cubicBezTo>
                <a:cubicBezTo>
                  <a:pt x="419" y="2040"/>
                  <a:pt x="432" y="2033"/>
                  <a:pt x="446" y="2020"/>
                </a:cubicBezTo>
                <a:cubicBezTo>
                  <a:pt x="473" y="1993"/>
                  <a:pt x="506" y="1959"/>
                  <a:pt x="540" y="1919"/>
                </a:cubicBezTo>
                <a:cubicBezTo>
                  <a:pt x="584" y="1864"/>
                  <a:pt x="628" y="1809"/>
                  <a:pt x="647" y="1787"/>
                </a:cubicBezTo>
                <a:lnTo>
                  <a:pt x="647" y="1786"/>
                </a:lnTo>
                <a:lnTo>
                  <a:pt x="643" y="1775"/>
                </a:lnTo>
                <a:cubicBezTo>
                  <a:pt x="617" y="1711"/>
                  <a:pt x="602" y="1633"/>
                  <a:pt x="602" y="1555"/>
                </a:cubicBezTo>
                <a:cubicBezTo>
                  <a:pt x="602" y="1461"/>
                  <a:pt x="622" y="1360"/>
                  <a:pt x="676" y="1279"/>
                </a:cubicBezTo>
                <a:cubicBezTo>
                  <a:pt x="715" y="1222"/>
                  <a:pt x="767" y="1175"/>
                  <a:pt x="824" y="1139"/>
                </a:cubicBezTo>
                <a:lnTo>
                  <a:pt x="836" y="1132"/>
                </a:lnTo>
                <a:lnTo>
                  <a:pt x="833" y="1132"/>
                </a:lnTo>
                <a:cubicBezTo>
                  <a:pt x="830" y="1132"/>
                  <a:pt x="830" y="1132"/>
                  <a:pt x="830" y="1132"/>
                </a:cubicBezTo>
                <a:cubicBezTo>
                  <a:pt x="830" y="1119"/>
                  <a:pt x="830" y="1119"/>
                  <a:pt x="830" y="1119"/>
                </a:cubicBezTo>
                <a:cubicBezTo>
                  <a:pt x="830" y="1112"/>
                  <a:pt x="830" y="1112"/>
                  <a:pt x="830" y="1105"/>
                </a:cubicBezTo>
                <a:cubicBezTo>
                  <a:pt x="830" y="889"/>
                  <a:pt x="716" y="707"/>
                  <a:pt x="601" y="572"/>
                </a:cubicBezTo>
                <a:cubicBezTo>
                  <a:pt x="551" y="519"/>
                  <a:pt x="503" y="473"/>
                  <a:pt x="463" y="439"/>
                </a:cubicBezTo>
                <a:lnTo>
                  <a:pt x="462" y="438"/>
                </a:lnTo>
                <a:lnTo>
                  <a:pt x="459" y="439"/>
                </a:lnTo>
                <a:lnTo>
                  <a:pt x="458" y="435"/>
                </a:lnTo>
                <a:lnTo>
                  <a:pt x="448" y="426"/>
                </a:lnTo>
                <a:cubicBezTo>
                  <a:pt x="415" y="398"/>
                  <a:pt x="389" y="378"/>
                  <a:pt x="375" y="369"/>
                </a:cubicBezTo>
                <a:lnTo>
                  <a:pt x="373" y="367"/>
                </a:lnTo>
                <a:lnTo>
                  <a:pt x="373" y="366"/>
                </a:lnTo>
                <a:cubicBezTo>
                  <a:pt x="373" y="365"/>
                  <a:pt x="373" y="364"/>
                  <a:pt x="373" y="363"/>
                </a:cubicBezTo>
                <a:lnTo>
                  <a:pt x="373" y="363"/>
                </a:lnTo>
                <a:lnTo>
                  <a:pt x="373" y="360"/>
                </a:lnTo>
                <a:cubicBezTo>
                  <a:pt x="373" y="349"/>
                  <a:pt x="373" y="349"/>
                  <a:pt x="373" y="349"/>
                </a:cubicBezTo>
                <a:cubicBezTo>
                  <a:pt x="366" y="349"/>
                  <a:pt x="366" y="349"/>
                  <a:pt x="366" y="349"/>
                </a:cubicBezTo>
                <a:cubicBezTo>
                  <a:pt x="393" y="302"/>
                  <a:pt x="393" y="302"/>
                  <a:pt x="393" y="302"/>
                </a:cubicBezTo>
                <a:cubicBezTo>
                  <a:pt x="400" y="322"/>
                  <a:pt x="400" y="322"/>
                  <a:pt x="400" y="322"/>
                </a:cubicBezTo>
                <a:cubicBezTo>
                  <a:pt x="400" y="322"/>
                  <a:pt x="400" y="322"/>
                  <a:pt x="406" y="322"/>
                </a:cubicBezTo>
                <a:cubicBezTo>
                  <a:pt x="406" y="329"/>
                  <a:pt x="413" y="329"/>
                  <a:pt x="420" y="336"/>
                </a:cubicBezTo>
                <a:cubicBezTo>
                  <a:pt x="423" y="337"/>
                  <a:pt x="427" y="340"/>
                  <a:pt x="431" y="342"/>
                </a:cubicBezTo>
                <a:lnTo>
                  <a:pt x="434" y="344"/>
                </a:lnTo>
                <a:lnTo>
                  <a:pt x="425" y="309"/>
                </a:lnTo>
                <a:lnTo>
                  <a:pt x="425" y="302"/>
                </a:lnTo>
                <a:lnTo>
                  <a:pt x="473" y="291"/>
                </a:lnTo>
                <a:lnTo>
                  <a:pt x="508" y="406"/>
                </a:lnTo>
                <a:lnTo>
                  <a:pt x="509" y="407"/>
                </a:lnTo>
                <a:cubicBezTo>
                  <a:pt x="549" y="443"/>
                  <a:pt x="595" y="487"/>
                  <a:pt x="642" y="538"/>
                </a:cubicBezTo>
                <a:cubicBezTo>
                  <a:pt x="763" y="673"/>
                  <a:pt x="884" y="869"/>
                  <a:pt x="884" y="1105"/>
                </a:cubicBezTo>
                <a:lnTo>
                  <a:pt x="884" y="1106"/>
                </a:lnTo>
                <a:lnTo>
                  <a:pt x="893" y="1102"/>
                </a:lnTo>
                <a:cubicBezTo>
                  <a:pt x="967" y="1068"/>
                  <a:pt x="1046" y="1050"/>
                  <a:pt x="1115" y="1050"/>
                </a:cubicBezTo>
                <a:lnTo>
                  <a:pt x="1122" y="1050"/>
                </a:lnTo>
                <a:lnTo>
                  <a:pt x="1127" y="1050"/>
                </a:lnTo>
                <a:lnTo>
                  <a:pt x="1141" y="1050"/>
                </a:lnTo>
                <a:lnTo>
                  <a:pt x="1141" y="1051"/>
                </a:lnTo>
                <a:lnTo>
                  <a:pt x="1155" y="1052"/>
                </a:lnTo>
                <a:cubicBezTo>
                  <a:pt x="1161" y="1053"/>
                  <a:pt x="1167" y="1054"/>
                  <a:pt x="1173" y="1055"/>
                </a:cubicBezTo>
                <a:lnTo>
                  <a:pt x="1190" y="1059"/>
                </a:lnTo>
                <a:lnTo>
                  <a:pt x="1192" y="1054"/>
                </a:lnTo>
                <a:lnTo>
                  <a:pt x="1186" y="1052"/>
                </a:lnTo>
                <a:cubicBezTo>
                  <a:pt x="1016" y="999"/>
                  <a:pt x="891" y="838"/>
                  <a:pt x="891" y="647"/>
                </a:cubicBezTo>
                <a:cubicBezTo>
                  <a:pt x="891" y="411"/>
                  <a:pt x="1080" y="223"/>
                  <a:pt x="1311" y="223"/>
                </a:cubicBezTo>
                <a:cubicBezTo>
                  <a:pt x="1368" y="223"/>
                  <a:pt x="1423" y="234"/>
                  <a:pt x="1472" y="255"/>
                </a:cubicBezTo>
                <a:lnTo>
                  <a:pt x="1472" y="255"/>
                </a:lnTo>
                <a:lnTo>
                  <a:pt x="1476" y="255"/>
                </a:lnTo>
                <a:cubicBezTo>
                  <a:pt x="1479" y="254"/>
                  <a:pt x="1482" y="252"/>
                  <a:pt x="1486" y="249"/>
                </a:cubicBezTo>
                <a:cubicBezTo>
                  <a:pt x="1499" y="242"/>
                  <a:pt x="1520" y="229"/>
                  <a:pt x="1540" y="215"/>
                </a:cubicBezTo>
                <a:cubicBezTo>
                  <a:pt x="1574" y="195"/>
                  <a:pt x="1607" y="161"/>
                  <a:pt x="1614" y="148"/>
                </a:cubicBezTo>
                <a:cubicBezTo>
                  <a:pt x="1614" y="141"/>
                  <a:pt x="1594" y="108"/>
                  <a:pt x="1574" y="87"/>
                </a:cubicBezTo>
                <a:cubicBezTo>
                  <a:pt x="1560" y="67"/>
                  <a:pt x="1533" y="54"/>
                  <a:pt x="1526" y="54"/>
                </a:cubicBezTo>
                <a:cubicBezTo>
                  <a:pt x="1520" y="61"/>
                  <a:pt x="1520" y="67"/>
                  <a:pt x="1520" y="74"/>
                </a:cubicBezTo>
                <a:cubicBezTo>
                  <a:pt x="1520" y="81"/>
                  <a:pt x="1520" y="94"/>
                  <a:pt x="1526" y="94"/>
                </a:cubicBezTo>
                <a:cubicBezTo>
                  <a:pt x="1540" y="101"/>
                  <a:pt x="1560" y="114"/>
                  <a:pt x="1567" y="114"/>
                </a:cubicBezTo>
                <a:cubicBezTo>
                  <a:pt x="1580" y="121"/>
                  <a:pt x="1580" y="121"/>
                  <a:pt x="1580" y="121"/>
                </a:cubicBezTo>
                <a:cubicBezTo>
                  <a:pt x="1560" y="168"/>
                  <a:pt x="1560" y="168"/>
                  <a:pt x="1560" y="168"/>
                </a:cubicBezTo>
                <a:cubicBezTo>
                  <a:pt x="1547" y="168"/>
                  <a:pt x="1547" y="168"/>
                  <a:pt x="1547" y="168"/>
                </a:cubicBezTo>
                <a:cubicBezTo>
                  <a:pt x="1540" y="168"/>
                  <a:pt x="1540" y="168"/>
                  <a:pt x="1540" y="168"/>
                </a:cubicBezTo>
                <a:cubicBezTo>
                  <a:pt x="1540" y="161"/>
                  <a:pt x="1540" y="161"/>
                  <a:pt x="1540" y="161"/>
                </a:cubicBezTo>
                <a:cubicBezTo>
                  <a:pt x="1533" y="161"/>
                  <a:pt x="1533" y="155"/>
                  <a:pt x="1526" y="155"/>
                </a:cubicBezTo>
                <a:cubicBezTo>
                  <a:pt x="1520" y="148"/>
                  <a:pt x="1506" y="148"/>
                  <a:pt x="1499" y="141"/>
                </a:cubicBezTo>
                <a:cubicBezTo>
                  <a:pt x="1472" y="128"/>
                  <a:pt x="1466" y="101"/>
                  <a:pt x="1466" y="74"/>
                </a:cubicBezTo>
                <a:cubicBezTo>
                  <a:pt x="1466" y="54"/>
                  <a:pt x="1472" y="34"/>
                  <a:pt x="1493" y="13"/>
                </a:cubicBezTo>
                <a:cubicBezTo>
                  <a:pt x="1499" y="0"/>
                  <a:pt x="1513" y="0"/>
                  <a:pt x="1526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350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14761" y="5611654"/>
            <a:ext cx="664369" cy="599123"/>
          </a:xfrm>
          <a:prstGeom prst="rect">
            <a:avLst/>
          </a:prstGeom>
        </p:spPr>
      </p:pic>
      <p:sp>
        <p:nvSpPr>
          <p:cNvPr id="15" name="Freeform 56"/>
          <p:cNvSpPr>
            <a:spLocks noEditPoints="1"/>
          </p:cNvSpPr>
          <p:nvPr userDrawn="1">
            <p:custDataLst>
              <p:tags r:id="rId8"/>
            </p:custDataLst>
          </p:nvPr>
        </p:nvSpPr>
        <p:spPr bwMode="auto">
          <a:xfrm>
            <a:off x="8244364" y="5287724"/>
            <a:ext cx="845820" cy="1242536"/>
          </a:xfrm>
          <a:custGeom>
            <a:gdLst>
              <a:gd name="T0" fmla="*/ 0 w 112"/>
              <a:gd name="T1" fmla="*/ 55 h 110"/>
              <a:gd name="T2" fmla="*/ 56 w 112"/>
              <a:gd name="T3" fmla="*/ 0 h 110"/>
              <a:gd name="T4" fmla="*/ 56 w 112"/>
              <a:gd name="T5" fmla="*/ 0 h 110"/>
              <a:gd name="T6" fmla="*/ 112 w 112"/>
              <a:gd name="T7" fmla="*/ 55 h 110"/>
              <a:gd name="T8" fmla="*/ 112 w 112"/>
              <a:gd name="T9" fmla="*/ 55 h 110"/>
              <a:gd name="T10" fmla="*/ 56 w 112"/>
              <a:gd name="T11" fmla="*/ 110 h 110"/>
              <a:gd name="T12" fmla="*/ 56 w 112"/>
              <a:gd name="T13" fmla="*/ 110 h 110"/>
              <a:gd name="T14" fmla="*/ 0 w 112"/>
              <a:gd name="T15" fmla="*/ 55 h 110"/>
              <a:gd name="T16" fmla="*/ 4 w 112"/>
              <a:gd name="T17" fmla="*/ 55 h 110"/>
              <a:gd name="T18" fmla="*/ 56 w 112"/>
              <a:gd name="T19" fmla="*/ 106 h 110"/>
              <a:gd name="T20" fmla="*/ 56 w 112"/>
              <a:gd name="T21" fmla="*/ 106 h 110"/>
              <a:gd name="T22" fmla="*/ 108 w 112"/>
              <a:gd name="T23" fmla="*/ 55 h 110"/>
              <a:gd name="T24" fmla="*/ 108 w 112"/>
              <a:gd name="T25" fmla="*/ 55 h 110"/>
              <a:gd name="T26" fmla="*/ 56 w 112"/>
              <a:gd name="T27" fmla="*/ 4 h 110"/>
              <a:gd name="T28" fmla="*/ 56 w 112"/>
              <a:gd name="T29" fmla="*/ 4 h 110"/>
              <a:gd name="T30" fmla="*/ 4 w 112"/>
              <a:gd name="T31" fmla="*/ 55 h 11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5" h="2609">
                <a:moveTo>
                  <a:pt x="760" y="1640"/>
                </a:moveTo>
                <a:cubicBezTo>
                  <a:pt x="797" y="1640"/>
                  <a:pt x="797" y="1640"/>
                  <a:pt x="797" y="1640"/>
                </a:cubicBezTo>
                <a:cubicBezTo>
                  <a:pt x="797" y="1653"/>
                  <a:pt x="797" y="1653"/>
                  <a:pt x="797" y="1653"/>
                </a:cubicBezTo>
                <a:cubicBezTo>
                  <a:pt x="797" y="1653"/>
                  <a:pt x="797" y="1659"/>
                  <a:pt x="797" y="1671"/>
                </a:cubicBezTo>
                <a:cubicBezTo>
                  <a:pt x="797" y="1671"/>
                  <a:pt x="797" y="1678"/>
                  <a:pt x="797" y="1678"/>
                </a:cubicBezTo>
                <a:cubicBezTo>
                  <a:pt x="797" y="1771"/>
                  <a:pt x="797" y="2121"/>
                  <a:pt x="835" y="2240"/>
                </a:cubicBezTo>
                <a:cubicBezTo>
                  <a:pt x="879" y="2396"/>
                  <a:pt x="879" y="2553"/>
                  <a:pt x="879" y="2553"/>
                </a:cubicBezTo>
                <a:cubicBezTo>
                  <a:pt x="885" y="2578"/>
                  <a:pt x="885" y="2578"/>
                  <a:pt x="885" y="2578"/>
                </a:cubicBezTo>
                <a:cubicBezTo>
                  <a:pt x="735" y="2609"/>
                  <a:pt x="735" y="2609"/>
                  <a:pt x="735" y="2609"/>
                </a:cubicBezTo>
                <a:cubicBezTo>
                  <a:pt x="735" y="2596"/>
                  <a:pt x="735" y="2596"/>
                  <a:pt x="735" y="2596"/>
                </a:cubicBezTo>
                <a:cubicBezTo>
                  <a:pt x="728" y="2571"/>
                  <a:pt x="728" y="2571"/>
                  <a:pt x="728" y="2571"/>
                </a:cubicBezTo>
                <a:cubicBezTo>
                  <a:pt x="722" y="2559"/>
                  <a:pt x="722" y="2559"/>
                  <a:pt x="722" y="2559"/>
                </a:cubicBezTo>
                <a:cubicBezTo>
                  <a:pt x="829" y="2534"/>
                  <a:pt x="829" y="2534"/>
                  <a:pt x="829" y="2534"/>
                </a:cubicBezTo>
                <a:cubicBezTo>
                  <a:pt x="829" y="2490"/>
                  <a:pt x="816" y="2365"/>
                  <a:pt x="785" y="2253"/>
                </a:cubicBezTo>
                <a:cubicBezTo>
                  <a:pt x="747" y="2115"/>
                  <a:pt x="747" y="1759"/>
                  <a:pt x="747" y="1671"/>
                </a:cubicBezTo>
                <a:cubicBezTo>
                  <a:pt x="747" y="1671"/>
                  <a:pt x="747" y="1665"/>
                  <a:pt x="747" y="1665"/>
                </a:cubicBezTo>
                <a:cubicBezTo>
                  <a:pt x="747" y="1653"/>
                  <a:pt x="747" y="1653"/>
                  <a:pt x="747" y="1653"/>
                </a:cubicBezTo>
                <a:cubicBezTo>
                  <a:pt x="747" y="1653"/>
                  <a:pt x="747" y="1653"/>
                  <a:pt x="747" y="1646"/>
                </a:cubicBezTo>
                <a:cubicBezTo>
                  <a:pt x="747" y="1640"/>
                  <a:pt x="753" y="1640"/>
                  <a:pt x="760" y="1640"/>
                </a:cubicBezTo>
                <a:close/>
                <a:moveTo>
                  <a:pt x="785" y="1108"/>
                </a:moveTo>
                <a:lnTo>
                  <a:pt x="804" y="1309"/>
                </a:lnTo>
                <a:lnTo>
                  <a:pt x="854" y="1364"/>
                </a:lnTo>
                <a:lnTo>
                  <a:pt x="854" y="1322"/>
                </a:lnTo>
                <a:lnTo>
                  <a:pt x="785" y="1108"/>
                </a:lnTo>
                <a:close/>
                <a:moveTo>
                  <a:pt x="851" y="905"/>
                </a:moveTo>
                <a:lnTo>
                  <a:pt x="829" y="1006"/>
                </a:lnTo>
                <a:lnTo>
                  <a:pt x="791" y="957"/>
                </a:lnTo>
                <a:lnTo>
                  <a:pt x="904" y="1315"/>
                </a:lnTo>
                <a:lnTo>
                  <a:pt x="904" y="1496"/>
                </a:lnTo>
                <a:lnTo>
                  <a:pt x="760" y="1339"/>
                </a:lnTo>
                <a:lnTo>
                  <a:pt x="754" y="1334"/>
                </a:lnTo>
                <a:lnTo>
                  <a:pt x="754" y="1328"/>
                </a:lnTo>
                <a:lnTo>
                  <a:pt x="724" y="963"/>
                </a:lnTo>
                <a:lnTo>
                  <a:pt x="691" y="1025"/>
                </a:lnTo>
                <a:lnTo>
                  <a:pt x="649" y="951"/>
                </a:lnTo>
                <a:lnTo>
                  <a:pt x="646" y="956"/>
                </a:lnTo>
                <a:cubicBezTo>
                  <a:pt x="643" y="962"/>
                  <a:pt x="640" y="968"/>
                  <a:pt x="637" y="975"/>
                </a:cubicBezTo>
                <a:lnTo>
                  <a:pt x="634" y="982"/>
                </a:lnTo>
                <a:lnTo>
                  <a:pt x="634" y="982"/>
                </a:lnTo>
                <a:lnTo>
                  <a:pt x="633" y="983"/>
                </a:lnTo>
                <a:lnTo>
                  <a:pt x="632" y="984"/>
                </a:lnTo>
                <a:cubicBezTo>
                  <a:pt x="631" y="988"/>
                  <a:pt x="629" y="991"/>
                  <a:pt x="628" y="995"/>
                </a:cubicBezTo>
                <a:cubicBezTo>
                  <a:pt x="603" y="1064"/>
                  <a:pt x="590" y="1157"/>
                  <a:pt x="590" y="1251"/>
                </a:cubicBezTo>
                <a:cubicBezTo>
                  <a:pt x="590" y="1258"/>
                  <a:pt x="590" y="1258"/>
                  <a:pt x="590" y="1258"/>
                </a:cubicBezTo>
                <a:cubicBezTo>
                  <a:pt x="590" y="1339"/>
                  <a:pt x="640" y="1433"/>
                  <a:pt x="709" y="1508"/>
                </a:cubicBezTo>
                <a:cubicBezTo>
                  <a:pt x="778" y="1577"/>
                  <a:pt x="866" y="1627"/>
                  <a:pt x="922" y="1627"/>
                </a:cubicBezTo>
                <a:cubicBezTo>
                  <a:pt x="922" y="1627"/>
                  <a:pt x="922" y="1627"/>
                  <a:pt x="929" y="1627"/>
                </a:cubicBezTo>
                <a:cubicBezTo>
                  <a:pt x="970" y="1627"/>
                  <a:pt x="1016" y="1588"/>
                  <a:pt x="1053" y="1532"/>
                </a:cubicBezTo>
                <a:lnTo>
                  <a:pt x="1057" y="1526"/>
                </a:lnTo>
                <a:lnTo>
                  <a:pt x="1055" y="1525"/>
                </a:lnTo>
                <a:cubicBezTo>
                  <a:pt x="1035" y="1501"/>
                  <a:pt x="1035" y="1501"/>
                  <a:pt x="1035" y="1501"/>
                </a:cubicBezTo>
                <a:cubicBezTo>
                  <a:pt x="1054" y="1495"/>
                  <a:pt x="1054" y="1495"/>
                  <a:pt x="1054" y="1495"/>
                </a:cubicBezTo>
                <a:cubicBezTo>
                  <a:pt x="1054" y="1495"/>
                  <a:pt x="1060" y="1495"/>
                  <a:pt x="1060" y="1495"/>
                </a:cubicBezTo>
                <a:cubicBezTo>
                  <a:pt x="1066" y="1490"/>
                  <a:pt x="1071" y="1484"/>
                  <a:pt x="1081" y="1479"/>
                </a:cubicBezTo>
                <a:lnTo>
                  <a:pt x="1082" y="1478"/>
                </a:lnTo>
                <a:lnTo>
                  <a:pt x="1084" y="1473"/>
                </a:lnTo>
                <a:cubicBezTo>
                  <a:pt x="1108" y="1417"/>
                  <a:pt x="1123" y="1351"/>
                  <a:pt x="1123" y="1289"/>
                </a:cubicBezTo>
                <a:cubicBezTo>
                  <a:pt x="1123" y="1251"/>
                  <a:pt x="1117" y="1220"/>
                  <a:pt x="1110" y="1195"/>
                </a:cubicBezTo>
                <a:cubicBezTo>
                  <a:pt x="1110" y="1189"/>
                  <a:pt x="1110" y="1189"/>
                  <a:pt x="1110" y="1189"/>
                </a:cubicBezTo>
                <a:cubicBezTo>
                  <a:pt x="1068" y="1061"/>
                  <a:pt x="957" y="951"/>
                  <a:pt x="851" y="905"/>
                </a:cubicBezTo>
                <a:lnTo>
                  <a:pt x="851" y="905"/>
                </a:lnTo>
                <a:close/>
                <a:moveTo>
                  <a:pt x="706" y="893"/>
                </a:moveTo>
                <a:lnTo>
                  <a:pt x="701" y="895"/>
                </a:lnTo>
                <a:cubicBezTo>
                  <a:pt x="698" y="897"/>
                  <a:pt x="694" y="900"/>
                  <a:pt x="691" y="902"/>
                </a:cubicBezTo>
                <a:lnTo>
                  <a:pt x="684" y="907"/>
                </a:lnTo>
                <a:lnTo>
                  <a:pt x="691" y="920"/>
                </a:lnTo>
                <a:lnTo>
                  <a:pt x="706" y="893"/>
                </a:lnTo>
                <a:close/>
                <a:moveTo>
                  <a:pt x="584" y="744"/>
                </a:moveTo>
                <a:cubicBezTo>
                  <a:pt x="584" y="749"/>
                  <a:pt x="584" y="752"/>
                  <a:pt x="582" y="754"/>
                </a:cubicBezTo>
                <a:lnTo>
                  <a:pt x="582" y="756"/>
                </a:lnTo>
                <a:lnTo>
                  <a:pt x="586" y="753"/>
                </a:lnTo>
                <a:lnTo>
                  <a:pt x="589" y="752"/>
                </a:lnTo>
                <a:lnTo>
                  <a:pt x="589" y="751"/>
                </a:lnTo>
                <a:cubicBezTo>
                  <a:pt x="588" y="749"/>
                  <a:pt x="587" y="747"/>
                  <a:pt x="584" y="744"/>
                </a:cubicBezTo>
                <a:close/>
                <a:moveTo>
                  <a:pt x="515" y="719"/>
                </a:moveTo>
                <a:cubicBezTo>
                  <a:pt x="515" y="726"/>
                  <a:pt x="515" y="726"/>
                  <a:pt x="509" y="726"/>
                </a:cubicBezTo>
                <a:cubicBezTo>
                  <a:pt x="506" y="729"/>
                  <a:pt x="504" y="732"/>
                  <a:pt x="504" y="734"/>
                </a:cubicBezTo>
                <a:lnTo>
                  <a:pt x="503" y="735"/>
                </a:lnTo>
                <a:lnTo>
                  <a:pt x="519" y="746"/>
                </a:lnTo>
                <a:lnTo>
                  <a:pt x="535" y="755"/>
                </a:lnTo>
                <a:lnTo>
                  <a:pt x="535" y="755"/>
                </a:lnTo>
                <a:cubicBezTo>
                  <a:pt x="534" y="751"/>
                  <a:pt x="534" y="751"/>
                  <a:pt x="534" y="751"/>
                </a:cubicBezTo>
                <a:cubicBezTo>
                  <a:pt x="534" y="751"/>
                  <a:pt x="534" y="744"/>
                  <a:pt x="534" y="744"/>
                </a:cubicBezTo>
                <a:cubicBezTo>
                  <a:pt x="534" y="738"/>
                  <a:pt x="534" y="738"/>
                  <a:pt x="534" y="732"/>
                </a:cubicBezTo>
                <a:cubicBezTo>
                  <a:pt x="534" y="732"/>
                  <a:pt x="528" y="726"/>
                  <a:pt x="522" y="719"/>
                </a:cubicBezTo>
                <a:cubicBezTo>
                  <a:pt x="522" y="719"/>
                  <a:pt x="522" y="719"/>
                  <a:pt x="515" y="719"/>
                </a:cubicBezTo>
                <a:close/>
                <a:moveTo>
                  <a:pt x="595" y="625"/>
                </a:moveTo>
                <a:cubicBezTo>
                  <a:pt x="593" y="625"/>
                  <a:pt x="592" y="625"/>
                  <a:pt x="591" y="626"/>
                </a:cubicBezTo>
                <a:cubicBezTo>
                  <a:pt x="584" y="626"/>
                  <a:pt x="584" y="626"/>
                  <a:pt x="584" y="626"/>
                </a:cubicBezTo>
                <a:cubicBezTo>
                  <a:pt x="578" y="626"/>
                  <a:pt x="572" y="632"/>
                  <a:pt x="559" y="638"/>
                </a:cubicBezTo>
                <a:cubicBezTo>
                  <a:pt x="547" y="645"/>
                  <a:pt x="528" y="657"/>
                  <a:pt x="509" y="663"/>
                </a:cubicBezTo>
                <a:cubicBezTo>
                  <a:pt x="490" y="673"/>
                  <a:pt x="473" y="683"/>
                  <a:pt x="460" y="692"/>
                </a:cubicBezTo>
                <a:lnTo>
                  <a:pt x="457" y="694"/>
                </a:lnTo>
                <a:lnTo>
                  <a:pt x="458" y="694"/>
                </a:lnTo>
                <a:lnTo>
                  <a:pt x="466" y="703"/>
                </a:lnTo>
                <a:lnTo>
                  <a:pt x="466" y="702"/>
                </a:lnTo>
                <a:cubicBezTo>
                  <a:pt x="468" y="698"/>
                  <a:pt x="473" y="694"/>
                  <a:pt x="478" y="694"/>
                </a:cubicBezTo>
                <a:cubicBezTo>
                  <a:pt x="484" y="682"/>
                  <a:pt x="503" y="669"/>
                  <a:pt x="522" y="669"/>
                </a:cubicBezTo>
                <a:cubicBezTo>
                  <a:pt x="534" y="669"/>
                  <a:pt x="547" y="675"/>
                  <a:pt x="559" y="682"/>
                </a:cubicBezTo>
                <a:cubicBezTo>
                  <a:pt x="559" y="688"/>
                  <a:pt x="566" y="688"/>
                  <a:pt x="566" y="694"/>
                </a:cubicBezTo>
                <a:cubicBezTo>
                  <a:pt x="572" y="694"/>
                  <a:pt x="572" y="694"/>
                  <a:pt x="572" y="694"/>
                </a:cubicBezTo>
                <a:cubicBezTo>
                  <a:pt x="572" y="694"/>
                  <a:pt x="578" y="694"/>
                  <a:pt x="578" y="694"/>
                </a:cubicBezTo>
                <a:cubicBezTo>
                  <a:pt x="584" y="694"/>
                  <a:pt x="591" y="694"/>
                  <a:pt x="597" y="700"/>
                </a:cubicBezTo>
                <a:cubicBezTo>
                  <a:pt x="614" y="706"/>
                  <a:pt x="624" y="716"/>
                  <a:pt x="631" y="727"/>
                </a:cubicBezTo>
                <a:lnTo>
                  <a:pt x="633" y="731"/>
                </a:lnTo>
                <a:lnTo>
                  <a:pt x="640" y="727"/>
                </a:lnTo>
                <a:cubicBezTo>
                  <a:pt x="722" y="688"/>
                  <a:pt x="722" y="688"/>
                  <a:pt x="722" y="688"/>
                </a:cubicBezTo>
                <a:cubicBezTo>
                  <a:pt x="716" y="682"/>
                  <a:pt x="710" y="669"/>
                  <a:pt x="703" y="657"/>
                </a:cubicBezTo>
                <a:cubicBezTo>
                  <a:pt x="698" y="651"/>
                  <a:pt x="620" y="623"/>
                  <a:pt x="595" y="625"/>
                </a:cubicBezTo>
                <a:close/>
                <a:moveTo>
                  <a:pt x="446" y="394"/>
                </a:moveTo>
                <a:lnTo>
                  <a:pt x="459" y="394"/>
                </a:lnTo>
                <a:lnTo>
                  <a:pt x="490" y="394"/>
                </a:lnTo>
                <a:lnTo>
                  <a:pt x="490" y="444"/>
                </a:lnTo>
                <a:lnTo>
                  <a:pt x="477" y="444"/>
                </a:lnTo>
                <a:lnTo>
                  <a:pt x="459" y="444"/>
                </a:lnTo>
                <a:lnTo>
                  <a:pt x="446" y="444"/>
                </a:lnTo>
                <a:lnTo>
                  <a:pt x="446" y="394"/>
                </a:lnTo>
                <a:close/>
                <a:moveTo>
                  <a:pt x="691" y="182"/>
                </a:moveTo>
                <a:cubicBezTo>
                  <a:pt x="515" y="182"/>
                  <a:pt x="377" y="320"/>
                  <a:pt x="377" y="489"/>
                </a:cubicBezTo>
                <a:cubicBezTo>
                  <a:pt x="377" y="544"/>
                  <a:pt x="392" y="596"/>
                  <a:pt x="418" y="641"/>
                </a:cubicBezTo>
                <a:lnTo>
                  <a:pt x="427" y="655"/>
                </a:lnTo>
                <a:lnTo>
                  <a:pt x="429" y="654"/>
                </a:lnTo>
                <a:cubicBezTo>
                  <a:pt x="431" y="653"/>
                  <a:pt x="432" y="652"/>
                  <a:pt x="434" y="651"/>
                </a:cubicBezTo>
                <a:cubicBezTo>
                  <a:pt x="446" y="645"/>
                  <a:pt x="465" y="632"/>
                  <a:pt x="484" y="620"/>
                </a:cubicBezTo>
                <a:cubicBezTo>
                  <a:pt x="521" y="601"/>
                  <a:pt x="559" y="576"/>
                  <a:pt x="584" y="576"/>
                </a:cubicBezTo>
                <a:cubicBezTo>
                  <a:pt x="584" y="576"/>
                  <a:pt x="584" y="576"/>
                  <a:pt x="591" y="576"/>
                </a:cubicBezTo>
                <a:cubicBezTo>
                  <a:pt x="622" y="576"/>
                  <a:pt x="703" y="595"/>
                  <a:pt x="741" y="626"/>
                </a:cubicBezTo>
                <a:cubicBezTo>
                  <a:pt x="766" y="651"/>
                  <a:pt x="779" y="688"/>
                  <a:pt x="779" y="694"/>
                </a:cubicBezTo>
                <a:cubicBezTo>
                  <a:pt x="785" y="719"/>
                  <a:pt x="785" y="719"/>
                  <a:pt x="785" y="719"/>
                </a:cubicBezTo>
                <a:cubicBezTo>
                  <a:pt x="716" y="750"/>
                  <a:pt x="669" y="772"/>
                  <a:pt x="637" y="787"/>
                </a:cubicBezTo>
                <a:lnTo>
                  <a:pt x="631" y="789"/>
                </a:lnTo>
                <a:lnTo>
                  <a:pt x="642" y="791"/>
                </a:lnTo>
                <a:cubicBezTo>
                  <a:pt x="658" y="794"/>
                  <a:pt x="674" y="795"/>
                  <a:pt x="691" y="795"/>
                </a:cubicBezTo>
                <a:cubicBezTo>
                  <a:pt x="860" y="795"/>
                  <a:pt x="1004" y="657"/>
                  <a:pt x="1004" y="489"/>
                </a:cubicBezTo>
                <a:cubicBezTo>
                  <a:pt x="1004" y="320"/>
                  <a:pt x="860" y="182"/>
                  <a:pt x="691" y="182"/>
                </a:cubicBezTo>
                <a:close/>
                <a:moveTo>
                  <a:pt x="402" y="0"/>
                </a:moveTo>
                <a:cubicBezTo>
                  <a:pt x="402" y="19"/>
                  <a:pt x="402" y="19"/>
                  <a:pt x="402" y="19"/>
                </a:cubicBezTo>
                <a:cubicBezTo>
                  <a:pt x="402" y="44"/>
                  <a:pt x="402" y="44"/>
                  <a:pt x="402" y="44"/>
                </a:cubicBezTo>
                <a:cubicBezTo>
                  <a:pt x="402" y="50"/>
                  <a:pt x="396" y="50"/>
                  <a:pt x="396" y="50"/>
                </a:cubicBezTo>
                <a:cubicBezTo>
                  <a:pt x="396" y="50"/>
                  <a:pt x="396" y="50"/>
                  <a:pt x="396" y="57"/>
                </a:cubicBezTo>
                <a:cubicBezTo>
                  <a:pt x="396" y="57"/>
                  <a:pt x="389" y="57"/>
                  <a:pt x="389" y="57"/>
                </a:cubicBezTo>
                <a:cubicBezTo>
                  <a:pt x="389" y="57"/>
                  <a:pt x="383" y="57"/>
                  <a:pt x="383" y="57"/>
                </a:cubicBezTo>
                <a:cubicBezTo>
                  <a:pt x="377" y="57"/>
                  <a:pt x="370" y="57"/>
                  <a:pt x="364" y="57"/>
                </a:cubicBezTo>
                <a:cubicBezTo>
                  <a:pt x="345" y="63"/>
                  <a:pt x="326" y="69"/>
                  <a:pt x="320" y="69"/>
                </a:cubicBezTo>
                <a:cubicBezTo>
                  <a:pt x="320" y="75"/>
                  <a:pt x="320" y="75"/>
                  <a:pt x="326" y="82"/>
                </a:cubicBezTo>
                <a:cubicBezTo>
                  <a:pt x="383" y="126"/>
                  <a:pt x="490" y="170"/>
                  <a:pt x="508" y="176"/>
                </a:cubicBezTo>
                <a:cubicBezTo>
                  <a:pt x="510" y="176"/>
                  <a:pt x="511" y="176"/>
                  <a:pt x="513" y="176"/>
                </a:cubicBezTo>
                <a:lnTo>
                  <a:pt x="515" y="176"/>
                </a:lnTo>
                <a:lnTo>
                  <a:pt x="523" y="171"/>
                </a:lnTo>
                <a:lnTo>
                  <a:pt x="535" y="166"/>
                </a:lnTo>
                <a:lnTo>
                  <a:pt x="533" y="164"/>
                </a:lnTo>
                <a:cubicBezTo>
                  <a:pt x="520" y="154"/>
                  <a:pt x="503" y="135"/>
                  <a:pt x="478" y="100"/>
                </a:cubicBezTo>
                <a:lnTo>
                  <a:pt x="478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cubicBezTo>
                  <a:pt x="481" y="99"/>
                  <a:pt x="483" y="98"/>
                  <a:pt x="486" y="96"/>
                </a:cubicBezTo>
                <a:lnTo>
                  <a:pt x="489" y="95"/>
                </a:lnTo>
                <a:lnTo>
                  <a:pt x="489" y="95"/>
                </a:lnTo>
                <a:cubicBezTo>
                  <a:pt x="488" y="95"/>
                  <a:pt x="486" y="96"/>
                  <a:pt x="482" y="98"/>
                </a:cubicBezTo>
                <a:lnTo>
                  <a:pt x="479" y="100"/>
                </a:lnTo>
                <a:lnTo>
                  <a:pt x="478" y="100"/>
                </a:lnTo>
                <a:lnTo>
                  <a:pt x="478" y="100"/>
                </a:lnTo>
                <a:cubicBezTo>
                  <a:pt x="478" y="100"/>
                  <a:pt x="478" y="100"/>
                  <a:pt x="478" y="100"/>
                </a:cubicBezTo>
                <a:cubicBezTo>
                  <a:pt x="472" y="88"/>
                  <a:pt x="459" y="69"/>
                  <a:pt x="459" y="56"/>
                </a:cubicBezTo>
                <a:cubicBezTo>
                  <a:pt x="459" y="25"/>
                  <a:pt x="484" y="12"/>
                  <a:pt x="497" y="6"/>
                </a:cubicBezTo>
                <a:cubicBezTo>
                  <a:pt x="516" y="6"/>
                  <a:pt x="528" y="6"/>
                  <a:pt x="541" y="6"/>
                </a:cubicBezTo>
                <a:cubicBezTo>
                  <a:pt x="547" y="6"/>
                  <a:pt x="547" y="6"/>
                  <a:pt x="554" y="6"/>
                </a:cubicBezTo>
                <a:cubicBezTo>
                  <a:pt x="566" y="6"/>
                  <a:pt x="566" y="6"/>
                  <a:pt x="566" y="6"/>
                </a:cubicBezTo>
                <a:cubicBezTo>
                  <a:pt x="560" y="56"/>
                  <a:pt x="560" y="56"/>
                  <a:pt x="560" y="56"/>
                </a:cubicBezTo>
                <a:cubicBezTo>
                  <a:pt x="547" y="56"/>
                  <a:pt x="547" y="56"/>
                  <a:pt x="547" y="56"/>
                </a:cubicBezTo>
                <a:cubicBezTo>
                  <a:pt x="547" y="56"/>
                  <a:pt x="547" y="56"/>
                  <a:pt x="541" y="56"/>
                </a:cubicBezTo>
                <a:cubicBezTo>
                  <a:pt x="535" y="56"/>
                  <a:pt x="522" y="56"/>
                  <a:pt x="516" y="56"/>
                </a:cubicBezTo>
                <a:cubicBezTo>
                  <a:pt x="516" y="63"/>
                  <a:pt x="516" y="69"/>
                  <a:pt x="522" y="69"/>
                </a:cubicBezTo>
                <a:cubicBezTo>
                  <a:pt x="541" y="100"/>
                  <a:pt x="554" y="113"/>
                  <a:pt x="566" y="125"/>
                </a:cubicBezTo>
                <a:cubicBezTo>
                  <a:pt x="572" y="125"/>
                  <a:pt x="572" y="132"/>
                  <a:pt x="572" y="132"/>
                </a:cubicBezTo>
                <a:cubicBezTo>
                  <a:pt x="585" y="132"/>
                  <a:pt x="585" y="132"/>
                  <a:pt x="585" y="132"/>
                </a:cubicBezTo>
                <a:cubicBezTo>
                  <a:pt x="579" y="144"/>
                  <a:pt x="579" y="144"/>
                  <a:pt x="579" y="144"/>
                </a:cubicBezTo>
                <a:cubicBezTo>
                  <a:pt x="579" y="146"/>
                  <a:pt x="579" y="147"/>
                  <a:pt x="579" y="148"/>
                </a:cubicBezTo>
                <a:lnTo>
                  <a:pt x="579" y="149"/>
                </a:lnTo>
                <a:lnTo>
                  <a:pt x="582" y="148"/>
                </a:lnTo>
                <a:cubicBezTo>
                  <a:pt x="616" y="138"/>
                  <a:pt x="653" y="132"/>
                  <a:pt x="691" y="132"/>
                </a:cubicBezTo>
                <a:cubicBezTo>
                  <a:pt x="891" y="132"/>
                  <a:pt x="1054" y="288"/>
                  <a:pt x="1054" y="489"/>
                </a:cubicBezTo>
                <a:cubicBezTo>
                  <a:pt x="1054" y="652"/>
                  <a:pt x="938" y="793"/>
                  <a:pt x="781" y="834"/>
                </a:cubicBezTo>
                <a:lnTo>
                  <a:pt x="781" y="834"/>
                </a:lnTo>
                <a:lnTo>
                  <a:pt x="783" y="834"/>
                </a:lnTo>
                <a:cubicBezTo>
                  <a:pt x="790" y="835"/>
                  <a:pt x="797" y="836"/>
                  <a:pt x="804" y="837"/>
                </a:cubicBezTo>
                <a:lnTo>
                  <a:pt x="810" y="838"/>
                </a:lnTo>
                <a:lnTo>
                  <a:pt x="810" y="838"/>
                </a:lnTo>
                <a:lnTo>
                  <a:pt x="1578" y="566"/>
                </a:lnTo>
                <a:lnTo>
                  <a:pt x="1619" y="476"/>
                </a:lnTo>
                <a:lnTo>
                  <a:pt x="1663" y="501"/>
                </a:lnTo>
                <a:lnTo>
                  <a:pt x="1649" y="536"/>
                </a:lnTo>
                <a:lnTo>
                  <a:pt x="1694" y="514"/>
                </a:lnTo>
                <a:lnTo>
                  <a:pt x="1713" y="564"/>
                </a:lnTo>
                <a:lnTo>
                  <a:pt x="1744" y="564"/>
                </a:lnTo>
                <a:lnTo>
                  <a:pt x="1744" y="613"/>
                </a:lnTo>
                <a:lnTo>
                  <a:pt x="1604" y="613"/>
                </a:lnTo>
                <a:lnTo>
                  <a:pt x="884" y="863"/>
                </a:lnTo>
                <a:lnTo>
                  <a:pt x="903" y="873"/>
                </a:lnTo>
                <a:cubicBezTo>
                  <a:pt x="1012" y="929"/>
                  <a:pt x="1111" y="1039"/>
                  <a:pt x="1154" y="1164"/>
                </a:cubicBezTo>
                <a:cubicBezTo>
                  <a:pt x="1154" y="1176"/>
                  <a:pt x="1154" y="1176"/>
                  <a:pt x="1154" y="1176"/>
                </a:cubicBezTo>
                <a:cubicBezTo>
                  <a:pt x="1154" y="1176"/>
                  <a:pt x="1154" y="1176"/>
                  <a:pt x="1160" y="1176"/>
                </a:cubicBezTo>
                <a:cubicBezTo>
                  <a:pt x="1160" y="1189"/>
                  <a:pt x="1160" y="1189"/>
                  <a:pt x="1160" y="1189"/>
                </a:cubicBezTo>
                <a:cubicBezTo>
                  <a:pt x="1167" y="1220"/>
                  <a:pt x="1173" y="1251"/>
                  <a:pt x="1173" y="1289"/>
                </a:cubicBezTo>
                <a:cubicBezTo>
                  <a:pt x="1173" y="1334"/>
                  <a:pt x="1167" y="1379"/>
                  <a:pt x="1156" y="1423"/>
                </a:cubicBezTo>
                <a:lnTo>
                  <a:pt x="1154" y="1430"/>
                </a:lnTo>
                <a:lnTo>
                  <a:pt x="1161" y="1426"/>
                </a:lnTo>
                <a:cubicBezTo>
                  <a:pt x="1223" y="1395"/>
                  <a:pt x="1299" y="1357"/>
                  <a:pt x="1368" y="1357"/>
                </a:cubicBezTo>
                <a:cubicBezTo>
                  <a:pt x="1393" y="1357"/>
                  <a:pt x="1424" y="1363"/>
                  <a:pt x="1449" y="1382"/>
                </a:cubicBezTo>
                <a:cubicBezTo>
                  <a:pt x="1537" y="1445"/>
                  <a:pt x="1600" y="1533"/>
                  <a:pt x="1625" y="1570"/>
                </a:cubicBezTo>
                <a:cubicBezTo>
                  <a:pt x="1751" y="1514"/>
                  <a:pt x="1751" y="1514"/>
                  <a:pt x="1751" y="1514"/>
                </a:cubicBezTo>
                <a:cubicBezTo>
                  <a:pt x="1776" y="1558"/>
                  <a:pt x="1776" y="1558"/>
                  <a:pt x="1776" y="1558"/>
                </a:cubicBezTo>
                <a:cubicBezTo>
                  <a:pt x="1606" y="1633"/>
                  <a:pt x="1606" y="1633"/>
                  <a:pt x="1606" y="1633"/>
                </a:cubicBezTo>
                <a:cubicBezTo>
                  <a:pt x="1600" y="1627"/>
                  <a:pt x="1600" y="1627"/>
                  <a:pt x="1600" y="1627"/>
                </a:cubicBezTo>
                <a:cubicBezTo>
                  <a:pt x="1594" y="1614"/>
                  <a:pt x="1594" y="1614"/>
                  <a:pt x="1594" y="1614"/>
                </a:cubicBezTo>
                <a:cubicBezTo>
                  <a:pt x="1594" y="1614"/>
                  <a:pt x="1594" y="1614"/>
                  <a:pt x="1594" y="1614"/>
                </a:cubicBezTo>
                <a:lnTo>
                  <a:pt x="1594" y="1614"/>
                </a:lnTo>
                <a:lnTo>
                  <a:pt x="1595" y="1614"/>
                </a:lnTo>
                <a:lnTo>
                  <a:pt x="1595" y="1614"/>
                </a:lnTo>
                <a:lnTo>
                  <a:pt x="1595" y="1613"/>
                </a:lnTo>
                <a:lnTo>
                  <a:pt x="1596" y="1613"/>
                </a:lnTo>
                <a:lnTo>
                  <a:pt x="1597" y="1613"/>
                </a:lnTo>
                <a:lnTo>
                  <a:pt x="1597" y="1612"/>
                </a:lnTo>
                <a:lnTo>
                  <a:pt x="1598" y="1612"/>
                </a:lnTo>
                <a:lnTo>
                  <a:pt x="1598" y="1612"/>
                </a:lnTo>
                <a:lnTo>
                  <a:pt x="1599" y="1612"/>
                </a:lnTo>
                <a:lnTo>
                  <a:pt x="1600" y="1611"/>
                </a:lnTo>
                <a:lnTo>
                  <a:pt x="1602" y="1610"/>
                </a:lnTo>
                <a:lnTo>
                  <a:pt x="1603" y="1610"/>
                </a:lnTo>
                <a:lnTo>
                  <a:pt x="1604" y="1609"/>
                </a:lnTo>
                <a:lnTo>
                  <a:pt x="1605" y="1609"/>
                </a:lnTo>
                <a:lnTo>
                  <a:pt x="1606" y="1608"/>
                </a:lnTo>
                <a:lnTo>
                  <a:pt x="1606" y="1608"/>
                </a:lnTo>
                <a:lnTo>
                  <a:pt x="1605" y="1609"/>
                </a:lnTo>
                <a:lnTo>
                  <a:pt x="1605" y="1609"/>
                </a:lnTo>
                <a:lnTo>
                  <a:pt x="1604" y="1609"/>
                </a:lnTo>
                <a:lnTo>
                  <a:pt x="1603" y="1609"/>
                </a:lnTo>
                <a:lnTo>
                  <a:pt x="1603" y="1610"/>
                </a:lnTo>
                <a:lnTo>
                  <a:pt x="1602" y="1610"/>
                </a:lnTo>
                <a:lnTo>
                  <a:pt x="1602" y="1610"/>
                </a:lnTo>
                <a:lnTo>
                  <a:pt x="1601" y="1611"/>
                </a:lnTo>
                <a:lnTo>
                  <a:pt x="1600" y="1611"/>
                </a:lnTo>
                <a:lnTo>
                  <a:pt x="1598" y="1612"/>
                </a:lnTo>
                <a:lnTo>
                  <a:pt x="1597" y="1612"/>
                </a:lnTo>
                <a:lnTo>
                  <a:pt x="1596" y="1613"/>
                </a:lnTo>
                <a:lnTo>
                  <a:pt x="1595" y="1614"/>
                </a:lnTo>
                <a:lnTo>
                  <a:pt x="1594" y="1614"/>
                </a:lnTo>
                <a:lnTo>
                  <a:pt x="1594" y="1614"/>
                </a:lnTo>
                <a:cubicBezTo>
                  <a:pt x="1594" y="1614"/>
                  <a:pt x="1594" y="1614"/>
                  <a:pt x="1594" y="1608"/>
                </a:cubicBezTo>
                <a:cubicBezTo>
                  <a:pt x="1588" y="1608"/>
                  <a:pt x="1588" y="1602"/>
                  <a:pt x="1581" y="1595"/>
                </a:cubicBezTo>
                <a:cubicBezTo>
                  <a:pt x="1575" y="1583"/>
                  <a:pt x="1562" y="1564"/>
                  <a:pt x="1544" y="1545"/>
                </a:cubicBezTo>
                <a:cubicBezTo>
                  <a:pt x="1519" y="1508"/>
                  <a:pt x="1468" y="1457"/>
                  <a:pt x="1418" y="1420"/>
                </a:cubicBezTo>
                <a:cubicBezTo>
                  <a:pt x="1406" y="1413"/>
                  <a:pt x="1387" y="1407"/>
                  <a:pt x="1368" y="1407"/>
                </a:cubicBezTo>
                <a:cubicBezTo>
                  <a:pt x="1311" y="1407"/>
                  <a:pt x="1242" y="1439"/>
                  <a:pt x="1186" y="1470"/>
                </a:cubicBezTo>
                <a:cubicBezTo>
                  <a:pt x="1165" y="1484"/>
                  <a:pt x="1145" y="1497"/>
                  <a:pt x="1129" y="1508"/>
                </a:cubicBezTo>
                <a:lnTo>
                  <a:pt x="1123" y="1512"/>
                </a:lnTo>
                <a:lnTo>
                  <a:pt x="1116" y="1527"/>
                </a:lnTo>
                <a:cubicBezTo>
                  <a:pt x="1072" y="1612"/>
                  <a:pt x="1005" y="1674"/>
                  <a:pt x="922" y="1677"/>
                </a:cubicBezTo>
                <a:cubicBezTo>
                  <a:pt x="766" y="1671"/>
                  <a:pt x="546" y="1464"/>
                  <a:pt x="540" y="1251"/>
                </a:cubicBezTo>
                <a:cubicBezTo>
                  <a:pt x="540" y="1185"/>
                  <a:pt x="546" y="1115"/>
                  <a:pt x="561" y="1051"/>
                </a:cubicBezTo>
                <a:lnTo>
                  <a:pt x="566" y="1032"/>
                </a:lnTo>
                <a:lnTo>
                  <a:pt x="163" y="1330"/>
                </a:lnTo>
                <a:lnTo>
                  <a:pt x="163" y="1331"/>
                </a:lnTo>
                <a:cubicBezTo>
                  <a:pt x="163" y="1335"/>
                  <a:pt x="163" y="1339"/>
                  <a:pt x="163" y="1345"/>
                </a:cubicBezTo>
                <a:cubicBezTo>
                  <a:pt x="163" y="1345"/>
                  <a:pt x="163" y="1352"/>
                  <a:pt x="163" y="1352"/>
                </a:cubicBezTo>
                <a:cubicBezTo>
                  <a:pt x="176" y="1364"/>
                  <a:pt x="176" y="1364"/>
                  <a:pt x="176" y="1364"/>
                </a:cubicBezTo>
                <a:cubicBezTo>
                  <a:pt x="138" y="1401"/>
                  <a:pt x="138" y="1401"/>
                  <a:pt x="138" y="1401"/>
                </a:cubicBezTo>
                <a:cubicBezTo>
                  <a:pt x="132" y="1389"/>
                  <a:pt x="132" y="1389"/>
                  <a:pt x="132" y="1389"/>
                </a:cubicBezTo>
                <a:cubicBezTo>
                  <a:pt x="125" y="1384"/>
                  <a:pt x="120" y="1378"/>
                  <a:pt x="118" y="1371"/>
                </a:cubicBezTo>
                <a:lnTo>
                  <a:pt x="116" y="1365"/>
                </a:lnTo>
                <a:lnTo>
                  <a:pt x="31" y="1427"/>
                </a:lnTo>
                <a:lnTo>
                  <a:pt x="13" y="1396"/>
                </a:lnTo>
                <a:lnTo>
                  <a:pt x="0" y="1389"/>
                </a:lnTo>
                <a:lnTo>
                  <a:pt x="594" y="952"/>
                </a:lnTo>
                <a:lnTo>
                  <a:pt x="602" y="936"/>
                </a:lnTo>
                <a:cubicBezTo>
                  <a:pt x="622" y="898"/>
                  <a:pt x="647" y="867"/>
                  <a:pt x="681" y="849"/>
                </a:cubicBezTo>
                <a:lnTo>
                  <a:pt x="690" y="845"/>
                </a:lnTo>
                <a:lnTo>
                  <a:pt x="673" y="845"/>
                </a:lnTo>
                <a:cubicBezTo>
                  <a:pt x="632" y="843"/>
                  <a:pt x="593" y="834"/>
                  <a:pt x="556" y="819"/>
                </a:cubicBezTo>
                <a:lnTo>
                  <a:pt x="547" y="816"/>
                </a:lnTo>
                <a:lnTo>
                  <a:pt x="545" y="818"/>
                </a:lnTo>
                <a:cubicBezTo>
                  <a:pt x="541" y="826"/>
                  <a:pt x="541" y="826"/>
                  <a:pt x="541" y="826"/>
                </a:cubicBezTo>
                <a:cubicBezTo>
                  <a:pt x="540" y="821"/>
                  <a:pt x="540" y="817"/>
                  <a:pt x="539" y="813"/>
                </a:cubicBezTo>
                <a:lnTo>
                  <a:pt x="539" y="812"/>
                </a:lnTo>
                <a:lnTo>
                  <a:pt x="532" y="809"/>
                </a:lnTo>
                <a:cubicBezTo>
                  <a:pt x="452" y="770"/>
                  <a:pt x="388" y="703"/>
                  <a:pt x="354" y="623"/>
                </a:cubicBezTo>
                <a:lnTo>
                  <a:pt x="353" y="619"/>
                </a:lnTo>
                <a:lnTo>
                  <a:pt x="314" y="644"/>
                </a:lnTo>
                <a:lnTo>
                  <a:pt x="295" y="612"/>
                </a:lnTo>
                <a:lnTo>
                  <a:pt x="289" y="601"/>
                </a:lnTo>
                <a:lnTo>
                  <a:pt x="337" y="569"/>
                </a:lnTo>
                <a:lnTo>
                  <a:pt x="334" y="555"/>
                </a:lnTo>
                <a:cubicBezTo>
                  <a:pt x="329" y="534"/>
                  <a:pt x="327" y="511"/>
                  <a:pt x="327" y="489"/>
                </a:cubicBezTo>
                <a:cubicBezTo>
                  <a:pt x="327" y="377"/>
                  <a:pt x="377" y="279"/>
                  <a:pt x="457" y="214"/>
                </a:cubicBezTo>
                <a:lnTo>
                  <a:pt x="463" y="210"/>
                </a:lnTo>
                <a:lnTo>
                  <a:pt x="460" y="209"/>
                </a:lnTo>
                <a:cubicBezTo>
                  <a:pt x="449" y="204"/>
                  <a:pt x="435" y="199"/>
                  <a:pt x="421" y="195"/>
                </a:cubicBezTo>
                <a:cubicBezTo>
                  <a:pt x="383" y="176"/>
                  <a:pt x="333" y="151"/>
                  <a:pt x="295" y="119"/>
                </a:cubicBezTo>
                <a:lnTo>
                  <a:pt x="295" y="119"/>
                </a:lnTo>
                <a:lnTo>
                  <a:pt x="295" y="119"/>
                </a:lnTo>
                <a:lnTo>
                  <a:pt x="296" y="118"/>
                </a:lnTo>
                <a:lnTo>
                  <a:pt x="296" y="117"/>
                </a:lnTo>
                <a:lnTo>
                  <a:pt x="297" y="115"/>
                </a:lnTo>
                <a:lnTo>
                  <a:pt x="298" y="114"/>
                </a:lnTo>
                <a:cubicBezTo>
                  <a:pt x="298" y="113"/>
                  <a:pt x="299" y="112"/>
                  <a:pt x="299" y="111"/>
                </a:cubicBezTo>
                <a:lnTo>
                  <a:pt x="299" y="111"/>
                </a:lnTo>
                <a:lnTo>
                  <a:pt x="300" y="110"/>
                </a:lnTo>
                <a:lnTo>
                  <a:pt x="300" y="109"/>
                </a:lnTo>
                <a:lnTo>
                  <a:pt x="301" y="108"/>
                </a:lnTo>
                <a:lnTo>
                  <a:pt x="301" y="107"/>
                </a:lnTo>
                <a:lnTo>
                  <a:pt x="301" y="107"/>
                </a:lnTo>
                <a:cubicBezTo>
                  <a:pt x="301" y="107"/>
                  <a:pt x="301" y="107"/>
                  <a:pt x="301" y="107"/>
                </a:cubicBezTo>
                <a:lnTo>
                  <a:pt x="301" y="107"/>
                </a:lnTo>
                <a:lnTo>
                  <a:pt x="301" y="107"/>
                </a:lnTo>
                <a:lnTo>
                  <a:pt x="301" y="108"/>
                </a:lnTo>
                <a:lnTo>
                  <a:pt x="301" y="108"/>
                </a:lnTo>
                <a:lnTo>
                  <a:pt x="300" y="109"/>
                </a:lnTo>
                <a:lnTo>
                  <a:pt x="299" y="111"/>
                </a:lnTo>
                <a:lnTo>
                  <a:pt x="299" y="112"/>
                </a:lnTo>
                <a:cubicBezTo>
                  <a:pt x="298" y="113"/>
                  <a:pt x="298" y="114"/>
                  <a:pt x="297" y="115"/>
                </a:cubicBezTo>
                <a:lnTo>
                  <a:pt x="297" y="115"/>
                </a:lnTo>
                <a:lnTo>
                  <a:pt x="297" y="116"/>
                </a:lnTo>
                <a:lnTo>
                  <a:pt x="296" y="117"/>
                </a:lnTo>
                <a:lnTo>
                  <a:pt x="296" y="118"/>
                </a:lnTo>
                <a:lnTo>
                  <a:pt x="296" y="118"/>
                </a:lnTo>
                <a:lnTo>
                  <a:pt x="295" y="119"/>
                </a:lnTo>
                <a:lnTo>
                  <a:pt x="295" y="119"/>
                </a:lnTo>
                <a:cubicBezTo>
                  <a:pt x="295" y="119"/>
                  <a:pt x="295" y="119"/>
                  <a:pt x="295" y="119"/>
                </a:cubicBezTo>
                <a:cubicBezTo>
                  <a:pt x="276" y="107"/>
                  <a:pt x="270" y="88"/>
                  <a:pt x="270" y="69"/>
                </a:cubicBezTo>
                <a:cubicBezTo>
                  <a:pt x="270" y="31"/>
                  <a:pt x="314" y="19"/>
                  <a:pt x="333" y="13"/>
                </a:cubicBezTo>
                <a:cubicBezTo>
                  <a:pt x="358" y="6"/>
                  <a:pt x="383" y="6"/>
                  <a:pt x="383" y="6"/>
                </a:cubicBezTo>
                <a:cubicBezTo>
                  <a:pt x="402" y="0"/>
                  <a:pt x="402" y="0"/>
                  <a:pt x="402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algn="ctr">
              <a:defRPr cap="all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5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image" Target="../media/image1.jpe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slideLayout" Target="../slideLayouts/slideLayout29.xml" /><Relationship Id="rId18" Type="http://schemas.openxmlformats.org/officeDocument/2006/relationships/slideLayout" Target="../slideLayouts/slideLayout30.xml" /><Relationship Id="rId19" Type="http://schemas.openxmlformats.org/officeDocument/2006/relationships/tags" Target="../tags/tag259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260.xml" /><Relationship Id="rId21" Type="http://schemas.openxmlformats.org/officeDocument/2006/relationships/tags" Target="../tags/tag261.xml" /><Relationship Id="rId22" Type="http://schemas.openxmlformats.org/officeDocument/2006/relationships/tags" Target="../tags/tag262.xml" /><Relationship Id="rId23" Type="http://schemas.openxmlformats.org/officeDocument/2006/relationships/tags" Target="../tags/tag263.xml" /><Relationship Id="rId24" Type="http://schemas.openxmlformats.org/officeDocument/2006/relationships/tags" Target="../tags/tag264.xml" /><Relationship Id="rId25" Type="http://schemas.openxmlformats.org/officeDocument/2006/relationships/tags" Target="../tags/tag265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tags" Target="../tags/tag444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445.xml" /><Relationship Id="rId21" Type="http://schemas.openxmlformats.org/officeDocument/2006/relationships/tags" Target="../tags/tag446.xml" /><Relationship Id="rId22" Type="http://schemas.openxmlformats.org/officeDocument/2006/relationships/tags" Target="../tags/tag447.xml" /><Relationship Id="rId23" Type="http://schemas.openxmlformats.org/officeDocument/2006/relationships/tags" Target="../tags/tag448.xml" /><Relationship Id="rId24" Type="http://schemas.openxmlformats.org/officeDocument/2006/relationships/tags" Target="../tags/tag449.xml" /><Relationship Id="rId25" Type="http://schemas.openxmlformats.org/officeDocument/2006/relationships/tags" Target="../tags/tag450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10" Type="http://schemas.openxmlformats.org/officeDocument/2006/relationships/slideLayout" Target="../slideLayouts/slideLayout58.xml" /><Relationship Id="rId11" Type="http://schemas.openxmlformats.org/officeDocument/2006/relationships/slideLayout" Target="../slideLayouts/slideLayout59.xml" /><Relationship Id="rId12" Type="http://schemas.openxmlformats.org/officeDocument/2006/relationships/slideLayout" Target="../slideLayouts/slideLayout60.xml" /><Relationship Id="rId13" Type="http://schemas.openxmlformats.org/officeDocument/2006/relationships/slideLayout" Target="../slideLayouts/slideLayout61.xml" /><Relationship Id="rId14" Type="http://schemas.openxmlformats.org/officeDocument/2006/relationships/slideLayout" Target="../slideLayouts/slideLayout62.xml" /><Relationship Id="rId15" Type="http://schemas.openxmlformats.org/officeDocument/2006/relationships/slideLayout" Target="../slideLayouts/slideLayout63.xml" /><Relationship Id="rId16" Type="http://schemas.openxmlformats.org/officeDocument/2006/relationships/slideLayout" Target="../slideLayouts/slideLayout64.xml" /><Relationship Id="rId17" Type="http://schemas.openxmlformats.org/officeDocument/2006/relationships/slideLayout" Target="../slideLayouts/slideLayout65.xml" /><Relationship Id="rId18" Type="http://schemas.openxmlformats.org/officeDocument/2006/relationships/slideLayout" Target="../slideLayouts/slideLayout66.xml" /><Relationship Id="rId19" Type="http://schemas.openxmlformats.org/officeDocument/2006/relationships/tags" Target="../tags/tag629.xml" /><Relationship Id="rId2" Type="http://schemas.openxmlformats.org/officeDocument/2006/relationships/slideLayout" Target="../slideLayouts/slideLayout50.xml" /><Relationship Id="rId20" Type="http://schemas.openxmlformats.org/officeDocument/2006/relationships/tags" Target="../tags/tag630.xml" /><Relationship Id="rId21" Type="http://schemas.openxmlformats.org/officeDocument/2006/relationships/tags" Target="../tags/tag631.xml" /><Relationship Id="rId22" Type="http://schemas.openxmlformats.org/officeDocument/2006/relationships/tags" Target="../tags/tag632.xml" /><Relationship Id="rId23" Type="http://schemas.openxmlformats.org/officeDocument/2006/relationships/tags" Target="../tags/tag633.xml" /><Relationship Id="rId24" Type="http://schemas.openxmlformats.org/officeDocument/2006/relationships/tags" Target="../tags/tag634.xml" /><Relationship Id="rId25" Type="http://schemas.openxmlformats.org/officeDocument/2006/relationships/tags" Target="../tags/tag635.xml" /><Relationship Id="rId26" Type="http://schemas.openxmlformats.org/officeDocument/2006/relationships/theme" Target="../theme/theme4.xml" /><Relationship Id="rId3" Type="http://schemas.openxmlformats.org/officeDocument/2006/relationships/slideLayout" Target="../slideLayouts/slideLayout51.xml" /><Relationship Id="rId4" Type="http://schemas.openxmlformats.org/officeDocument/2006/relationships/slideLayout" Target="../slideLayouts/slideLayout52.xml" /><Relationship Id="rId5" Type="http://schemas.openxmlformats.org/officeDocument/2006/relationships/slideLayout" Target="../slideLayouts/slideLayout53.xml" /><Relationship Id="rId6" Type="http://schemas.openxmlformats.org/officeDocument/2006/relationships/slideLayout" Target="../slideLayouts/slideLayout54.xml" /><Relationship Id="rId7" Type="http://schemas.openxmlformats.org/officeDocument/2006/relationships/slideLayout" Target="../slideLayouts/slideLayout55.xml" /><Relationship Id="rId8" Type="http://schemas.openxmlformats.org/officeDocument/2006/relationships/slideLayout" Target="../slideLayouts/slideLayout56.xml" /><Relationship Id="rId9" Type="http://schemas.openxmlformats.org/officeDocument/2006/relationships/slideLayout" Target="../slideLayouts/slideLayout5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2021/12/7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43.xml" /><Relationship Id="rId3" Type="http://schemas.openxmlformats.org/officeDocument/2006/relationships/tags" Target="../tags/tag644.xml" /><Relationship Id="rId4" Type="http://schemas.openxmlformats.org/officeDocument/2006/relationships/tags" Target="../tags/tag64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73.xml" /><Relationship Id="rId11" Type="http://schemas.openxmlformats.org/officeDocument/2006/relationships/tags" Target="../tags/tag774.xml" /><Relationship Id="rId12" Type="http://schemas.openxmlformats.org/officeDocument/2006/relationships/tags" Target="../tags/tag775.xml" /><Relationship Id="rId13" Type="http://schemas.openxmlformats.org/officeDocument/2006/relationships/tags" Target="../tags/tag776.xml" /><Relationship Id="rId14" Type="http://schemas.openxmlformats.org/officeDocument/2006/relationships/tags" Target="../tags/tag777.xml" /><Relationship Id="rId15" Type="http://schemas.openxmlformats.org/officeDocument/2006/relationships/tags" Target="../tags/tag778.xml" /><Relationship Id="rId16" Type="http://schemas.openxmlformats.org/officeDocument/2006/relationships/tags" Target="../tags/tag779.xml" /><Relationship Id="rId17" Type="http://schemas.openxmlformats.org/officeDocument/2006/relationships/tags" Target="../tags/tag780.xml" /><Relationship Id="rId18" Type="http://schemas.openxmlformats.org/officeDocument/2006/relationships/tags" Target="../tags/tag781.xml" /><Relationship Id="rId19" Type="http://schemas.openxmlformats.org/officeDocument/2006/relationships/tags" Target="../tags/tag782.xml" /><Relationship Id="rId2" Type="http://schemas.openxmlformats.org/officeDocument/2006/relationships/tags" Target="../tags/tag765.xml" /><Relationship Id="rId20" Type="http://schemas.openxmlformats.org/officeDocument/2006/relationships/tags" Target="../tags/tag783.xml" /><Relationship Id="rId21" Type="http://schemas.openxmlformats.org/officeDocument/2006/relationships/tags" Target="../tags/tag784.xml" /><Relationship Id="rId22" Type="http://schemas.openxmlformats.org/officeDocument/2006/relationships/tags" Target="../tags/tag785.xml" /><Relationship Id="rId23" Type="http://schemas.openxmlformats.org/officeDocument/2006/relationships/tags" Target="../tags/tag786.xml" /><Relationship Id="rId24" Type="http://schemas.openxmlformats.org/officeDocument/2006/relationships/tags" Target="../tags/tag787.xml" /><Relationship Id="rId25" Type="http://schemas.openxmlformats.org/officeDocument/2006/relationships/tags" Target="../tags/tag788.xml" /><Relationship Id="rId26" Type="http://schemas.openxmlformats.org/officeDocument/2006/relationships/tags" Target="../tags/tag789.xml" /><Relationship Id="rId27" Type="http://schemas.openxmlformats.org/officeDocument/2006/relationships/tags" Target="../tags/tag790.xml" /><Relationship Id="rId28" Type="http://schemas.openxmlformats.org/officeDocument/2006/relationships/tags" Target="../tags/tag791.xml" /><Relationship Id="rId29" Type="http://schemas.openxmlformats.org/officeDocument/2006/relationships/tags" Target="../tags/tag792.xml" /><Relationship Id="rId3" Type="http://schemas.openxmlformats.org/officeDocument/2006/relationships/tags" Target="../tags/tag766.xml" /><Relationship Id="rId30" Type="http://schemas.openxmlformats.org/officeDocument/2006/relationships/tags" Target="../tags/tag793.xml" /><Relationship Id="rId31" Type="http://schemas.openxmlformats.org/officeDocument/2006/relationships/tags" Target="../tags/tag794.xml" /><Relationship Id="rId32" Type="http://schemas.openxmlformats.org/officeDocument/2006/relationships/tags" Target="../tags/tag795.xml" /><Relationship Id="rId4" Type="http://schemas.openxmlformats.org/officeDocument/2006/relationships/tags" Target="../tags/tag767.xml" /><Relationship Id="rId5" Type="http://schemas.openxmlformats.org/officeDocument/2006/relationships/tags" Target="../tags/tag768.xml" /><Relationship Id="rId6" Type="http://schemas.openxmlformats.org/officeDocument/2006/relationships/tags" Target="../tags/tag769.xml" /><Relationship Id="rId7" Type="http://schemas.openxmlformats.org/officeDocument/2006/relationships/tags" Target="../tags/tag770.xml" /><Relationship Id="rId8" Type="http://schemas.openxmlformats.org/officeDocument/2006/relationships/tags" Target="../tags/tag771.xml" /><Relationship Id="rId9" Type="http://schemas.openxmlformats.org/officeDocument/2006/relationships/tags" Target="../tags/tag7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04.xml" /><Relationship Id="rId11" Type="http://schemas.openxmlformats.org/officeDocument/2006/relationships/tags" Target="../tags/tag805.xml" /><Relationship Id="rId12" Type="http://schemas.openxmlformats.org/officeDocument/2006/relationships/tags" Target="../tags/tag806.xml" /><Relationship Id="rId13" Type="http://schemas.openxmlformats.org/officeDocument/2006/relationships/tags" Target="../tags/tag807.xml" /><Relationship Id="rId14" Type="http://schemas.openxmlformats.org/officeDocument/2006/relationships/tags" Target="../tags/tag808.xml" /><Relationship Id="rId15" Type="http://schemas.openxmlformats.org/officeDocument/2006/relationships/tags" Target="../tags/tag809.xml" /><Relationship Id="rId16" Type="http://schemas.openxmlformats.org/officeDocument/2006/relationships/tags" Target="../tags/tag810.xml" /><Relationship Id="rId2" Type="http://schemas.openxmlformats.org/officeDocument/2006/relationships/tags" Target="../tags/tag796.xml" /><Relationship Id="rId3" Type="http://schemas.openxmlformats.org/officeDocument/2006/relationships/tags" Target="../tags/tag797.xml" /><Relationship Id="rId4" Type="http://schemas.openxmlformats.org/officeDocument/2006/relationships/tags" Target="../tags/tag798.xml" /><Relationship Id="rId5" Type="http://schemas.openxmlformats.org/officeDocument/2006/relationships/tags" Target="../tags/tag799.xml" /><Relationship Id="rId6" Type="http://schemas.openxmlformats.org/officeDocument/2006/relationships/tags" Target="../tags/tag800.xml" /><Relationship Id="rId7" Type="http://schemas.openxmlformats.org/officeDocument/2006/relationships/tags" Target="../tags/tag801.xml" /><Relationship Id="rId8" Type="http://schemas.openxmlformats.org/officeDocument/2006/relationships/tags" Target="../tags/tag802.xml" /><Relationship Id="rId9" Type="http://schemas.openxmlformats.org/officeDocument/2006/relationships/tags" Target="../tags/tag80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19.xml" /><Relationship Id="rId11" Type="http://schemas.openxmlformats.org/officeDocument/2006/relationships/tags" Target="../tags/tag820.xml" /><Relationship Id="rId12" Type="http://schemas.openxmlformats.org/officeDocument/2006/relationships/tags" Target="../tags/tag821.xml" /><Relationship Id="rId13" Type="http://schemas.openxmlformats.org/officeDocument/2006/relationships/tags" Target="../tags/tag822.xml" /><Relationship Id="rId14" Type="http://schemas.openxmlformats.org/officeDocument/2006/relationships/tags" Target="../tags/tag823.xml" /><Relationship Id="rId15" Type="http://schemas.openxmlformats.org/officeDocument/2006/relationships/tags" Target="../tags/tag824.xml" /><Relationship Id="rId16" Type="http://schemas.openxmlformats.org/officeDocument/2006/relationships/tags" Target="../tags/tag825.xml" /><Relationship Id="rId17" Type="http://schemas.openxmlformats.org/officeDocument/2006/relationships/tags" Target="../tags/tag826.xml" /><Relationship Id="rId2" Type="http://schemas.openxmlformats.org/officeDocument/2006/relationships/tags" Target="../tags/tag811.xml" /><Relationship Id="rId3" Type="http://schemas.openxmlformats.org/officeDocument/2006/relationships/tags" Target="../tags/tag812.xml" /><Relationship Id="rId4" Type="http://schemas.openxmlformats.org/officeDocument/2006/relationships/tags" Target="../tags/tag813.xml" /><Relationship Id="rId5" Type="http://schemas.openxmlformats.org/officeDocument/2006/relationships/tags" Target="../tags/tag814.xml" /><Relationship Id="rId6" Type="http://schemas.openxmlformats.org/officeDocument/2006/relationships/tags" Target="../tags/tag815.xml" /><Relationship Id="rId7" Type="http://schemas.openxmlformats.org/officeDocument/2006/relationships/tags" Target="../tags/tag816.xml" /><Relationship Id="rId8" Type="http://schemas.openxmlformats.org/officeDocument/2006/relationships/tags" Target="../tags/tag817.xml" /><Relationship Id="rId9" Type="http://schemas.openxmlformats.org/officeDocument/2006/relationships/tags" Target="../tags/tag8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35.xml" /><Relationship Id="rId11" Type="http://schemas.openxmlformats.org/officeDocument/2006/relationships/tags" Target="../tags/tag836.xml" /><Relationship Id="rId12" Type="http://schemas.openxmlformats.org/officeDocument/2006/relationships/tags" Target="../tags/tag837.xml" /><Relationship Id="rId13" Type="http://schemas.openxmlformats.org/officeDocument/2006/relationships/tags" Target="../tags/tag838.xml" /><Relationship Id="rId14" Type="http://schemas.openxmlformats.org/officeDocument/2006/relationships/tags" Target="../tags/tag839.xml" /><Relationship Id="rId15" Type="http://schemas.openxmlformats.org/officeDocument/2006/relationships/tags" Target="../tags/tag840.xml" /><Relationship Id="rId16" Type="http://schemas.openxmlformats.org/officeDocument/2006/relationships/tags" Target="../tags/tag841.xml" /><Relationship Id="rId2" Type="http://schemas.openxmlformats.org/officeDocument/2006/relationships/tags" Target="../tags/tag827.xml" /><Relationship Id="rId3" Type="http://schemas.openxmlformats.org/officeDocument/2006/relationships/tags" Target="../tags/tag828.xml" /><Relationship Id="rId4" Type="http://schemas.openxmlformats.org/officeDocument/2006/relationships/tags" Target="../tags/tag829.xml" /><Relationship Id="rId5" Type="http://schemas.openxmlformats.org/officeDocument/2006/relationships/tags" Target="../tags/tag830.xml" /><Relationship Id="rId6" Type="http://schemas.openxmlformats.org/officeDocument/2006/relationships/tags" Target="../tags/tag831.xml" /><Relationship Id="rId7" Type="http://schemas.openxmlformats.org/officeDocument/2006/relationships/tags" Target="../tags/tag832.xml" /><Relationship Id="rId8" Type="http://schemas.openxmlformats.org/officeDocument/2006/relationships/tags" Target="../tags/tag833.xml" /><Relationship Id="rId9" Type="http://schemas.openxmlformats.org/officeDocument/2006/relationships/tags" Target="../tags/tag83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50.xml" /><Relationship Id="rId11" Type="http://schemas.openxmlformats.org/officeDocument/2006/relationships/tags" Target="../tags/tag851.xml" /><Relationship Id="rId12" Type="http://schemas.openxmlformats.org/officeDocument/2006/relationships/tags" Target="../tags/tag852.xml" /><Relationship Id="rId13" Type="http://schemas.openxmlformats.org/officeDocument/2006/relationships/tags" Target="../tags/tag853.xml" /><Relationship Id="rId14" Type="http://schemas.openxmlformats.org/officeDocument/2006/relationships/tags" Target="../tags/tag854.xml" /><Relationship Id="rId15" Type="http://schemas.openxmlformats.org/officeDocument/2006/relationships/tags" Target="../tags/tag855.xml" /><Relationship Id="rId16" Type="http://schemas.openxmlformats.org/officeDocument/2006/relationships/tags" Target="../tags/tag856.xml" /><Relationship Id="rId17" Type="http://schemas.openxmlformats.org/officeDocument/2006/relationships/tags" Target="../tags/tag857.xml" /><Relationship Id="rId2" Type="http://schemas.openxmlformats.org/officeDocument/2006/relationships/tags" Target="../tags/tag842.xml" /><Relationship Id="rId3" Type="http://schemas.openxmlformats.org/officeDocument/2006/relationships/tags" Target="../tags/tag843.xml" /><Relationship Id="rId4" Type="http://schemas.openxmlformats.org/officeDocument/2006/relationships/tags" Target="../tags/tag844.xml" /><Relationship Id="rId5" Type="http://schemas.openxmlformats.org/officeDocument/2006/relationships/tags" Target="../tags/tag845.xml" /><Relationship Id="rId6" Type="http://schemas.openxmlformats.org/officeDocument/2006/relationships/tags" Target="../tags/tag846.xml" /><Relationship Id="rId7" Type="http://schemas.openxmlformats.org/officeDocument/2006/relationships/tags" Target="../tags/tag847.xml" /><Relationship Id="rId8" Type="http://schemas.openxmlformats.org/officeDocument/2006/relationships/tags" Target="../tags/tag848.xml" /><Relationship Id="rId9" Type="http://schemas.openxmlformats.org/officeDocument/2006/relationships/tags" Target="../tags/tag84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66.xml" /><Relationship Id="rId11" Type="http://schemas.openxmlformats.org/officeDocument/2006/relationships/tags" Target="../tags/tag867.xml" /><Relationship Id="rId12" Type="http://schemas.openxmlformats.org/officeDocument/2006/relationships/tags" Target="../tags/tag868.xml" /><Relationship Id="rId13" Type="http://schemas.openxmlformats.org/officeDocument/2006/relationships/tags" Target="../tags/tag869.xml" /><Relationship Id="rId14" Type="http://schemas.openxmlformats.org/officeDocument/2006/relationships/tags" Target="../tags/tag870.xml" /><Relationship Id="rId15" Type="http://schemas.openxmlformats.org/officeDocument/2006/relationships/tags" Target="../tags/tag871.xml" /><Relationship Id="rId16" Type="http://schemas.openxmlformats.org/officeDocument/2006/relationships/tags" Target="../tags/tag872.xml" /><Relationship Id="rId2" Type="http://schemas.openxmlformats.org/officeDocument/2006/relationships/tags" Target="../tags/tag858.xml" /><Relationship Id="rId3" Type="http://schemas.openxmlformats.org/officeDocument/2006/relationships/tags" Target="../tags/tag859.xml" /><Relationship Id="rId4" Type="http://schemas.openxmlformats.org/officeDocument/2006/relationships/tags" Target="../tags/tag860.xml" /><Relationship Id="rId5" Type="http://schemas.openxmlformats.org/officeDocument/2006/relationships/tags" Target="../tags/tag861.xml" /><Relationship Id="rId6" Type="http://schemas.openxmlformats.org/officeDocument/2006/relationships/tags" Target="../tags/tag862.xml" /><Relationship Id="rId7" Type="http://schemas.openxmlformats.org/officeDocument/2006/relationships/tags" Target="../tags/tag863.xml" /><Relationship Id="rId8" Type="http://schemas.openxmlformats.org/officeDocument/2006/relationships/tags" Target="../tags/tag864.xml" /><Relationship Id="rId9" Type="http://schemas.openxmlformats.org/officeDocument/2006/relationships/tags" Target="../tags/tag86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81.xml" /><Relationship Id="rId11" Type="http://schemas.openxmlformats.org/officeDocument/2006/relationships/tags" Target="../tags/tag882.xml" /><Relationship Id="rId12" Type="http://schemas.openxmlformats.org/officeDocument/2006/relationships/tags" Target="../tags/tag883.xml" /><Relationship Id="rId13" Type="http://schemas.openxmlformats.org/officeDocument/2006/relationships/tags" Target="../tags/tag884.xml" /><Relationship Id="rId14" Type="http://schemas.openxmlformats.org/officeDocument/2006/relationships/tags" Target="../tags/tag885.xml" /><Relationship Id="rId15" Type="http://schemas.openxmlformats.org/officeDocument/2006/relationships/tags" Target="../tags/tag886.xml" /><Relationship Id="rId16" Type="http://schemas.openxmlformats.org/officeDocument/2006/relationships/tags" Target="../tags/tag887.xml" /><Relationship Id="rId2" Type="http://schemas.openxmlformats.org/officeDocument/2006/relationships/tags" Target="../tags/tag873.xml" /><Relationship Id="rId3" Type="http://schemas.openxmlformats.org/officeDocument/2006/relationships/tags" Target="../tags/tag874.xml" /><Relationship Id="rId4" Type="http://schemas.openxmlformats.org/officeDocument/2006/relationships/tags" Target="../tags/tag875.xml" /><Relationship Id="rId5" Type="http://schemas.openxmlformats.org/officeDocument/2006/relationships/tags" Target="../tags/tag876.xml" /><Relationship Id="rId6" Type="http://schemas.openxmlformats.org/officeDocument/2006/relationships/tags" Target="../tags/tag877.xml" /><Relationship Id="rId7" Type="http://schemas.openxmlformats.org/officeDocument/2006/relationships/tags" Target="../tags/tag878.xml" /><Relationship Id="rId8" Type="http://schemas.openxmlformats.org/officeDocument/2006/relationships/tags" Target="../tags/tag879.xml" /><Relationship Id="rId9" Type="http://schemas.openxmlformats.org/officeDocument/2006/relationships/tags" Target="../tags/tag8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96.xml" /><Relationship Id="rId11" Type="http://schemas.openxmlformats.org/officeDocument/2006/relationships/tags" Target="../tags/tag897.xml" /><Relationship Id="rId12" Type="http://schemas.openxmlformats.org/officeDocument/2006/relationships/tags" Target="../tags/tag898.xml" /><Relationship Id="rId13" Type="http://schemas.openxmlformats.org/officeDocument/2006/relationships/tags" Target="../tags/tag899.xml" /><Relationship Id="rId14" Type="http://schemas.openxmlformats.org/officeDocument/2006/relationships/tags" Target="../tags/tag900.xml" /><Relationship Id="rId15" Type="http://schemas.openxmlformats.org/officeDocument/2006/relationships/tags" Target="../tags/tag901.xml" /><Relationship Id="rId16" Type="http://schemas.openxmlformats.org/officeDocument/2006/relationships/tags" Target="../tags/tag902.xml" /><Relationship Id="rId2" Type="http://schemas.openxmlformats.org/officeDocument/2006/relationships/tags" Target="../tags/tag888.xml" /><Relationship Id="rId3" Type="http://schemas.openxmlformats.org/officeDocument/2006/relationships/tags" Target="../tags/tag889.xml" /><Relationship Id="rId4" Type="http://schemas.openxmlformats.org/officeDocument/2006/relationships/tags" Target="../tags/tag890.xml" /><Relationship Id="rId5" Type="http://schemas.openxmlformats.org/officeDocument/2006/relationships/tags" Target="../tags/tag891.xml" /><Relationship Id="rId6" Type="http://schemas.openxmlformats.org/officeDocument/2006/relationships/tags" Target="../tags/tag892.xml" /><Relationship Id="rId7" Type="http://schemas.openxmlformats.org/officeDocument/2006/relationships/tags" Target="../tags/tag893.xml" /><Relationship Id="rId8" Type="http://schemas.openxmlformats.org/officeDocument/2006/relationships/tags" Target="../tags/tag894.xml" /><Relationship Id="rId9" Type="http://schemas.openxmlformats.org/officeDocument/2006/relationships/tags" Target="../tags/tag89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911.xml" /><Relationship Id="rId11" Type="http://schemas.openxmlformats.org/officeDocument/2006/relationships/tags" Target="../tags/tag912.xml" /><Relationship Id="rId12" Type="http://schemas.openxmlformats.org/officeDocument/2006/relationships/tags" Target="../tags/tag913.xml" /><Relationship Id="rId13" Type="http://schemas.openxmlformats.org/officeDocument/2006/relationships/tags" Target="../tags/tag914.xml" /><Relationship Id="rId14" Type="http://schemas.openxmlformats.org/officeDocument/2006/relationships/tags" Target="../tags/tag915.xml" /><Relationship Id="rId15" Type="http://schemas.openxmlformats.org/officeDocument/2006/relationships/tags" Target="../tags/tag916.xml" /><Relationship Id="rId16" Type="http://schemas.openxmlformats.org/officeDocument/2006/relationships/tags" Target="../tags/tag917.xml" /><Relationship Id="rId2" Type="http://schemas.openxmlformats.org/officeDocument/2006/relationships/tags" Target="../tags/tag903.xml" /><Relationship Id="rId3" Type="http://schemas.openxmlformats.org/officeDocument/2006/relationships/tags" Target="../tags/tag904.xml" /><Relationship Id="rId4" Type="http://schemas.openxmlformats.org/officeDocument/2006/relationships/tags" Target="../tags/tag905.xml" /><Relationship Id="rId5" Type="http://schemas.openxmlformats.org/officeDocument/2006/relationships/tags" Target="../tags/tag906.xml" /><Relationship Id="rId6" Type="http://schemas.openxmlformats.org/officeDocument/2006/relationships/tags" Target="../tags/tag907.xml" /><Relationship Id="rId7" Type="http://schemas.openxmlformats.org/officeDocument/2006/relationships/tags" Target="../tags/tag908.xml" /><Relationship Id="rId8" Type="http://schemas.openxmlformats.org/officeDocument/2006/relationships/tags" Target="../tags/tag909.xml" /><Relationship Id="rId9" Type="http://schemas.openxmlformats.org/officeDocument/2006/relationships/tags" Target="../tags/tag91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tags" Target="../tags/tag918.xml" /><Relationship Id="rId3" Type="http://schemas.openxmlformats.org/officeDocument/2006/relationships/tags" Target="../tags/tag919.xml" /><Relationship Id="rId4" Type="http://schemas.openxmlformats.org/officeDocument/2006/relationships/tags" Target="../tags/tag920.xml" /><Relationship Id="rId5" Type="http://schemas.openxmlformats.org/officeDocument/2006/relationships/tags" Target="../tags/tag92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54.xml" /><Relationship Id="rId11" Type="http://schemas.openxmlformats.org/officeDocument/2006/relationships/tags" Target="../tags/tag655.xml" /><Relationship Id="rId12" Type="http://schemas.openxmlformats.org/officeDocument/2006/relationships/tags" Target="../tags/tag656.xml" /><Relationship Id="rId13" Type="http://schemas.openxmlformats.org/officeDocument/2006/relationships/tags" Target="../tags/tag657.xml" /><Relationship Id="rId14" Type="http://schemas.openxmlformats.org/officeDocument/2006/relationships/tags" Target="../tags/tag658.xml" /><Relationship Id="rId15" Type="http://schemas.openxmlformats.org/officeDocument/2006/relationships/tags" Target="../tags/tag659.xml" /><Relationship Id="rId16" Type="http://schemas.openxmlformats.org/officeDocument/2006/relationships/tags" Target="../tags/tag660.xml" /><Relationship Id="rId17" Type="http://schemas.openxmlformats.org/officeDocument/2006/relationships/tags" Target="../tags/tag661.xml" /><Relationship Id="rId2" Type="http://schemas.openxmlformats.org/officeDocument/2006/relationships/tags" Target="../tags/tag646.xml" /><Relationship Id="rId3" Type="http://schemas.openxmlformats.org/officeDocument/2006/relationships/tags" Target="../tags/tag647.xml" /><Relationship Id="rId4" Type="http://schemas.openxmlformats.org/officeDocument/2006/relationships/tags" Target="../tags/tag648.xml" /><Relationship Id="rId5" Type="http://schemas.openxmlformats.org/officeDocument/2006/relationships/tags" Target="../tags/tag649.xml" /><Relationship Id="rId6" Type="http://schemas.openxmlformats.org/officeDocument/2006/relationships/tags" Target="../tags/tag650.xml" /><Relationship Id="rId7" Type="http://schemas.openxmlformats.org/officeDocument/2006/relationships/tags" Target="../tags/tag651.xml" /><Relationship Id="rId8" Type="http://schemas.openxmlformats.org/officeDocument/2006/relationships/tags" Target="../tags/tag652.xml" /><Relationship Id="rId9" Type="http://schemas.openxmlformats.org/officeDocument/2006/relationships/tags" Target="../tags/tag65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932.xml" /><Relationship Id="rId11" Type="http://schemas.openxmlformats.org/officeDocument/2006/relationships/tags" Target="../tags/tag933.xml" /><Relationship Id="rId12" Type="http://schemas.openxmlformats.org/officeDocument/2006/relationships/tags" Target="../tags/tag934.xml" /><Relationship Id="rId13" Type="http://schemas.openxmlformats.org/officeDocument/2006/relationships/tags" Target="../tags/tag935.xml" /><Relationship Id="rId14" Type="http://schemas.openxmlformats.org/officeDocument/2006/relationships/tags" Target="../tags/tag936.xml" /><Relationship Id="rId15" Type="http://schemas.openxmlformats.org/officeDocument/2006/relationships/tags" Target="../tags/tag937.xml" /><Relationship Id="rId16" Type="http://schemas.openxmlformats.org/officeDocument/2006/relationships/tags" Target="../tags/tag938.xml" /><Relationship Id="rId17" Type="http://schemas.openxmlformats.org/officeDocument/2006/relationships/tags" Target="../tags/tag939.xml" /><Relationship Id="rId18" Type="http://schemas.openxmlformats.org/officeDocument/2006/relationships/tags" Target="../tags/tag940.xml" /><Relationship Id="rId19" Type="http://schemas.openxmlformats.org/officeDocument/2006/relationships/tags" Target="../tags/tag94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25.xml" /><Relationship Id="rId4" Type="http://schemas.openxmlformats.org/officeDocument/2006/relationships/tags" Target="../tags/tag926.xml" /><Relationship Id="rId5" Type="http://schemas.openxmlformats.org/officeDocument/2006/relationships/tags" Target="../tags/tag927.xml" /><Relationship Id="rId6" Type="http://schemas.openxmlformats.org/officeDocument/2006/relationships/tags" Target="../tags/tag928.xml" /><Relationship Id="rId7" Type="http://schemas.openxmlformats.org/officeDocument/2006/relationships/tags" Target="../tags/tag929.xml" /><Relationship Id="rId8" Type="http://schemas.openxmlformats.org/officeDocument/2006/relationships/tags" Target="../tags/tag930.xml" /><Relationship Id="rId9" Type="http://schemas.openxmlformats.org/officeDocument/2006/relationships/tags" Target="../tags/tag93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950.xml" /><Relationship Id="rId11" Type="http://schemas.openxmlformats.org/officeDocument/2006/relationships/tags" Target="../tags/tag951.xml" /><Relationship Id="rId12" Type="http://schemas.openxmlformats.org/officeDocument/2006/relationships/tags" Target="../tags/tag952.xml" /><Relationship Id="rId13" Type="http://schemas.openxmlformats.org/officeDocument/2006/relationships/tags" Target="../tags/tag953.xml" /><Relationship Id="rId14" Type="http://schemas.openxmlformats.org/officeDocument/2006/relationships/tags" Target="../tags/tag954.xml" /><Relationship Id="rId15" Type="http://schemas.openxmlformats.org/officeDocument/2006/relationships/tags" Target="../tags/tag955.xml" /><Relationship Id="rId16" Type="http://schemas.openxmlformats.org/officeDocument/2006/relationships/tags" Target="../tags/tag956.xml" /><Relationship Id="rId2" Type="http://schemas.openxmlformats.org/officeDocument/2006/relationships/tags" Target="../tags/tag942.xml" /><Relationship Id="rId3" Type="http://schemas.openxmlformats.org/officeDocument/2006/relationships/tags" Target="../tags/tag943.xml" /><Relationship Id="rId4" Type="http://schemas.openxmlformats.org/officeDocument/2006/relationships/tags" Target="../tags/tag944.xml" /><Relationship Id="rId5" Type="http://schemas.openxmlformats.org/officeDocument/2006/relationships/tags" Target="../tags/tag945.xml" /><Relationship Id="rId6" Type="http://schemas.openxmlformats.org/officeDocument/2006/relationships/tags" Target="../tags/tag946.xml" /><Relationship Id="rId7" Type="http://schemas.openxmlformats.org/officeDocument/2006/relationships/tags" Target="../tags/tag947.xml" /><Relationship Id="rId8" Type="http://schemas.openxmlformats.org/officeDocument/2006/relationships/tags" Target="../tags/tag948.xml" /><Relationship Id="rId9" Type="http://schemas.openxmlformats.org/officeDocument/2006/relationships/tags" Target="../tags/tag94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965.xml" /><Relationship Id="rId11" Type="http://schemas.openxmlformats.org/officeDocument/2006/relationships/tags" Target="../tags/tag966.xml" /><Relationship Id="rId12" Type="http://schemas.openxmlformats.org/officeDocument/2006/relationships/tags" Target="../tags/tag967.xml" /><Relationship Id="rId13" Type="http://schemas.openxmlformats.org/officeDocument/2006/relationships/tags" Target="../tags/tag968.xml" /><Relationship Id="rId14" Type="http://schemas.openxmlformats.org/officeDocument/2006/relationships/tags" Target="../tags/tag969.xml" /><Relationship Id="rId15" Type="http://schemas.openxmlformats.org/officeDocument/2006/relationships/tags" Target="../tags/tag970.xml" /><Relationship Id="rId16" Type="http://schemas.openxmlformats.org/officeDocument/2006/relationships/tags" Target="../tags/tag971.xml" /><Relationship Id="rId2" Type="http://schemas.openxmlformats.org/officeDocument/2006/relationships/tags" Target="../tags/tag957.xml" /><Relationship Id="rId3" Type="http://schemas.openxmlformats.org/officeDocument/2006/relationships/tags" Target="../tags/tag958.xml" /><Relationship Id="rId4" Type="http://schemas.openxmlformats.org/officeDocument/2006/relationships/tags" Target="../tags/tag959.xml" /><Relationship Id="rId5" Type="http://schemas.openxmlformats.org/officeDocument/2006/relationships/tags" Target="../tags/tag960.xml" /><Relationship Id="rId6" Type="http://schemas.openxmlformats.org/officeDocument/2006/relationships/tags" Target="../tags/tag961.xml" /><Relationship Id="rId7" Type="http://schemas.openxmlformats.org/officeDocument/2006/relationships/tags" Target="../tags/tag962.xml" /><Relationship Id="rId8" Type="http://schemas.openxmlformats.org/officeDocument/2006/relationships/tags" Target="../tags/tag963.xml" /><Relationship Id="rId9" Type="http://schemas.openxmlformats.org/officeDocument/2006/relationships/tags" Target="../tags/tag96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980.xml" /><Relationship Id="rId11" Type="http://schemas.openxmlformats.org/officeDocument/2006/relationships/tags" Target="../tags/tag981.xml" /><Relationship Id="rId12" Type="http://schemas.openxmlformats.org/officeDocument/2006/relationships/tags" Target="../tags/tag982.xml" /><Relationship Id="rId13" Type="http://schemas.openxmlformats.org/officeDocument/2006/relationships/tags" Target="../tags/tag983.xml" /><Relationship Id="rId14" Type="http://schemas.openxmlformats.org/officeDocument/2006/relationships/tags" Target="../tags/tag984.xml" /><Relationship Id="rId15" Type="http://schemas.openxmlformats.org/officeDocument/2006/relationships/tags" Target="../tags/tag985.xml" /><Relationship Id="rId16" Type="http://schemas.openxmlformats.org/officeDocument/2006/relationships/tags" Target="../tags/tag986.xml" /><Relationship Id="rId2" Type="http://schemas.openxmlformats.org/officeDocument/2006/relationships/tags" Target="../tags/tag972.xml" /><Relationship Id="rId3" Type="http://schemas.openxmlformats.org/officeDocument/2006/relationships/tags" Target="../tags/tag973.xml" /><Relationship Id="rId4" Type="http://schemas.openxmlformats.org/officeDocument/2006/relationships/tags" Target="../tags/tag974.xml" /><Relationship Id="rId5" Type="http://schemas.openxmlformats.org/officeDocument/2006/relationships/tags" Target="../tags/tag975.xml" /><Relationship Id="rId6" Type="http://schemas.openxmlformats.org/officeDocument/2006/relationships/tags" Target="../tags/tag976.xml" /><Relationship Id="rId7" Type="http://schemas.openxmlformats.org/officeDocument/2006/relationships/tags" Target="../tags/tag977.xml" /><Relationship Id="rId8" Type="http://schemas.openxmlformats.org/officeDocument/2006/relationships/tags" Target="../tags/tag978.xml" /><Relationship Id="rId9" Type="http://schemas.openxmlformats.org/officeDocument/2006/relationships/tags" Target="../tags/tag97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995.xml" /><Relationship Id="rId11" Type="http://schemas.openxmlformats.org/officeDocument/2006/relationships/tags" Target="../tags/tag996.xml" /><Relationship Id="rId12" Type="http://schemas.openxmlformats.org/officeDocument/2006/relationships/tags" Target="../tags/tag997.xml" /><Relationship Id="rId13" Type="http://schemas.openxmlformats.org/officeDocument/2006/relationships/tags" Target="../tags/tag998.xml" /><Relationship Id="rId14" Type="http://schemas.openxmlformats.org/officeDocument/2006/relationships/tags" Target="../tags/tag999.xml" /><Relationship Id="rId15" Type="http://schemas.openxmlformats.org/officeDocument/2006/relationships/tags" Target="../tags/tag1000.xml" /><Relationship Id="rId16" Type="http://schemas.openxmlformats.org/officeDocument/2006/relationships/tags" Target="../tags/tag1001.xml" /><Relationship Id="rId2" Type="http://schemas.openxmlformats.org/officeDocument/2006/relationships/tags" Target="../tags/tag987.xml" /><Relationship Id="rId3" Type="http://schemas.openxmlformats.org/officeDocument/2006/relationships/tags" Target="../tags/tag988.xml" /><Relationship Id="rId4" Type="http://schemas.openxmlformats.org/officeDocument/2006/relationships/tags" Target="../tags/tag989.xml" /><Relationship Id="rId5" Type="http://schemas.openxmlformats.org/officeDocument/2006/relationships/tags" Target="../tags/tag990.xml" /><Relationship Id="rId6" Type="http://schemas.openxmlformats.org/officeDocument/2006/relationships/tags" Target="../tags/tag991.xml" /><Relationship Id="rId7" Type="http://schemas.openxmlformats.org/officeDocument/2006/relationships/tags" Target="../tags/tag992.xml" /><Relationship Id="rId8" Type="http://schemas.openxmlformats.org/officeDocument/2006/relationships/tags" Target="../tags/tag993.xml" /><Relationship Id="rId9" Type="http://schemas.openxmlformats.org/officeDocument/2006/relationships/tags" Target="../tags/tag99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010.xml" /><Relationship Id="rId11" Type="http://schemas.openxmlformats.org/officeDocument/2006/relationships/tags" Target="../tags/tag1011.xml" /><Relationship Id="rId12" Type="http://schemas.openxmlformats.org/officeDocument/2006/relationships/tags" Target="../tags/tag1012.xml" /><Relationship Id="rId13" Type="http://schemas.openxmlformats.org/officeDocument/2006/relationships/tags" Target="../tags/tag1013.xml" /><Relationship Id="rId14" Type="http://schemas.openxmlformats.org/officeDocument/2006/relationships/tags" Target="../tags/tag1014.xml" /><Relationship Id="rId15" Type="http://schemas.openxmlformats.org/officeDocument/2006/relationships/tags" Target="../tags/tag1015.xml" /><Relationship Id="rId16" Type="http://schemas.openxmlformats.org/officeDocument/2006/relationships/tags" Target="../tags/tag1016.xml" /><Relationship Id="rId2" Type="http://schemas.openxmlformats.org/officeDocument/2006/relationships/tags" Target="../tags/tag1002.xml" /><Relationship Id="rId3" Type="http://schemas.openxmlformats.org/officeDocument/2006/relationships/tags" Target="../tags/tag1003.xml" /><Relationship Id="rId4" Type="http://schemas.openxmlformats.org/officeDocument/2006/relationships/tags" Target="../tags/tag1004.xml" /><Relationship Id="rId5" Type="http://schemas.openxmlformats.org/officeDocument/2006/relationships/tags" Target="../tags/tag1005.xml" /><Relationship Id="rId6" Type="http://schemas.openxmlformats.org/officeDocument/2006/relationships/tags" Target="../tags/tag1006.xml" /><Relationship Id="rId7" Type="http://schemas.openxmlformats.org/officeDocument/2006/relationships/tags" Target="../tags/tag1007.xml" /><Relationship Id="rId8" Type="http://schemas.openxmlformats.org/officeDocument/2006/relationships/tags" Target="../tags/tag1008.xml" /><Relationship Id="rId9" Type="http://schemas.openxmlformats.org/officeDocument/2006/relationships/tags" Target="../tags/tag100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025.xml" /><Relationship Id="rId11" Type="http://schemas.openxmlformats.org/officeDocument/2006/relationships/tags" Target="../tags/tag1026.xml" /><Relationship Id="rId12" Type="http://schemas.openxmlformats.org/officeDocument/2006/relationships/tags" Target="../tags/tag1027.xml" /><Relationship Id="rId13" Type="http://schemas.openxmlformats.org/officeDocument/2006/relationships/tags" Target="../tags/tag1028.xml" /><Relationship Id="rId14" Type="http://schemas.openxmlformats.org/officeDocument/2006/relationships/tags" Target="../tags/tag1029.xml" /><Relationship Id="rId15" Type="http://schemas.openxmlformats.org/officeDocument/2006/relationships/tags" Target="../tags/tag1030.xml" /><Relationship Id="rId16" Type="http://schemas.openxmlformats.org/officeDocument/2006/relationships/tags" Target="../tags/tag1031.xml" /><Relationship Id="rId2" Type="http://schemas.openxmlformats.org/officeDocument/2006/relationships/tags" Target="../tags/tag1017.xml" /><Relationship Id="rId3" Type="http://schemas.openxmlformats.org/officeDocument/2006/relationships/tags" Target="../tags/tag1018.xml" /><Relationship Id="rId4" Type="http://schemas.openxmlformats.org/officeDocument/2006/relationships/tags" Target="../tags/tag1019.xml" /><Relationship Id="rId5" Type="http://schemas.openxmlformats.org/officeDocument/2006/relationships/tags" Target="../tags/tag1020.xml" /><Relationship Id="rId6" Type="http://schemas.openxmlformats.org/officeDocument/2006/relationships/tags" Target="../tags/tag1021.xml" /><Relationship Id="rId7" Type="http://schemas.openxmlformats.org/officeDocument/2006/relationships/tags" Target="../tags/tag1022.xml" /><Relationship Id="rId8" Type="http://schemas.openxmlformats.org/officeDocument/2006/relationships/tags" Target="../tags/tag1023.xml" /><Relationship Id="rId9" Type="http://schemas.openxmlformats.org/officeDocument/2006/relationships/tags" Target="../tags/tag10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040.xml" /><Relationship Id="rId11" Type="http://schemas.openxmlformats.org/officeDocument/2006/relationships/tags" Target="../tags/tag1041.xml" /><Relationship Id="rId12" Type="http://schemas.openxmlformats.org/officeDocument/2006/relationships/tags" Target="../tags/tag1042.xml" /><Relationship Id="rId13" Type="http://schemas.openxmlformats.org/officeDocument/2006/relationships/tags" Target="../tags/tag1043.xml" /><Relationship Id="rId14" Type="http://schemas.openxmlformats.org/officeDocument/2006/relationships/tags" Target="../tags/tag1044.xml" /><Relationship Id="rId15" Type="http://schemas.openxmlformats.org/officeDocument/2006/relationships/tags" Target="../tags/tag1045.xml" /><Relationship Id="rId2" Type="http://schemas.openxmlformats.org/officeDocument/2006/relationships/tags" Target="../tags/tag1032.xml" /><Relationship Id="rId3" Type="http://schemas.openxmlformats.org/officeDocument/2006/relationships/tags" Target="../tags/tag1033.xml" /><Relationship Id="rId4" Type="http://schemas.openxmlformats.org/officeDocument/2006/relationships/tags" Target="../tags/tag1034.xml" /><Relationship Id="rId5" Type="http://schemas.openxmlformats.org/officeDocument/2006/relationships/tags" Target="../tags/tag1035.xml" /><Relationship Id="rId6" Type="http://schemas.openxmlformats.org/officeDocument/2006/relationships/tags" Target="../tags/tag1036.xml" /><Relationship Id="rId7" Type="http://schemas.openxmlformats.org/officeDocument/2006/relationships/tags" Target="../tags/tag1037.xml" /><Relationship Id="rId8" Type="http://schemas.openxmlformats.org/officeDocument/2006/relationships/tags" Target="../tags/tag1038.xml" /><Relationship Id="rId9" Type="http://schemas.openxmlformats.org/officeDocument/2006/relationships/tags" Target="../tags/tag103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054.xml" /><Relationship Id="rId11" Type="http://schemas.openxmlformats.org/officeDocument/2006/relationships/tags" Target="../tags/tag1055.xml" /><Relationship Id="rId12" Type="http://schemas.openxmlformats.org/officeDocument/2006/relationships/tags" Target="../tags/tag1056.xml" /><Relationship Id="rId13" Type="http://schemas.openxmlformats.org/officeDocument/2006/relationships/tags" Target="../tags/tag1057.xml" /><Relationship Id="rId14" Type="http://schemas.openxmlformats.org/officeDocument/2006/relationships/tags" Target="../tags/tag1058.xml" /><Relationship Id="rId15" Type="http://schemas.openxmlformats.org/officeDocument/2006/relationships/tags" Target="../tags/tag1059.xml" /><Relationship Id="rId16" Type="http://schemas.openxmlformats.org/officeDocument/2006/relationships/tags" Target="../tags/tag1060.xml" /><Relationship Id="rId2" Type="http://schemas.openxmlformats.org/officeDocument/2006/relationships/tags" Target="../tags/tag1046.xml" /><Relationship Id="rId3" Type="http://schemas.openxmlformats.org/officeDocument/2006/relationships/tags" Target="../tags/tag1047.xml" /><Relationship Id="rId4" Type="http://schemas.openxmlformats.org/officeDocument/2006/relationships/tags" Target="../tags/tag1048.xml" /><Relationship Id="rId5" Type="http://schemas.openxmlformats.org/officeDocument/2006/relationships/tags" Target="../tags/tag1049.xml" /><Relationship Id="rId6" Type="http://schemas.openxmlformats.org/officeDocument/2006/relationships/tags" Target="../tags/tag1050.xml" /><Relationship Id="rId7" Type="http://schemas.openxmlformats.org/officeDocument/2006/relationships/tags" Target="../tags/tag1051.xml" /><Relationship Id="rId8" Type="http://schemas.openxmlformats.org/officeDocument/2006/relationships/tags" Target="../tags/tag1052.xml" /><Relationship Id="rId9" Type="http://schemas.openxmlformats.org/officeDocument/2006/relationships/tags" Target="../tags/tag105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069.xml" /><Relationship Id="rId11" Type="http://schemas.openxmlformats.org/officeDocument/2006/relationships/tags" Target="../tags/tag1070.xml" /><Relationship Id="rId12" Type="http://schemas.openxmlformats.org/officeDocument/2006/relationships/tags" Target="../tags/tag1071.xml" /><Relationship Id="rId13" Type="http://schemas.openxmlformats.org/officeDocument/2006/relationships/tags" Target="../tags/tag1072.xml" /><Relationship Id="rId14" Type="http://schemas.openxmlformats.org/officeDocument/2006/relationships/image" Target="../media/image10.jpeg" /><Relationship Id="rId15" Type="http://schemas.openxmlformats.org/officeDocument/2006/relationships/tags" Target="../tags/tag1073.xml" /><Relationship Id="rId16" Type="http://schemas.openxmlformats.org/officeDocument/2006/relationships/image" Target="../media/image11.png" /><Relationship Id="rId17" Type="http://schemas.openxmlformats.org/officeDocument/2006/relationships/tags" Target="../tags/tag1074.xml" /><Relationship Id="rId18" Type="http://schemas.openxmlformats.org/officeDocument/2006/relationships/tags" Target="../tags/tag1075.xml" /><Relationship Id="rId19" Type="http://schemas.openxmlformats.org/officeDocument/2006/relationships/tags" Target="../tags/tag1076.xml" /><Relationship Id="rId2" Type="http://schemas.openxmlformats.org/officeDocument/2006/relationships/tags" Target="../tags/tag1061.xml" /><Relationship Id="rId3" Type="http://schemas.openxmlformats.org/officeDocument/2006/relationships/tags" Target="../tags/tag1062.xml" /><Relationship Id="rId4" Type="http://schemas.openxmlformats.org/officeDocument/2006/relationships/tags" Target="../tags/tag1063.xml" /><Relationship Id="rId5" Type="http://schemas.openxmlformats.org/officeDocument/2006/relationships/tags" Target="../tags/tag1064.xml" /><Relationship Id="rId6" Type="http://schemas.openxmlformats.org/officeDocument/2006/relationships/tags" Target="../tags/tag1065.xml" /><Relationship Id="rId7" Type="http://schemas.openxmlformats.org/officeDocument/2006/relationships/tags" Target="../tags/tag1066.xml" /><Relationship Id="rId8" Type="http://schemas.openxmlformats.org/officeDocument/2006/relationships/tags" Target="../tags/tag1067.xml" /><Relationship Id="rId9" Type="http://schemas.openxmlformats.org/officeDocument/2006/relationships/tags" Target="../tags/tag106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70.xml" /><Relationship Id="rId11" Type="http://schemas.openxmlformats.org/officeDocument/2006/relationships/tags" Target="../tags/tag671.xml" /><Relationship Id="rId12" Type="http://schemas.openxmlformats.org/officeDocument/2006/relationships/tags" Target="../tags/tag672.xml" /><Relationship Id="rId13" Type="http://schemas.openxmlformats.org/officeDocument/2006/relationships/tags" Target="../tags/tag673.xml" /><Relationship Id="rId14" Type="http://schemas.openxmlformats.org/officeDocument/2006/relationships/tags" Target="../tags/tag674.xml" /><Relationship Id="rId15" Type="http://schemas.openxmlformats.org/officeDocument/2006/relationships/tags" Target="../tags/tag675.xml" /><Relationship Id="rId2" Type="http://schemas.openxmlformats.org/officeDocument/2006/relationships/tags" Target="../tags/tag662.xml" /><Relationship Id="rId3" Type="http://schemas.openxmlformats.org/officeDocument/2006/relationships/tags" Target="../tags/tag663.xml" /><Relationship Id="rId4" Type="http://schemas.openxmlformats.org/officeDocument/2006/relationships/tags" Target="../tags/tag664.xml" /><Relationship Id="rId5" Type="http://schemas.openxmlformats.org/officeDocument/2006/relationships/tags" Target="../tags/tag665.xml" /><Relationship Id="rId6" Type="http://schemas.openxmlformats.org/officeDocument/2006/relationships/tags" Target="../tags/tag666.xml" /><Relationship Id="rId7" Type="http://schemas.openxmlformats.org/officeDocument/2006/relationships/tags" Target="../tags/tag667.xml" /><Relationship Id="rId8" Type="http://schemas.openxmlformats.org/officeDocument/2006/relationships/tags" Target="../tags/tag668.xml" /><Relationship Id="rId9" Type="http://schemas.openxmlformats.org/officeDocument/2006/relationships/tags" Target="../tags/tag66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085.xml" /><Relationship Id="rId11" Type="http://schemas.openxmlformats.org/officeDocument/2006/relationships/tags" Target="../tags/tag1086.xml" /><Relationship Id="rId12" Type="http://schemas.openxmlformats.org/officeDocument/2006/relationships/tags" Target="../tags/tag1087.xml" /><Relationship Id="rId13" Type="http://schemas.openxmlformats.org/officeDocument/2006/relationships/tags" Target="../tags/tag1088.xml" /><Relationship Id="rId14" Type="http://schemas.openxmlformats.org/officeDocument/2006/relationships/tags" Target="../tags/tag1089.xml" /><Relationship Id="rId15" Type="http://schemas.openxmlformats.org/officeDocument/2006/relationships/tags" Target="../tags/tag1090.xml" /><Relationship Id="rId2" Type="http://schemas.openxmlformats.org/officeDocument/2006/relationships/tags" Target="../tags/tag1077.xml" /><Relationship Id="rId3" Type="http://schemas.openxmlformats.org/officeDocument/2006/relationships/tags" Target="../tags/tag1078.xml" /><Relationship Id="rId4" Type="http://schemas.openxmlformats.org/officeDocument/2006/relationships/tags" Target="../tags/tag1079.xml" /><Relationship Id="rId5" Type="http://schemas.openxmlformats.org/officeDocument/2006/relationships/tags" Target="../tags/tag1080.xml" /><Relationship Id="rId6" Type="http://schemas.openxmlformats.org/officeDocument/2006/relationships/tags" Target="../tags/tag1081.xml" /><Relationship Id="rId7" Type="http://schemas.openxmlformats.org/officeDocument/2006/relationships/tags" Target="../tags/tag1082.xml" /><Relationship Id="rId8" Type="http://schemas.openxmlformats.org/officeDocument/2006/relationships/tags" Target="../tags/tag1083.xml" /><Relationship Id="rId9" Type="http://schemas.openxmlformats.org/officeDocument/2006/relationships/tags" Target="../tags/tag108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099.xml" /><Relationship Id="rId11" Type="http://schemas.openxmlformats.org/officeDocument/2006/relationships/tags" Target="../tags/tag1100.xml" /><Relationship Id="rId12" Type="http://schemas.openxmlformats.org/officeDocument/2006/relationships/tags" Target="../tags/tag1101.xml" /><Relationship Id="rId13" Type="http://schemas.openxmlformats.org/officeDocument/2006/relationships/tags" Target="../tags/tag1102.xml" /><Relationship Id="rId14" Type="http://schemas.openxmlformats.org/officeDocument/2006/relationships/tags" Target="../tags/tag1103.xml" /><Relationship Id="rId15" Type="http://schemas.openxmlformats.org/officeDocument/2006/relationships/tags" Target="../tags/tag1104.xml" /><Relationship Id="rId16" Type="http://schemas.openxmlformats.org/officeDocument/2006/relationships/tags" Target="../tags/tag1105.xml" /><Relationship Id="rId2" Type="http://schemas.openxmlformats.org/officeDocument/2006/relationships/tags" Target="../tags/tag1091.xml" /><Relationship Id="rId3" Type="http://schemas.openxmlformats.org/officeDocument/2006/relationships/tags" Target="../tags/tag1092.xml" /><Relationship Id="rId4" Type="http://schemas.openxmlformats.org/officeDocument/2006/relationships/tags" Target="../tags/tag1093.xml" /><Relationship Id="rId5" Type="http://schemas.openxmlformats.org/officeDocument/2006/relationships/tags" Target="../tags/tag1094.xml" /><Relationship Id="rId6" Type="http://schemas.openxmlformats.org/officeDocument/2006/relationships/tags" Target="../tags/tag1095.xml" /><Relationship Id="rId7" Type="http://schemas.openxmlformats.org/officeDocument/2006/relationships/tags" Target="../tags/tag1096.xml" /><Relationship Id="rId8" Type="http://schemas.openxmlformats.org/officeDocument/2006/relationships/tags" Target="../tags/tag1097.xml" /><Relationship Id="rId9" Type="http://schemas.openxmlformats.org/officeDocument/2006/relationships/tags" Target="../tags/tag109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116.xml" /><Relationship Id="rId11" Type="http://schemas.openxmlformats.org/officeDocument/2006/relationships/tags" Target="../tags/tag1117.xml" /><Relationship Id="rId12" Type="http://schemas.openxmlformats.org/officeDocument/2006/relationships/tags" Target="../tags/tag1118.xml" /><Relationship Id="rId13" Type="http://schemas.openxmlformats.org/officeDocument/2006/relationships/tags" Target="../tags/tag1119.xml" /><Relationship Id="rId14" Type="http://schemas.openxmlformats.org/officeDocument/2006/relationships/tags" Target="../tags/tag1120.xml" /><Relationship Id="rId15" Type="http://schemas.openxmlformats.org/officeDocument/2006/relationships/tags" Target="../tags/tag1121.xml" /><Relationship Id="rId16" Type="http://schemas.openxmlformats.org/officeDocument/2006/relationships/tags" Target="../tags/tag1122.xml" /><Relationship Id="rId17" Type="http://schemas.openxmlformats.org/officeDocument/2006/relationships/tags" Target="../tags/tag112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109.xml" /><Relationship Id="rId4" Type="http://schemas.openxmlformats.org/officeDocument/2006/relationships/tags" Target="../tags/tag1110.xml" /><Relationship Id="rId5" Type="http://schemas.openxmlformats.org/officeDocument/2006/relationships/tags" Target="../tags/tag1111.xml" /><Relationship Id="rId6" Type="http://schemas.openxmlformats.org/officeDocument/2006/relationships/tags" Target="../tags/tag1112.xml" /><Relationship Id="rId7" Type="http://schemas.openxmlformats.org/officeDocument/2006/relationships/tags" Target="../tags/tag1113.xml" /><Relationship Id="rId8" Type="http://schemas.openxmlformats.org/officeDocument/2006/relationships/tags" Target="../tags/tag1114.xml" /><Relationship Id="rId9" Type="http://schemas.openxmlformats.org/officeDocument/2006/relationships/tags" Target="../tags/tag111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134.xml" /><Relationship Id="rId11" Type="http://schemas.openxmlformats.org/officeDocument/2006/relationships/tags" Target="../tags/tag1135.xml" /><Relationship Id="rId12" Type="http://schemas.openxmlformats.org/officeDocument/2006/relationships/tags" Target="../tags/tag1136.xml" /><Relationship Id="rId13" Type="http://schemas.openxmlformats.org/officeDocument/2006/relationships/tags" Target="../tags/tag1137.xml" /><Relationship Id="rId14" Type="http://schemas.openxmlformats.org/officeDocument/2006/relationships/tags" Target="../tags/tag1138.xml" /><Relationship Id="rId15" Type="http://schemas.openxmlformats.org/officeDocument/2006/relationships/tags" Target="../tags/tag1139.xml" /><Relationship Id="rId16" Type="http://schemas.openxmlformats.org/officeDocument/2006/relationships/tags" Target="../tags/tag1140.xml" /><Relationship Id="rId17" Type="http://schemas.openxmlformats.org/officeDocument/2006/relationships/tags" Target="../tags/tag1141.xml" /><Relationship Id="rId18" Type="http://schemas.openxmlformats.org/officeDocument/2006/relationships/tags" Target="../tags/tag1142.xml" /><Relationship Id="rId19" Type="http://schemas.openxmlformats.org/officeDocument/2006/relationships/tags" Target="../tags/tag1143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1144.xml" /><Relationship Id="rId21" Type="http://schemas.openxmlformats.org/officeDocument/2006/relationships/tags" Target="../tags/tag1145.xml" /><Relationship Id="rId22" Type="http://schemas.openxmlformats.org/officeDocument/2006/relationships/image" Target="../media/image12.png" /><Relationship Id="rId23" Type="http://schemas.openxmlformats.org/officeDocument/2006/relationships/tags" Target="../tags/tag1146.xml" /><Relationship Id="rId24" Type="http://schemas.openxmlformats.org/officeDocument/2006/relationships/tags" Target="../tags/tag1147.xml" /><Relationship Id="rId3" Type="http://schemas.openxmlformats.org/officeDocument/2006/relationships/tags" Target="../tags/tag1127.xml" /><Relationship Id="rId4" Type="http://schemas.openxmlformats.org/officeDocument/2006/relationships/tags" Target="../tags/tag1128.xml" /><Relationship Id="rId5" Type="http://schemas.openxmlformats.org/officeDocument/2006/relationships/tags" Target="../tags/tag1129.xml" /><Relationship Id="rId6" Type="http://schemas.openxmlformats.org/officeDocument/2006/relationships/tags" Target="../tags/tag1130.xml" /><Relationship Id="rId7" Type="http://schemas.openxmlformats.org/officeDocument/2006/relationships/tags" Target="../tags/tag1131.xml" /><Relationship Id="rId8" Type="http://schemas.openxmlformats.org/officeDocument/2006/relationships/tags" Target="../tags/tag1132.xml" /><Relationship Id="rId9" Type="http://schemas.openxmlformats.org/officeDocument/2006/relationships/tags" Target="../tags/tag113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84.xml" /><Relationship Id="rId11" Type="http://schemas.openxmlformats.org/officeDocument/2006/relationships/tags" Target="../tags/tag685.xml" /><Relationship Id="rId12" Type="http://schemas.openxmlformats.org/officeDocument/2006/relationships/tags" Target="../tags/tag686.xml" /><Relationship Id="rId13" Type="http://schemas.openxmlformats.org/officeDocument/2006/relationships/tags" Target="../tags/tag687.xml" /><Relationship Id="rId14" Type="http://schemas.openxmlformats.org/officeDocument/2006/relationships/tags" Target="../tags/tag688.xml" /><Relationship Id="rId15" Type="http://schemas.openxmlformats.org/officeDocument/2006/relationships/tags" Target="../tags/tag689.xml" /><Relationship Id="rId16" Type="http://schemas.openxmlformats.org/officeDocument/2006/relationships/tags" Target="../tags/tag690.xml" /><Relationship Id="rId2" Type="http://schemas.openxmlformats.org/officeDocument/2006/relationships/tags" Target="../tags/tag676.xml" /><Relationship Id="rId3" Type="http://schemas.openxmlformats.org/officeDocument/2006/relationships/tags" Target="../tags/tag677.xml" /><Relationship Id="rId4" Type="http://schemas.openxmlformats.org/officeDocument/2006/relationships/tags" Target="../tags/tag678.xml" /><Relationship Id="rId5" Type="http://schemas.openxmlformats.org/officeDocument/2006/relationships/tags" Target="../tags/tag679.xml" /><Relationship Id="rId6" Type="http://schemas.openxmlformats.org/officeDocument/2006/relationships/tags" Target="../tags/tag680.xml" /><Relationship Id="rId7" Type="http://schemas.openxmlformats.org/officeDocument/2006/relationships/tags" Target="../tags/tag681.xml" /><Relationship Id="rId8" Type="http://schemas.openxmlformats.org/officeDocument/2006/relationships/tags" Target="../tags/tag682.xml" /><Relationship Id="rId9" Type="http://schemas.openxmlformats.org/officeDocument/2006/relationships/tags" Target="../tags/tag68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99.xml" /><Relationship Id="rId11" Type="http://schemas.openxmlformats.org/officeDocument/2006/relationships/tags" Target="../tags/tag700.xml" /><Relationship Id="rId12" Type="http://schemas.openxmlformats.org/officeDocument/2006/relationships/tags" Target="../tags/tag701.xml" /><Relationship Id="rId13" Type="http://schemas.openxmlformats.org/officeDocument/2006/relationships/tags" Target="../tags/tag702.xml" /><Relationship Id="rId14" Type="http://schemas.openxmlformats.org/officeDocument/2006/relationships/tags" Target="../tags/tag703.xml" /><Relationship Id="rId15" Type="http://schemas.openxmlformats.org/officeDocument/2006/relationships/tags" Target="../tags/tag704.xml" /><Relationship Id="rId16" Type="http://schemas.openxmlformats.org/officeDocument/2006/relationships/tags" Target="../tags/tag705.xml" /><Relationship Id="rId2" Type="http://schemas.openxmlformats.org/officeDocument/2006/relationships/tags" Target="../tags/tag691.xml" /><Relationship Id="rId3" Type="http://schemas.openxmlformats.org/officeDocument/2006/relationships/tags" Target="../tags/tag692.xml" /><Relationship Id="rId4" Type="http://schemas.openxmlformats.org/officeDocument/2006/relationships/tags" Target="../tags/tag693.xml" /><Relationship Id="rId5" Type="http://schemas.openxmlformats.org/officeDocument/2006/relationships/tags" Target="../tags/tag694.xml" /><Relationship Id="rId6" Type="http://schemas.openxmlformats.org/officeDocument/2006/relationships/tags" Target="../tags/tag695.xml" /><Relationship Id="rId7" Type="http://schemas.openxmlformats.org/officeDocument/2006/relationships/tags" Target="../tags/tag696.xml" /><Relationship Id="rId8" Type="http://schemas.openxmlformats.org/officeDocument/2006/relationships/tags" Target="../tags/tag697.xml" /><Relationship Id="rId9" Type="http://schemas.openxmlformats.org/officeDocument/2006/relationships/tags" Target="../tags/tag69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14.xml" /><Relationship Id="rId11" Type="http://schemas.openxmlformats.org/officeDocument/2006/relationships/tags" Target="../tags/tag715.xml" /><Relationship Id="rId12" Type="http://schemas.openxmlformats.org/officeDocument/2006/relationships/tags" Target="../tags/tag716.xml" /><Relationship Id="rId13" Type="http://schemas.openxmlformats.org/officeDocument/2006/relationships/tags" Target="../tags/tag717.xml" /><Relationship Id="rId14" Type="http://schemas.openxmlformats.org/officeDocument/2006/relationships/tags" Target="../tags/tag718.xml" /><Relationship Id="rId15" Type="http://schemas.openxmlformats.org/officeDocument/2006/relationships/tags" Target="../tags/tag719.xml" /><Relationship Id="rId2" Type="http://schemas.openxmlformats.org/officeDocument/2006/relationships/tags" Target="../tags/tag706.xml" /><Relationship Id="rId3" Type="http://schemas.openxmlformats.org/officeDocument/2006/relationships/tags" Target="../tags/tag707.xml" /><Relationship Id="rId4" Type="http://schemas.openxmlformats.org/officeDocument/2006/relationships/tags" Target="../tags/tag708.xml" /><Relationship Id="rId5" Type="http://schemas.openxmlformats.org/officeDocument/2006/relationships/tags" Target="../tags/tag709.xml" /><Relationship Id="rId6" Type="http://schemas.openxmlformats.org/officeDocument/2006/relationships/tags" Target="../tags/tag710.xml" /><Relationship Id="rId7" Type="http://schemas.openxmlformats.org/officeDocument/2006/relationships/tags" Target="../tags/tag711.xml" /><Relationship Id="rId8" Type="http://schemas.openxmlformats.org/officeDocument/2006/relationships/tags" Target="../tags/tag712.xml" /><Relationship Id="rId9" Type="http://schemas.openxmlformats.org/officeDocument/2006/relationships/tags" Target="../tags/tag7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28.xml" /><Relationship Id="rId11" Type="http://schemas.openxmlformats.org/officeDocument/2006/relationships/tags" Target="../tags/tag729.xml" /><Relationship Id="rId12" Type="http://schemas.openxmlformats.org/officeDocument/2006/relationships/tags" Target="../tags/tag730.xml" /><Relationship Id="rId13" Type="http://schemas.openxmlformats.org/officeDocument/2006/relationships/tags" Target="../tags/tag731.xml" /><Relationship Id="rId14" Type="http://schemas.openxmlformats.org/officeDocument/2006/relationships/tags" Target="../tags/tag732.xml" /><Relationship Id="rId15" Type="http://schemas.openxmlformats.org/officeDocument/2006/relationships/tags" Target="../tags/tag733.xml" /><Relationship Id="rId16" Type="http://schemas.openxmlformats.org/officeDocument/2006/relationships/tags" Target="../tags/tag734.xml" /><Relationship Id="rId2" Type="http://schemas.openxmlformats.org/officeDocument/2006/relationships/tags" Target="../tags/tag720.xml" /><Relationship Id="rId3" Type="http://schemas.openxmlformats.org/officeDocument/2006/relationships/tags" Target="../tags/tag721.xml" /><Relationship Id="rId4" Type="http://schemas.openxmlformats.org/officeDocument/2006/relationships/tags" Target="../tags/tag722.xml" /><Relationship Id="rId5" Type="http://schemas.openxmlformats.org/officeDocument/2006/relationships/tags" Target="../tags/tag723.xml" /><Relationship Id="rId6" Type="http://schemas.openxmlformats.org/officeDocument/2006/relationships/tags" Target="../tags/tag724.xml" /><Relationship Id="rId7" Type="http://schemas.openxmlformats.org/officeDocument/2006/relationships/tags" Target="../tags/tag725.xml" /><Relationship Id="rId8" Type="http://schemas.openxmlformats.org/officeDocument/2006/relationships/tags" Target="../tags/tag726.xml" /><Relationship Id="rId9" Type="http://schemas.openxmlformats.org/officeDocument/2006/relationships/tags" Target="../tags/tag72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43.xml" /><Relationship Id="rId11" Type="http://schemas.openxmlformats.org/officeDocument/2006/relationships/tags" Target="../tags/tag744.xml" /><Relationship Id="rId12" Type="http://schemas.openxmlformats.org/officeDocument/2006/relationships/tags" Target="../tags/tag745.xml" /><Relationship Id="rId13" Type="http://schemas.openxmlformats.org/officeDocument/2006/relationships/tags" Target="../tags/tag746.xml" /><Relationship Id="rId14" Type="http://schemas.openxmlformats.org/officeDocument/2006/relationships/tags" Target="../tags/tag747.xml" /><Relationship Id="rId15" Type="http://schemas.openxmlformats.org/officeDocument/2006/relationships/tags" Target="../tags/tag748.xml" /><Relationship Id="rId16" Type="http://schemas.openxmlformats.org/officeDocument/2006/relationships/tags" Target="../tags/tag749.xml" /><Relationship Id="rId2" Type="http://schemas.openxmlformats.org/officeDocument/2006/relationships/tags" Target="../tags/tag735.xml" /><Relationship Id="rId3" Type="http://schemas.openxmlformats.org/officeDocument/2006/relationships/tags" Target="../tags/tag736.xml" /><Relationship Id="rId4" Type="http://schemas.openxmlformats.org/officeDocument/2006/relationships/tags" Target="../tags/tag737.xml" /><Relationship Id="rId5" Type="http://schemas.openxmlformats.org/officeDocument/2006/relationships/tags" Target="../tags/tag738.xml" /><Relationship Id="rId6" Type="http://schemas.openxmlformats.org/officeDocument/2006/relationships/tags" Target="../tags/tag739.xml" /><Relationship Id="rId7" Type="http://schemas.openxmlformats.org/officeDocument/2006/relationships/tags" Target="../tags/tag740.xml" /><Relationship Id="rId8" Type="http://schemas.openxmlformats.org/officeDocument/2006/relationships/tags" Target="../tags/tag741.xml" /><Relationship Id="rId9" Type="http://schemas.openxmlformats.org/officeDocument/2006/relationships/tags" Target="../tags/tag74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58.xml" /><Relationship Id="rId11" Type="http://schemas.openxmlformats.org/officeDocument/2006/relationships/tags" Target="../tags/tag759.xml" /><Relationship Id="rId12" Type="http://schemas.openxmlformats.org/officeDocument/2006/relationships/tags" Target="../tags/tag760.xml" /><Relationship Id="rId13" Type="http://schemas.openxmlformats.org/officeDocument/2006/relationships/tags" Target="../tags/tag761.xml" /><Relationship Id="rId14" Type="http://schemas.openxmlformats.org/officeDocument/2006/relationships/tags" Target="../tags/tag762.xml" /><Relationship Id="rId15" Type="http://schemas.openxmlformats.org/officeDocument/2006/relationships/tags" Target="../tags/tag763.xml" /><Relationship Id="rId16" Type="http://schemas.openxmlformats.org/officeDocument/2006/relationships/tags" Target="../tags/tag764.xml" /><Relationship Id="rId2" Type="http://schemas.openxmlformats.org/officeDocument/2006/relationships/tags" Target="../tags/tag750.xml" /><Relationship Id="rId3" Type="http://schemas.openxmlformats.org/officeDocument/2006/relationships/tags" Target="../tags/tag751.xml" /><Relationship Id="rId4" Type="http://schemas.openxmlformats.org/officeDocument/2006/relationships/tags" Target="../tags/tag752.xml" /><Relationship Id="rId5" Type="http://schemas.openxmlformats.org/officeDocument/2006/relationships/tags" Target="../tags/tag753.xml" /><Relationship Id="rId6" Type="http://schemas.openxmlformats.org/officeDocument/2006/relationships/tags" Target="../tags/tag754.xml" /><Relationship Id="rId7" Type="http://schemas.openxmlformats.org/officeDocument/2006/relationships/tags" Target="../tags/tag755.xml" /><Relationship Id="rId8" Type="http://schemas.openxmlformats.org/officeDocument/2006/relationships/tags" Target="../tags/tag756.xml" /><Relationship Id="rId9" Type="http://schemas.openxmlformats.org/officeDocument/2006/relationships/tags" Target="../tags/tag75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标题 1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569762" y="2369896"/>
            <a:ext cx="6036473" cy="971284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05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论述类文本阅读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7650" name="左中括号 69636"/>
          <p:cNvSpPr/>
          <p:nvPr>
            <p:custDataLst>
              <p:tags r:id="rId14"/>
            </p:custDataLst>
          </p:nvPr>
        </p:nvSpPr>
        <p:spPr>
          <a:xfrm>
            <a:off x="1905000" y="1447800"/>
            <a:ext cx="76200" cy="3886200"/>
          </a:xfrm>
          <a:prstGeom prst="leftBracket">
            <a:avLst>
              <a:gd name="adj" fmla="val 425000"/>
            </a:avLst>
          </a:prstGeom>
          <a:noFill/>
          <a:ln w="28575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2" name="椭圆 69639"/>
          <p:cNvSpPr/>
          <p:nvPr>
            <p:custDataLst>
              <p:tags r:id="rId15"/>
            </p:custDataLst>
          </p:nvPr>
        </p:nvSpPr>
        <p:spPr>
          <a:xfrm>
            <a:off x="1981200" y="1143000"/>
            <a:ext cx="914400" cy="838200"/>
          </a:xfrm>
          <a:prstGeom prst="ellipse">
            <a:avLst/>
          </a:prstGeom>
          <a:noFill/>
          <a:ln w="28575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3" name="椭圆 69640"/>
          <p:cNvSpPr/>
          <p:nvPr>
            <p:custDataLst>
              <p:tags r:id="rId16"/>
            </p:custDataLst>
          </p:nvPr>
        </p:nvSpPr>
        <p:spPr>
          <a:xfrm>
            <a:off x="1981200" y="2438400"/>
            <a:ext cx="914400" cy="762000"/>
          </a:xfrm>
          <a:prstGeom prst="ellipse">
            <a:avLst/>
          </a:prstGeom>
          <a:noFill/>
          <a:ln w="28575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椭圆 69641"/>
          <p:cNvSpPr/>
          <p:nvPr>
            <p:custDataLst>
              <p:tags r:id="rId17"/>
            </p:custDataLst>
          </p:nvPr>
        </p:nvSpPr>
        <p:spPr>
          <a:xfrm>
            <a:off x="1905000" y="4648200"/>
            <a:ext cx="914400" cy="685800"/>
          </a:xfrm>
          <a:prstGeom prst="ellipse">
            <a:avLst/>
          </a:prstGeom>
          <a:noFill/>
          <a:ln w="28575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5" name="文本框 69642"/>
          <p:cNvSpPr txBox="1"/>
          <p:nvPr>
            <p:custDataLst>
              <p:tags r:id="rId18"/>
            </p:custDataLst>
          </p:nvPr>
        </p:nvSpPr>
        <p:spPr>
          <a:xfrm>
            <a:off x="2057400" y="1177925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altLang="en-US" sz="4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</a:t>
            </a:r>
          </a:p>
        </p:txBody>
      </p:sp>
      <p:sp>
        <p:nvSpPr>
          <p:cNvPr id="27656" name="文本框 69643"/>
          <p:cNvSpPr txBox="1"/>
          <p:nvPr>
            <p:custDataLst>
              <p:tags r:id="rId19"/>
            </p:custDataLst>
          </p:nvPr>
        </p:nvSpPr>
        <p:spPr>
          <a:xfrm>
            <a:off x="2057400" y="2438400"/>
            <a:ext cx="5492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altLang="en-US" sz="4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找</a:t>
            </a:r>
          </a:p>
        </p:txBody>
      </p:sp>
      <p:sp>
        <p:nvSpPr>
          <p:cNvPr id="27657" name="文本框 69644"/>
          <p:cNvSpPr txBox="1"/>
          <p:nvPr>
            <p:custDataLst>
              <p:tags r:id="rId20"/>
            </p:custDataLst>
          </p:nvPr>
        </p:nvSpPr>
        <p:spPr>
          <a:xfrm>
            <a:off x="1964690" y="4599940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altLang="en-US" sz="4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比</a:t>
            </a:r>
          </a:p>
        </p:txBody>
      </p:sp>
      <p:cxnSp>
        <p:nvCxnSpPr>
          <p:cNvPr id="27658" name="直接箭头连接符 69647"/>
          <p:cNvCxnSpPr/>
          <p:nvPr>
            <p:custDataLst>
              <p:tags r:id="rId21"/>
            </p:custDataLst>
          </p:nvPr>
        </p:nvCxnSpPr>
        <p:spPr>
          <a:xfrm>
            <a:off x="2895600" y="1600200"/>
            <a:ext cx="381000" cy="0"/>
          </a:xfrm>
          <a:prstGeom prst="straightConnector1">
            <a:avLst/>
          </a:prstGeom>
          <a:ln w="317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7659" name="直接箭头连接符 69651"/>
          <p:cNvCxnSpPr/>
          <p:nvPr>
            <p:custDataLst>
              <p:tags r:id="rId22"/>
            </p:custDataLst>
          </p:nvPr>
        </p:nvCxnSpPr>
        <p:spPr>
          <a:xfrm>
            <a:off x="2819400" y="4953000"/>
            <a:ext cx="381000" cy="0"/>
          </a:xfrm>
          <a:prstGeom prst="straightConnector1">
            <a:avLst/>
          </a:prstGeom>
          <a:ln w="317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7660" name="直接箭头连接符 69652"/>
          <p:cNvCxnSpPr/>
          <p:nvPr>
            <p:custDataLst>
              <p:tags r:id="rId23"/>
            </p:custDataLst>
          </p:nvPr>
        </p:nvCxnSpPr>
        <p:spPr>
          <a:xfrm>
            <a:off x="2971800" y="2895600"/>
            <a:ext cx="381000" cy="0"/>
          </a:xfrm>
          <a:prstGeom prst="straightConnector1">
            <a:avLst/>
          </a:prstGeom>
          <a:ln w="317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7661" name="左中括号 69653"/>
          <p:cNvSpPr/>
          <p:nvPr>
            <p:custDataLst>
              <p:tags r:id="rId24"/>
            </p:custDataLst>
          </p:nvPr>
        </p:nvSpPr>
        <p:spPr>
          <a:xfrm>
            <a:off x="3352800" y="914400"/>
            <a:ext cx="76200" cy="1219200"/>
          </a:xfrm>
          <a:prstGeom prst="leftBracket">
            <a:avLst>
              <a:gd name="adj" fmla="val 133333"/>
            </a:avLst>
          </a:prstGeom>
          <a:noFill/>
          <a:ln w="317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2" name="左中括号 69655"/>
          <p:cNvSpPr/>
          <p:nvPr>
            <p:custDataLst>
              <p:tags r:id="rId25"/>
            </p:custDataLst>
          </p:nvPr>
        </p:nvSpPr>
        <p:spPr>
          <a:xfrm>
            <a:off x="3314700" y="3452495"/>
            <a:ext cx="76200" cy="3124200"/>
          </a:xfrm>
          <a:prstGeom prst="leftBracket">
            <a:avLst>
              <a:gd name="adj" fmla="val 341666"/>
            </a:avLst>
          </a:prstGeom>
          <a:noFill/>
          <a:ln w="317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3" name="矩形 69664"/>
          <p:cNvSpPr/>
          <p:nvPr>
            <p:custDataLst>
              <p:tags r:id="rId26"/>
            </p:custDataLst>
          </p:nvPr>
        </p:nvSpPr>
        <p:spPr>
          <a:xfrm>
            <a:off x="3429000" y="762000"/>
            <a:ext cx="4246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读原文，明确主旨思路</a:t>
            </a:r>
          </a:p>
        </p:txBody>
      </p:sp>
      <p:sp>
        <p:nvSpPr>
          <p:cNvPr id="27664" name="矩形 69666"/>
          <p:cNvSpPr/>
          <p:nvPr>
            <p:custDataLst>
              <p:tags r:id="rId27"/>
            </p:custDataLst>
          </p:nvPr>
        </p:nvSpPr>
        <p:spPr>
          <a:xfrm>
            <a:off x="3429000" y="1600200"/>
            <a:ext cx="4648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读题干，明确考查问题</a:t>
            </a:r>
          </a:p>
        </p:txBody>
      </p:sp>
      <p:sp>
        <p:nvSpPr>
          <p:cNvPr id="27665" name="矩形 69668"/>
          <p:cNvSpPr/>
          <p:nvPr>
            <p:custDataLst>
              <p:tags r:id="rId28"/>
            </p:custDataLst>
          </p:nvPr>
        </p:nvSpPr>
        <p:spPr>
          <a:xfrm>
            <a:off x="3429000" y="2531110"/>
            <a:ext cx="472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找依据，发现信息来源</a:t>
            </a:r>
          </a:p>
        </p:txBody>
      </p:sp>
      <p:sp>
        <p:nvSpPr>
          <p:cNvPr id="27666" name="矩形 69670"/>
          <p:cNvSpPr/>
          <p:nvPr>
            <p:custDataLst>
              <p:tags r:id="rId29"/>
            </p:custDataLst>
          </p:nvPr>
        </p:nvSpPr>
        <p:spPr>
          <a:xfrm>
            <a:off x="3352800" y="3581400"/>
            <a:ext cx="502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比词语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看用词有无差异</a:t>
            </a:r>
            <a:endParaRPr lang="zh-CN" altLang="en-US" sz="3200" b="1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68" name="文本框 69672"/>
          <p:cNvSpPr txBox="1"/>
          <p:nvPr>
            <p:custDataLst>
              <p:tags r:id="rId30"/>
            </p:custDataLst>
          </p:nvPr>
        </p:nvSpPr>
        <p:spPr>
          <a:xfrm>
            <a:off x="3314700" y="4648200"/>
            <a:ext cx="495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比关系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看逻辑是否严密</a:t>
            </a:r>
          </a:p>
        </p:txBody>
      </p:sp>
      <p:sp>
        <p:nvSpPr>
          <p:cNvPr id="27669" name="文本框 69673"/>
          <p:cNvSpPr txBox="1"/>
          <p:nvPr>
            <p:custDataLst>
              <p:tags r:id="rId31"/>
            </p:custDataLst>
          </p:nvPr>
        </p:nvSpPr>
        <p:spPr>
          <a:xfrm>
            <a:off x="3314700" y="5549265"/>
            <a:ext cx="495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比结论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看推论是否成立</a:t>
            </a:r>
          </a:p>
        </p:txBody>
      </p:sp>
    </p:spTree>
    <p:custDataLst>
      <p:tags r:id="rId3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0" name="文本框 99"/>
          <p:cNvSpPr txBox="1"/>
          <p:nvPr>
            <p:custDataLst>
              <p:tags r:id="rId14"/>
            </p:custDataLst>
          </p:nvPr>
        </p:nvSpPr>
        <p:spPr>
          <a:xfrm>
            <a:off x="394970" y="1536700"/>
            <a:ext cx="835406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①删减法：故意删掉原句的有关成分，如必不可少的定语、状语等，使选项与原文对应句相比，或表达范围扩大，或意义内涵扭曲。</a:t>
            </a:r>
          </a:p>
          <a:p>
            <a:r>
              <a:rPr lang="zh-CN" sz="2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②调序法：故意调换词序或语序，使句意发生变化。</a:t>
            </a:r>
          </a:p>
          <a:p>
            <a:r>
              <a:rPr lang="zh-CN" sz="2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③替换法：故意将因果互换、主客颠倒；或以部分代全体，或以整体代局部；或将现实当推测，或将必然当可能；或者张冠李戴，极具迷惑性。</a:t>
            </a:r>
          </a:p>
          <a:p>
            <a:r>
              <a:rPr lang="zh-CN" sz="2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④缺漏法：故意缺漏某一方面的内容，造成以偏概全。</a:t>
            </a:r>
          </a:p>
          <a:p>
            <a:r>
              <a:rPr lang="zh-CN" sz="2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⑤添加法：无中生有，或在相关的信息中添加望文生义的理解，并与正确信息杂糅在一起，造成迷惑。</a:t>
            </a:r>
            <a:endParaRPr lang="zh-CN" altLang="en-US" sz="28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165735" y="397510"/>
            <a:ext cx="835406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识别出题人编写错误选项的几种手段：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376555" y="674370"/>
            <a:ext cx="8489950" cy="344297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 fontAlgn="ctr">
              <a:lnSpc>
                <a:spcPct val="120000"/>
              </a:lnSpc>
              <a:spcBef>
                <a:spcPts val="2665"/>
              </a:spcBef>
              <a:spcAft>
                <a:spcPct val="0"/>
              </a:spcAft>
              <a:buSzTx/>
              <a:buNone/>
            </a:pPr>
            <a:r>
              <a:rPr lang="en-US" altLang="zh-CN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、曲解文意——是指选项中的观点与原谅不一致，错项故意更换个别关键字词或说法，造成一字、一词之差或说法相异，从而背离原文意思，歪曲作者观点。</a:t>
            </a:r>
          </a:p>
          <a:p>
            <a:pPr marL="0" lvl="0" indent="0" algn="l" fontAlgn="ctr">
              <a:lnSpc>
                <a:spcPct val="120000"/>
              </a:lnSpc>
              <a:spcBef>
                <a:spcPts val="2665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识别方法：整体上把握材料,把题目中所提供的选项,如对词语的解释、对语段的理解等,还原到材料的对应之处。将选项与原文仔细对照,逐项检查,看选项的表述是否与原文一致,就不难得出答案。</a:t>
            </a: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376555" y="115570"/>
            <a:ext cx="28308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常见陷阱：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376555" y="4276090"/>
            <a:ext cx="8489950" cy="2205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algn="l" fontAlgn="ctr">
              <a:lnSpc>
                <a:spcPct val="120000"/>
              </a:lnSpc>
              <a:spcBef>
                <a:spcPts val="2665"/>
              </a:spcBef>
              <a:spcAft>
                <a:spcPct val="0"/>
              </a:spcAft>
              <a:buSzTx/>
              <a:buNone/>
            </a:pPr>
            <a:r>
              <a:rPr lang="en-US" altLang="zh-CN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、张冠李戴——将文中甲的观点说成乙的观点,或者将甲的属性说成乙的属性,偷梁换柱,混淆对象。</a:t>
            </a:r>
          </a:p>
          <a:p>
            <a:pPr marL="0" lvl="0" indent="0" algn="l" fontAlgn="ctr">
              <a:lnSpc>
                <a:spcPct val="120000"/>
              </a:lnSpc>
              <a:spcBef>
                <a:spcPts val="2665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识别方法：读文时,将对象标注出来;答题时,对选项中的主语、宾语要特别注意。</a:t>
            </a: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328930" y="308610"/>
            <a:ext cx="8444865" cy="2932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、范围不清——指选项对原文论述内容的范围随意加以扩大或缩小。</a:t>
            </a:r>
          </a:p>
          <a:p>
            <a:pPr algn="l"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方法：关注重要词语前边的修饰与限制词,常见的有表数量多少的词(少数、部分、几个、大多数等)、表范围大小的词(凡、全部、所有等)、表程度轻重的词(特别、尤其、十分、稍微等)、表频率高低的词(通常、总是、有时、偶尔等)、表多项并举的词(和、同、以及、另外、还有等)。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328930" y="3479800"/>
            <a:ext cx="8444230" cy="2680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ctr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SzTx/>
              <a:buFont typeface="Wingdings 3" panose="05040102010807070707" charset="0"/>
            </a:pPr>
            <a:r>
              <a:rPr 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、偷换概念</a:t>
            </a:r>
            <a:r>
              <a:rPr lang="zh-CN" altLang="en-US" sz="2400" b="1" spc="3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指将一些似乎一样的概念进行偷换,造成选项中表述的概念的本质特征、具体作用或发展趋势等与原文中的概念不一致。</a:t>
            </a:r>
          </a:p>
          <a:p>
            <a:pPr lvl="0" algn="l" fontAlgn="ctr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SzTx/>
              <a:buFont typeface="Wingdings 3" panose="05040102010807070707" charset="0"/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识别方法：</a:t>
            </a:r>
            <a:r>
              <a:rPr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读原文时,对概念、对象要特别关注,用圈点勾画和批注标注的方法做好标记。做题时,分辨选项中是否存在信息对接错误的现象,特别注意选项的主语、宾语是否与原文一致。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1" name="文本框 100"/>
          <p:cNvSpPr txBox="1"/>
          <p:nvPr>
            <p:custDataLst>
              <p:tags r:id="rId14"/>
            </p:custDataLst>
          </p:nvPr>
        </p:nvSpPr>
        <p:spPr>
          <a:xfrm>
            <a:off x="539750" y="429260"/>
            <a:ext cx="83032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5、无中生有</a:t>
            </a:r>
            <a:r>
              <a:rPr 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指在解说原文或转述文意时,增添了原文中没有的信息,也就是选项中所说的内容在原文中未涉及,也不能从原文中推断出来。</a:t>
            </a:r>
            <a:endParaRPr lang="zh-CN" sz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539750" y="2054225"/>
            <a:ext cx="83038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6、因果混乱——故意弄错因果关系,以此迷惑考生。</a:t>
            </a:r>
          </a:p>
          <a:p>
            <a:r>
              <a:rPr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识别方法：重点关注“因为”“因此”“由于”“因而”等词语；仔细分析选项中有无因果关系，或者因果关系是否倒置。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539750" y="3920490"/>
            <a:ext cx="830389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混淆时态</a:t>
            </a:r>
            <a:r>
              <a:rPr 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命题者在事物、现象出现的时间和结果上设置干扰,通常表现为故意把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先期说成后期,把已然说成未然,把或然说成必然。</a:t>
            </a:r>
          </a:p>
          <a:p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识别方法：关注关键词。如:已经、预计、尚未、之前、必将、一定、估计等。</a:t>
            </a:r>
            <a:endParaRPr lang="en-US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en-US" sz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2" name="文本框 101"/>
          <p:cNvSpPr txBox="1"/>
          <p:nvPr>
            <p:custDataLst>
              <p:tags r:id="rId14"/>
            </p:custDataLst>
          </p:nvPr>
        </p:nvSpPr>
        <p:spPr>
          <a:xfrm>
            <a:off x="479425" y="299720"/>
            <a:ext cx="81851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、说法绝对——原文的说法在范围、程度上有所保留,而选项夸大其词,把相对的情</a:t>
            </a:r>
          </a:p>
          <a:p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况说成绝对的情况。</a:t>
            </a:r>
          </a:p>
          <a:p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方法：选项中表示全部范围的词语有“全”“都”“所有”“共”“一概”等,表示限定范围的词语有“只”“仅仅”“光”等,表示肯定的词语有“必定”“必须”“一定”等。选项中出现这些词语时要注意对应好原文,如果原文中没有这些词语,一般就是说法绝对。</a:t>
            </a: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479425" y="3997960"/>
            <a:ext cx="81851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答非所问——题干问了一个问题,而选项回答的却是另一个问题。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0" name="文本框 99"/>
          <p:cNvSpPr txBox="1"/>
          <p:nvPr>
            <p:custDataLst>
              <p:tags r:id="rId14"/>
            </p:custDataLst>
          </p:nvPr>
        </p:nvSpPr>
        <p:spPr>
          <a:xfrm>
            <a:off x="306070" y="704215"/>
            <a:ext cx="8646795" cy="606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表数量或范围的词：少数、部分、几个、大多数、凡、全、都、所有、部分、一切、一些、有些、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几乎、左右、只、仅等。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表程度轻重的词：特别、十分、非常、稍微、很、极其、最、一般等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表频率高低的词：通常、总是、有时、偶尔等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表时态的词：已经、曾经、过去、现在、目前、将要、尚未、正、了等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表可能与必然的词：可能、大概、大约、也许、一定、肯定、必、必然、估计、未必等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表条件关系的词：只有、只要、无论等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表因果的词：因为、所以、之所以、由于等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指代词：这、那、其等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表否定的词：一重否定：忌、防止、难以、忘记、忽视、放弃、拒绝、杜绝、无非、妨碍</a:t>
            </a:r>
            <a:r>
              <a:rPr 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双重否定：“不无” “不无”等。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表揣测或比喻的词：</a:t>
            </a:r>
            <a:r>
              <a:rPr 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似乎、好像、仿佛等</a:t>
            </a:r>
          </a:p>
          <a:p>
            <a:pPr>
              <a:lnSpc>
                <a:spcPct val="90000"/>
              </a:lnSpc>
            </a:pP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独立成分：据说</a:t>
            </a:r>
            <a:r>
              <a:rPr 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某些情况下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306070" y="120650"/>
            <a:ext cx="3972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常见敏感词总结：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2" name="文本框 101"/>
          <p:cNvSpPr txBox="1"/>
          <p:nvPr>
            <p:custDataLst>
              <p:tags r:id="rId14"/>
            </p:custDataLst>
          </p:nvPr>
        </p:nvSpPr>
        <p:spPr>
          <a:xfrm>
            <a:off x="475615" y="1766570"/>
            <a:ext cx="779589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1、在范围上——以偏概全  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2、在时态上——已然与未然、先期与后期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3、从趋势上——或然与必然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4、在文本上——无中生有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5、在主次上——不分主次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6、在关系上——原因与结果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7、在对象上——不分彼此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8、在性质上——混淆是非</a:t>
            </a: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9、在客观上——客观与夸大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475615" y="464185"/>
            <a:ext cx="78460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九大误区君须记，排除干扰定胜利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2133600" y="304800"/>
            <a:ext cx="3769995" cy="1325880"/>
          </a:xfrm>
          <a:noFill/>
          <a:ln w="9525">
            <a:noFill/>
          </a:ln>
        </p:spPr>
        <p:txBody>
          <a:bodyPr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66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汉仪旗黑-85S" panose="00020600040101010101" pitchFamily="18" charset="-122"/>
                <a:ea typeface="汉仪旗黑-85S" panose="00020600040101010101" pitchFamily="18" charset="-122"/>
                <a:sym typeface="+mn-ea"/>
              </a:rPr>
              <a:t>归纳总结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5"/>
            </p:custDataLst>
          </p:nvPr>
        </p:nvSpPr>
        <p:spPr>
          <a:xfrm>
            <a:off x="628650" y="1825625"/>
            <a:ext cx="8068310" cy="4351655"/>
          </a:xfrm>
          <a:noFill/>
          <a:ln w="9525">
            <a:noFill/>
          </a:ln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4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1、牢记该题型做题方法：</a:t>
            </a:r>
          </a:p>
          <a:p>
            <a:pPr marL="0" lvl="0" algn="l">
              <a:buClrTx/>
              <a:buSzTx/>
              <a:buNone/>
            </a:pPr>
            <a:r>
              <a:rPr lang="zh-CN" altLang="en-US" sz="4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读、找、比</a:t>
            </a:r>
          </a:p>
          <a:p>
            <a:pPr marL="0" lvl="0" algn="l">
              <a:buClrTx/>
              <a:buSzTx/>
              <a:buNone/>
            </a:pPr>
            <a:r>
              <a:rPr lang="zh-CN" altLang="en-US" sz="4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2、选择时：对比法+排除法</a:t>
            </a:r>
          </a:p>
          <a:p>
            <a:pPr marL="0" lvl="0" algn="l">
              <a:buClrTx/>
              <a:buSzTx/>
              <a:buNone/>
            </a:pPr>
            <a:r>
              <a:rPr lang="zh-CN" altLang="en-US" sz="4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3、谨记：答案就在文本中</a:t>
            </a:r>
          </a:p>
          <a:p>
            <a:pPr marL="0" lvl="0" algn="l">
              <a:buClrTx/>
              <a:buSzTx/>
              <a:buNone/>
            </a:pPr>
            <a:r>
              <a:rPr lang="zh-CN" altLang="en-US" sz="4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4、细心是保障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" name="文本框 22"/>
          <p:cNvSpPr txBox="1"/>
          <p:nvPr>
            <p:custDataLst>
              <p:tags r:id="rId3"/>
            </p:custDataLst>
          </p:nvPr>
        </p:nvSpPr>
        <p:spPr>
          <a:xfrm>
            <a:off x="1192210" y="3532875"/>
            <a:ext cx="2132411" cy="623248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3600" b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PART  01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58003" y="3472602"/>
            <a:ext cx="3300521" cy="557798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700">
                <a:solidFill>
                  <a:schemeClr val="accent1">
                    <a:lumMod val="75000"/>
                  </a:schemeClr>
                </a:solidFill>
              </a:rPr>
              <a:t>简答题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86018" name="Rectangle 2"/>
          <p:cNvSpPr/>
          <p:nvPr>
            <p:custDataLst>
              <p:tags r:id="rId14"/>
            </p:custDataLst>
          </p:nvPr>
        </p:nvSpPr>
        <p:spPr>
          <a:xfrm>
            <a:off x="208915" y="908368"/>
            <a:ext cx="8735695" cy="15119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latin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“论述类文章”是指研究各种</a:t>
            </a:r>
            <a:r>
              <a:rPr lang="zh-CN" altLang="en-US" sz="4400" b="1" u="sng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自然科学现象和社会科学现象</a:t>
            </a: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的文章。　</a:t>
            </a:r>
            <a:r>
              <a:rPr lang="ko-KR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</a:p>
        </p:txBody>
      </p:sp>
      <p:sp>
        <p:nvSpPr>
          <p:cNvPr id="18435" name="Text Box 3"/>
          <p:cNvSpPr txBox="1"/>
          <p:nvPr>
            <p:custDataLst>
              <p:tags r:id="rId15"/>
            </p:custDataLst>
          </p:nvPr>
        </p:nvSpPr>
        <p:spPr>
          <a:xfrm>
            <a:off x="2092960" y="-10795"/>
            <a:ext cx="4752975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latinLnBrk="1" hangingPunct="1">
              <a:spcBef>
                <a:spcPct val="0"/>
              </a:spcBef>
              <a:buNone/>
            </a:pPr>
            <a:r>
              <a:rPr lang="zh-CN" altLang="en-US" sz="66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</a:rPr>
              <a:t>考纲解读</a:t>
            </a:r>
          </a:p>
        </p:txBody>
      </p:sp>
      <p:sp>
        <p:nvSpPr>
          <p:cNvPr id="58371" name="Rectangle 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09245" y="2658745"/>
            <a:ext cx="8535670" cy="334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800" b="1" i="0" baseline="0" noProof="0" smtClean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kumimoji="0" lang="zh-CN" altLang="en-US" sz="3800" b="1" i="0" baseline="0" noProof="0" smtClean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社会科学类：</a:t>
            </a: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常常指研究社会科学的文章，如哲学、政治经济学、教育学、语言学、文化学、文艺学、历史学、美学等方面的文章。</a:t>
            </a:r>
            <a:endParaRPr kumimoji="0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800" b="1" i="0" baseline="0" noProof="0" smtClean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kumimoji="0" lang="zh-CN" altLang="en-US" sz="3800" b="1" i="0" baseline="0" noProof="0" smtClean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自然科学类：</a:t>
            </a: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主要指研究自然科学的文章，如天文学、考古学、医学、生命科学等方面的文章。</a:t>
            </a: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4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5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6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4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9217" name="矩形 36865"/>
          <p:cNvSpPr/>
          <p:nvPr>
            <p:custDataLst>
              <p:tags r:id="rId15"/>
            </p:custDataLst>
          </p:nvPr>
        </p:nvSpPr>
        <p:spPr>
          <a:xfrm>
            <a:off x="456565" y="1304290"/>
            <a:ext cx="858964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、论点提出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的角度：是否准确、新颖、独到。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论据的角度： 是否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典型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、新颖、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C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论点提出的位置和方法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）标题旗帜鲜明，读者一目了然，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）开篇开门见山亮观点；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）设问开篇，提出论题，论证深刻，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论证方式角度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）立论（提出自己正确的观点）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）驳论（指出别的论点是错误的，提出自己正确的观点）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）立论驳论相结合：先破后立，先立后驳，边破边立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3.论证结构   4.论证方法   5.论证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思路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6.论证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</a:t>
            </a:r>
          </a:p>
        </p:txBody>
      </p:sp>
      <p:sp>
        <p:nvSpPr>
          <p:cNvPr id="9218" name="文本框 1"/>
          <p:cNvSpPr txBox="1"/>
          <p:nvPr>
            <p:custDataLst>
              <p:tags r:id="rId16"/>
            </p:custDataLst>
          </p:nvPr>
        </p:nvSpPr>
        <p:spPr>
          <a:xfrm>
            <a:off x="333375" y="578485"/>
            <a:ext cx="8115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常考题型：</a:t>
            </a:r>
            <a:r>
              <a:rPr lang="zh-CN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论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述</a:t>
            </a:r>
            <a:r>
              <a:rPr lang="zh-CN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文的论证特点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（综合问）</a:t>
            </a:r>
          </a:p>
        </p:txBody>
      </p:sp>
      <p:sp>
        <p:nvSpPr>
          <p:cNvPr id="2" name="右大括号 1"/>
          <p:cNvSpPr/>
          <p:nvPr>
            <p:custDataLst>
              <p:tags r:id="rId17"/>
            </p:custDataLst>
          </p:nvPr>
        </p:nvSpPr>
        <p:spPr>
          <a:xfrm>
            <a:off x="5882481" y="1922145"/>
            <a:ext cx="56674" cy="1915954"/>
          </a:xfrm>
          <a:prstGeom prst="righ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8"/>
            </p:custDataLst>
          </p:nvPr>
        </p:nvSpPr>
        <p:spPr>
          <a:xfrm>
            <a:off x="6279356" y="2680335"/>
            <a:ext cx="216931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要素</a:t>
            </a: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0" name="文本框 99"/>
          <p:cNvSpPr txBox="1"/>
          <p:nvPr>
            <p:custDataLst>
              <p:tags r:id="rId14"/>
            </p:custDataLst>
          </p:nvPr>
        </p:nvSpPr>
        <p:spPr>
          <a:xfrm>
            <a:off x="669290" y="2043430"/>
            <a:ext cx="796480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论点，就是作者的主张、观点。通常情况下，论点是一个肯定的陈述性语句。有时候作者会用一个关键性的句子明确地将其揭示出来，有时候将其隐含在对材料的引用分析之中。</a:t>
            </a:r>
          </a:p>
          <a:p>
            <a:r>
              <a:rPr 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zh-CN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论据，是作者用来说明自己观点的材料、数据等，有事实论据和道理论据等。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805180" y="696595"/>
            <a:ext cx="456692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论点与论据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0" name="文本框 99"/>
          <p:cNvSpPr txBox="1"/>
          <p:nvPr>
            <p:custDataLst>
              <p:tags r:id="rId14"/>
            </p:custDataLst>
          </p:nvPr>
        </p:nvSpPr>
        <p:spPr>
          <a:xfrm>
            <a:off x="495300" y="2231390"/>
            <a:ext cx="7894320" cy="3634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论点应该是作者看法的完整表述，在形式上是个完整的简洁明确的句子。从全文看，它必能统摄全文。</a:t>
            </a:r>
          </a:p>
          <a:p>
            <a:pPr>
              <a:lnSpc>
                <a:spcPct val="120000"/>
              </a:lnSpc>
            </a:pPr>
            <a:endParaRPr lang="zh-CN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表述形式往往是个表示肯定或否定的判断句，是明确的表态性的句子。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705485" y="875665"/>
            <a:ext cx="35947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1、论点</a:t>
            </a:r>
            <a:r>
              <a:rPr lang="zh-CN" sz="3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(证明什么)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60705" y="1492885"/>
            <a:ext cx="8021955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中心论点只有一个(统率分论点)。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⑴明确: 分论点可以有N个(补充和证明中心论点)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⑵方法：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①从位置上找:如标题、开篇、中间、结尾。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②分析文章的论据。(可用于检验预想的论点是否恰当) 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③摘录法(只有分论点，而无中心论点)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560705" y="557530"/>
            <a:ext cx="38557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A.把握文章的论点。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486410" y="1343025"/>
            <a:ext cx="7611745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①摆事实讲道理后归结论点;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②开门见山，提出中心论点;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③针对生活中存在的现象，提出论题，通过分析论述，归结出中心论点;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④叙述作者的一段经历后，归结出中心论点; 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⑤作者从故事中提出问题，然后一步步分析推论，最后得出结论，提出中心论点。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486410" y="400050"/>
            <a:ext cx="475742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B.分析论点是怎样提出的: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0" name="文本框 99"/>
          <p:cNvSpPr txBox="1"/>
          <p:nvPr>
            <p:custDataLst>
              <p:tags r:id="rId14"/>
            </p:custDataLst>
          </p:nvPr>
        </p:nvSpPr>
        <p:spPr>
          <a:xfrm>
            <a:off x="311785" y="971550"/>
            <a:ext cx="8520430" cy="5406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⑴论据的类型:</a:t>
            </a:r>
            <a:endParaRPr lang="zh-CN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①事实论据</a:t>
            </a: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(举例后要总结，概述论据要紧扣论点);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②道理论据</a:t>
            </a: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(引用名言要分析)。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⑵论据要真实、可靠、典型(学科、国别、古今等)。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⑶次序安排(照应论点);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⑷判断论据能否证明论点;</a:t>
            </a:r>
          </a:p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⑸补充论据(要能证明论点)。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311785" y="100965"/>
            <a:ext cx="400113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2、论据</a:t>
            </a:r>
            <a:r>
              <a:rPr lang="zh-CN" sz="3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(用什么证明)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674370" y="35877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论证方法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589915" y="2011045"/>
            <a:ext cx="74733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buNone/>
            </a:pPr>
            <a:r>
              <a:rPr lang="zh-CN" altLang="en-US" sz="3200" b="1" u="sng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即用论据来证明论点的方法。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论证的目的在于揭示论点和论据之间的内在逻辑关系，常见论证方法有</a:t>
            </a:r>
            <a:r>
              <a:rPr lang="zh-CN" altLang="en-US" sz="3200" b="1" u="sng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举例论证、引用论证、对比论证、比较论证、比喻论证、因果论证、假设论证等。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4"/>
            </p:custDataLst>
          </p:nvPr>
        </p:nvGraphicFramePr>
        <p:xfrm>
          <a:off x="321628" y="173990"/>
          <a:ext cx="8449945" cy="651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1050"/>
                <a:gridCol w="1899285"/>
                <a:gridCol w="5769610"/>
              </a:tblGrid>
              <a:tr h="45085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论证方法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特点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论据类型/特点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75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举例论证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例举事例证明论点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具体事例、统计数字、亲身经历等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380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引用论证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引用人类已知的科学原理名言警句等证明观点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经典著作中的精辟见解，古今中外的名人名言或名人的观点，人们公认的科学原理、定理、公式，某些经过实践检验的、广为流传的谚语、格言和成语等。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067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比较论证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包括类比论证和对比论证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类比的对象为具有相同或相似的同类事物；对比的对象为具有相反或相异属性的事物，比如大与小、强与弱等，可以是不同对象之间的比较（横向比较），也可以是同一对象自身前后不同阶段的比较（纵向比较）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98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比喻论证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以比喻者作论据去论证被比喻者（论点）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以一般事物进行比喻论证以寓言或者神话作比喻进行论证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44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因果论证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通过分析事理，提示论点和论据间的因果关系来证明论点。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分析主要原因和次要原因分析问题产生的多重原因，一层一层地追究下去，一直到显示出最终的原因为止分析异因同果、同因异果和互为因果的现象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gridSpan="3"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其他：引申论证； 归纳（事实）论证 ；演绎（理论）论证</a:t>
                      </a:r>
                      <a:endParaRPr lang="en-US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5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293370" y="1263650"/>
            <a:ext cx="8557260" cy="5259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kumimoji="0" lang="zh-CN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）层进式（纵式结构）</a:t>
            </a:r>
          </a:p>
          <a:p>
            <a:pPr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后面的论证是在前边论证基础上进行的，前后逐层深入，步步推进的关系，前后顺序不能随便改动</a:t>
            </a:r>
            <a:endParaRPr kumimoji="0" lang="zh-CN" altLang="zh-CN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endParaRPr lang="en-US" altLang="zh-CN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（2）并列式</a:t>
            </a: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的是展开的各层次间关系是平等的，没有主次之分。或是分论点之间关系的并列表述；或是围绕一个问题，从不同角度论证同一观点。其实，通篇使用并列式的论述不多，一般是在主体论述部分，分几个角度对观点加以阐述，这样便与总分式重合了。</a:t>
            </a:r>
            <a:endParaRPr kumimoji="0" lang="en-US" altLang="en-US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674370" y="36830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论证结构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5" name="图片 5" descr="截屏_20201217_1656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t="39880" r="3988" b="31979"/>
          <a:stretch>
            <a:fillRect/>
          </a:stretch>
        </p:blipFill>
        <p:spPr>
          <a:xfrm>
            <a:off x="190500" y="774065"/>
            <a:ext cx="6873240" cy="2910840"/>
          </a:xfrm>
          <a:prstGeom prst="rect">
            <a:avLst/>
          </a:prstGeom>
        </p:spPr>
      </p:pic>
      <p:pic>
        <p:nvPicPr>
          <p:cNvPr id="3" name="图片 3" descr="图片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114550" y="3893185"/>
            <a:ext cx="6734175" cy="27755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822325" y="146113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并列式</a:t>
            </a:r>
          </a:p>
        </p:txBody>
      </p:sp>
    </p:spTree>
    <p:custDataLst>
      <p:tags r:id="rId19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1910715" y="2428240"/>
            <a:ext cx="570039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客观选择题</a:t>
            </a:r>
          </a:p>
        </p:txBody>
      </p:sp>
    </p:spTree>
    <p:custDataLst>
      <p:tags r:id="rId15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2289" name="内容占位符 2"/>
          <p:cNvSpPr>
            <a:spLocks noGrp="1"/>
          </p:cNvSpPr>
          <p:nvPr>
            <p:ph idx="4294967295"/>
            <p:custDataLst>
              <p:tags r:id="rId14"/>
            </p:custDataLst>
          </p:nvPr>
        </p:nvSpPr>
        <p:spPr>
          <a:xfrm>
            <a:off x="339090" y="620395"/>
            <a:ext cx="8343900" cy="5617210"/>
          </a:xfrm>
          <a:noFill/>
          <a:ln w="9525">
            <a:noFill/>
          </a:ln>
        </p:spPr>
        <p:txBody>
          <a:bodyPr vert="horz" wrap="square" lIns="68580" tIns="34290" rIns="68580" bIns="3429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113E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（3）总分式(横式结构）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113E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指的是文本各层次之间有总说与分说的关系，论点在各层次的分论点中体现，而各层次的分论点由总论点统领。文章结构可细分为总—分式、分—总式、总—分—总式。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113E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（4）对照式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113E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两种事物加以对比或用另一种事物来烘托某一事物，文章内部从相反或相对的角度对比分析论证，先正说后反说或先反后正说。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113E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A正反对比（正反观点或正反例证）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113E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B相关比较(主次轻重利弊得失)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endParaRPr lang="en-US" altLang="zh-CN" sz="2400" b="1">
              <a:solidFill>
                <a:srgbClr val="113E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113E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endParaRPr lang="en-US" altLang="zh-CN" sz="2400" b="1">
              <a:solidFill>
                <a:srgbClr val="113EA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259239" y="979805"/>
            <a:ext cx="8624888" cy="5775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常见设问方式：</a:t>
            </a:r>
            <a:r>
              <a:rPr kumimoji="0" lang="en-US" altLang="zh-CN" sz="2400" b="1" kern="1200" cap="none" spc="0" normalizeH="0" baseline="0" noProof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kumimoji="0" lang="zh-CN" altLang="en-US" sz="2400" b="1" kern="1200" cap="none" spc="0" normalizeH="0" baseline="0" noProof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论述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文的论证思路</a:t>
            </a:r>
            <a:r>
              <a:rPr kumimoji="0" lang="zh-CN" altLang="en-US" sz="2400" b="1" kern="1200" cap="none" spc="0" normalizeH="0" baseline="0" noProof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kumimoji="0" lang="en-US" altLang="zh-CN" sz="2400" b="1" kern="1200" cap="none" spc="0" normalizeH="0" baseline="0" noProof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2.</a:t>
            </a:r>
            <a:r>
              <a:rPr kumimoji="0" lang="zh-CN" altLang="en-US" sz="2400" b="1" kern="1200" cap="none" spc="0" normalizeH="0" baseline="0" noProof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材料是如何一步步展开论述的？</a:t>
            </a: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答题</a:t>
            </a:r>
            <a:r>
              <a:rPr kumimoji="0" lang="zh-CN" altLang="en-US" sz="2400" b="1" kern="1200" cap="none" spc="0" normalizeH="0" baseline="0" noProof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步骤：</a:t>
            </a:r>
            <a:endParaRPr kumimoji="0" lang="zh-CN" altLang="en-US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、首先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作者借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（现象）提出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论点或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论题或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问题；</a:t>
            </a:r>
            <a:endParaRPr kumimoji="0" lang="en-US" altLang="zh-CN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、然后，分角度分析问题，从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kumimoji="0" lang="zh-CN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方面，</a:t>
            </a:r>
            <a:r>
              <a:rPr kumimoji="0" lang="zh-CN" altLang="en-US" sz="2400" b="1" u="sng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运用</a:t>
            </a:r>
            <a:r>
              <a:rPr kumimoji="0" lang="en-US" altLang="zh-CN" sz="2400" b="1" u="sng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kumimoji="0" lang="zh-CN" altLang="en-US" sz="2400" b="1" u="sng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论证方法或论证方式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来论证观点；</a:t>
            </a:r>
            <a:endParaRPr kumimoji="0" lang="zh-CN" altLang="en-US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接着，提出解决问题的方法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r>
              <a:rPr kumimoji="0" lang="zh-CN" altLang="en-US" sz="2400" b="1" u="sng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（有的答，有的不需要）</a:t>
            </a:r>
            <a:endParaRPr kumimoji="0" lang="zh-CN" altLang="en-US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、最后，重申论点或作总结，得出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结论 。           </a:t>
            </a:r>
            <a:endParaRPr kumimoji="0" lang="zh-CN" altLang="en-US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注意：</a:t>
            </a:r>
            <a:endParaRPr kumimoji="0" lang="en-US" altLang="zh-CN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最好用上连词：首先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然后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接着</a:t>
            </a: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最后。</a:t>
            </a:r>
            <a:endParaRPr kumimoji="0" lang="en-US" altLang="zh-CN" sz="2400" b="1" kern="1200" cap="none" spc="0" normalizeH="0" baseline="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4450"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kumimoji="0" lang="zh-CN" altLang="en-US" sz="2400" b="1" kern="1200" cap="none" spc="0" normalizeH="0" baseline="0" noProof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不能只答纲目，要结合文本具体分析。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259080" y="14986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论证思路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4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5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6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4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518160" y="1968500"/>
            <a:ext cx="81800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准确、严密；</a:t>
            </a:r>
          </a:p>
          <a:p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概括性和简洁性；</a:t>
            </a:r>
          </a:p>
          <a:p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使用修辞，体现其用词鲜明、生动和感情色彩。</a:t>
            </a:r>
          </a:p>
          <a:p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具有说服力</a:t>
            </a:r>
          </a:p>
          <a:p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通俗易懂</a:t>
            </a:r>
          </a:p>
        </p:txBody>
      </p:sp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518160" y="61722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论证语言</a:t>
            </a: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4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5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6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4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6626" name="Text Box 2"/>
          <p:cNvSpPr/>
          <p:nvPr>
            <p:custDataLst>
              <p:tags r:id="rId15"/>
            </p:custDataLst>
          </p:nvPr>
        </p:nvSpPr>
        <p:spPr>
          <a:xfrm>
            <a:off x="1743075" y="1700212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kumimoji="1"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7" name="Text Box 3"/>
          <p:cNvSpPr/>
          <p:nvPr>
            <p:custDataLst>
              <p:tags r:id="rId16"/>
            </p:custDataLst>
          </p:nvPr>
        </p:nvSpPr>
        <p:spPr>
          <a:xfrm>
            <a:off x="1527175" y="1628775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kumimoji="1"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8" name="Text Box 4"/>
          <p:cNvSpPr/>
          <p:nvPr>
            <p:custDataLst>
              <p:tags r:id="rId17"/>
            </p:custDataLst>
          </p:nvPr>
        </p:nvSpPr>
        <p:spPr>
          <a:xfrm>
            <a:off x="1671638" y="1484312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kumimoji="1"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9" name="Text Box 5"/>
          <p:cNvSpPr/>
          <p:nvPr>
            <p:custDataLst>
              <p:tags r:id="rId18"/>
            </p:custDataLst>
          </p:nvPr>
        </p:nvSpPr>
        <p:spPr>
          <a:xfrm>
            <a:off x="1600200" y="1339850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kumimoji="1"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0" name="Text Box 6"/>
          <p:cNvSpPr/>
          <p:nvPr>
            <p:custDataLst>
              <p:tags r:id="rId19"/>
            </p:custDataLst>
          </p:nvPr>
        </p:nvSpPr>
        <p:spPr>
          <a:xfrm>
            <a:off x="1671638" y="1412875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kumimoji="1"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1" name="Text Box 7"/>
          <p:cNvSpPr/>
          <p:nvPr>
            <p:custDataLst>
              <p:tags r:id="rId20"/>
            </p:custDataLst>
          </p:nvPr>
        </p:nvSpPr>
        <p:spPr>
          <a:xfrm>
            <a:off x="1600200" y="1123950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kumimoji="1"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6632" name="Group 58"/>
          <p:cNvGraphicFramePr>
            <a:graphicFrameLocks noGrp="1"/>
          </p:cNvGraphicFramePr>
          <p:nvPr>
            <p:custDataLst>
              <p:tags r:id="rId21"/>
            </p:custDataLst>
          </p:nvPr>
        </p:nvGraphicFramePr>
        <p:xfrm>
          <a:off x="0" y="44450"/>
          <a:ext cx="9144000" cy="6705601"/>
        </p:xfrm>
        <a:graphic>
          <a:graphicData uri="http://schemas.openxmlformats.org/drawingml/2006/table">
            <a:tbl>
              <a:tblPr/>
              <a:tblGrid>
                <a:gridCol w="1258888"/>
                <a:gridCol w="7885112"/>
              </a:tblGrid>
              <a:tr h="360362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特殊句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作用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42912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首  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往往有提示、概括和传承信息的作用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765175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结尾句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或概括上文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表现文章主旨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或留下余地让人思索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或强烈地抒发感情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1323975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中心句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记叙文中提示人物或事件的意义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;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议论文中往往对论点的提示有着重要作用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;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说明文中往往与提示事物的本质特性有着密切的联系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518160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转承句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承上启下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转换话题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763588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哲理句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含义深刻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耐人寻味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读后能给人启迪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有时有画龙点睛的作用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1096962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感情句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明显地表达作者喜怒哀乐和对事物的褒扬贬抑的句子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往往是把握作者思想感情的突破口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有时也是文章的主旨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36562"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修辞句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结合所使用的修辞手法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判断作者想要表达的意思</a:t>
                      </a:r>
                      <a:endParaRPr lang="en-US" altLang="zh-CN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6633" name="New picture"/>
          <p:cNvPicPr/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1988800" y="12458700"/>
            <a:ext cx="342900" cy="254000"/>
          </a:xfrm>
          <a:prstGeom prst="cube">
            <a:avLst/>
          </a:prstGeom>
        </p:spPr>
      </p:pic>
    </p:spTree>
    <p:custDataLst>
      <p:tags r:id="rId2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9458" name="Rectangle 2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2186940" y="86360"/>
            <a:ext cx="4086860" cy="1143000"/>
          </a:xfrm>
          <a:noFill/>
          <a:ln w="9525">
            <a:noFill/>
          </a:ln>
        </p:spPr>
        <p:txBody>
          <a:bodyPr vert="horz" wrap="square" lIns="91440" tIns="45720" rIns="91440" bIns="4572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66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汉仪旗黑-85S" panose="00020600040101010101" pitchFamily="18" charset="-122"/>
                <a:ea typeface="汉仪旗黑-85S" panose="00020600040101010101" pitchFamily="18" charset="-122"/>
                <a:sym typeface="+mn-ea"/>
              </a:rPr>
              <a:t>命题特点</a:t>
            </a:r>
          </a:p>
        </p:txBody>
      </p:sp>
      <p:sp>
        <p:nvSpPr>
          <p:cNvPr id="87043" name="Rectangle 3"/>
          <p:cNvSpPr>
            <a:spLocks noGrp="1"/>
          </p:cNvSpPr>
          <p:nvPr>
            <p:ph idx="4294967295"/>
            <p:custDataLst>
              <p:tags r:id="rId15"/>
            </p:custDataLst>
          </p:nvPr>
        </p:nvSpPr>
        <p:spPr>
          <a:xfrm>
            <a:off x="278130" y="1143000"/>
            <a:ext cx="8418195" cy="5502275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(1)选文专业性强、学术味浓，阅读上存在一定难度。</a:t>
            </a:r>
          </a:p>
          <a:p>
            <a:pPr lvl="0" algn="l">
              <a:buClrTx/>
              <a:buSzTx/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(2)题型设置︰客观选择题</a:t>
            </a:r>
          </a:p>
          <a:p>
            <a:pPr lvl="0" algn="l">
              <a:buClrTx/>
              <a:buSzTx/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(3)考查重点︰</a:t>
            </a:r>
          </a:p>
          <a:p>
            <a:pPr lvl="0" algn="l">
              <a:buClrTx/>
              <a:buSzTx/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①理解重要概念、句子。</a:t>
            </a:r>
          </a:p>
          <a:p>
            <a:pPr lvl="0" algn="l">
              <a:buClrTx/>
              <a:buSzTx/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②筛选并整合文中信息（重中之重）。</a:t>
            </a:r>
          </a:p>
          <a:p>
            <a:pPr lvl="0" algn="l">
              <a:buClrTx/>
              <a:buSzTx/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③分析、概括作者的观点态度。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0483" name="Rectangle 3"/>
          <p:cNvSpPr>
            <a:spLocks noRot="1"/>
          </p:cNvSpPr>
          <p:nvPr>
            <p:custDataLst>
              <p:tags r:id="rId14"/>
            </p:custDataLst>
          </p:nvPr>
        </p:nvSpPr>
        <p:spPr>
          <a:xfrm>
            <a:off x="304800" y="838200"/>
            <a:ext cx="8278813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论述类文本阅读的五大知识点</a:t>
            </a:r>
            <a:r>
              <a:rPr lang="en-US" altLang="zh-CN" sz="36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</a:p>
        </p:txBody>
      </p:sp>
      <p:graphicFrame>
        <p:nvGraphicFramePr>
          <p:cNvPr id="7195" name="Group 27"/>
          <p:cNvGraphicFramePr>
            <a:graphicFrameLocks noGrp="1"/>
          </p:cNvGraphicFramePr>
          <p:nvPr>
            <p:custDataLst>
              <p:tags r:id="rId15"/>
            </p:custDataLst>
          </p:nvPr>
        </p:nvGraphicFramePr>
        <p:xfrm>
          <a:off x="1059180" y="1813560"/>
          <a:ext cx="6997065" cy="3574542"/>
        </p:xfrm>
        <a:graphic>
          <a:graphicData uri="http://schemas.openxmlformats.org/drawingml/2006/table">
            <a:tbl>
              <a:tblPr/>
              <a:tblGrid>
                <a:gridCol w="1146810"/>
                <a:gridCol w="1147445"/>
                <a:gridCol w="1147445"/>
                <a:gridCol w="1185545"/>
                <a:gridCol w="1185545"/>
                <a:gridCol w="1184275"/>
              </a:tblGrid>
              <a:tr h="1822450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30">
                          <a:solidFill>
                            <a:srgbClr val="40D0B8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知识要点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30">
                          <a:solidFill>
                            <a:srgbClr val="40D0B8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词义理解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30">
                          <a:solidFill>
                            <a:srgbClr val="40D0B8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句意理解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30">
                          <a:solidFill>
                            <a:srgbClr val="40D0B8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文意理解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30">
                          <a:solidFill>
                            <a:srgbClr val="40D0B8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信息筛选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30">
                          <a:solidFill>
                            <a:srgbClr val="40D0B8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据文推断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699260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20">
                          <a:solidFill>
                            <a:srgbClr val="40D0B8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能级要求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理解B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理解B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分析综合C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分析综合C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分析综合C</a:t>
                      </a:r>
                    </a:p>
                  </a:txBody>
                  <a:tcPr marL="177800" marR="177800" marT="107950" marB="107950" anchor="ctr" horzOverflow="overflow">
                    <a:lnL w="9525">
                      <a:solidFill>
                        <a:srgbClr val="40D0B8"/>
                      </a:solidFill>
                      <a:prstDash val="sysDash"/>
                    </a:lnL>
                    <a:lnR w="9525">
                      <a:solidFill>
                        <a:srgbClr val="40D0B8"/>
                      </a:solidFill>
                      <a:prstDash val="sysDash"/>
                    </a:lnR>
                    <a:lnT w="28575">
                      <a:solidFill>
                        <a:srgbClr val="40D0B8"/>
                      </a:solidFill>
                      <a:prstDash val="solid"/>
                    </a:lnT>
                    <a:lnB w="28575">
                      <a:solidFill>
                        <a:srgbClr val="40D0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16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1265" name="内容占位符 1"/>
          <p:cNvSpPr>
            <a:spLocks noGrp="1"/>
          </p:cNvSpPr>
          <p:nvPr>
            <p:ph idx="4294967295"/>
            <p:custDataLst>
              <p:tags r:id="rId14"/>
            </p:custDataLst>
          </p:nvPr>
        </p:nvSpPr>
        <p:spPr>
          <a:xfrm>
            <a:off x="335915" y="524510"/>
            <a:ext cx="8671560" cy="5482590"/>
          </a:xfrm>
          <a:noFill/>
          <a:ln w="9525">
            <a:noFill/>
          </a:ln>
        </p:spPr>
        <p:txBody>
          <a:bodyPr vert="horz" wrap="square"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阅读、做题方法：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第一步：整体上把握材料（读）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第二步：把题目中所提供的选项，如对词语的解释、对语段的理解等，还原到材料的对应之处。（找）</a:t>
            </a: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第三步：将选项与原文仔细对照，逐项检查，看选项的表述是否与原文一致。（比）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518795" y="375285"/>
            <a:ext cx="6105525" cy="1325880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66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汉仪旗黑-85S" panose="00020600040101010101" pitchFamily="18" charset="-122"/>
                <a:ea typeface="汉仪旗黑-85S" panose="00020600040101010101" pitchFamily="18" charset="-122"/>
                <a:sym typeface="+mn-ea"/>
              </a:rPr>
              <a:t>读（通读全文，整体感知，吃把握主要观点）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5"/>
            </p:custDataLst>
          </p:nvPr>
        </p:nvSpPr>
        <p:spPr>
          <a:xfrm>
            <a:off x="628650" y="1825625"/>
            <a:ext cx="8194675" cy="4351655"/>
          </a:xfrm>
          <a:noFill/>
          <a:ln w="9525">
            <a:noFill/>
          </a:ln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一、读原文，明确主旨思路</a:t>
            </a:r>
          </a:p>
          <a:p>
            <a:pPr marL="0" lvl="0" algn="l">
              <a:buClrTx/>
              <a:buSz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1、根据论述类文本特征阅读</a:t>
            </a:r>
          </a:p>
          <a:p>
            <a:pPr marL="0" lvl="0" algn="l">
              <a:buClrTx/>
              <a:buSz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2、明确论点、论据、论证方法</a:t>
            </a:r>
          </a:p>
          <a:p>
            <a:pPr marL="0" lvl="0" algn="l">
              <a:buClrTx/>
              <a:buSz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3、分层概括、筛选信息</a:t>
            </a:r>
          </a:p>
          <a:p>
            <a:pPr marL="0" lvl="0" algn="l">
              <a:buClrTx/>
              <a:buSz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二、边读边勾画（勾画关键词、句）</a:t>
            </a:r>
          </a:p>
          <a:p>
            <a:pPr marL="0" lvl="0" algn="l">
              <a:buClrTx/>
              <a:buSz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三、读题干，明确考查问题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380365" y="275590"/>
            <a:ext cx="7886700" cy="13255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7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汉仪旗黑-85S" panose="00020600040101010101" pitchFamily="18" charset="-122"/>
                <a:ea typeface="汉仪旗黑-85S" panose="00020600040101010101" pitchFamily="18" charset="-122"/>
                <a:cs typeface="汉仪旗黑-85S" panose="00020600040101010101" pitchFamily="18" charset="-122"/>
                <a:sym typeface="+mn-ea"/>
              </a:rPr>
              <a:t>找 找依据，发现信息来源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5"/>
            </p:custDataLst>
          </p:nvPr>
        </p:nvSpPr>
        <p:spPr>
          <a:xfrm>
            <a:off x="628650" y="1998980"/>
            <a:ext cx="7886700" cy="3889375"/>
          </a:xfrm>
          <a:noFill/>
          <a:ln w="9525">
            <a:noFill/>
          </a:ln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zh-CN" altLang="en-US" sz="4400" b="1" noProof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明确区间，筛选信息（找到与选项对应的信息区）</a:t>
            </a:r>
          </a:p>
          <a:p>
            <a:pPr lvl="0" algn="just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zh-CN" altLang="en-US" sz="4400" b="1" noProof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1.细读每一选项，从原文中找到相对应的区间</a:t>
            </a:r>
          </a:p>
          <a:p>
            <a:pPr lvl="0" algn="just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r>
              <a:rPr lang="zh-CN" altLang="en-US" sz="4400" b="1" noProof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2.找差别，包括语意与关系</a:t>
            </a:r>
          </a:p>
          <a:p>
            <a:pPr lvl="0" algn="just">
              <a:lnSpc>
                <a:spcPct val="80000"/>
              </a:lnSpc>
              <a:spcBef>
                <a:spcPct val="50000"/>
              </a:spcBef>
              <a:buClrTx/>
              <a:buSzTx/>
              <a:defRPr/>
            </a:pPr>
            <a:endParaRPr lang="zh-CN" altLang="en-US" sz="4400" b="1" noProof="0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8274123" y="5734295"/>
            <a:ext cx="638352" cy="908209"/>
            <a:chOff x="1289955" y="1628061"/>
            <a:chExt cx="3941631" cy="5174701"/>
          </a:xfrm>
        </p:grpSpPr>
        <p:sp>
          <p:nvSpPr>
            <p:cNvPr id="22" name="Shape 209"/>
            <p:cNvSpPr/>
            <p:nvPr>
              <p:custDataLst>
                <p:tags r:id="rId4"/>
              </p:custDataLst>
            </p:nvPr>
          </p:nvSpPr>
          <p:spPr>
            <a:xfrm rot="3758493">
              <a:off x="2721879" y="4293055"/>
              <a:ext cx="2954498" cy="20649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dk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" name="组 13"/>
            <p:cNvGrpSpPr/>
            <p:nvPr>
              <p:custDataLst>
                <p:tags r:id="rId5"/>
              </p:custDataLst>
            </p:nvPr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24" name="Shape 202"/>
              <p:cNvSpPr/>
              <p:nvPr>
                <p:custDataLst>
                  <p:tags r:id="rId6"/>
                </p:custDataLst>
              </p:nvPr>
            </p:nvSpPr>
            <p:spPr>
              <a:xfrm rot="3758493">
                <a:off x="6440283" y="1924630"/>
                <a:ext cx="1816414" cy="5104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Shape 203"/>
              <p:cNvSpPr/>
              <p:nvPr>
                <p:custDataLst>
                  <p:tags r:id="rId7"/>
                </p:custDataLst>
              </p:nvPr>
            </p:nvSpPr>
            <p:spPr>
              <a:xfrm rot="3758493">
                <a:off x="7743128" y="2715926"/>
                <a:ext cx="42879" cy="4886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Shape 204"/>
              <p:cNvSpPr/>
              <p:nvPr>
                <p:custDataLst>
                  <p:tags r:id="rId8"/>
                </p:custDataLst>
              </p:nvPr>
            </p:nvSpPr>
            <p:spPr>
              <a:xfrm rot="3758493">
                <a:off x="6688919" y="1820269"/>
                <a:ext cx="124286" cy="3417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Shape 205"/>
              <p:cNvSpPr/>
              <p:nvPr>
                <p:custDataLst>
                  <p:tags r:id="rId9"/>
                </p:custDataLst>
              </p:nvPr>
            </p:nvSpPr>
            <p:spPr>
              <a:xfrm rot="3758493">
                <a:off x="6847335" y="1900060"/>
                <a:ext cx="869668" cy="10315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lt1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Shape 206"/>
              <p:cNvSpPr/>
              <p:nvPr>
                <p:custDataLst>
                  <p:tags r:id="rId10"/>
                </p:custDataLst>
              </p:nvPr>
            </p:nvSpPr>
            <p:spPr>
              <a:xfrm rot="3758493">
                <a:off x="6164716" y="2541971"/>
                <a:ext cx="1046419" cy="2818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Shape 207"/>
              <p:cNvSpPr/>
              <p:nvPr>
                <p:custDataLst>
                  <p:tags r:id="rId11"/>
                </p:custDataLst>
              </p:nvPr>
            </p:nvSpPr>
            <p:spPr>
              <a:xfrm rot="3758493">
                <a:off x="5742745" y="2584036"/>
                <a:ext cx="1200079" cy="7978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Shape 208"/>
              <p:cNvSpPr/>
              <p:nvPr>
                <p:custDataLst>
                  <p:tags r:id="rId12"/>
                </p:custDataLst>
              </p:nvPr>
            </p:nvSpPr>
            <p:spPr>
              <a:xfrm rot="3758493">
                <a:off x="6601321" y="998391"/>
                <a:ext cx="383966" cy="41500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Shape 210"/>
              <p:cNvSpPr/>
              <p:nvPr>
                <p:custDataLst>
                  <p:tags r:id="rId13"/>
                </p:custDataLst>
              </p:nvPr>
            </p:nvSpPr>
            <p:spPr>
              <a:xfrm rot="3758493">
                <a:off x="7598750" y="2950768"/>
                <a:ext cx="573187" cy="49104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dk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28575" tIns="28575" rIns="28575" bIns="28575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35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7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汉仪旗黑-85S" panose="00020600040101010101" pitchFamily="18" charset="-122"/>
                <a:ea typeface="汉仪旗黑-85S" panose="00020600040101010101" pitchFamily="18" charset="-122"/>
                <a:cs typeface="汉仪旗黑-85S" panose="00020600040101010101" pitchFamily="18" charset="-122"/>
                <a:sym typeface="+mn-ea"/>
              </a:rPr>
              <a:t>比仔细推敲，细心辨别（对比法+排除法）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5"/>
            </p:custDataLst>
          </p:nvPr>
        </p:nvSpPr>
        <p:spPr>
          <a:xfrm>
            <a:off x="231775" y="1825625"/>
            <a:ext cx="8768080" cy="4824730"/>
          </a:xfrm>
          <a:noFill/>
          <a:ln w="9525">
            <a:noFill/>
          </a:ln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1、比词语</a:t>
            </a:r>
          </a:p>
          <a:p>
            <a:pPr marL="0" lvl="0" algn="l">
              <a:buClrTx/>
              <a:buSzTx/>
              <a:buNone/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2、比关系（因果、条件、假设、总分等）常在因果关系上设题。</a:t>
            </a:r>
          </a:p>
          <a:p>
            <a:pPr marL="0" lvl="0" algn="l">
              <a:buClrTx/>
              <a:buSzTx/>
              <a:buNone/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3、比结论论述类文章仍然是议论文，论点、论据、论证</a:t>
            </a:r>
          </a:p>
          <a:p>
            <a:pPr marL="0" lvl="0" algn="l">
              <a:buClrTx/>
              <a:buSzTx/>
              <a:buNone/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高考命题者会在分析文意（原因、条件、依据）或内容（观点、态度）推断方面设题。</a:t>
            </a:r>
          </a:p>
          <a:p>
            <a:pPr marL="0" lvl="0" algn="l">
              <a:buClrTx/>
              <a:buSzTx/>
              <a:buNone/>
            </a:pPr>
            <a:endParaRPr lang="en-US" altLang="zh-CN" sz="36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algn="l">
              <a:buClrTx/>
              <a:buSzTx/>
              <a:buNone/>
            </a:pPr>
            <a:endParaRPr lang="en-US" altLang="zh-CN" sz="36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UNIQUEID" val="228"/>
</p:tagLst>
</file>

<file path=ppt/tags/tag10.xml><?xml version="1.0" encoding="utf-8"?>
<p:tagLst xmlns:p="http://schemas.openxmlformats.org/presentationml/2006/main">
  <p:tag name="AS_UNIQUEID" val="237"/>
</p:tagLst>
</file>

<file path=ppt/tags/tag100.xml><?xml version="1.0" encoding="utf-8"?>
<p:tagLst xmlns:p="http://schemas.openxmlformats.org/presentationml/2006/main">
  <p:tag name="AS_UNIQUEID" val="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00.xml><?xml version="1.0" encoding="utf-8"?>
<p:tagLst xmlns:p="http://schemas.openxmlformats.org/presentationml/2006/main">
  <p:tag name="AS_UNIQUEID" val="1204"/>
</p:tagLst>
</file>

<file path=ppt/tags/tag100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002.xml><?xml version="1.0" encoding="utf-8"?>
<p:tagLst xmlns:p="http://schemas.openxmlformats.org/presentationml/2006/main">
  <p:tag name="AS_UNIQUEID" val="1205"/>
</p:tagLst>
</file>

<file path=ppt/tags/tag1003.xml><?xml version="1.0" encoding="utf-8"?>
<p:tagLst xmlns:p="http://schemas.openxmlformats.org/presentationml/2006/main">
  <p:tag name="AS_UNIQUEID" val="12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f54c4e2-b856-41bd-b98d-0ca85cfd39b9}"/>
</p:tagLst>
</file>

<file path=ppt/tags/tag1004.xml><?xml version="1.0" encoding="utf-8"?>
<p:tagLst xmlns:p="http://schemas.openxmlformats.org/presentationml/2006/main">
  <p:tag name="AS_UNIQUEID" val="12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05.xml><?xml version="1.0" encoding="utf-8"?>
<p:tagLst xmlns:p="http://schemas.openxmlformats.org/presentationml/2006/main">
  <p:tag name="AS_UNIQUEID" val="1208"/>
</p:tagLst>
</file>

<file path=ppt/tags/tag1006.xml><?xml version="1.0" encoding="utf-8"?>
<p:tagLst xmlns:p="http://schemas.openxmlformats.org/presentationml/2006/main">
  <p:tag name="AS_UNIQUEID" val="12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07.xml><?xml version="1.0" encoding="utf-8"?>
<p:tagLst xmlns:p="http://schemas.openxmlformats.org/presentationml/2006/main">
  <p:tag name="AS_UNIQUEID" val="12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08.xml><?xml version="1.0" encoding="utf-8"?>
<p:tagLst xmlns:p="http://schemas.openxmlformats.org/presentationml/2006/main">
  <p:tag name="AS_UNIQUEID" val="12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09.xml><?xml version="1.0" encoding="utf-8"?>
<p:tagLst xmlns:p="http://schemas.openxmlformats.org/presentationml/2006/main">
  <p:tag name="AS_UNIQUEID" val="121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1.xml><?xml version="1.0" encoding="utf-8"?>
<p:tagLst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0.xml><?xml version="1.0" encoding="utf-8"?>
<p:tagLst xmlns:p="http://schemas.openxmlformats.org/presentationml/2006/main">
  <p:tag name="AS_UNIQUEID" val="121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11.xml><?xml version="1.0" encoding="utf-8"?>
<p:tagLst xmlns:p="http://schemas.openxmlformats.org/presentationml/2006/main">
  <p:tag name="AS_UNIQUEID" val="12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12.xml><?xml version="1.0" encoding="utf-8"?>
<p:tagLst xmlns:p="http://schemas.openxmlformats.org/presentationml/2006/main">
  <p:tag name="AS_UNIQUEID" val="12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13.xml><?xml version="1.0" encoding="utf-8"?>
<p:tagLst xmlns:p="http://schemas.openxmlformats.org/presentationml/2006/main">
  <p:tag name="AS_UNIQUEID" val="12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14.xml><?xml version="1.0" encoding="utf-8"?>
<p:tagLst xmlns:p="http://schemas.openxmlformats.org/presentationml/2006/main">
  <p:tag name="AS_UNIQUEID" val="1217"/>
</p:tagLst>
</file>

<file path=ppt/tags/tag1015.xml><?xml version="1.0" encoding="utf-8"?>
<p:tagLst xmlns:p="http://schemas.openxmlformats.org/presentationml/2006/main">
  <p:tag name="AS_UNIQUEID" val="1218"/>
</p:tagLst>
</file>

<file path=ppt/tags/tag101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017.xml><?xml version="1.0" encoding="utf-8"?>
<p:tagLst xmlns:p="http://schemas.openxmlformats.org/presentationml/2006/main">
  <p:tag name="AS_UNIQUEID" val="1219"/>
</p:tagLst>
</file>

<file path=ppt/tags/tag1018.xml><?xml version="1.0" encoding="utf-8"?>
<p:tagLst xmlns:p="http://schemas.openxmlformats.org/presentationml/2006/main">
  <p:tag name="AS_UNIQUEID" val="12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3287e21-0b60-4304-a995-edd474d46bc5}"/>
</p:tagLst>
</file>

<file path=ppt/tags/tag1019.xml><?xml version="1.0" encoding="utf-8"?>
<p:tagLst xmlns:p="http://schemas.openxmlformats.org/presentationml/2006/main">
  <p:tag name="AS_UNIQUEID" val="12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.xml><?xml version="1.0" encoding="utf-8"?>
<p:tagLst xmlns:p="http://schemas.openxmlformats.org/presentationml/2006/main">
  <p:tag name="AS_UNIQUEID" val="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20.xml><?xml version="1.0" encoding="utf-8"?>
<p:tagLst xmlns:p="http://schemas.openxmlformats.org/presentationml/2006/main">
  <p:tag name="AS_UNIQUEID" val="1222"/>
</p:tagLst>
</file>

<file path=ppt/tags/tag1021.xml><?xml version="1.0" encoding="utf-8"?>
<p:tagLst xmlns:p="http://schemas.openxmlformats.org/presentationml/2006/main">
  <p:tag name="AS_UNIQUEID" val="12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2.xml><?xml version="1.0" encoding="utf-8"?>
<p:tagLst xmlns:p="http://schemas.openxmlformats.org/presentationml/2006/main">
  <p:tag name="AS_UNIQUEID" val="12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3.xml><?xml version="1.0" encoding="utf-8"?>
<p:tagLst xmlns:p="http://schemas.openxmlformats.org/presentationml/2006/main">
  <p:tag name="AS_UNIQUEID" val="12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4.xml><?xml version="1.0" encoding="utf-8"?>
<p:tagLst xmlns:p="http://schemas.openxmlformats.org/presentationml/2006/main">
  <p:tag name="AS_UNIQUEID" val="12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5.xml><?xml version="1.0" encoding="utf-8"?>
<p:tagLst xmlns:p="http://schemas.openxmlformats.org/presentationml/2006/main">
  <p:tag name="AS_UNIQUEID" val="12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6.xml><?xml version="1.0" encoding="utf-8"?>
<p:tagLst xmlns:p="http://schemas.openxmlformats.org/presentationml/2006/main">
  <p:tag name="AS_UNIQUEID" val="122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7.xml><?xml version="1.0" encoding="utf-8"?>
<p:tagLst xmlns:p="http://schemas.openxmlformats.org/presentationml/2006/main">
  <p:tag name="AS_UNIQUEID" val="12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8.xml><?xml version="1.0" encoding="utf-8"?>
<p:tagLst xmlns:p="http://schemas.openxmlformats.org/presentationml/2006/main">
  <p:tag name="AS_UNIQUEID" val="12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29.xml><?xml version="1.0" encoding="utf-8"?>
<p:tagLst xmlns:p="http://schemas.openxmlformats.org/presentationml/2006/main">
  <p:tag name="AS_UNIQUEID" val="1231"/>
</p:tagLst>
</file>

<file path=ppt/tags/tag103.xml><?xml version="1.0" encoding="utf-8"?>
<p:tagLst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30.xml><?xml version="1.0" encoding="utf-8"?>
<p:tagLst xmlns:p="http://schemas.openxmlformats.org/presentationml/2006/main">
  <p:tag name="AS_UNIQUEID" val="1232"/>
</p:tagLst>
</file>

<file path=ppt/tags/tag103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032.xml><?xml version="1.0" encoding="utf-8"?>
<p:tagLst xmlns:p="http://schemas.openxmlformats.org/presentationml/2006/main">
  <p:tag name="AS_UNIQUEID" val="1233"/>
</p:tagLst>
</file>

<file path=ppt/tags/tag1033.xml><?xml version="1.0" encoding="utf-8"?>
<p:tagLst xmlns:p="http://schemas.openxmlformats.org/presentationml/2006/main">
  <p:tag name="AS_UNIQUEID" val="12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b7c62e8-ab0d-4f87-8c76-59ec017dc11a}"/>
</p:tagLst>
</file>

<file path=ppt/tags/tag1034.xml><?xml version="1.0" encoding="utf-8"?>
<p:tagLst xmlns:p="http://schemas.openxmlformats.org/presentationml/2006/main">
  <p:tag name="AS_UNIQUEID" val="12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35.xml><?xml version="1.0" encoding="utf-8"?>
<p:tagLst xmlns:p="http://schemas.openxmlformats.org/presentationml/2006/main">
  <p:tag name="AS_UNIQUEID" val="1236"/>
</p:tagLst>
</file>

<file path=ppt/tags/tag1036.xml><?xml version="1.0" encoding="utf-8"?>
<p:tagLst xmlns:p="http://schemas.openxmlformats.org/presentationml/2006/main">
  <p:tag name="AS_UNIQUEID" val="12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37.xml><?xml version="1.0" encoding="utf-8"?>
<p:tagLst xmlns:p="http://schemas.openxmlformats.org/presentationml/2006/main">
  <p:tag name="AS_UNIQUEID" val="12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38.xml><?xml version="1.0" encoding="utf-8"?>
<p:tagLst xmlns:p="http://schemas.openxmlformats.org/presentationml/2006/main">
  <p:tag name="AS_UNIQUEID" val="12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39.xml><?xml version="1.0" encoding="utf-8"?>
<p:tagLst xmlns:p="http://schemas.openxmlformats.org/presentationml/2006/main">
  <p:tag name="AS_UNIQUEID" val="12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4.xml><?xml version="1.0" encoding="utf-8"?>
<p:tagLst xmlns:p="http://schemas.openxmlformats.org/presentationml/2006/main">
  <p:tag name="AS_UNIQUEID" val="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0.xml><?xml version="1.0" encoding="utf-8"?>
<p:tagLst xmlns:p="http://schemas.openxmlformats.org/presentationml/2006/main">
  <p:tag name="AS_UNIQUEID" val="12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41.xml><?xml version="1.0" encoding="utf-8"?>
<p:tagLst xmlns:p="http://schemas.openxmlformats.org/presentationml/2006/main">
  <p:tag name="AS_UNIQUEID" val="124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42.xml><?xml version="1.0" encoding="utf-8"?>
<p:tagLst xmlns:p="http://schemas.openxmlformats.org/presentationml/2006/main">
  <p:tag name="AS_UNIQUEID" val="12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43.xml><?xml version="1.0" encoding="utf-8"?>
<p:tagLst xmlns:p="http://schemas.openxmlformats.org/presentationml/2006/main">
  <p:tag name="AS_UNIQUEID" val="124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44.xml><?xml version="1.0" encoding="utf-8"?>
<p:tagLst xmlns:p="http://schemas.openxmlformats.org/presentationml/2006/main">
  <p:tag name="AS_UNIQUEID" val="1245"/>
  <p:tag name="KSO_WM_UNIT_TABLE_BEAUTIFY" val="smartTable{8140a70f-aa2d-47f2-97dd-ca3bb2d75498}"/>
</p:tagLst>
</file>

<file path=ppt/tags/tag104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046.xml><?xml version="1.0" encoding="utf-8"?>
<p:tagLst xmlns:p="http://schemas.openxmlformats.org/presentationml/2006/main">
  <p:tag name="AS_UNIQUEID" val="1246"/>
</p:tagLst>
</file>

<file path=ppt/tags/tag1047.xml><?xml version="1.0" encoding="utf-8"?>
<p:tagLst xmlns:p="http://schemas.openxmlformats.org/presentationml/2006/main">
  <p:tag name="AS_UNIQUEID" val="12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696e507-b8f2-42f1-80ec-b6d5ff73990d}"/>
</p:tagLst>
</file>

<file path=ppt/tags/tag1048.xml><?xml version="1.0" encoding="utf-8"?>
<p:tagLst xmlns:p="http://schemas.openxmlformats.org/presentationml/2006/main">
  <p:tag name="AS_UNIQUEID" val="12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49.xml><?xml version="1.0" encoding="utf-8"?>
<p:tagLst xmlns:p="http://schemas.openxmlformats.org/presentationml/2006/main">
  <p:tag name="AS_UNIQUEID" val="1249"/>
</p:tagLst>
</file>

<file path=ppt/tags/tag105.xml><?xml version="1.0" encoding="utf-8"?>
<p:tagLst xmlns:p="http://schemas.openxmlformats.org/presentationml/2006/main">
  <p:tag name="AS_UNIQUEID" val="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50.xml><?xml version="1.0" encoding="utf-8"?>
<p:tagLst xmlns:p="http://schemas.openxmlformats.org/presentationml/2006/main">
  <p:tag name="AS_UNIQUEID" val="12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1.xml><?xml version="1.0" encoding="utf-8"?>
<p:tagLst xmlns:p="http://schemas.openxmlformats.org/presentationml/2006/main">
  <p:tag name="AS_UNIQUEID" val="12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2.xml><?xml version="1.0" encoding="utf-8"?>
<p:tagLst xmlns:p="http://schemas.openxmlformats.org/presentationml/2006/main">
  <p:tag name="AS_UNIQUEID" val="12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3.xml><?xml version="1.0" encoding="utf-8"?>
<p:tagLst xmlns:p="http://schemas.openxmlformats.org/presentationml/2006/main">
  <p:tag name="AS_UNIQUEID" val="12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4.xml><?xml version="1.0" encoding="utf-8"?>
<p:tagLst xmlns:p="http://schemas.openxmlformats.org/presentationml/2006/main">
  <p:tag name="AS_UNIQUEID" val="12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5.xml><?xml version="1.0" encoding="utf-8"?>
<p:tagLst xmlns:p="http://schemas.openxmlformats.org/presentationml/2006/main">
  <p:tag name="AS_UNIQUEID" val="12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6.xml><?xml version="1.0" encoding="utf-8"?>
<p:tagLst xmlns:p="http://schemas.openxmlformats.org/presentationml/2006/main">
  <p:tag name="AS_UNIQUEID" val="12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7.xml><?xml version="1.0" encoding="utf-8"?>
<p:tagLst xmlns:p="http://schemas.openxmlformats.org/presentationml/2006/main">
  <p:tag name="AS_UNIQUEID" val="125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58.xml><?xml version="1.0" encoding="utf-8"?>
<p:tagLst xmlns:p="http://schemas.openxmlformats.org/presentationml/2006/main">
  <p:tag name="AS_UNIQUEID" val="1258"/>
</p:tagLst>
</file>

<file path=ppt/tags/tag1059.xml><?xml version="1.0" encoding="utf-8"?>
<p:tagLst xmlns:p="http://schemas.openxmlformats.org/presentationml/2006/main">
  <p:tag name="AS_UNIQUEID" val="1259"/>
</p:tagLst>
</file>

<file path=ppt/tags/tag106.xml><?xml version="1.0" encoding="utf-8"?>
<p:tagLst xmlns:p="http://schemas.openxmlformats.org/presentationml/2006/main">
  <p:tag name="AS_UNIQUEID" val="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6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061.xml><?xml version="1.0" encoding="utf-8"?>
<p:tagLst xmlns:p="http://schemas.openxmlformats.org/presentationml/2006/main">
  <p:tag name="AS_UNIQUEID" val="1260"/>
</p:tagLst>
</file>

<file path=ppt/tags/tag1062.xml><?xml version="1.0" encoding="utf-8"?>
<p:tagLst xmlns:p="http://schemas.openxmlformats.org/presentationml/2006/main">
  <p:tag name="AS_UNIQUEID" val="126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0234658-d7b1-4edd-a62d-86fecf58aba4}"/>
</p:tagLst>
</file>

<file path=ppt/tags/tag1063.xml><?xml version="1.0" encoding="utf-8"?>
<p:tagLst xmlns:p="http://schemas.openxmlformats.org/presentationml/2006/main">
  <p:tag name="AS_UNIQUEID" val="126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64.xml><?xml version="1.0" encoding="utf-8"?>
<p:tagLst xmlns:p="http://schemas.openxmlformats.org/presentationml/2006/main">
  <p:tag name="AS_UNIQUEID" val="1263"/>
</p:tagLst>
</file>

<file path=ppt/tags/tag1065.xml><?xml version="1.0" encoding="utf-8"?>
<p:tagLst xmlns:p="http://schemas.openxmlformats.org/presentationml/2006/main">
  <p:tag name="AS_UNIQUEID" val="12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66.xml><?xml version="1.0" encoding="utf-8"?>
<p:tagLst xmlns:p="http://schemas.openxmlformats.org/presentationml/2006/main">
  <p:tag name="AS_UNIQUEID" val="12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67.xml><?xml version="1.0" encoding="utf-8"?>
<p:tagLst xmlns:p="http://schemas.openxmlformats.org/presentationml/2006/main">
  <p:tag name="AS_UNIQUEID" val="126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68.xml><?xml version="1.0" encoding="utf-8"?>
<p:tagLst xmlns:p="http://schemas.openxmlformats.org/presentationml/2006/main">
  <p:tag name="AS_UNIQUEID" val="126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69.xml><?xml version="1.0" encoding="utf-8"?>
<p:tagLst xmlns:p="http://schemas.openxmlformats.org/presentationml/2006/main">
  <p:tag name="AS_UNIQUEID" val="126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7.xml><?xml version="1.0" encoding="utf-8"?>
<p:tagLst xmlns:p="http://schemas.openxmlformats.org/presentationml/2006/main">
  <p:tag name="AS_UNIQUEID" val="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70.xml><?xml version="1.0" encoding="utf-8"?>
<p:tagLst xmlns:p="http://schemas.openxmlformats.org/presentationml/2006/main">
  <p:tag name="AS_UNIQUEID" val="12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71.xml><?xml version="1.0" encoding="utf-8"?>
<p:tagLst xmlns:p="http://schemas.openxmlformats.org/presentationml/2006/main">
  <p:tag name="AS_UNIQUEID" val="12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72.xml><?xml version="1.0" encoding="utf-8"?>
<p:tagLst xmlns:p="http://schemas.openxmlformats.org/presentationml/2006/main">
  <p:tag name="AS_UNIQUEID" val="12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73.xml><?xml version="1.0" encoding="utf-8"?>
<p:tagLst xmlns:p="http://schemas.openxmlformats.org/presentationml/2006/main">
  <p:tag name="AS_UNIQUEID" val="1272"/>
</p:tagLst>
</file>

<file path=ppt/tags/tag1074.xml><?xml version="1.0" encoding="utf-8"?>
<p:tagLst xmlns:p="http://schemas.openxmlformats.org/presentationml/2006/main">
  <p:tag name="AS_UNIQUEID" val="1273"/>
</p:tagLst>
</file>

<file path=ppt/tags/tag1075.xml><?xml version="1.0" encoding="utf-8"?>
<p:tagLst xmlns:p="http://schemas.openxmlformats.org/presentationml/2006/main">
  <p:tag name="AS_UNIQUEID" val="1274"/>
</p:tagLst>
</file>

<file path=ppt/tags/tag107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077.xml><?xml version="1.0" encoding="utf-8"?>
<p:tagLst xmlns:p="http://schemas.openxmlformats.org/presentationml/2006/main">
  <p:tag name="AS_UNIQUEID" val="1275"/>
</p:tagLst>
</file>

<file path=ppt/tags/tag1078.xml><?xml version="1.0" encoding="utf-8"?>
<p:tagLst xmlns:p="http://schemas.openxmlformats.org/presentationml/2006/main">
  <p:tag name="AS_UNIQUEID" val="12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3ea2207-1100-4a93-a91e-18a6cea1e7f8}"/>
</p:tagLst>
</file>

<file path=ppt/tags/tag1079.xml><?xml version="1.0" encoding="utf-8"?>
<p:tagLst xmlns:p="http://schemas.openxmlformats.org/presentationml/2006/main">
  <p:tag name="AS_UNIQUEID" val="12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.xml><?xml version="1.0" encoding="utf-8"?>
<p:tagLst xmlns:p="http://schemas.openxmlformats.org/presentationml/2006/main">
  <p:tag name="AS_UNIQUEID" val="335"/>
</p:tagLst>
</file>

<file path=ppt/tags/tag1080.xml><?xml version="1.0" encoding="utf-8"?>
<p:tagLst xmlns:p="http://schemas.openxmlformats.org/presentationml/2006/main">
  <p:tag name="AS_UNIQUEID" val="1278"/>
</p:tagLst>
</file>

<file path=ppt/tags/tag1081.xml><?xml version="1.0" encoding="utf-8"?>
<p:tagLst xmlns:p="http://schemas.openxmlformats.org/presentationml/2006/main">
  <p:tag name="AS_UNIQUEID" val="12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2.xml><?xml version="1.0" encoding="utf-8"?>
<p:tagLst xmlns:p="http://schemas.openxmlformats.org/presentationml/2006/main">
  <p:tag name="AS_UNIQUEID" val="12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3.xml><?xml version="1.0" encoding="utf-8"?>
<p:tagLst xmlns:p="http://schemas.openxmlformats.org/presentationml/2006/main">
  <p:tag name="AS_UNIQUEID" val="12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4.xml><?xml version="1.0" encoding="utf-8"?>
<p:tagLst xmlns:p="http://schemas.openxmlformats.org/presentationml/2006/main">
  <p:tag name="AS_UNIQUEID" val="128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5.xml><?xml version="1.0" encoding="utf-8"?>
<p:tagLst xmlns:p="http://schemas.openxmlformats.org/presentationml/2006/main">
  <p:tag name="AS_UNIQUEID" val="128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6.xml><?xml version="1.0" encoding="utf-8"?>
<p:tagLst xmlns:p="http://schemas.openxmlformats.org/presentationml/2006/main">
  <p:tag name="AS_UNIQUEID" val="128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7.xml><?xml version="1.0" encoding="utf-8"?>
<p:tagLst xmlns:p="http://schemas.openxmlformats.org/presentationml/2006/main">
  <p:tag name="AS_UNIQUEID" val="128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8.xml><?xml version="1.0" encoding="utf-8"?>
<p:tagLst xmlns:p="http://schemas.openxmlformats.org/presentationml/2006/main">
  <p:tag name="AS_UNIQUEID" val="12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89.xml><?xml version="1.0" encoding="utf-8"?>
<p:tagLst xmlns:p="http://schemas.openxmlformats.org/presentationml/2006/main">
  <p:tag name="AS_UNIQUEID" val="1287"/>
</p:tagLst>
</file>

<file path=ppt/tags/tag109.xml><?xml version="1.0" encoding="utf-8"?>
<p:tagLst xmlns:p="http://schemas.openxmlformats.org/presentationml/2006/main">
  <p:tag name="AS_UNIQUEID" val="336"/>
</p:tagLst>
</file>

<file path=ppt/tags/tag109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091.xml><?xml version="1.0" encoding="utf-8"?>
<p:tagLst xmlns:p="http://schemas.openxmlformats.org/presentationml/2006/main">
  <p:tag name="AS_UNIQUEID" val="1288"/>
</p:tagLst>
</file>

<file path=ppt/tags/tag1092.xml><?xml version="1.0" encoding="utf-8"?>
<p:tagLst xmlns:p="http://schemas.openxmlformats.org/presentationml/2006/main">
  <p:tag name="AS_UNIQUEID" val="12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3fe571a-cfa1-46eb-828a-c4b81cbeb824}"/>
</p:tagLst>
</file>

<file path=ppt/tags/tag1093.xml><?xml version="1.0" encoding="utf-8"?>
<p:tagLst xmlns:p="http://schemas.openxmlformats.org/presentationml/2006/main">
  <p:tag name="AS_UNIQUEID" val="12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94.xml><?xml version="1.0" encoding="utf-8"?>
<p:tagLst xmlns:p="http://schemas.openxmlformats.org/presentationml/2006/main">
  <p:tag name="AS_UNIQUEID" val="1291"/>
</p:tagLst>
</file>

<file path=ppt/tags/tag1095.xml><?xml version="1.0" encoding="utf-8"?>
<p:tagLst xmlns:p="http://schemas.openxmlformats.org/presentationml/2006/main">
  <p:tag name="AS_UNIQUEID" val="12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96.xml><?xml version="1.0" encoding="utf-8"?>
<p:tagLst xmlns:p="http://schemas.openxmlformats.org/presentationml/2006/main">
  <p:tag name="AS_UNIQUEID" val="12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97.xml><?xml version="1.0" encoding="utf-8"?>
<p:tagLst xmlns:p="http://schemas.openxmlformats.org/presentationml/2006/main">
  <p:tag name="AS_UNIQUEID" val="12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98.xml><?xml version="1.0" encoding="utf-8"?>
<p:tagLst xmlns:p="http://schemas.openxmlformats.org/presentationml/2006/main">
  <p:tag name="AS_UNIQUEID" val="12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099.xml><?xml version="1.0" encoding="utf-8"?>
<p:tagLst xmlns:p="http://schemas.openxmlformats.org/presentationml/2006/main">
  <p:tag name="AS_UNIQUEID" val="12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.xml><?xml version="1.0" encoding="utf-8"?>
<p:tagLst xmlns:p="http://schemas.openxmlformats.org/presentationml/2006/main">
  <p:tag name="AS_UNIQUEID" val="238"/>
</p:tagLst>
</file>

<file path=ppt/tags/tag110.xml><?xml version="1.0" encoding="utf-8"?>
<p:tagLst xmlns:p="http://schemas.openxmlformats.org/presentationml/2006/main">
  <p:tag name="AS_UNIQUEID" val="3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00.xml><?xml version="1.0" encoding="utf-8"?>
<p:tagLst xmlns:p="http://schemas.openxmlformats.org/presentationml/2006/main">
  <p:tag name="AS_UNIQUEID" val="129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01.xml><?xml version="1.0" encoding="utf-8"?>
<p:tagLst xmlns:p="http://schemas.openxmlformats.org/presentationml/2006/main">
  <p:tag name="AS_UNIQUEID" val="12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02.xml><?xml version="1.0" encoding="utf-8"?>
<p:tagLst xmlns:p="http://schemas.openxmlformats.org/presentationml/2006/main">
  <p:tag name="AS_UNIQUEID" val="12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03.xml><?xml version="1.0" encoding="utf-8"?>
<p:tagLst xmlns:p="http://schemas.openxmlformats.org/presentationml/2006/main">
  <p:tag name="AS_UNIQUEID" val="1300"/>
</p:tagLst>
</file>

<file path=ppt/tags/tag1104.xml><?xml version="1.0" encoding="utf-8"?>
<p:tagLst xmlns:p="http://schemas.openxmlformats.org/presentationml/2006/main">
  <p:tag name="AS_UNIQUEID" val="1301"/>
</p:tagLst>
</file>

<file path=ppt/tags/tag1105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106.xml><?xml version="1.0" encoding="utf-8"?>
<p:tagLst xmlns:p="http://schemas.openxmlformats.org/presentationml/2006/main">
  <p:tag name="AS_UNIQUEID" val="1302"/>
</p:tagLst>
</file>

<file path=ppt/tags/tag1107.xml><?xml version="1.0" encoding="utf-8"?>
<p:tagLst xmlns:p="http://schemas.openxmlformats.org/presentationml/2006/main">
  <p:tag name="AS_UNIQUEID" val="1303"/>
</p:tagLst>
</file>

<file path=ppt/tags/tag1108.xml><?xml version="1.0" encoding="utf-8"?>
<p:tagLst xmlns:p="http://schemas.openxmlformats.org/presentationml/2006/main">
  <p:tag name="AS_UNIQUEID" val="1304"/>
</p:tagLst>
</file>

<file path=ppt/tags/tag1109.xml><?xml version="1.0" encoding="utf-8"?>
<p:tagLst xmlns:p="http://schemas.openxmlformats.org/presentationml/2006/main">
  <p:tag name="AS_UNIQUEID" val="1305"/>
</p:tagLst>
</file>

<file path=ppt/tags/tag111.xml><?xml version="1.0" encoding="utf-8"?>
<p:tagLst xmlns:p="http://schemas.openxmlformats.org/presentationml/2006/main">
  <p:tag name="AS_UNIQUEID" val="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0.xml><?xml version="1.0" encoding="utf-8"?>
<p:tagLst xmlns:p="http://schemas.openxmlformats.org/presentationml/2006/main">
  <p:tag name="AS_UNIQUEID" val="13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d9c0276-fc6f-47a5-9e10-74a9ff2d730d}"/>
</p:tagLst>
</file>

<file path=ppt/tags/tag1111.xml><?xml version="1.0" encoding="utf-8"?>
<p:tagLst xmlns:p="http://schemas.openxmlformats.org/presentationml/2006/main">
  <p:tag name="AS_UNIQUEID" val="13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12.xml><?xml version="1.0" encoding="utf-8"?>
<p:tagLst xmlns:p="http://schemas.openxmlformats.org/presentationml/2006/main">
  <p:tag name="AS_UNIQUEID" val="1308"/>
</p:tagLst>
</file>

<file path=ppt/tags/tag1113.xml><?xml version="1.0" encoding="utf-8"?>
<p:tagLst xmlns:p="http://schemas.openxmlformats.org/presentationml/2006/main">
  <p:tag name="AS_UNIQUEID" val="13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14.xml><?xml version="1.0" encoding="utf-8"?>
<p:tagLst xmlns:p="http://schemas.openxmlformats.org/presentationml/2006/main">
  <p:tag name="AS_UNIQUEID" val="13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15.xml><?xml version="1.0" encoding="utf-8"?>
<p:tagLst xmlns:p="http://schemas.openxmlformats.org/presentationml/2006/main">
  <p:tag name="AS_UNIQUEID" val="13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16.xml><?xml version="1.0" encoding="utf-8"?>
<p:tagLst xmlns:p="http://schemas.openxmlformats.org/presentationml/2006/main">
  <p:tag name="AS_UNIQUEID" val="131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17.xml><?xml version="1.0" encoding="utf-8"?>
<p:tagLst xmlns:p="http://schemas.openxmlformats.org/presentationml/2006/main">
  <p:tag name="AS_UNIQUEID" val="131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18.xml><?xml version="1.0" encoding="utf-8"?>
<p:tagLst xmlns:p="http://schemas.openxmlformats.org/presentationml/2006/main">
  <p:tag name="AS_UNIQUEID" val="13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19.xml><?xml version="1.0" encoding="utf-8"?>
<p:tagLst xmlns:p="http://schemas.openxmlformats.org/presentationml/2006/main">
  <p:tag name="AS_UNIQUEID" val="13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2.xml><?xml version="1.0" encoding="utf-8"?>
<p:tagLst xmlns:p="http://schemas.openxmlformats.org/presentationml/2006/main">
  <p:tag name="AS_UNIQUEID" val="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0.xml><?xml version="1.0" encoding="utf-8"?>
<p:tagLst xmlns:p="http://schemas.openxmlformats.org/presentationml/2006/main">
  <p:tag name="AS_UNIQUEID" val="13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21.xml><?xml version="1.0" encoding="utf-8"?>
<p:tagLst xmlns:p="http://schemas.openxmlformats.org/presentationml/2006/main">
  <p:tag name="AS_UNIQUEID" val="1317"/>
  <p:tag name="KSO_WM_UNIT_TEXT_FILL_FORE_SCHEMECOLOR_INDEX" val="13"/>
  <p:tag name="KSO_WM_UNIT_TEXT_FILL_FORE_SCHEMECOLOR_INDEX_BRIGHTNESS" val="0"/>
  <p:tag name="KSO_WM_UNIT_TEXT_FILL_TYPE" val="1"/>
</p:tagLst>
</file>

<file path=ppt/tags/tag1122.xml><?xml version="1.0" encoding="utf-8"?>
<p:tagLst xmlns:p="http://schemas.openxmlformats.org/presentationml/2006/main">
  <p:tag name="AS_UNIQUEID" val="1318"/>
</p:tagLst>
</file>

<file path=ppt/tags/tag112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124.xml><?xml version="1.0" encoding="utf-8"?>
<p:tagLst xmlns:p="http://schemas.openxmlformats.org/presentationml/2006/main">
  <p:tag name="AS_UNIQUEID" val="1319"/>
</p:tagLst>
</file>

<file path=ppt/tags/tag1125.xml><?xml version="1.0" encoding="utf-8"?>
<p:tagLst xmlns:p="http://schemas.openxmlformats.org/presentationml/2006/main">
  <p:tag name="AS_UNIQUEID" val="119"/>
</p:tagLst>
</file>

<file path=ppt/tags/tag1126.xml><?xml version="1.0" encoding="utf-8"?>
<p:tagLst xmlns:p="http://schemas.openxmlformats.org/presentationml/2006/main">
  <p:tag name="AS_UNIQUEID" val="120"/>
</p:tagLst>
</file>

<file path=ppt/tags/tag1127.xml><?xml version="1.0" encoding="utf-8"?>
<p:tagLst xmlns:p="http://schemas.openxmlformats.org/presentationml/2006/main">
  <p:tag name="AS_UNIQUEID" val="1320"/>
</p:tagLst>
</file>

<file path=ppt/tags/tag1128.xml><?xml version="1.0" encoding="utf-8"?>
<p:tagLst xmlns:p="http://schemas.openxmlformats.org/presentationml/2006/main">
  <p:tag name="AS_UNIQUEID" val="13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bdd5edf-6e87-4116-9bee-0482ce134243}"/>
</p:tagLst>
</file>

<file path=ppt/tags/tag1129.xml><?xml version="1.0" encoding="utf-8"?>
<p:tagLst xmlns:p="http://schemas.openxmlformats.org/presentationml/2006/main">
  <p:tag name="AS_UNIQUEID" val="13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.xml><?xml version="1.0" encoding="utf-8"?>
<p:tagLst xmlns:p="http://schemas.openxmlformats.org/presentationml/2006/main">
  <p:tag name="AS_UNIQUEID" val="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30.xml><?xml version="1.0" encoding="utf-8"?>
<p:tagLst xmlns:p="http://schemas.openxmlformats.org/presentationml/2006/main">
  <p:tag name="AS_UNIQUEID" val="1323"/>
</p:tagLst>
</file>

<file path=ppt/tags/tag1131.xml><?xml version="1.0" encoding="utf-8"?>
<p:tagLst xmlns:p="http://schemas.openxmlformats.org/presentationml/2006/main">
  <p:tag name="AS_UNIQUEID" val="13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2.xml><?xml version="1.0" encoding="utf-8"?>
<p:tagLst xmlns:p="http://schemas.openxmlformats.org/presentationml/2006/main">
  <p:tag name="AS_UNIQUEID" val="13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3.xml><?xml version="1.0" encoding="utf-8"?>
<p:tagLst xmlns:p="http://schemas.openxmlformats.org/presentationml/2006/main">
  <p:tag name="AS_UNIQUEID" val="13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4.xml><?xml version="1.0" encoding="utf-8"?>
<p:tagLst xmlns:p="http://schemas.openxmlformats.org/presentationml/2006/main">
  <p:tag name="AS_UNIQUEID" val="13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5.xml><?xml version="1.0" encoding="utf-8"?>
<p:tagLst xmlns:p="http://schemas.openxmlformats.org/presentationml/2006/main">
  <p:tag name="AS_UNIQUEID" val="132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6.xml><?xml version="1.0" encoding="utf-8"?>
<p:tagLst xmlns:p="http://schemas.openxmlformats.org/presentationml/2006/main">
  <p:tag name="AS_UNIQUEID" val="13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7.xml><?xml version="1.0" encoding="utf-8"?>
<p:tagLst xmlns:p="http://schemas.openxmlformats.org/presentationml/2006/main">
  <p:tag name="AS_UNIQUEID" val="13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8.xml><?xml version="1.0" encoding="utf-8"?>
<p:tagLst xmlns:p="http://schemas.openxmlformats.org/presentationml/2006/main">
  <p:tag name="AS_UNIQUEID" val="133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1139.xml><?xml version="1.0" encoding="utf-8"?>
<p:tagLst xmlns:p="http://schemas.openxmlformats.org/presentationml/2006/main">
  <p:tag name="AS_UNIQUEID" val="77"/>
  <p:tag name="KSO_WM_UNIT_TEXT_FILL_FORE_SCHEMECOLOR_INDEX" val="13"/>
  <p:tag name="KSO_WM_UNIT_TEXT_FILL_FORE_SCHEMECOLOR_INDEX_BRIGHTNESS" val="0"/>
  <p:tag name="KSO_WM_UNIT_TEXT_FILL_TYPE" val="1"/>
</p:tagLst>
</file>

<file path=ppt/tags/tag114.xml><?xml version="1.0" encoding="utf-8"?>
<p:tagLst xmlns:p="http://schemas.openxmlformats.org/presentationml/2006/main">
  <p:tag name="AS_UNIQUEID" val="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40.xml><?xml version="1.0" encoding="utf-8"?>
<p:tagLst xmlns:p="http://schemas.openxmlformats.org/presentationml/2006/main">
  <p:tag name="AS_UNIQUEID" val="78"/>
  <p:tag name="KSO_WM_UNIT_TEXT_FILL_FORE_SCHEMECOLOR_INDEX" val="13"/>
  <p:tag name="KSO_WM_UNIT_TEXT_FILL_FORE_SCHEMECOLOR_INDEX_BRIGHTNESS" val="0"/>
  <p:tag name="KSO_WM_UNIT_TEXT_FILL_TYPE" val="1"/>
</p:tagLst>
</file>

<file path=ppt/tags/tag1141.xml><?xml version="1.0" encoding="utf-8"?>
<p:tagLst xmlns:p="http://schemas.openxmlformats.org/presentationml/2006/main">
  <p:tag name="AS_UNIQUEID" val="79"/>
  <p:tag name="KSO_WM_UNIT_TEXT_FILL_FORE_SCHEMECOLOR_INDEX" val="13"/>
  <p:tag name="KSO_WM_UNIT_TEXT_FILL_FORE_SCHEMECOLOR_INDEX_BRIGHTNESS" val="0"/>
  <p:tag name="KSO_WM_UNIT_TEXT_FILL_TYPE" val="1"/>
</p:tagLst>
</file>

<file path=ppt/tags/tag1142.xml><?xml version="1.0" encoding="utf-8"?>
<p:tagLst xmlns:p="http://schemas.openxmlformats.org/presentationml/2006/main">
  <p:tag name="AS_UNIQUEID" val="80"/>
  <p:tag name="KSO_WM_UNIT_TEXT_FILL_FORE_SCHEMECOLOR_INDEX" val="13"/>
  <p:tag name="KSO_WM_UNIT_TEXT_FILL_FORE_SCHEMECOLOR_INDEX_BRIGHTNESS" val="0"/>
  <p:tag name="KSO_WM_UNIT_TEXT_FILL_TYPE" val="1"/>
</p:tagLst>
</file>

<file path=ppt/tags/tag1143.xml><?xml version="1.0" encoding="utf-8"?>
<p:tagLst xmlns:p="http://schemas.openxmlformats.org/presentationml/2006/main">
  <p:tag name="AS_UNIQUEID" val="81"/>
  <p:tag name="KSO_WM_UNIT_TEXT_FILL_FORE_SCHEMECOLOR_INDEX" val="13"/>
  <p:tag name="KSO_WM_UNIT_TEXT_FILL_FORE_SCHEMECOLOR_INDEX_BRIGHTNESS" val="0"/>
  <p:tag name="KSO_WM_UNIT_TEXT_FILL_TYPE" val="1"/>
</p:tagLst>
</file>

<file path=ppt/tags/tag1144.xml><?xml version="1.0" encoding="utf-8"?>
<p:tagLst xmlns:p="http://schemas.openxmlformats.org/presentationml/2006/main">
  <p:tag name="AS_UNIQUEID" val="82"/>
  <p:tag name="KSO_WM_UNIT_TEXT_FILL_FORE_SCHEMECOLOR_INDEX" val="13"/>
  <p:tag name="KSO_WM_UNIT_TEXT_FILL_FORE_SCHEMECOLOR_INDEX_BRIGHTNESS" val="0"/>
  <p:tag name="KSO_WM_UNIT_TEXT_FILL_TYPE" val="1"/>
</p:tagLst>
</file>

<file path=ppt/tags/tag1145.xml><?xml version="1.0" encoding="utf-8"?>
<p:tagLst xmlns:p="http://schemas.openxmlformats.org/presentationml/2006/main">
  <p:tag name="AS_UNIQUEID" val="227"/>
  <p:tag name="KSO_WM_UNIT_TABLE_BEAUTIFY" val="smartTable{85a69e24-6b0e-4cc0-a292-048ec4b44cd0}"/>
</p:tagLst>
</file>

<file path=ppt/tags/tag1146.xml><?xml version="1.0" encoding="utf-8"?>
<p:tagLst xmlns:p="http://schemas.openxmlformats.org/presentationml/2006/main">
  <p:tag name="AS_UNIQUEID" val="1332"/>
</p:tagLst>
</file>

<file path=ppt/tags/tag114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148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115.xml><?xml version="1.0" encoding="utf-8"?>
<p:tagLst xmlns:p="http://schemas.openxmlformats.org/presentationml/2006/main">
  <p:tag name="AS_UNIQUEID" val="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AS_UNIQUEID" val="343"/>
</p:tagLst>
</file>

<file path=ppt/tags/tag117.xml><?xml version="1.0" encoding="utf-8"?>
<p:tagLst xmlns:p="http://schemas.openxmlformats.org/presentationml/2006/main">
  <p:tag name="AS_UNIQUEID" val="344"/>
</p:tagLst>
</file>

<file path=ppt/tags/tag118.xml><?xml version="1.0" encoding="utf-8"?>
<p:tagLst xmlns:p="http://schemas.openxmlformats.org/presentationml/2006/main">
  <p:tag name="AS_UNIQUEID" val="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p="http://schemas.openxmlformats.org/presentationml/2006/main">
  <p:tag name="AS_UNIQUEID" val="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.xml><?xml version="1.0" encoding="utf-8"?>
<p:tagLst xmlns:p="http://schemas.openxmlformats.org/presentationml/2006/main">
  <p:tag name="AS_UNIQUEID" val="239"/>
</p:tagLst>
</file>

<file path=ppt/tags/tag120.xml><?xml version="1.0" encoding="utf-8"?>
<p:tagLst xmlns:p="http://schemas.openxmlformats.org/presentationml/2006/main">
  <p:tag name="AS_UNIQUEID" val="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.xml><?xml version="1.0" encoding="utf-8"?>
<p:tagLst xmlns:p="http://schemas.openxmlformats.org/presentationml/2006/main">
  <p:tag name="AS_UNIQUEID" val="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AS_UNIQUEID" val="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AS_UNIQUEID" val="3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353"/>
</p:tagLst>
</file>

<file path=ppt/tags/tag127.xml><?xml version="1.0" encoding="utf-8"?>
<p:tagLst xmlns:p="http://schemas.openxmlformats.org/presentationml/2006/main">
  <p:tag name="AS_UNIQUEID" val="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8.xml><?xml version="1.0" encoding="utf-8"?>
<p:tagLst xmlns:p="http://schemas.openxmlformats.org/presentationml/2006/main">
  <p:tag name="AS_UNIQUEID" val="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9.xml><?xml version="1.0" encoding="utf-8"?>
<p:tagLst xmlns:p="http://schemas.openxmlformats.org/presentationml/2006/main">
  <p:tag name="AS_UNIQUEID" val="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.xml><?xml version="1.0" encoding="utf-8"?>
<p:tagLst xmlns:p="http://schemas.openxmlformats.org/presentationml/2006/main">
  <p:tag name="AS_UNIQUEID" val="240"/>
</p:tagLst>
</file>

<file path=ppt/tags/tag130.xml><?xml version="1.0" encoding="utf-8"?>
<p:tagLst xmlns:p="http://schemas.openxmlformats.org/presentationml/2006/main">
  <p:tag name="AS_UNIQUEID" val="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p="http://schemas.openxmlformats.org/presentationml/2006/main">
  <p:tag name="AS_UNIQUEID" val="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AS_UNIQUEID" val="3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p="http://schemas.openxmlformats.org/presentationml/2006/main">
  <p:tag name="AS_UNIQUEID" val="361"/>
</p:tagLst>
</file>

<file path=ppt/tags/tag135.xml><?xml version="1.0" encoding="utf-8"?>
<p:tagLst xmlns:p="http://schemas.openxmlformats.org/presentationml/2006/main">
  <p:tag name="AS_UNIQUEID" val="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.xml><?xml version="1.0" encoding="utf-8"?>
<p:tagLst xmlns:p="http://schemas.openxmlformats.org/presentationml/2006/main">
  <p:tag name="AS_UNIQUEID" val="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.xml><?xml version="1.0" encoding="utf-8"?>
<p:tagLst xmlns:p="http://schemas.openxmlformats.org/presentationml/2006/main">
  <p:tag name="AS_UNIQUEID" val="3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8.xml><?xml version="1.0" encoding="utf-8"?>
<p:tagLst xmlns:p="http://schemas.openxmlformats.org/presentationml/2006/main">
  <p:tag name="AS_UNIQUEID" val="365"/>
</p:tagLst>
</file>

<file path=ppt/tags/tag139.xml><?xml version="1.0" encoding="utf-8"?>
<p:tagLst xmlns:p="http://schemas.openxmlformats.org/presentationml/2006/main">
  <p:tag name="AS_UNIQUEID" val="366"/>
</p:tagLst>
</file>

<file path=ppt/tags/tag14.xml><?xml version="1.0" encoding="utf-8"?>
<p:tagLst xmlns:p="http://schemas.openxmlformats.org/presentationml/2006/main">
  <p:tag name="AS_UNIQUEID" val="241"/>
</p:tagLst>
</file>

<file path=ppt/tags/tag140.xml><?xml version="1.0" encoding="utf-8"?>
<p:tagLst xmlns:p="http://schemas.openxmlformats.org/presentationml/2006/main">
  <p:tag name="AS_UNIQUEID" val="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6.xml><?xml version="1.0" encoding="utf-8"?>
<p:tagLst xmlns:p="http://schemas.openxmlformats.org/presentationml/2006/main">
  <p:tag name="AS_UNIQUEID" val="373"/>
</p:tagLst>
</file>

<file path=ppt/tags/tag147.xml><?xml version="1.0" encoding="utf-8"?>
<p:tagLst xmlns:p="http://schemas.openxmlformats.org/presentationml/2006/main">
  <p:tag name="AS_UNIQUEID" val="374"/>
</p:tagLst>
</file>

<file path=ppt/tags/tag148.xml><?xml version="1.0" encoding="utf-8"?>
<p:tagLst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242"/>
</p:tagLst>
</file>

<file path=ppt/tags/tag150.xml><?xml version="1.0" encoding="utf-8"?>
<p:tagLst xmlns:p="http://schemas.openxmlformats.org/presentationml/2006/main">
  <p:tag name="AS_UNIQUEID" val="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AS_UNIQUEID" val="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2.xml><?xml version="1.0" encoding="utf-8"?>
<p:tagLst xmlns:p="http://schemas.openxmlformats.org/presentationml/2006/main">
  <p:tag name="AS_UNIQUEID" val="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3.xml><?xml version="1.0" encoding="utf-8"?>
<p:tagLst xmlns:p="http://schemas.openxmlformats.org/presentationml/2006/main">
  <p:tag name="AS_UNIQUEID" val="380"/>
</p:tagLst>
</file>

<file path=ppt/tags/tag154.xml><?xml version="1.0" encoding="utf-8"?>
<p:tagLst xmlns:p="http://schemas.openxmlformats.org/presentationml/2006/main">
  <p:tag name="AS_UNIQUEID" val="381"/>
</p:tagLst>
</file>

<file path=ppt/tags/tag155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.xml><?xml version="1.0" encoding="utf-8"?>
<p:tagLst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.xml><?xml version="1.0" encoding="utf-8"?>
<p:tagLst xmlns:p="http://schemas.openxmlformats.org/presentationml/2006/main">
  <p:tag name="AS_UNIQUEID" val="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9.xml><?xml version="1.0" encoding="utf-8"?>
<p:tagLst xmlns:p="http://schemas.openxmlformats.org/presentationml/2006/main">
  <p:tag name="AS_UNIQUEID" val="386"/>
</p:tagLst>
</file>

<file path=ppt/tags/tag16.xml><?xml version="1.0" encoding="utf-8"?>
<p:tagLst xmlns:p="http://schemas.openxmlformats.org/presentationml/2006/main">
  <p:tag name="AS_UNIQUEID" val="243"/>
</p:tagLst>
</file>

<file path=ppt/tags/tag160.xml><?xml version="1.0" encoding="utf-8"?>
<p:tagLst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AS_UNIQUEID" val="388"/>
</p:tagLst>
</file>

<file path=ppt/tags/tag162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AS_UNIQUEID" val="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AS_UNIQUEID" val="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AS_UNIQUEID" val="3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AS_UNIQUEID" val="244"/>
</p:tagLst>
</file>

<file path=ppt/tags/tag170.xml><?xml version="1.0" encoding="utf-8"?>
<p:tagLst xmlns:p="http://schemas.openxmlformats.org/presentationml/2006/main">
  <p:tag name="AS_UNIQUEID" val="397"/>
</p:tagLst>
</file>

<file path=ppt/tags/tag171.xml><?xml version="1.0" encoding="utf-8"?>
<p:tagLst xmlns:p="http://schemas.openxmlformats.org/presentationml/2006/main">
  <p:tag name="AS_UNIQUEID" val="3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2.xml><?xml version="1.0" encoding="utf-8"?>
<p:tagLst xmlns:p="http://schemas.openxmlformats.org/presentationml/2006/main">
  <p:tag name="AS_UNIQUEID" val="3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3.xml><?xml version="1.0" encoding="utf-8"?>
<p:tagLst xmlns:p="http://schemas.openxmlformats.org/presentationml/2006/main">
  <p:tag name="AS_UNIQUEID" val="4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4.xml><?xml version="1.0" encoding="utf-8"?>
<p:tagLst xmlns:p="http://schemas.openxmlformats.org/presentationml/2006/main">
  <p:tag name="AS_UNIQUEID" val="4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AS_UNIQUEID" val="4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AS_UNIQUEID" val="403"/>
</p:tagLst>
</file>

<file path=ppt/tags/tag177.xml><?xml version="1.0" encoding="utf-8"?>
<p:tagLst xmlns:p="http://schemas.openxmlformats.org/presentationml/2006/main">
  <p:tag name="AS_UNIQUEID" val="40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AS_UNIQUEID" val="4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AS_UNIQUEID" val="4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AS_UNIQUEID" val="245"/>
</p:tagLst>
</file>

<file path=ppt/tags/tag180.xml><?xml version="1.0" encoding="utf-8"?>
<p:tagLst xmlns:p="http://schemas.openxmlformats.org/presentationml/2006/main">
  <p:tag name="AS_UNIQUEID" val="4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AS_UNIQUEID" val="4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AS_UNIQUEID" val="4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AS_UNIQUEID" val="4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AS_UNIQUEID" val="4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AS_UNIQUEID" val="41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6.xml><?xml version="1.0" encoding="utf-8"?>
<p:tagLst xmlns:p="http://schemas.openxmlformats.org/presentationml/2006/main">
  <p:tag name="AS_UNIQUEID" val="413"/>
</p:tagLst>
</file>

<file path=ppt/tags/tag187.xml><?xml version="1.0" encoding="utf-8"?>
<p:tagLst xmlns:p="http://schemas.openxmlformats.org/presentationml/2006/main">
  <p:tag name="AS_UNIQUEID" val="414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88.xml><?xml version="1.0" encoding="utf-8"?>
<p:tagLst xmlns:p="http://schemas.openxmlformats.org/presentationml/2006/main">
  <p:tag name="AS_UNIQUEID" val="41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AS_UNIQUEID" val="41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.xml><?xml version="1.0" encoding="utf-8"?>
<p:tagLst xmlns:p="http://schemas.openxmlformats.org/presentationml/2006/main">
  <p:tag name="AS_UNIQUEID" val="246"/>
</p:tagLst>
</file>

<file path=ppt/tags/tag190.xml><?xml version="1.0" encoding="utf-8"?>
<p:tagLst xmlns:p="http://schemas.openxmlformats.org/presentationml/2006/main">
  <p:tag name="AS_UNIQUEID" val="41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1.xml><?xml version="1.0" encoding="utf-8"?>
<p:tagLst xmlns:p="http://schemas.openxmlformats.org/presentationml/2006/main">
  <p:tag name="AS_UNIQUEID" val="41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2.xml><?xml version="1.0" encoding="utf-8"?>
<p:tagLst xmlns:p="http://schemas.openxmlformats.org/presentationml/2006/main">
  <p:tag name="AS_UNIQUEID" val="41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3.xml><?xml version="1.0" encoding="utf-8"?>
<p:tagLst xmlns:p="http://schemas.openxmlformats.org/presentationml/2006/main">
  <p:tag name="AS_UNIQUEID" val="42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4.xml><?xml version="1.0" encoding="utf-8"?>
<p:tagLst xmlns:p="http://schemas.openxmlformats.org/presentationml/2006/main">
  <p:tag name="AS_UNIQUEID" val="421"/>
</p:tagLst>
</file>

<file path=ppt/tags/tag195.xml><?xml version="1.0" encoding="utf-8"?>
<p:tagLst xmlns:p="http://schemas.openxmlformats.org/presentationml/2006/main">
  <p:tag name="AS_UNIQUEID" val="422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96.xml><?xml version="1.0" encoding="utf-8"?>
<p:tagLst xmlns:p="http://schemas.openxmlformats.org/presentationml/2006/main">
  <p:tag name="AS_UNIQUEID" val="42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97.xml><?xml version="1.0" encoding="utf-8"?>
<p:tagLst xmlns:p="http://schemas.openxmlformats.org/presentationml/2006/main">
  <p:tag name="AS_UNIQUEID" val="42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8.xml><?xml version="1.0" encoding="utf-8"?>
<p:tagLst xmlns:p="http://schemas.openxmlformats.org/presentationml/2006/main">
  <p:tag name="AS_UNIQUEID" val="42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9.xml><?xml version="1.0" encoding="utf-8"?>
<p:tagLst xmlns:p="http://schemas.openxmlformats.org/presentationml/2006/main">
  <p:tag name="AS_UNIQUEID" val="42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.xml><?xml version="1.0" encoding="utf-8"?>
<p:tagLst xmlns:p="http://schemas.openxmlformats.org/presentationml/2006/main">
  <p:tag name="AS_UNIQUEID" val="229"/>
</p:tagLst>
</file>

<file path=ppt/tags/tag20.xml><?xml version="1.0" encoding="utf-8"?>
<p:tagLst xmlns:p="http://schemas.openxmlformats.org/presentationml/2006/main">
  <p:tag name="AS_UNIQUEID" val="247"/>
</p:tagLst>
</file>

<file path=ppt/tags/tag200.xml><?xml version="1.0" encoding="utf-8"?>
<p:tagLst xmlns:p="http://schemas.openxmlformats.org/presentationml/2006/main">
  <p:tag name="AS_UNIQUEID" val="42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01.xml><?xml version="1.0" encoding="utf-8"?>
<p:tagLst xmlns:p="http://schemas.openxmlformats.org/presentationml/2006/main">
  <p:tag name="AS_UNIQUEID" val="42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02.xml><?xml version="1.0" encoding="utf-8"?>
<p:tagLst xmlns:p="http://schemas.openxmlformats.org/presentationml/2006/main">
  <p:tag name="AS_UNIQUEID" val="42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03.xml><?xml version="1.0" encoding="utf-8"?>
<p:tagLst xmlns:p="http://schemas.openxmlformats.org/presentationml/2006/main">
  <p:tag name="AS_UNIQUEID" val="430"/>
</p:tagLst>
</file>

<file path=ppt/tags/tag204.xml><?xml version="1.0" encoding="utf-8"?>
<p:tagLst xmlns:p="http://schemas.openxmlformats.org/presentationml/2006/main">
  <p:tag name="AS_UNIQUEID" val="431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05.xml><?xml version="1.0" encoding="utf-8"?>
<p:tagLst xmlns:p="http://schemas.openxmlformats.org/presentationml/2006/main">
  <p:tag name="AS_UNIQUEID" val="43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6.xml><?xml version="1.0" encoding="utf-8"?>
<p:tagLst xmlns:p="http://schemas.openxmlformats.org/presentationml/2006/main">
  <p:tag name="AS_UNIQUEID" val="43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AS_UNIQUEID" val="43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AS_UNIQUEID" val="43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9.xml><?xml version="1.0" encoding="utf-8"?>
<p:tagLst xmlns:p="http://schemas.openxmlformats.org/presentationml/2006/main">
  <p:tag name="AS_UNIQUEID" val="43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.xml><?xml version="1.0" encoding="utf-8"?>
<p:tagLst xmlns:p="http://schemas.openxmlformats.org/presentationml/2006/main">
  <p:tag name="AS_UNIQUEID" val="248"/>
</p:tagLst>
</file>

<file path=ppt/tags/tag210.xml><?xml version="1.0" encoding="utf-8"?>
<p:tagLst xmlns:p="http://schemas.openxmlformats.org/presentationml/2006/main">
  <p:tag name="AS_UNIQUEID" val="43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1.xml><?xml version="1.0" encoding="utf-8"?>
<p:tagLst xmlns:p="http://schemas.openxmlformats.org/presentationml/2006/main">
  <p:tag name="AS_UNIQUEID" val="43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2.xml><?xml version="1.0" encoding="utf-8"?>
<p:tagLst xmlns:p="http://schemas.openxmlformats.org/presentationml/2006/main">
  <p:tag name="AS_UNIQUEID" val="43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3.xml><?xml version="1.0" encoding="utf-8"?>
<p:tagLst xmlns:p="http://schemas.openxmlformats.org/presentationml/2006/main">
  <p:tag name="AS_UNIQUEID" val="44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4.xml><?xml version="1.0" encoding="utf-8"?>
<p:tagLst xmlns:p="http://schemas.openxmlformats.org/presentationml/2006/main">
  <p:tag name="AS_UNIQUEID" val="441"/>
</p:tagLst>
</file>

<file path=ppt/tags/tag215.xml><?xml version="1.0" encoding="utf-8"?>
<p:tagLst xmlns:p="http://schemas.openxmlformats.org/presentationml/2006/main">
  <p:tag name="AS_UNIQUEID" val="442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16.xml><?xml version="1.0" encoding="utf-8"?>
<p:tagLst xmlns:p="http://schemas.openxmlformats.org/presentationml/2006/main">
  <p:tag name="AS_UNIQUEID" val="44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17.xml><?xml version="1.0" encoding="utf-8"?>
<p:tagLst xmlns:p="http://schemas.openxmlformats.org/presentationml/2006/main">
  <p:tag name="AS_UNIQUEID" val="44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AS_UNIQUEID" val="445"/>
</p:tagLst>
</file>

<file path=ppt/tags/tag219.xml><?xml version="1.0" encoding="utf-8"?>
<p:tagLst xmlns:p="http://schemas.openxmlformats.org/presentationml/2006/main">
  <p:tag name="AS_UNIQUEID" val="44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AS_UNIQUEID" val="249"/>
</p:tagLst>
</file>

<file path=ppt/tags/tag220.xml><?xml version="1.0" encoding="utf-8"?>
<p:tagLst xmlns:p="http://schemas.openxmlformats.org/presentationml/2006/main">
  <p:tag name="AS_UNIQUEID" val="44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AS_UNIQUEID" val="44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AS_UNIQUEID" val="44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AS_UNIQUEID" val="45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224.xml><?xml version="1.0" encoding="utf-8"?>
<p:tagLst xmlns:p="http://schemas.openxmlformats.org/presentationml/2006/main">
  <p:tag name="AS_UNIQUEID" val="45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8"/>
  <p:tag name="KSO_WM_UNIT_INDEX" val="8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AS_UNIQUEID" val="45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0"/>
  <p:tag name="KSO_WM_UNIT_INDEX" val="10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AS_UNIQUEID" val="45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9"/>
  <p:tag name="KSO_WM_UNIT_INDEX" val="9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AS_UNIQUEID" val="45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28.xml><?xml version="1.0" encoding="utf-8"?>
<p:tagLst xmlns:p="http://schemas.openxmlformats.org/presentationml/2006/main">
  <p:tag name="AS_UNIQUEID" val="45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29.xml><?xml version="1.0" encoding="utf-8"?>
<p:tagLst xmlns:p="http://schemas.openxmlformats.org/presentationml/2006/main">
  <p:tag name="AS_UNIQUEID" val="45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.xml><?xml version="1.0" encoding="utf-8"?>
<p:tagLst xmlns:p="http://schemas.openxmlformats.org/presentationml/2006/main">
  <p:tag name="AS_UNIQUEID" val="250"/>
</p:tagLst>
</file>

<file path=ppt/tags/tag230.xml><?xml version="1.0" encoding="utf-8"?>
<p:tagLst xmlns:p="http://schemas.openxmlformats.org/presentationml/2006/main">
  <p:tag name="AS_UNIQUEID" val="45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1.xml><?xml version="1.0" encoding="utf-8"?>
<p:tagLst xmlns:p="http://schemas.openxmlformats.org/presentationml/2006/main">
  <p:tag name="AS_UNIQUEID" val="4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2.xml><?xml version="1.0" encoding="utf-8"?>
<p:tagLst xmlns:p="http://schemas.openxmlformats.org/presentationml/2006/main">
  <p:tag name="AS_UNIQUEID" val="45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3.xml><?xml version="1.0" encoding="utf-8"?>
<p:tagLst xmlns:p="http://schemas.openxmlformats.org/presentationml/2006/main">
  <p:tag name="AS_UNIQUEID" val="460"/>
</p:tagLst>
</file>

<file path=ppt/tags/tag234.xml><?xml version="1.0" encoding="utf-8"?>
<p:tagLst xmlns:p="http://schemas.openxmlformats.org/presentationml/2006/main">
  <p:tag name="AS_UNIQUEID" val="461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5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AS_UNIQUEID" val="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5"/>
  <p:tag name="KSO_WM_UNIT_INDEX" val="35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7"/>
  <p:tag name="KSO_WM_UNIT_INDEX" val="37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AS_UNIQUEID" val="466"/>
  <p:tag name="KSO_WM_BEAUTIFY_FLAG" val="#wm#"/>
  <p:tag name="KSO_WM_SLIDE_BACKGROUND_TYPE" val="navigation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4.xml><?xml version="1.0" encoding="utf-8"?>
<p:tagLst xmlns:p="http://schemas.openxmlformats.org/presentationml/2006/main">
  <p:tag name="AS_UNIQUEID" val="251"/>
</p:tagLst>
</file>

<file path=ppt/tags/tag240.xml><?xml version="1.0" encoding="utf-8"?>
<p:tagLst xmlns:p="http://schemas.openxmlformats.org/presentationml/2006/main">
  <p:tag name="AS_UNIQUEID" val="467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1.xml><?xml version="1.0" encoding="utf-8"?>
<p:tagLst xmlns:p="http://schemas.openxmlformats.org/presentationml/2006/main">
  <p:tag name="AS_UNIQUEID" val="468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2.xml><?xml version="1.0" encoding="utf-8"?>
<p:tagLst xmlns:p="http://schemas.openxmlformats.org/presentationml/2006/main">
  <p:tag name="AS_UNIQUEID" val="469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3.xml><?xml version="1.0" encoding="utf-8"?>
<p:tagLst xmlns:p="http://schemas.openxmlformats.org/presentationml/2006/main">
  <p:tag name="AS_UNIQUEID" val="470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4.xml><?xml version="1.0" encoding="utf-8"?>
<p:tagLst xmlns:p="http://schemas.openxmlformats.org/presentationml/2006/main">
  <p:tag name="AS_UNIQUEID" val="471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5.xml><?xml version="1.0" encoding="utf-8"?>
<p:tagLst xmlns:p="http://schemas.openxmlformats.org/presentationml/2006/main">
  <p:tag name="AS_UNIQUEID" val="472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6.xml><?xml version="1.0" encoding="utf-8"?>
<p:tagLst xmlns:p="http://schemas.openxmlformats.org/presentationml/2006/main">
  <p:tag name="AS_UNIQUEID" val="473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7.xml><?xml version="1.0" encoding="utf-8"?>
<p:tagLst xmlns:p="http://schemas.openxmlformats.org/presentationml/2006/main">
  <p:tag name="AS_UNIQUEID" val="474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8.xml><?xml version="1.0" encoding="utf-8"?>
<p:tagLst xmlns:p="http://schemas.openxmlformats.org/presentationml/2006/main">
  <p:tag name="AS_UNIQUEID" val="475"/>
</p:tagLst>
</file>

<file path=ppt/tags/tag249.xml><?xml version="1.0" encoding="utf-8"?>
<p:tagLst xmlns:p="http://schemas.openxmlformats.org/presentationml/2006/main">
  <p:tag name="AS_UNIQUEID" val="476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5.xml><?xml version="1.0" encoding="utf-8"?>
<p:tagLst xmlns:p="http://schemas.openxmlformats.org/presentationml/2006/main">
  <p:tag name="AS_UNIQUEID" val="252"/>
</p:tagLst>
</file>

<file path=ppt/tags/tag250.xml><?xml version="1.0" encoding="utf-8"?>
<p:tagLst xmlns:p="http://schemas.openxmlformats.org/presentationml/2006/main">
  <p:tag name="AS_UNIQUEID" val="47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AS_UNIQUEID" val="47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52.xml><?xml version="1.0" encoding="utf-8"?>
<p:tagLst xmlns:p="http://schemas.openxmlformats.org/presentationml/2006/main">
  <p:tag name="AS_UNIQUEID" val="47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5"/>
  <p:tag name="KSO_WM_UNIT_INDEX" val="35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AS_UNIQUEID" val="48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6"/>
  <p:tag name="KSO_WM_UNIT_INDEX" val="36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AS_UNIQUEID" val="48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5.xml><?xml version="1.0" encoding="utf-8"?>
<p:tagLst xmlns:p="http://schemas.openxmlformats.org/presentationml/2006/main">
  <p:tag name="AS_UNIQUEID" val="48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6.xml><?xml version="1.0" encoding="utf-8"?>
<p:tagLst xmlns:p="http://schemas.openxmlformats.org/presentationml/2006/main">
  <p:tag name="AS_UNIQUEID" val="48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7.xml><?xml version="1.0" encoding="utf-8"?>
<p:tagLst xmlns:p="http://schemas.openxmlformats.org/presentationml/2006/main">
  <p:tag name="AS_UNIQUEID" val="48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8.xml><?xml version="1.0" encoding="utf-8"?>
<p:tagLst xmlns:p="http://schemas.openxmlformats.org/presentationml/2006/main">
  <p:tag name="AS_UNIQUEID" val="48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9.xml><?xml version="1.0" encoding="utf-8"?>
<p:tagLst xmlns:p="http://schemas.openxmlformats.org/presentationml/2006/main">
  <p:tag name="AS_UNIQUEID" val="486"/>
</p:tagLst>
</file>

<file path=ppt/tags/tag26.xml><?xml version="1.0" encoding="utf-8"?>
<p:tagLst xmlns:p="http://schemas.openxmlformats.org/presentationml/2006/main">
  <p:tag name="AS_UNIQUEID" val="253"/>
</p:tagLst>
</file>

<file path=ppt/tags/tag260.xml><?xml version="1.0" encoding="utf-8"?>
<p:tagLst xmlns:p="http://schemas.openxmlformats.org/presentationml/2006/main">
  <p:tag name="AS_UNIQUEID" val="487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1.xml><?xml version="1.0" encoding="utf-8"?>
<p:tagLst xmlns:p="http://schemas.openxmlformats.org/presentationml/2006/main">
  <p:tag name="AS_UNIQUEID" val="488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2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3.xml><?xml version="1.0" encoding="utf-8"?>
<p:tagLst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4.xml><?xml version="1.0" encoding="utf-8"?>
<p:tagLst xmlns:p="http://schemas.openxmlformats.org/presentationml/2006/main">
  <p:tag name="AS_UNIQUEID" val="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5.xml><?xml version="1.0" encoding="utf-8"?>
<p:tagLst xmlns:p="http://schemas.openxmlformats.org/presentationml/2006/main">
  <p:tag name="AS_UNIQUEID" val="492"/>
  <p:tag name="KSO_WM_BEAUTIFY_FLAG" val="#wm#"/>
  <p:tag name="KSO_WM_TAG_VERSION" val="1.0"/>
  <p:tag name="KSO_WM_TEMPLATE_CATEGORY" val="custom"/>
  <p:tag name="KSO_WM_TEMPLATE_COLOR_TYPE" val="1"/>
  <p:tag name="KSO_WM_TEMPLATE_INDEX" val="2020266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266.xml><?xml version="1.0" encoding="utf-8"?>
<p:tagLst xmlns:p="http://schemas.openxmlformats.org/presentationml/2006/main">
  <p:tag name="AS_UNIQUEID" val="493"/>
</p:tagLst>
</file>

<file path=ppt/tags/tag267.xml><?xml version="1.0" encoding="utf-8"?>
<p:tagLst xmlns:p="http://schemas.openxmlformats.org/presentationml/2006/main">
  <p:tag name="AS_UNIQUEID" val="49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8.xml><?xml version="1.0" encoding="utf-8"?>
<p:tagLst xmlns:p="http://schemas.openxmlformats.org/presentationml/2006/main">
  <p:tag name="AS_UNIQUEID" val="49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9.xml><?xml version="1.0" encoding="utf-8"?>
<p:tagLst xmlns:p="http://schemas.openxmlformats.org/presentationml/2006/main">
  <p:tag name="AS_UNIQUEID" val="49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p="http://schemas.openxmlformats.org/presentationml/2006/main">
  <p:tag name="AS_UNIQUEID" val="254"/>
</p:tagLst>
</file>

<file path=ppt/tags/tag270.xml><?xml version="1.0" encoding="utf-8"?>
<p:tagLst xmlns:p="http://schemas.openxmlformats.org/presentationml/2006/main">
  <p:tag name="AS_UNIQUEID" val="49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1.xml><?xml version="1.0" encoding="utf-8"?>
<p:tagLst xmlns:p="http://schemas.openxmlformats.org/presentationml/2006/main">
  <p:tag name="AS_UNIQUEID" val="49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2.xml><?xml version="1.0" encoding="utf-8"?>
<p:tagLst xmlns:p="http://schemas.openxmlformats.org/presentationml/2006/main">
  <p:tag name="AS_UNIQUEID" val="49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.xml><?xml version="1.0" encoding="utf-8"?>
<p:tagLst xmlns:p="http://schemas.openxmlformats.org/presentationml/2006/main">
  <p:tag name="AS_UNIQUEID" val="50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74.xml><?xml version="1.0" encoding="utf-8"?>
<p:tagLst xmlns:p="http://schemas.openxmlformats.org/presentationml/2006/main">
  <p:tag name="AS_UNIQUEID" val="50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5.xml><?xml version="1.0" encoding="utf-8"?>
<p:tagLst xmlns:p="http://schemas.openxmlformats.org/presentationml/2006/main">
  <p:tag name="AS_UNIQUEID" val="50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6.xml><?xml version="1.0" encoding="utf-8"?>
<p:tagLst xmlns:p="http://schemas.openxmlformats.org/presentationml/2006/main">
  <p:tag name="AS_UNIQUEID" val="503"/>
</p:tagLst>
</file>

<file path=ppt/tags/tag277.xml><?xml version="1.0" encoding="utf-8"?>
<p:tagLst xmlns:p="http://schemas.openxmlformats.org/presentationml/2006/main">
  <p:tag name="AS_UNIQUEID" val="504"/>
</p:tagLst>
</file>

<file path=ppt/tags/tag278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9.xml><?xml version="1.0" encoding="utf-8"?>
<p:tagLst xmlns:p="http://schemas.openxmlformats.org/presentationml/2006/main">
  <p:tag name="AS_UNIQUEID" val="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.xml><?xml version="1.0" encoding="utf-8"?>
<p:tagLst xmlns:p="http://schemas.openxmlformats.org/presentationml/2006/main">
  <p:tag name="AS_UNIQUEID" val="255"/>
</p:tagLst>
</file>

<file path=ppt/tags/tag280.xml><?xml version="1.0" encoding="utf-8"?>
<p:tagLst xmlns:p="http://schemas.openxmlformats.org/presentationml/2006/main">
  <p:tag name="AS_UNIQUEID" val="5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1.xml><?xml version="1.0" encoding="utf-8"?>
<p:tagLst xmlns:p="http://schemas.openxmlformats.org/presentationml/2006/main">
  <p:tag name="AS_UNIQUEID" val="5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2.xml><?xml version="1.0" encoding="utf-8"?>
<p:tagLst xmlns:p="http://schemas.openxmlformats.org/presentationml/2006/main">
  <p:tag name="AS_UNIQUEID" val="5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3.xml><?xml version="1.0" encoding="utf-8"?>
<p:tagLst xmlns:p="http://schemas.openxmlformats.org/presentationml/2006/main">
  <p:tag name="AS_UNIQUEID" val="510"/>
</p:tagLst>
</file>

<file path=ppt/tags/tag284.xml><?xml version="1.0" encoding="utf-8"?>
<p:tagLst xmlns:p="http://schemas.openxmlformats.org/presentationml/2006/main">
  <p:tag name="AS_UNIQUEID" val="5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5.xml><?xml version="1.0" encoding="utf-8"?>
<p:tagLst xmlns:p="http://schemas.openxmlformats.org/presentationml/2006/main">
  <p:tag name="AS_UNIQUEID" val="5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6.xml><?xml version="1.0" encoding="utf-8"?>
<p:tagLst xmlns:p="http://schemas.openxmlformats.org/presentationml/2006/main">
  <p:tag name="AS_UNIQUEID" val="5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7.xml><?xml version="1.0" encoding="utf-8"?>
<p:tagLst xmlns:p="http://schemas.openxmlformats.org/presentationml/2006/main">
  <p:tag name="AS_UNIQUEID" val="5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8.xml><?xml version="1.0" encoding="utf-8"?>
<p:tagLst xmlns:p="http://schemas.openxmlformats.org/presentationml/2006/main">
  <p:tag name="AS_UNIQUEID" val="5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9.xml><?xml version="1.0" encoding="utf-8"?>
<p:tagLst xmlns:p="http://schemas.openxmlformats.org/presentationml/2006/main">
  <p:tag name="AS_UNIQUEID" val="5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AS_UNIQUEID" val="256"/>
</p:tagLst>
</file>

<file path=ppt/tags/tag290.xml><?xml version="1.0" encoding="utf-8"?>
<p:tagLst xmlns:p="http://schemas.openxmlformats.org/presentationml/2006/main">
  <p:tag name="AS_UNIQUEID" val="5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1.xml><?xml version="1.0" encoding="utf-8"?>
<p:tagLst xmlns:p="http://schemas.openxmlformats.org/presentationml/2006/main">
  <p:tag name="AS_UNIQUEID" val="5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2.xml><?xml version="1.0" encoding="utf-8"?>
<p:tagLst xmlns:p="http://schemas.openxmlformats.org/presentationml/2006/main">
  <p:tag name="AS_UNIQUEID" val="5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.xml><?xml version="1.0" encoding="utf-8"?>
<p:tagLst xmlns:p="http://schemas.openxmlformats.org/presentationml/2006/main">
  <p:tag name="AS_UNIQUEID" val="520"/>
</p:tagLst>
</file>

<file path=ppt/tags/tag294.xml><?xml version="1.0" encoding="utf-8"?>
<p:tagLst xmlns:p="http://schemas.openxmlformats.org/presentationml/2006/main">
  <p:tag name="AS_UNIQUEID" val="521"/>
</p:tagLst>
</file>

<file path=ppt/tags/tag295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6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7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8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9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AS_UNIQUEID" val="230"/>
</p:tagLst>
</file>

<file path=ppt/tags/tag30.xml><?xml version="1.0" encoding="utf-8"?>
<p:tagLst xmlns:p="http://schemas.openxmlformats.org/presentationml/2006/main">
  <p:tag name="AS_UNIQUEID" val="257"/>
</p:tagLst>
</file>

<file path=ppt/tags/tag300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1.xml><?xml version="1.0" encoding="utf-8"?>
<p:tagLst xmlns:p="http://schemas.openxmlformats.org/presentationml/2006/main">
  <p:tag name="AS_UNIQUEID" val="528"/>
</p:tagLst>
</file>

<file path=ppt/tags/tag302.xml><?xml version="1.0" encoding="utf-8"?>
<p:tagLst xmlns:p="http://schemas.openxmlformats.org/presentationml/2006/main">
  <p:tag name="AS_UNIQUEID" val="529"/>
</p:tagLst>
</file>

<file path=ppt/tags/tag303.xml><?xml version="1.0" encoding="utf-8"?>
<p:tagLst xmlns:p="http://schemas.openxmlformats.org/presentationml/2006/main">
  <p:tag name="AS_UNIQUEID" val="5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4.xml><?xml version="1.0" encoding="utf-8"?>
<p:tagLst xmlns:p="http://schemas.openxmlformats.org/presentationml/2006/main">
  <p:tag name="AS_UNIQUEID" val="5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5.xml><?xml version="1.0" encoding="utf-8"?>
<p:tagLst xmlns:p="http://schemas.openxmlformats.org/presentationml/2006/main">
  <p:tag name="AS_UNIQUEID" val="5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6.xml><?xml version="1.0" encoding="utf-8"?>
<p:tagLst xmlns:p="http://schemas.openxmlformats.org/presentationml/2006/main">
  <p:tag name="AS_UNIQUEID" val="5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7.xml><?xml version="1.0" encoding="utf-8"?>
<p:tagLst xmlns:p="http://schemas.openxmlformats.org/presentationml/2006/main">
  <p:tag name="AS_UNIQUEID" val="5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8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9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258"/>
</p:tagLst>
</file>

<file path=ppt/tags/tag310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1.xml><?xml version="1.0" encoding="utf-8"?>
<p:tagLst xmlns:p="http://schemas.openxmlformats.org/presentationml/2006/main">
  <p:tag name="AS_UNIQUEID" val="538"/>
</p:tagLst>
</file>

<file path=ppt/tags/tag312.xml><?xml version="1.0" encoding="utf-8"?>
<p:tagLst xmlns:p="http://schemas.openxmlformats.org/presentationml/2006/main">
  <p:tag name="AS_UNIQUEID" val="5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3.xml><?xml version="1.0" encoding="utf-8"?>
<p:tagLst xmlns:p="http://schemas.openxmlformats.org/presentationml/2006/main">
  <p:tag name="AS_UNIQUEID" val="5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4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5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6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7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8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9.xml><?xml version="1.0" encoding="utf-8"?>
<p:tagLst xmlns:p="http://schemas.openxmlformats.org/presentationml/2006/main">
  <p:tag name="AS_UNIQUEID" val="546"/>
</p:tagLst>
</file>

<file path=ppt/tags/tag32.xml><?xml version="1.0" encoding="utf-8"?>
<p:tagLst xmlns:p="http://schemas.openxmlformats.org/presentationml/2006/main">
  <p:tag name="AS_UNIQUEID" val="259"/>
</p:tagLst>
</file>

<file path=ppt/tags/tag320.xml><?xml version="1.0" encoding="utf-8"?>
<p:tagLst xmlns:p="http://schemas.openxmlformats.org/presentationml/2006/main">
  <p:tag name="AS_UNIQUEID" val="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1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2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3.xml><?xml version="1.0" encoding="utf-8"?>
<p:tagLst xmlns:p="http://schemas.openxmlformats.org/presentationml/2006/main">
  <p:tag name="AS_UNIQUEID" val="550"/>
</p:tagLst>
</file>

<file path=ppt/tags/tag324.xml><?xml version="1.0" encoding="utf-8"?>
<p:tagLst xmlns:p="http://schemas.openxmlformats.org/presentationml/2006/main">
  <p:tag name="AS_UNIQUEID" val="551"/>
</p:tagLst>
</file>

<file path=ppt/tags/tag325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6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7.xml><?xml version="1.0" encoding="utf-8"?>
<p:tagLst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8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9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.xml><?xml version="1.0" encoding="utf-8"?>
<p:tagLst xmlns:p="http://schemas.openxmlformats.org/presentationml/2006/main">
  <p:tag name="AS_UNIQUEID" val="260"/>
</p:tagLst>
</file>

<file path=ppt/tags/tag330.xml><?xml version="1.0" encoding="utf-8"?>
<p:tagLst xmlns:p="http://schemas.openxmlformats.org/presentationml/2006/main">
  <p:tag name="AS_UNIQUEID" val="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1.xml><?xml version="1.0" encoding="utf-8"?>
<p:tagLst xmlns:p="http://schemas.openxmlformats.org/presentationml/2006/main">
  <p:tag name="AS_UNIQUEID" val="558"/>
</p:tagLst>
</file>

<file path=ppt/tags/tag332.xml><?xml version="1.0" encoding="utf-8"?>
<p:tagLst xmlns:p="http://schemas.openxmlformats.org/presentationml/2006/main">
  <p:tag name="AS_UNIQUEID" val="559"/>
</p:tagLst>
</file>

<file path=ppt/tags/tag333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4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5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6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7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8.xml><?xml version="1.0" encoding="utf-8"?>
<p:tagLst xmlns:p="http://schemas.openxmlformats.org/presentationml/2006/main">
  <p:tag name="AS_UNIQUEID" val="565"/>
</p:tagLst>
</file>

<file path=ppt/tags/tag339.xml><?xml version="1.0" encoding="utf-8"?>
<p:tagLst xmlns:p="http://schemas.openxmlformats.org/presentationml/2006/main">
  <p:tag name="AS_UNIQUEID" val="566"/>
</p:tagLst>
</file>

<file path=ppt/tags/tag34.xml><?xml version="1.0" encoding="utf-8"?>
<p:tagLst xmlns:p="http://schemas.openxmlformats.org/presentationml/2006/main">
  <p:tag name="AS_UNIQUEID" val="261"/>
</p:tagLst>
</file>

<file path=ppt/tags/tag340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1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2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3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4.xml><?xml version="1.0" encoding="utf-8"?>
<p:tagLst xmlns:p="http://schemas.openxmlformats.org/presentationml/2006/main">
  <p:tag name="AS_UNIQUEID" val="571"/>
</p:tagLst>
</file>

<file path=ppt/tags/tag345.xml><?xml version="1.0" encoding="utf-8"?>
<p:tagLst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6.xml><?xml version="1.0" encoding="utf-8"?>
<p:tagLst xmlns:p="http://schemas.openxmlformats.org/presentationml/2006/main">
  <p:tag name="AS_UNIQUEID" val="573"/>
</p:tagLst>
</file>

<file path=ppt/tags/tag347.xml><?xml version="1.0" encoding="utf-8"?>
<p:tagLst xmlns:p="http://schemas.openxmlformats.org/presentationml/2006/main">
  <p:tag name="AS_UNIQUEID" val="5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8.xml><?xml version="1.0" encoding="utf-8"?>
<p:tagLst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9.xml><?xml version="1.0" encoding="utf-8"?>
<p:tagLst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AS_UNIQUEID" val="262"/>
</p:tagLst>
</file>

<file path=ppt/tags/tag350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1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2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3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4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5.xml><?xml version="1.0" encoding="utf-8"?>
<p:tagLst xmlns:p="http://schemas.openxmlformats.org/presentationml/2006/main">
  <p:tag name="AS_UNIQUEID" val="582"/>
</p:tagLst>
</file>

<file path=ppt/tags/tag356.xml><?xml version="1.0" encoding="utf-8"?>
<p:tagLst xmlns:p="http://schemas.openxmlformats.org/presentationml/2006/main">
  <p:tag name="AS_UNIQUEID" val="58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7.xml><?xml version="1.0" encoding="utf-8"?>
<p:tagLst xmlns:p="http://schemas.openxmlformats.org/presentationml/2006/main">
  <p:tag name="AS_UNIQUEID" val="58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8.xml><?xml version="1.0" encoding="utf-8"?>
<p:tagLst xmlns:p="http://schemas.openxmlformats.org/presentationml/2006/main">
  <p:tag name="AS_UNIQUEID" val="58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9.xml><?xml version="1.0" encoding="utf-8"?>
<p:tagLst xmlns:p="http://schemas.openxmlformats.org/presentationml/2006/main">
  <p:tag name="AS_UNIQUEID" val="5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AS_UNIQUEID" val="263"/>
</p:tagLst>
</file>

<file path=ppt/tags/tag360.xml><?xml version="1.0" encoding="utf-8"?>
<p:tagLst xmlns:p="http://schemas.openxmlformats.org/presentationml/2006/main">
  <p:tag name="AS_UNIQUEID" val="5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361.xml><?xml version="1.0" encoding="utf-8"?>
<p:tagLst xmlns:p="http://schemas.openxmlformats.org/presentationml/2006/main">
  <p:tag name="AS_UNIQUEID" val="588"/>
</p:tagLst>
</file>

<file path=ppt/tags/tag362.xml><?xml version="1.0" encoding="utf-8"?>
<p:tagLst xmlns:p="http://schemas.openxmlformats.org/presentationml/2006/main">
  <p:tag name="AS_UNIQUEID" val="5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ags/tag363.xml><?xml version="1.0" encoding="utf-8"?>
<p:tagLst xmlns:p="http://schemas.openxmlformats.org/presentationml/2006/main">
  <p:tag name="AS_UNIQUEID" val="5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364.xml><?xml version="1.0" encoding="utf-8"?>
<p:tagLst xmlns:p="http://schemas.openxmlformats.org/presentationml/2006/main">
  <p:tag name="AS_UNIQUEID" val="5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</p:tagLst>
</file>

<file path=ppt/tags/tag365.xml><?xml version="1.0" encoding="utf-8"?>
<p:tagLst xmlns:p="http://schemas.openxmlformats.org/presentationml/2006/main">
  <p:tag name="AS_UNIQUEID" val="5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</p:tagLst>
</file>

<file path=ppt/tags/tag366.xml><?xml version="1.0" encoding="utf-8"?>
<p:tagLst xmlns:p="http://schemas.openxmlformats.org/presentationml/2006/main">
  <p:tag name="AS_UNIQUEID" val="5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AS_UNIQUEID" val="5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TYPE" val="i"/>
</p:tagLst>
</file>

<file path=ppt/tags/tag368.xml><?xml version="1.0" encoding="utf-8"?>
<p:tagLst xmlns:p="http://schemas.openxmlformats.org/presentationml/2006/main">
  <p:tag name="AS_UNIQUEID" val="5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TYPE" val="i"/>
</p:tagLst>
</file>

<file path=ppt/tags/tag369.xml><?xml version="1.0" encoding="utf-8"?>
<p:tagLst xmlns:p="http://schemas.openxmlformats.org/presentationml/2006/main">
  <p:tag name="AS_UNIQUEID" val="5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TYPE" val="i"/>
</p:tagLst>
</file>

<file path=ppt/tags/tag37.xml><?xml version="1.0" encoding="utf-8"?>
<p:tagLst xmlns:p="http://schemas.openxmlformats.org/presentationml/2006/main">
  <p:tag name="AS_UNIQUEID" val="264"/>
</p:tagLst>
</file>

<file path=ppt/tags/tag370.xml><?xml version="1.0" encoding="utf-8"?>
<p:tagLst xmlns:p="http://schemas.openxmlformats.org/presentationml/2006/main">
  <p:tag name="AS_UNIQUEID" val="59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1.xml><?xml version="1.0" encoding="utf-8"?>
<p:tagLst xmlns:p="http://schemas.openxmlformats.org/presentationml/2006/main">
  <p:tag name="AS_UNIQUEID" val="598"/>
</p:tagLst>
</file>

<file path=ppt/tags/tag372.xml><?xml version="1.0" encoding="utf-8"?>
<p:tagLst xmlns:p="http://schemas.openxmlformats.org/presentationml/2006/main">
  <p:tag name="AS_UNIQUEID" val="599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73.xml><?xml version="1.0" encoding="utf-8"?>
<p:tagLst xmlns:p="http://schemas.openxmlformats.org/presentationml/2006/main">
  <p:tag name="AS_UNIQUEID" val="60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374.xml><?xml version="1.0" encoding="utf-8"?>
<p:tagLst xmlns:p="http://schemas.openxmlformats.org/presentationml/2006/main">
  <p:tag name="AS_UNIQUEID" val="60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5.xml><?xml version="1.0" encoding="utf-8"?>
<p:tagLst xmlns:p="http://schemas.openxmlformats.org/presentationml/2006/main">
  <p:tag name="AS_UNIQUEID" val="60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6.xml><?xml version="1.0" encoding="utf-8"?>
<p:tagLst xmlns:p="http://schemas.openxmlformats.org/presentationml/2006/main">
  <p:tag name="AS_UNIQUEID" val="60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7.xml><?xml version="1.0" encoding="utf-8"?>
<p:tagLst xmlns:p="http://schemas.openxmlformats.org/presentationml/2006/main">
  <p:tag name="AS_UNIQUEID" val="60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8.xml><?xml version="1.0" encoding="utf-8"?>
<p:tagLst xmlns:p="http://schemas.openxmlformats.org/presentationml/2006/main">
  <p:tag name="AS_UNIQUEID" val="60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9.xml><?xml version="1.0" encoding="utf-8"?>
<p:tagLst xmlns:p="http://schemas.openxmlformats.org/presentationml/2006/main">
  <p:tag name="AS_UNIQUEID" val="606"/>
</p:tagLst>
</file>

<file path=ppt/tags/tag38.xml><?xml version="1.0" encoding="utf-8"?>
<p:tagLst xmlns:p="http://schemas.openxmlformats.org/presentationml/2006/main">
  <p:tag name="AS_UNIQUEID" val="265"/>
</p:tagLst>
</file>

<file path=ppt/tags/tag380.xml><?xml version="1.0" encoding="utf-8"?>
<p:tagLst xmlns:p="http://schemas.openxmlformats.org/presentationml/2006/main">
  <p:tag name="AS_UNIQUEID" val="607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81.xml><?xml version="1.0" encoding="utf-8"?>
<p:tagLst xmlns:p="http://schemas.openxmlformats.org/presentationml/2006/main">
  <p:tag name="AS_UNIQUEID" val="60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382.xml><?xml version="1.0" encoding="utf-8"?>
<p:tagLst xmlns:p="http://schemas.openxmlformats.org/presentationml/2006/main">
  <p:tag name="AS_UNIQUEID" val="60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3.xml><?xml version="1.0" encoding="utf-8"?>
<p:tagLst xmlns:p="http://schemas.openxmlformats.org/presentationml/2006/main">
  <p:tag name="AS_UNIQUEID" val="61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4.xml><?xml version="1.0" encoding="utf-8"?>
<p:tagLst xmlns:p="http://schemas.openxmlformats.org/presentationml/2006/main">
  <p:tag name="AS_UNIQUEID" val="61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5.xml><?xml version="1.0" encoding="utf-8"?>
<p:tagLst xmlns:p="http://schemas.openxmlformats.org/presentationml/2006/main">
  <p:tag name="AS_UNIQUEID" val="61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6.xml><?xml version="1.0" encoding="utf-8"?>
<p:tagLst xmlns:p="http://schemas.openxmlformats.org/presentationml/2006/main">
  <p:tag name="AS_UNIQUEID" val="61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7.xml><?xml version="1.0" encoding="utf-8"?>
<p:tagLst xmlns:p="http://schemas.openxmlformats.org/presentationml/2006/main">
  <p:tag name="AS_UNIQUEID" val="61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8.xml><?xml version="1.0" encoding="utf-8"?>
<p:tagLst xmlns:p="http://schemas.openxmlformats.org/presentationml/2006/main">
  <p:tag name="AS_UNIQUEID" val="615"/>
</p:tagLst>
</file>

<file path=ppt/tags/tag389.xml><?xml version="1.0" encoding="utf-8"?>
<p:tagLst xmlns:p="http://schemas.openxmlformats.org/presentationml/2006/main">
  <p:tag name="AS_UNIQUEID" val="616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9.xml><?xml version="1.0" encoding="utf-8"?>
<p:tagLst xmlns:p="http://schemas.openxmlformats.org/presentationml/2006/main">
  <p:tag name="AS_UNIQUEID" val="266"/>
</p:tagLst>
</file>

<file path=ppt/tags/tag390.xml><?xml version="1.0" encoding="utf-8"?>
<p:tagLst xmlns:p="http://schemas.openxmlformats.org/presentationml/2006/main">
  <p:tag name="AS_UNIQUEID" val="61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1.xml><?xml version="1.0" encoding="utf-8"?>
<p:tagLst xmlns:p="http://schemas.openxmlformats.org/presentationml/2006/main">
  <p:tag name="AS_UNIQUEID" val="61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392.xml><?xml version="1.0" encoding="utf-8"?>
<p:tagLst xmlns:p="http://schemas.openxmlformats.org/presentationml/2006/main">
  <p:tag name="AS_UNIQUEID" val="61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393.xml><?xml version="1.0" encoding="utf-8"?>
<p:tagLst xmlns:p="http://schemas.openxmlformats.org/presentationml/2006/main">
  <p:tag name="AS_UNIQUEID" val="62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4.xml><?xml version="1.0" encoding="utf-8"?>
<p:tagLst xmlns:p="http://schemas.openxmlformats.org/presentationml/2006/main">
  <p:tag name="AS_UNIQUEID" val="62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5.xml><?xml version="1.0" encoding="utf-8"?>
<p:tagLst xmlns:p="http://schemas.openxmlformats.org/presentationml/2006/main">
  <p:tag name="AS_UNIQUEID" val="62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6.xml><?xml version="1.0" encoding="utf-8"?>
<p:tagLst xmlns:p="http://schemas.openxmlformats.org/presentationml/2006/main">
  <p:tag name="AS_UNIQUEID" val="62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7.xml><?xml version="1.0" encoding="utf-8"?>
<p:tagLst xmlns:p="http://schemas.openxmlformats.org/presentationml/2006/main">
  <p:tag name="AS_UNIQUEID" val="62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8.xml><?xml version="1.0" encoding="utf-8"?>
<p:tagLst xmlns:p="http://schemas.openxmlformats.org/presentationml/2006/main">
  <p:tag name="AS_UNIQUEID" val="62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9.xml><?xml version="1.0" encoding="utf-8"?>
<p:tagLst xmlns:p="http://schemas.openxmlformats.org/presentationml/2006/main">
  <p:tag name="AS_UNIQUEID" val="626"/>
</p:tagLst>
</file>

<file path=ppt/tags/tag4.xml><?xml version="1.0" encoding="utf-8"?>
<p:tagLst xmlns:p="http://schemas.openxmlformats.org/presentationml/2006/main">
  <p:tag name="AS_UNIQUEID" val="231"/>
</p:tagLst>
</file>

<file path=ppt/tags/tag40.xml><?xml version="1.0" encoding="utf-8"?>
<p:tagLst xmlns:p="http://schemas.openxmlformats.org/presentationml/2006/main">
  <p:tag name="AS_UNIQUEID" val="267"/>
</p:tagLst>
</file>

<file path=ppt/tags/tag400.xml><?xml version="1.0" encoding="utf-8"?>
<p:tagLst xmlns:p="http://schemas.openxmlformats.org/presentationml/2006/main">
  <p:tag name="AS_UNIQUEID" val="627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401.xml><?xml version="1.0" encoding="utf-8"?>
<p:tagLst xmlns:p="http://schemas.openxmlformats.org/presentationml/2006/main">
  <p:tag name="AS_UNIQUEID" val="62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402.xml><?xml version="1.0" encoding="utf-8"?>
<p:tagLst xmlns:p="http://schemas.openxmlformats.org/presentationml/2006/main">
  <p:tag name="AS_UNIQUEID" val="62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AS_UNIQUEID" val="630"/>
</p:tagLst>
</file>

<file path=ppt/tags/tag404.xml><?xml version="1.0" encoding="utf-8"?>
<p:tagLst xmlns:p="http://schemas.openxmlformats.org/presentationml/2006/main">
  <p:tag name="AS_UNIQUEID" val="63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405.xml><?xml version="1.0" encoding="utf-8"?>
<p:tagLst xmlns:p="http://schemas.openxmlformats.org/presentationml/2006/main">
  <p:tag name="AS_UNIQUEID" val="63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406.xml><?xml version="1.0" encoding="utf-8"?>
<p:tagLst xmlns:p="http://schemas.openxmlformats.org/presentationml/2006/main">
  <p:tag name="AS_UNIQUEID" val="63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407.xml><?xml version="1.0" encoding="utf-8"?>
<p:tagLst xmlns:p="http://schemas.openxmlformats.org/presentationml/2006/main">
  <p:tag name="AS_UNIQUEID" val="63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408.xml><?xml version="1.0" encoding="utf-8"?>
<p:tagLst xmlns:p="http://schemas.openxmlformats.org/presentationml/2006/main">
  <p:tag name="AS_UNIQUEID" val="63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409.xml><?xml version="1.0" encoding="utf-8"?>
<p:tagLst xmlns:p="http://schemas.openxmlformats.org/presentationml/2006/main">
  <p:tag name="AS_UNIQUEID" val="63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8"/>
  <p:tag name="KSO_WM_UNIT_INDEX" val="8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AS_UNIQUEID" val="268"/>
</p:tagLst>
</file>

<file path=ppt/tags/tag410.xml><?xml version="1.0" encoding="utf-8"?>
<p:tagLst xmlns:p="http://schemas.openxmlformats.org/presentationml/2006/main">
  <p:tag name="AS_UNIQUEID" val="63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0"/>
  <p:tag name="KSO_WM_UNIT_INDEX" val="10"/>
  <p:tag name="KSO_WM_UNIT_LAYERLEVEL" val="1"/>
  <p:tag name="KSO_WM_UNIT_TYPE" val="i"/>
</p:tagLst>
</file>

<file path=ppt/tags/tag411.xml><?xml version="1.0" encoding="utf-8"?>
<p:tagLst xmlns:p="http://schemas.openxmlformats.org/presentationml/2006/main">
  <p:tag name="AS_UNIQUEID" val="63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9"/>
  <p:tag name="KSO_WM_UNIT_INDEX" val="9"/>
  <p:tag name="KSO_WM_UNIT_LAYERLEVEL" val="1"/>
  <p:tag name="KSO_WM_UNIT_TYPE" val="i"/>
</p:tagLst>
</file>

<file path=ppt/tags/tag412.xml><?xml version="1.0" encoding="utf-8"?>
<p:tagLst xmlns:p="http://schemas.openxmlformats.org/presentationml/2006/main">
  <p:tag name="AS_UNIQUEID" val="63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3.xml><?xml version="1.0" encoding="utf-8"?>
<p:tagLst xmlns:p="http://schemas.openxmlformats.org/presentationml/2006/main">
  <p:tag name="AS_UNIQUEID" val="64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4.xml><?xml version="1.0" encoding="utf-8"?>
<p:tagLst xmlns:p="http://schemas.openxmlformats.org/presentationml/2006/main">
  <p:tag name="AS_UNIQUEID" val="64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5.xml><?xml version="1.0" encoding="utf-8"?>
<p:tagLst xmlns:p="http://schemas.openxmlformats.org/presentationml/2006/main">
  <p:tag name="AS_UNIQUEID" val="64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6.xml><?xml version="1.0" encoding="utf-8"?>
<p:tagLst xmlns:p="http://schemas.openxmlformats.org/presentationml/2006/main">
  <p:tag name="AS_UNIQUEID" val="64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7.xml><?xml version="1.0" encoding="utf-8"?>
<p:tagLst xmlns:p="http://schemas.openxmlformats.org/presentationml/2006/main">
  <p:tag name="AS_UNIQUEID" val="64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8.xml><?xml version="1.0" encoding="utf-8"?>
<p:tagLst xmlns:p="http://schemas.openxmlformats.org/presentationml/2006/main">
  <p:tag name="AS_UNIQUEID" val="645"/>
</p:tagLst>
</file>

<file path=ppt/tags/tag419.xml><?xml version="1.0" encoding="utf-8"?>
<p:tagLst xmlns:p="http://schemas.openxmlformats.org/presentationml/2006/main">
  <p:tag name="AS_UNIQUEID" val="646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.xml><?xml version="1.0" encoding="utf-8"?>
<p:tagLst xmlns:p="http://schemas.openxmlformats.org/presentationml/2006/main">
  <p:tag name="AS_UNIQUEID" val="269"/>
</p:tagLst>
</file>

<file path=ppt/tags/tag420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421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422.xml><?xml version="1.0" encoding="utf-8"?>
<p:tagLst xmlns:p="http://schemas.openxmlformats.org/presentationml/2006/main">
  <p:tag name="AS_UNIQUEID" val="6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5"/>
  <p:tag name="KSO_WM_UNIT_INDEX" val="35"/>
  <p:tag name="KSO_WM_UNIT_LAYERLEVEL" val="1"/>
  <p:tag name="KSO_WM_UNIT_TYPE" val="i"/>
</p:tagLst>
</file>

<file path=ppt/tags/tag423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7"/>
  <p:tag name="KSO_WM_UNIT_INDEX" val="37"/>
  <p:tag name="KSO_WM_UNIT_LAYERLEVEL" val="1"/>
  <p:tag name="KSO_WM_UNIT_TYPE" val="i"/>
</p:tagLst>
</file>

<file path=ppt/tags/tag424.xml><?xml version="1.0" encoding="utf-8"?>
<p:tagLst xmlns:p="http://schemas.openxmlformats.org/presentationml/2006/main">
  <p:tag name="AS_UNIQUEID" val="651"/>
  <p:tag name="KSO_WM_BEAUTIFY_FLAG" val="#wm#"/>
  <p:tag name="KSO_WM_SLIDE_BACKGROUND_TYPE" val="navigation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25.xml><?xml version="1.0" encoding="utf-8"?>
<p:tagLst xmlns:p="http://schemas.openxmlformats.org/presentationml/2006/main">
  <p:tag name="AS_UNIQUEID" val="652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6.xml><?xml version="1.0" encoding="utf-8"?>
<p:tagLst xmlns:p="http://schemas.openxmlformats.org/presentationml/2006/main">
  <p:tag name="AS_UNIQUEID" val="653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7.xml><?xml version="1.0" encoding="utf-8"?>
<p:tagLst xmlns:p="http://schemas.openxmlformats.org/presentationml/2006/main">
  <p:tag name="AS_UNIQUEID" val="654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8.xml><?xml version="1.0" encoding="utf-8"?>
<p:tagLst xmlns:p="http://schemas.openxmlformats.org/presentationml/2006/main">
  <p:tag name="AS_UNIQUEID" val="655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9.xml><?xml version="1.0" encoding="utf-8"?>
<p:tagLst xmlns:p="http://schemas.openxmlformats.org/presentationml/2006/main">
  <p:tag name="AS_UNIQUEID" val="656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.xml><?xml version="1.0" encoding="utf-8"?>
<p:tagLst xmlns:p="http://schemas.openxmlformats.org/presentationml/2006/main">
  <p:tag name="AS_UNIQUEID" val="270"/>
</p:tagLst>
</file>

<file path=ppt/tags/tag430.xml><?xml version="1.0" encoding="utf-8"?>
<p:tagLst xmlns:p="http://schemas.openxmlformats.org/presentationml/2006/main">
  <p:tag name="AS_UNIQUEID" val="657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1.xml><?xml version="1.0" encoding="utf-8"?>
<p:tagLst xmlns:p="http://schemas.openxmlformats.org/presentationml/2006/main">
  <p:tag name="AS_UNIQUEID" val="658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2.xml><?xml version="1.0" encoding="utf-8"?>
<p:tagLst xmlns:p="http://schemas.openxmlformats.org/presentationml/2006/main">
  <p:tag name="AS_UNIQUEID" val="659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3.xml><?xml version="1.0" encoding="utf-8"?>
<p:tagLst xmlns:p="http://schemas.openxmlformats.org/presentationml/2006/main">
  <p:tag name="AS_UNIQUEID" val="660"/>
</p:tagLst>
</file>

<file path=ppt/tags/tag434.xml><?xml version="1.0" encoding="utf-8"?>
<p:tagLst xmlns:p="http://schemas.openxmlformats.org/presentationml/2006/main">
  <p:tag name="AS_UNIQUEID" val="66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35.xml><?xml version="1.0" encoding="utf-8"?>
<p:tagLst xmlns:p="http://schemas.openxmlformats.org/presentationml/2006/main">
  <p:tag name="AS_UNIQUEID" val="66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AS_UNIQUEID" val="66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AS_UNIQUEID" val="66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5"/>
  <p:tag name="KSO_WM_UNIT_INDEX" val="35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AS_UNIQUEID" val="66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6"/>
  <p:tag name="KSO_WM_UNIT_INDEX" val="36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AS_UNIQUEID" val="66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.xml><?xml version="1.0" encoding="utf-8"?>
<p:tagLst xmlns:p="http://schemas.openxmlformats.org/presentationml/2006/main">
  <p:tag name="AS_UNIQUEID" val="271"/>
</p:tagLst>
</file>

<file path=ppt/tags/tag440.xml><?xml version="1.0" encoding="utf-8"?>
<p:tagLst xmlns:p="http://schemas.openxmlformats.org/presentationml/2006/main">
  <p:tag name="AS_UNIQUEID" val="66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1.xml><?xml version="1.0" encoding="utf-8"?>
<p:tagLst xmlns:p="http://schemas.openxmlformats.org/presentationml/2006/main">
  <p:tag name="AS_UNIQUEID" val="66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2.xml><?xml version="1.0" encoding="utf-8"?>
<p:tagLst xmlns:p="http://schemas.openxmlformats.org/presentationml/2006/main">
  <p:tag name="AS_UNIQUEID" val="66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3.xml><?xml version="1.0" encoding="utf-8"?>
<p:tagLst xmlns:p="http://schemas.openxmlformats.org/presentationml/2006/main">
  <p:tag name="AS_UNIQUEID" val="67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4.xml><?xml version="1.0" encoding="utf-8"?>
<p:tagLst xmlns:p="http://schemas.openxmlformats.org/presentationml/2006/main">
  <p:tag name="AS_UNIQUEID" val="671"/>
</p:tagLst>
</file>

<file path=ppt/tags/tag445.xml><?xml version="1.0" encoding="utf-8"?>
<p:tagLst xmlns:p="http://schemas.openxmlformats.org/presentationml/2006/main">
  <p:tag name="AS_UNIQUEID" val="672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6.xml><?xml version="1.0" encoding="utf-8"?>
<p:tagLst xmlns:p="http://schemas.openxmlformats.org/presentationml/2006/main">
  <p:tag name="AS_UNIQUEID" val="673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7.xml><?xml version="1.0" encoding="utf-8"?>
<p:tagLst xmlns:p="http://schemas.openxmlformats.org/presentationml/2006/main">
  <p:tag name="AS_UNIQUEID" val="6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8.xml><?xml version="1.0" encoding="utf-8"?>
<p:tagLst xmlns:p="http://schemas.openxmlformats.org/presentationml/2006/main">
  <p:tag name="AS_UNIQUEID" val="6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9.xml><?xml version="1.0" encoding="utf-8"?>
<p:tagLst xmlns:p="http://schemas.openxmlformats.org/presentationml/2006/main">
  <p:tag name="AS_UNIQUEID" val="6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5.xml><?xml version="1.0" encoding="utf-8"?>
<p:tagLst xmlns:p="http://schemas.openxmlformats.org/presentationml/2006/main">
  <p:tag name="AS_UNIQUEID" val="272"/>
</p:tagLst>
</file>

<file path=ppt/tags/tag450.xml><?xml version="1.0" encoding="utf-8"?>
<p:tagLst xmlns:p="http://schemas.openxmlformats.org/presentationml/2006/main">
  <p:tag name="AS_UNIQUEID" val="677"/>
  <p:tag name="KSO_WM_BEAUTIFY_FLAG" val="#wm#"/>
  <p:tag name="KSO_WM_TAG_VERSION" val="1.0"/>
  <p:tag name="KSO_WM_TEMPLATE_CATEGORY" val="custom"/>
  <p:tag name="KSO_WM_TEMPLATE_COLOR_TYPE" val="1"/>
  <p:tag name="KSO_WM_TEMPLATE_INDEX" val="2020266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451.xml><?xml version="1.0" encoding="utf-8"?>
<p:tagLst xmlns:p="http://schemas.openxmlformats.org/presentationml/2006/main">
  <p:tag name="AS_UNIQUEID" val="678"/>
</p:tagLst>
</file>

<file path=ppt/tags/tag452.xml><?xml version="1.0" encoding="utf-8"?>
<p:tagLst xmlns:p="http://schemas.openxmlformats.org/presentationml/2006/main">
  <p:tag name="AS_UNIQUEID" val="6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3.xml><?xml version="1.0" encoding="utf-8"?>
<p:tagLst xmlns:p="http://schemas.openxmlformats.org/presentationml/2006/main">
  <p:tag name="AS_UNIQUEID" val="6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4.xml><?xml version="1.0" encoding="utf-8"?>
<p:tagLst xmlns:p="http://schemas.openxmlformats.org/presentationml/2006/main">
  <p:tag name="AS_UNIQUEID" val="6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5.xml><?xml version="1.0" encoding="utf-8"?>
<p:tagLst xmlns:p="http://schemas.openxmlformats.org/presentationml/2006/main">
  <p:tag name="AS_UNIQUEID" val="6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6.xml><?xml version="1.0" encoding="utf-8"?>
<p:tagLst xmlns:p="http://schemas.openxmlformats.org/presentationml/2006/main">
  <p:tag name="AS_UNIQUEID" val="68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7.xml><?xml version="1.0" encoding="utf-8"?>
<p:tagLst xmlns:p="http://schemas.openxmlformats.org/presentationml/2006/main">
  <p:tag name="AS_UNIQUEID" val="68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8.xml><?xml version="1.0" encoding="utf-8"?>
<p:tagLst xmlns:p="http://schemas.openxmlformats.org/presentationml/2006/main">
  <p:tag name="AS_UNIQUEID" val="68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59.xml><?xml version="1.0" encoding="utf-8"?>
<p:tagLst xmlns:p="http://schemas.openxmlformats.org/presentationml/2006/main">
  <p:tag name="AS_UNIQUEID" val="68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.xml><?xml version="1.0" encoding="utf-8"?>
<p:tagLst xmlns:p="http://schemas.openxmlformats.org/presentationml/2006/main">
  <p:tag name="AS_UNIQUEID" val="273"/>
</p:tagLst>
</file>

<file path=ppt/tags/tag460.xml><?xml version="1.0" encoding="utf-8"?>
<p:tagLst xmlns:p="http://schemas.openxmlformats.org/presentationml/2006/main">
  <p:tag name="AS_UNIQUEID" val="68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1.xml><?xml version="1.0" encoding="utf-8"?>
<p:tagLst xmlns:p="http://schemas.openxmlformats.org/presentationml/2006/main">
  <p:tag name="AS_UNIQUEID" val="688"/>
</p:tagLst>
</file>

<file path=ppt/tags/tag462.xml><?xml version="1.0" encoding="utf-8"?>
<p:tagLst xmlns:p="http://schemas.openxmlformats.org/presentationml/2006/main">
  <p:tag name="AS_UNIQUEID" val="689"/>
</p:tagLst>
</file>

<file path=ppt/tags/tag463.xml><?xml version="1.0" encoding="utf-8"?>
<p:tagLst xmlns:p="http://schemas.openxmlformats.org/presentationml/2006/main">
  <p:tag name="AS_UNIQUEID" val="6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4.xml><?xml version="1.0" encoding="utf-8"?>
<p:tagLst xmlns:p="http://schemas.openxmlformats.org/presentationml/2006/main">
  <p:tag name="AS_UNIQUEID" val="6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5.xml><?xml version="1.0" encoding="utf-8"?>
<p:tagLst xmlns:p="http://schemas.openxmlformats.org/presentationml/2006/main">
  <p:tag name="AS_UNIQUEID" val="6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6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7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8.xml><?xml version="1.0" encoding="utf-8"?>
<p:tagLst xmlns:p="http://schemas.openxmlformats.org/presentationml/2006/main">
  <p:tag name="AS_UNIQUEID" val="695"/>
</p:tagLst>
</file>

<file path=ppt/tags/tag469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.xml><?xml version="1.0" encoding="utf-8"?>
<p:tagLst xmlns:p="http://schemas.openxmlformats.org/presentationml/2006/main">
  <p:tag name="AS_UNIQUEID" val="274"/>
</p:tagLst>
</file>

<file path=ppt/tags/tag470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1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2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3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4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5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6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7.xml><?xml version="1.0" encoding="utf-8"?>
<p:tagLst xmlns:p="http://schemas.openxmlformats.org/presentationml/2006/main">
  <p:tag name="AS_UNIQUEID" val="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8.xml><?xml version="1.0" encoding="utf-8"?>
<p:tagLst xmlns:p="http://schemas.openxmlformats.org/presentationml/2006/main">
  <p:tag name="AS_UNIQUEID" val="705"/>
</p:tagLst>
</file>

<file path=ppt/tags/tag479.xml><?xml version="1.0" encoding="utf-8"?>
<p:tagLst xmlns:p="http://schemas.openxmlformats.org/presentationml/2006/main">
  <p:tag name="AS_UNIQUEID" val="706"/>
</p:tagLst>
</file>

<file path=ppt/tags/tag48.xml><?xml version="1.0" encoding="utf-8"?>
<p:tagLst xmlns:p="http://schemas.openxmlformats.org/presentationml/2006/main">
  <p:tag name="AS_UNIQUEID" val="275"/>
</p:tagLst>
</file>

<file path=ppt/tags/tag480.xml><?xml version="1.0" encoding="utf-8"?>
<p:tagLst xmlns:p="http://schemas.openxmlformats.org/presentationml/2006/main">
  <p:tag name="AS_UNIQUEID" val="7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1.xml><?xml version="1.0" encoding="utf-8"?>
<p:tagLst xmlns:p="http://schemas.openxmlformats.org/presentationml/2006/main">
  <p:tag name="AS_UNIQUEID" val="7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2.xml><?xml version="1.0" encoding="utf-8"?>
<p:tagLst xmlns:p="http://schemas.openxmlformats.org/presentationml/2006/main">
  <p:tag name="AS_UNIQUEID" val="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3.xml><?xml version="1.0" encoding="utf-8"?>
<p:tagLst xmlns:p="http://schemas.openxmlformats.org/presentationml/2006/main">
  <p:tag name="AS_UNIQUEID" val="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4.xml><?xml version="1.0" encoding="utf-8"?>
<p:tagLst xmlns:p="http://schemas.openxmlformats.org/presentationml/2006/main">
  <p:tag name="AS_UNIQUEID" val="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5.xml><?xml version="1.0" encoding="utf-8"?>
<p:tagLst xmlns:p="http://schemas.openxmlformats.org/presentationml/2006/main">
  <p:tag name="AS_UNIQUEID" val="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6.xml><?xml version="1.0" encoding="utf-8"?>
<p:tagLst xmlns:p="http://schemas.openxmlformats.org/presentationml/2006/main">
  <p:tag name="AS_UNIQUEID" val="713"/>
</p:tagLst>
</file>

<file path=ppt/tags/tag487.xml><?xml version="1.0" encoding="utf-8"?>
<p:tagLst xmlns:p="http://schemas.openxmlformats.org/presentationml/2006/main">
  <p:tag name="AS_UNIQUEID" val="714"/>
</p:tagLst>
</file>

<file path=ppt/tags/tag488.xml><?xml version="1.0" encoding="utf-8"?>
<p:tagLst xmlns:p="http://schemas.openxmlformats.org/presentationml/2006/main">
  <p:tag name="AS_UNIQUEID" val="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9.xml><?xml version="1.0" encoding="utf-8"?>
<p:tagLst xmlns:p="http://schemas.openxmlformats.org/presentationml/2006/main">
  <p:tag name="AS_UNIQUEID" val="7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AS_UNIQUEID" val="276"/>
</p:tagLst>
</file>

<file path=ppt/tags/tag490.xml><?xml version="1.0" encoding="utf-8"?>
<p:tagLst xmlns:p="http://schemas.openxmlformats.org/presentationml/2006/main">
  <p:tag name="AS_UNIQUEID" val="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1.xml><?xml version="1.0" encoding="utf-8"?>
<p:tagLst xmlns:p="http://schemas.openxmlformats.org/presentationml/2006/main">
  <p:tag name="AS_UNIQUEID" val="7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2.xml><?xml version="1.0" encoding="utf-8"?>
<p:tagLst xmlns:p="http://schemas.openxmlformats.org/presentationml/2006/main">
  <p:tag name="AS_UNIQUEID" val="7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3.xml><?xml version="1.0" encoding="utf-8"?>
<p:tagLst xmlns:p="http://schemas.openxmlformats.org/presentationml/2006/main">
  <p:tag name="AS_UNIQUEID" val="7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4.xml><?xml version="1.0" encoding="utf-8"?>
<p:tagLst xmlns:p="http://schemas.openxmlformats.org/presentationml/2006/main">
  <p:tag name="AS_UNIQUEID" val="7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5.xml><?xml version="1.0" encoding="utf-8"?>
<p:tagLst xmlns:p="http://schemas.openxmlformats.org/presentationml/2006/main">
  <p:tag name="AS_UNIQUEID" val="7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6.xml><?xml version="1.0" encoding="utf-8"?>
<p:tagLst xmlns:p="http://schemas.openxmlformats.org/presentationml/2006/main">
  <p:tag name="AS_UNIQUEID" val="723"/>
</p:tagLst>
</file>

<file path=ppt/tags/tag497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8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9.xml><?xml version="1.0" encoding="utf-8"?>
<p:tagLst xmlns:p="http://schemas.openxmlformats.org/presentationml/2006/main">
  <p:tag name="AS_UNIQUEID" val="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AS_UNIQUEID" val="232"/>
</p:tagLst>
</file>

<file path=ppt/tags/tag50.xml><?xml version="1.0" encoding="utf-8"?>
<p:tagLst xmlns:p="http://schemas.openxmlformats.org/presentationml/2006/main">
  <p:tag name="AS_UNIQUEID" val="277"/>
</p:tagLst>
</file>

<file path=ppt/tags/tag500.xml><?xml version="1.0" encoding="utf-8"?>
<p:tagLst xmlns:p="http://schemas.openxmlformats.org/presentationml/2006/main">
  <p:tag name="AS_UNIQUEID" val="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1.xml><?xml version="1.0" encoding="utf-8"?>
<p:tagLst xmlns:p="http://schemas.openxmlformats.org/presentationml/2006/main">
  <p:tag name="AS_UNIQUEID" val="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2.xml><?xml version="1.0" encoding="utf-8"?>
<p:tagLst xmlns:p="http://schemas.openxmlformats.org/presentationml/2006/main">
  <p:tag name="AS_UNIQUEID" val="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3.xml><?xml version="1.0" encoding="utf-8"?>
<p:tagLst xmlns:p="http://schemas.openxmlformats.org/presentationml/2006/main">
  <p:tag name="AS_UNIQUEID" val="7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4.xml><?xml version="1.0" encoding="utf-8"?>
<p:tagLst xmlns:p="http://schemas.openxmlformats.org/presentationml/2006/main">
  <p:tag name="AS_UNIQUEID" val="731"/>
</p:tagLst>
</file>

<file path=ppt/tags/tag505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6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7.xml><?xml version="1.0" encoding="utf-8"?>
<p:tagLst xmlns:p="http://schemas.openxmlformats.org/presentationml/2006/main">
  <p:tag name="AS_UNIQUEID" val="7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8.xml><?xml version="1.0" encoding="utf-8"?>
<p:tagLst xmlns:p="http://schemas.openxmlformats.org/presentationml/2006/main">
  <p:tag name="AS_UNIQUEID" val="735"/>
</p:tagLst>
</file>

<file path=ppt/tags/tag509.xml><?xml version="1.0" encoding="utf-8"?>
<p:tagLst xmlns:p="http://schemas.openxmlformats.org/presentationml/2006/main">
  <p:tag name="AS_UNIQUEID" val="736"/>
</p:tagLst>
</file>

<file path=ppt/tags/tag51.xml><?xml version="1.0" encoding="utf-8"?>
<p:tagLst xmlns:p="http://schemas.openxmlformats.org/presentationml/2006/main">
  <p:tag name="AS_UNIQUEID" val="278"/>
</p:tagLst>
</file>

<file path=ppt/tags/tag510.xml><?xml version="1.0" encoding="utf-8"?>
<p:tagLst xmlns:p="http://schemas.openxmlformats.org/presentationml/2006/main">
  <p:tag name="AS_UNIQUEID" val="7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1.xml><?xml version="1.0" encoding="utf-8"?>
<p:tagLst xmlns:p="http://schemas.openxmlformats.org/presentationml/2006/main">
  <p:tag name="AS_UNIQUEID" val="7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2.xml><?xml version="1.0" encoding="utf-8"?>
<p:tagLst xmlns:p="http://schemas.openxmlformats.org/presentationml/2006/main">
  <p:tag name="AS_UNIQUEID" val="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3.xml><?xml version="1.0" encoding="utf-8"?>
<p:tagLst xmlns:p="http://schemas.openxmlformats.org/presentationml/2006/main">
  <p:tag name="AS_UNIQUEID" val="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4.xml><?xml version="1.0" encoding="utf-8"?>
<p:tagLst xmlns:p="http://schemas.openxmlformats.org/presentationml/2006/main">
  <p:tag name="AS_UNIQUEID" val="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5.xml><?xml version="1.0" encoding="utf-8"?>
<p:tagLst xmlns:p="http://schemas.openxmlformats.org/presentationml/2006/main">
  <p:tag name="AS_UNIQUEID" val="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6.xml><?xml version="1.0" encoding="utf-8"?>
<p:tagLst xmlns:p="http://schemas.openxmlformats.org/presentationml/2006/main">
  <p:tag name="AS_UNIQUEID" val="743"/>
</p:tagLst>
</file>

<file path=ppt/tags/tag517.xml><?xml version="1.0" encoding="utf-8"?>
<p:tagLst xmlns:p="http://schemas.openxmlformats.org/presentationml/2006/main">
  <p:tag name="AS_UNIQUEID" val="744"/>
</p:tagLst>
</file>

<file path=ppt/tags/tag518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9.xml><?xml version="1.0" encoding="utf-8"?>
<p:tagLst xmlns:p="http://schemas.openxmlformats.org/presentationml/2006/main">
  <p:tag name="AS_UNIQUEID" val="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AS_UNIQUEID" val="279"/>
</p:tagLst>
</file>

<file path=ppt/tags/tag520.xml><?xml version="1.0" encoding="utf-8"?>
<p:tagLst xmlns:p="http://schemas.openxmlformats.org/presentationml/2006/main">
  <p:tag name="AS_UNIQUEID" val="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1.xml><?xml version="1.0" encoding="utf-8"?>
<p:tagLst xmlns:p="http://schemas.openxmlformats.org/presentationml/2006/main">
  <p:tag name="AS_UNIQUEID" val="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2.xml><?xml version="1.0" encoding="utf-8"?>
<p:tagLst xmlns:p="http://schemas.openxmlformats.org/presentationml/2006/main">
  <p:tag name="AS_UNIQUEID" val="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3.xml><?xml version="1.0" encoding="utf-8"?>
<p:tagLst xmlns:p="http://schemas.openxmlformats.org/presentationml/2006/main">
  <p:tag name="AS_UNIQUEID" val="750"/>
</p:tagLst>
</file>

<file path=ppt/tags/tag524.xml><?xml version="1.0" encoding="utf-8"?>
<p:tagLst xmlns:p="http://schemas.openxmlformats.org/presentationml/2006/main">
  <p:tag name="AS_UNIQUEID" val="751"/>
</p:tagLst>
</file>

<file path=ppt/tags/tag525.xml><?xml version="1.0" encoding="utf-8"?>
<p:tagLst xmlns:p="http://schemas.openxmlformats.org/presentationml/2006/main">
  <p:tag name="AS_UNIQUEID" val="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6.xml><?xml version="1.0" encoding="utf-8"?>
<p:tagLst xmlns:p="http://schemas.openxmlformats.org/presentationml/2006/main">
  <p:tag name="AS_UNIQUEID" val="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7.xml><?xml version="1.0" encoding="utf-8"?>
<p:tagLst xmlns:p="http://schemas.openxmlformats.org/presentationml/2006/main">
  <p:tag name="AS_UNIQUEID" val="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8.xml><?xml version="1.0" encoding="utf-8"?>
<p:tagLst xmlns:p="http://schemas.openxmlformats.org/presentationml/2006/main">
  <p:tag name="AS_UNIQUEID" val="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9.xml><?xml version="1.0" encoding="utf-8"?>
<p:tagLst xmlns:p="http://schemas.openxmlformats.org/presentationml/2006/main">
  <p:tag name="AS_UNIQUEID" val="756"/>
</p:tagLst>
</file>

<file path=ppt/tags/tag53.xml><?xml version="1.0" encoding="utf-8"?>
<p:tagLst xmlns:p="http://schemas.openxmlformats.org/presentationml/2006/main">
  <p:tag name="AS_UNIQUEID" val="280"/>
</p:tagLst>
</file>

<file path=ppt/tags/tag530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1.xml><?xml version="1.0" encoding="utf-8"?>
<p:tagLst xmlns:p="http://schemas.openxmlformats.org/presentationml/2006/main">
  <p:tag name="AS_UNIQUEID" val="758"/>
</p:tagLst>
</file>

<file path=ppt/tags/tag532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3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4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5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6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7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8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9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281"/>
</p:tagLst>
</file>

<file path=ppt/tags/tag540.xml><?xml version="1.0" encoding="utf-8"?>
<p:tagLst xmlns:p="http://schemas.openxmlformats.org/presentationml/2006/main">
  <p:tag name="AS_UNIQUEID" val="767"/>
</p:tagLst>
</file>

<file path=ppt/tags/tag541.xml><?xml version="1.0" encoding="utf-8"?>
<p:tagLst xmlns:p="http://schemas.openxmlformats.org/presentationml/2006/main">
  <p:tag name="AS_UNIQUEID" val="76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2.xml><?xml version="1.0" encoding="utf-8"?>
<p:tagLst xmlns:p="http://schemas.openxmlformats.org/presentationml/2006/main">
  <p:tag name="AS_UNIQUEID" val="7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3.xml><?xml version="1.0" encoding="utf-8"?>
<p:tagLst xmlns:p="http://schemas.openxmlformats.org/presentationml/2006/main">
  <p:tag name="AS_UNIQUEID" val="7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4.xml><?xml version="1.0" encoding="utf-8"?>
<p:tagLst xmlns:p="http://schemas.openxmlformats.org/presentationml/2006/main">
  <p:tag name="AS_UNIQUEID" val="7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545.xml><?xml version="1.0" encoding="utf-8"?>
<p:tagLst xmlns:p="http://schemas.openxmlformats.org/presentationml/2006/main">
  <p:tag name="AS_UNIQUEID" val="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546.xml><?xml version="1.0" encoding="utf-8"?>
<p:tagLst xmlns:p="http://schemas.openxmlformats.org/presentationml/2006/main">
  <p:tag name="AS_UNIQUEID" val="773"/>
</p:tagLst>
</file>

<file path=ppt/tags/tag547.xml><?xml version="1.0" encoding="utf-8"?>
<p:tagLst xmlns:p="http://schemas.openxmlformats.org/presentationml/2006/main">
  <p:tag name="AS_UNIQUEID" val="7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ags/tag548.xml><?xml version="1.0" encoding="utf-8"?>
<p:tagLst xmlns:p="http://schemas.openxmlformats.org/presentationml/2006/main">
  <p:tag name="AS_UNIQUEID" val="77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549.xml><?xml version="1.0" encoding="utf-8"?>
<p:tagLst xmlns:p="http://schemas.openxmlformats.org/presentationml/2006/main">
  <p:tag name="AS_UNIQUEID" val="7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</p:tagLst>
</file>

<file path=ppt/tags/tag55.xml><?xml version="1.0" encoding="utf-8"?>
<p:tagLst xmlns:p="http://schemas.openxmlformats.org/presentationml/2006/main">
  <p:tag name="AS_UNIQUEID" val="282"/>
</p:tagLst>
</file>

<file path=ppt/tags/tag550.xml><?xml version="1.0" encoding="utf-8"?>
<p:tagLst xmlns:p="http://schemas.openxmlformats.org/presentationml/2006/main">
  <p:tag name="AS_UNIQUEID" val="7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</p:tagLst>
</file>

<file path=ppt/tags/tag551.xml><?xml version="1.0" encoding="utf-8"?>
<p:tagLst xmlns:p="http://schemas.openxmlformats.org/presentationml/2006/main">
  <p:tag name="AS_UNIQUEID" val="7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TYPE" val="i"/>
</p:tagLst>
</file>

<file path=ppt/tags/tag552.xml><?xml version="1.0" encoding="utf-8"?>
<p:tagLst xmlns:p="http://schemas.openxmlformats.org/presentationml/2006/main">
  <p:tag name="AS_UNIQUEID" val="7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TYPE" val="i"/>
</p:tagLst>
</file>

<file path=ppt/tags/tag553.xml><?xml version="1.0" encoding="utf-8"?>
<p:tagLst xmlns:p="http://schemas.openxmlformats.org/presentationml/2006/main">
  <p:tag name="AS_UNIQUEID" val="7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TYPE" val="i"/>
</p:tagLst>
</file>

<file path=ppt/tags/tag554.xml><?xml version="1.0" encoding="utf-8"?>
<p:tagLst xmlns:p="http://schemas.openxmlformats.org/presentationml/2006/main">
  <p:tag name="AS_UNIQUEID" val="7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TYPE" val="i"/>
</p:tagLst>
</file>

<file path=ppt/tags/tag555.xml><?xml version="1.0" encoding="utf-8"?>
<p:tagLst xmlns:p="http://schemas.openxmlformats.org/presentationml/2006/main">
  <p:tag name="AS_UNIQUEID" val="78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56.xml><?xml version="1.0" encoding="utf-8"?>
<p:tagLst xmlns:p="http://schemas.openxmlformats.org/presentationml/2006/main">
  <p:tag name="AS_UNIQUEID" val="783"/>
</p:tagLst>
</file>

<file path=ppt/tags/tag557.xml><?xml version="1.0" encoding="utf-8"?>
<p:tagLst xmlns:p="http://schemas.openxmlformats.org/presentationml/2006/main">
  <p:tag name="AS_UNIQUEID" val="784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58.xml><?xml version="1.0" encoding="utf-8"?>
<p:tagLst xmlns:p="http://schemas.openxmlformats.org/presentationml/2006/main">
  <p:tag name="AS_UNIQUEID" val="78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559.xml><?xml version="1.0" encoding="utf-8"?>
<p:tagLst xmlns:p="http://schemas.openxmlformats.org/presentationml/2006/main">
  <p:tag name="AS_UNIQUEID" val="78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6.xml><?xml version="1.0" encoding="utf-8"?>
<p:tagLst xmlns:p="http://schemas.openxmlformats.org/presentationml/2006/main">
  <p:tag name="AS_UNIQUEID" val="283"/>
</p:tagLst>
</file>

<file path=ppt/tags/tag560.xml><?xml version="1.0" encoding="utf-8"?>
<p:tagLst xmlns:p="http://schemas.openxmlformats.org/presentationml/2006/main">
  <p:tag name="AS_UNIQUEID" val="78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61.xml><?xml version="1.0" encoding="utf-8"?>
<p:tagLst xmlns:p="http://schemas.openxmlformats.org/presentationml/2006/main">
  <p:tag name="AS_UNIQUEID" val="78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62.xml><?xml version="1.0" encoding="utf-8"?>
<p:tagLst xmlns:p="http://schemas.openxmlformats.org/presentationml/2006/main">
  <p:tag name="AS_UNIQUEID" val="78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63.xml><?xml version="1.0" encoding="utf-8"?>
<p:tagLst xmlns:p="http://schemas.openxmlformats.org/presentationml/2006/main">
  <p:tag name="AS_UNIQUEID" val="79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64.xml><?xml version="1.0" encoding="utf-8"?>
<p:tagLst xmlns:p="http://schemas.openxmlformats.org/presentationml/2006/main">
  <p:tag name="AS_UNIQUEID" val="791"/>
</p:tagLst>
</file>

<file path=ppt/tags/tag565.xml><?xml version="1.0" encoding="utf-8"?>
<p:tagLst xmlns:p="http://schemas.openxmlformats.org/presentationml/2006/main">
  <p:tag name="AS_UNIQUEID" val="792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66.xml><?xml version="1.0" encoding="utf-8"?>
<p:tagLst xmlns:p="http://schemas.openxmlformats.org/presentationml/2006/main">
  <p:tag name="AS_UNIQUEID" val="79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567.xml><?xml version="1.0" encoding="utf-8"?>
<p:tagLst xmlns:p="http://schemas.openxmlformats.org/presentationml/2006/main">
  <p:tag name="AS_UNIQUEID" val="79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8.xml><?xml version="1.0" encoding="utf-8"?>
<p:tagLst xmlns:p="http://schemas.openxmlformats.org/presentationml/2006/main">
  <p:tag name="AS_UNIQUEID" val="79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9.xml><?xml version="1.0" encoding="utf-8"?>
<p:tagLst xmlns:p="http://schemas.openxmlformats.org/presentationml/2006/main">
  <p:tag name="AS_UNIQUEID" val="79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7.xml><?xml version="1.0" encoding="utf-8"?>
<p:tagLst xmlns:p="http://schemas.openxmlformats.org/presentationml/2006/main">
  <p:tag name="AS_UNIQUEID" val="284"/>
</p:tagLst>
</file>

<file path=ppt/tags/tag570.xml><?xml version="1.0" encoding="utf-8"?>
<p:tagLst xmlns:p="http://schemas.openxmlformats.org/presentationml/2006/main">
  <p:tag name="AS_UNIQUEID" val="79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71.xml><?xml version="1.0" encoding="utf-8"?>
<p:tagLst xmlns:p="http://schemas.openxmlformats.org/presentationml/2006/main">
  <p:tag name="AS_UNIQUEID" val="79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72.xml><?xml version="1.0" encoding="utf-8"?>
<p:tagLst xmlns:p="http://schemas.openxmlformats.org/presentationml/2006/main">
  <p:tag name="AS_UNIQUEID" val="79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73.xml><?xml version="1.0" encoding="utf-8"?>
<p:tagLst xmlns:p="http://schemas.openxmlformats.org/presentationml/2006/main">
  <p:tag name="AS_UNIQUEID" val="800"/>
</p:tagLst>
</file>

<file path=ppt/tags/tag574.xml><?xml version="1.0" encoding="utf-8"?>
<p:tagLst xmlns:p="http://schemas.openxmlformats.org/presentationml/2006/main">
  <p:tag name="AS_UNIQUEID" val="801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575.xml><?xml version="1.0" encoding="utf-8"?>
<p:tagLst xmlns:p="http://schemas.openxmlformats.org/presentationml/2006/main">
  <p:tag name="AS_UNIQUEID" val="80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6.xml><?xml version="1.0" encoding="utf-8"?>
<p:tagLst xmlns:p="http://schemas.openxmlformats.org/presentationml/2006/main">
  <p:tag name="AS_UNIQUEID" val="80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577.xml><?xml version="1.0" encoding="utf-8"?>
<p:tagLst xmlns:p="http://schemas.openxmlformats.org/presentationml/2006/main">
  <p:tag name="AS_UNIQUEID" val="80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578.xml><?xml version="1.0" encoding="utf-8"?>
<p:tagLst xmlns:p="http://schemas.openxmlformats.org/presentationml/2006/main">
  <p:tag name="AS_UNIQUEID" val="80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9.xml><?xml version="1.0" encoding="utf-8"?>
<p:tagLst xmlns:p="http://schemas.openxmlformats.org/presentationml/2006/main">
  <p:tag name="AS_UNIQUEID" val="80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8.xml><?xml version="1.0" encoding="utf-8"?>
<p:tagLst xmlns:p="http://schemas.openxmlformats.org/presentationml/2006/main">
  <p:tag name="AS_UNIQUEID" val="285"/>
</p:tagLst>
</file>

<file path=ppt/tags/tag580.xml><?xml version="1.0" encoding="utf-8"?>
<p:tagLst xmlns:p="http://schemas.openxmlformats.org/presentationml/2006/main">
  <p:tag name="AS_UNIQUEID" val="80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81.xml><?xml version="1.0" encoding="utf-8"?>
<p:tagLst xmlns:p="http://schemas.openxmlformats.org/presentationml/2006/main">
  <p:tag name="AS_UNIQUEID" val="80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82.xml><?xml version="1.0" encoding="utf-8"?>
<p:tagLst xmlns:p="http://schemas.openxmlformats.org/presentationml/2006/main">
  <p:tag name="AS_UNIQUEID" val="80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83.xml><?xml version="1.0" encoding="utf-8"?>
<p:tagLst xmlns:p="http://schemas.openxmlformats.org/presentationml/2006/main">
  <p:tag name="AS_UNIQUEID" val="81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84.xml><?xml version="1.0" encoding="utf-8"?>
<p:tagLst xmlns:p="http://schemas.openxmlformats.org/presentationml/2006/main">
  <p:tag name="AS_UNIQUEID" val="811"/>
</p:tagLst>
</file>

<file path=ppt/tags/tag585.xml><?xml version="1.0" encoding="utf-8"?>
<p:tagLst xmlns:p="http://schemas.openxmlformats.org/presentationml/2006/main">
  <p:tag name="AS_UNIQUEID" val="812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86.xml><?xml version="1.0" encoding="utf-8"?>
<p:tagLst xmlns:p="http://schemas.openxmlformats.org/presentationml/2006/main">
  <p:tag name="AS_UNIQUEID" val="81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587.xml><?xml version="1.0" encoding="utf-8"?>
<p:tagLst xmlns:p="http://schemas.openxmlformats.org/presentationml/2006/main">
  <p:tag name="AS_UNIQUEID" val="81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588.xml><?xml version="1.0" encoding="utf-8"?>
<p:tagLst xmlns:p="http://schemas.openxmlformats.org/presentationml/2006/main">
  <p:tag name="AS_UNIQUEID" val="815"/>
</p:tagLst>
</file>

<file path=ppt/tags/tag589.xml><?xml version="1.0" encoding="utf-8"?>
<p:tagLst xmlns:p="http://schemas.openxmlformats.org/presentationml/2006/main">
  <p:tag name="AS_UNIQUEID" val="81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59.xml><?xml version="1.0" encoding="utf-8"?>
<p:tagLst xmlns:p="http://schemas.openxmlformats.org/presentationml/2006/main">
  <p:tag name="AS_UNIQUEID" val="286"/>
</p:tagLst>
</file>

<file path=ppt/tags/tag590.xml><?xml version="1.0" encoding="utf-8"?>
<p:tagLst xmlns:p="http://schemas.openxmlformats.org/presentationml/2006/main">
  <p:tag name="AS_UNIQUEID" val="81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591.xml><?xml version="1.0" encoding="utf-8"?>
<p:tagLst xmlns:p="http://schemas.openxmlformats.org/presentationml/2006/main">
  <p:tag name="AS_UNIQUEID" val="81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592.xml><?xml version="1.0" encoding="utf-8"?>
<p:tagLst xmlns:p="http://schemas.openxmlformats.org/presentationml/2006/main">
  <p:tag name="AS_UNIQUEID" val="81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593.xml><?xml version="1.0" encoding="utf-8"?>
<p:tagLst xmlns:p="http://schemas.openxmlformats.org/presentationml/2006/main">
  <p:tag name="AS_UNIQUEID" val="82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594.xml><?xml version="1.0" encoding="utf-8"?>
<p:tagLst xmlns:p="http://schemas.openxmlformats.org/presentationml/2006/main">
  <p:tag name="AS_UNIQUEID" val="82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8"/>
  <p:tag name="KSO_WM_UNIT_INDEX" val="8"/>
  <p:tag name="KSO_WM_UNIT_LAYERLEVEL" val="1"/>
  <p:tag name="KSO_WM_UNIT_TYPE" val="i"/>
</p:tagLst>
</file>

<file path=ppt/tags/tag595.xml><?xml version="1.0" encoding="utf-8"?>
<p:tagLst xmlns:p="http://schemas.openxmlformats.org/presentationml/2006/main">
  <p:tag name="AS_UNIQUEID" val="82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0"/>
  <p:tag name="KSO_WM_UNIT_INDEX" val="10"/>
  <p:tag name="KSO_WM_UNIT_LAYERLEVEL" val="1"/>
  <p:tag name="KSO_WM_UNIT_TYPE" val="i"/>
</p:tagLst>
</file>

<file path=ppt/tags/tag596.xml><?xml version="1.0" encoding="utf-8"?>
<p:tagLst xmlns:p="http://schemas.openxmlformats.org/presentationml/2006/main">
  <p:tag name="AS_UNIQUEID" val="82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9"/>
  <p:tag name="KSO_WM_UNIT_INDEX" val="9"/>
  <p:tag name="KSO_WM_UNIT_LAYERLEVEL" val="1"/>
  <p:tag name="KSO_WM_UNIT_TYPE" val="i"/>
</p:tagLst>
</file>

<file path=ppt/tags/tag597.xml><?xml version="1.0" encoding="utf-8"?>
<p:tagLst xmlns:p="http://schemas.openxmlformats.org/presentationml/2006/main">
  <p:tag name="AS_UNIQUEID" val="82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98.xml><?xml version="1.0" encoding="utf-8"?>
<p:tagLst xmlns:p="http://schemas.openxmlformats.org/presentationml/2006/main">
  <p:tag name="AS_UNIQUEID" val="82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99.xml><?xml version="1.0" encoding="utf-8"?>
<p:tagLst xmlns:p="http://schemas.openxmlformats.org/presentationml/2006/main">
  <p:tag name="AS_UNIQUEID" val="82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.xml><?xml version="1.0" encoding="utf-8"?>
<p:tagLst xmlns:p="http://schemas.openxmlformats.org/presentationml/2006/main">
  <p:tag name="AS_UNIQUEID" val="233"/>
</p:tagLst>
</file>

<file path=ppt/tags/tag60.xml><?xml version="1.0" encoding="utf-8"?>
<p:tagLst xmlns:p="http://schemas.openxmlformats.org/presentationml/2006/main">
  <p:tag name="AS_UNIQUEID" val="287"/>
</p:tagLst>
</file>

<file path=ppt/tags/tag600.xml><?xml version="1.0" encoding="utf-8"?>
<p:tagLst xmlns:p="http://schemas.openxmlformats.org/presentationml/2006/main">
  <p:tag name="AS_UNIQUEID" val="82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01.xml><?xml version="1.0" encoding="utf-8"?>
<p:tagLst xmlns:p="http://schemas.openxmlformats.org/presentationml/2006/main">
  <p:tag name="AS_UNIQUEID" val="82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02.xml><?xml version="1.0" encoding="utf-8"?>
<p:tagLst xmlns:p="http://schemas.openxmlformats.org/presentationml/2006/main">
  <p:tag name="AS_UNIQUEID" val="82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03.xml><?xml version="1.0" encoding="utf-8"?>
<p:tagLst xmlns:p="http://schemas.openxmlformats.org/presentationml/2006/main">
  <p:tag name="AS_UNIQUEID" val="830"/>
</p:tagLst>
</file>

<file path=ppt/tags/tag604.xml><?xml version="1.0" encoding="utf-8"?>
<p:tagLst xmlns:p="http://schemas.openxmlformats.org/presentationml/2006/main">
  <p:tag name="AS_UNIQUEID" val="831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05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606.xml><?xml version="1.0" encoding="utf-8"?>
<p:tagLst xmlns:p="http://schemas.openxmlformats.org/presentationml/2006/main">
  <p:tag name="AS_UNIQUEID" val="8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607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5"/>
  <p:tag name="KSO_WM_UNIT_INDEX" val="35"/>
  <p:tag name="KSO_WM_UNIT_LAYERLEVEL" val="1"/>
  <p:tag name="KSO_WM_UNIT_TYPE" val="i"/>
</p:tagLst>
</file>

<file path=ppt/tags/tag608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7"/>
  <p:tag name="KSO_WM_UNIT_INDEX" val="37"/>
  <p:tag name="KSO_WM_UNIT_LAYERLEVEL" val="1"/>
  <p:tag name="KSO_WM_UNIT_TYPE" val="i"/>
</p:tagLst>
</file>

<file path=ppt/tags/tag609.xml><?xml version="1.0" encoding="utf-8"?>
<p:tagLst xmlns:p="http://schemas.openxmlformats.org/presentationml/2006/main">
  <p:tag name="AS_UNIQUEID" val="836"/>
  <p:tag name="KSO_WM_BEAUTIFY_FLAG" val="#wm#"/>
  <p:tag name="KSO_WM_SLIDE_BACKGROUND_TYPE" val="navigation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61.xml><?xml version="1.0" encoding="utf-8"?>
<p:tagLst xmlns:p="http://schemas.openxmlformats.org/presentationml/2006/main">
  <p:tag name="AS_UNIQUEID" val="288"/>
</p:tagLst>
</file>

<file path=ppt/tags/tag610.xml><?xml version="1.0" encoding="utf-8"?>
<p:tagLst xmlns:p="http://schemas.openxmlformats.org/presentationml/2006/main">
  <p:tag name="AS_UNIQUEID" val="837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1.xml><?xml version="1.0" encoding="utf-8"?>
<p:tagLst xmlns:p="http://schemas.openxmlformats.org/presentationml/2006/main">
  <p:tag name="AS_UNIQUEID" val="838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2.xml><?xml version="1.0" encoding="utf-8"?>
<p:tagLst xmlns:p="http://schemas.openxmlformats.org/presentationml/2006/main">
  <p:tag name="AS_UNIQUEID" val="839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3.xml><?xml version="1.0" encoding="utf-8"?>
<p:tagLst xmlns:p="http://schemas.openxmlformats.org/presentationml/2006/main">
  <p:tag name="AS_UNIQUEID" val="840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4.xml><?xml version="1.0" encoding="utf-8"?>
<p:tagLst xmlns:p="http://schemas.openxmlformats.org/presentationml/2006/main">
  <p:tag name="AS_UNIQUEID" val="841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5.xml><?xml version="1.0" encoding="utf-8"?>
<p:tagLst xmlns:p="http://schemas.openxmlformats.org/presentationml/2006/main">
  <p:tag name="AS_UNIQUEID" val="842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6.xml><?xml version="1.0" encoding="utf-8"?>
<p:tagLst xmlns:p="http://schemas.openxmlformats.org/presentationml/2006/main">
  <p:tag name="AS_UNIQUEID" val="843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7.xml><?xml version="1.0" encoding="utf-8"?>
<p:tagLst xmlns:p="http://schemas.openxmlformats.org/presentationml/2006/main">
  <p:tag name="AS_UNIQUEID" val="844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18.xml><?xml version="1.0" encoding="utf-8"?>
<p:tagLst xmlns:p="http://schemas.openxmlformats.org/presentationml/2006/main">
  <p:tag name="AS_UNIQUEID" val="845"/>
</p:tagLst>
</file>

<file path=ppt/tags/tag619.xml><?xml version="1.0" encoding="utf-8"?>
<p:tagLst xmlns:p="http://schemas.openxmlformats.org/presentationml/2006/main">
  <p:tag name="AS_UNIQUEID" val="846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62.xml><?xml version="1.0" encoding="utf-8"?>
<p:tagLst xmlns:p="http://schemas.openxmlformats.org/presentationml/2006/main">
  <p:tag name="AS_UNIQUEID" val="289"/>
</p:tagLst>
</file>

<file path=ppt/tags/tag620.xml><?xml version="1.0" encoding="utf-8"?>
<p:tagLst xmlns:p="http://schemas.openxmlformats.org/presentationml/2006/main">
  <p:tag name="AS_UNIQUEID" val="84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621.xml><?xml version="1.0" encoding="utf-8"?>
<p:tagLst xmlns:p="http://schemas.openxmlformats.org/presentationml/2006/main">
  <p:tag name="AS_UNIQUEID" val="84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622.xml><?xml version="1.0" encoding="utf-8"?>
<p:tagLst xmlns:p="http://schemas.openxmlformats.org/presentationml/2006/main">
  <p:tag name="AS_UNIQUEID" val="84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5"/>
  <p:tag name="KSO_WM_UNIT_INDEX" val="35"/>
  <p:tag name="KSO_WM_UNIT_LAYERLEVEL" val="1"/>
  <p:tag name="KSO_WM_UNIT_TYPE" val="i"/>
</p:tagLst>
</file>

<file path=ppt/tags/tag623.xml><?xml version="1.0" encoding="utf-8"?>
<p:tagLst xmlns:p="http://schemas.openxmlformats.org/presentationml/2006/main">
  <p:tag name="AS_UNIQUEID" val="85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6"/>
  <p:tag name="KSO_WM_UNIT_INDEX" val="36"/>
  <p:tag name="KSO_WM_UNIT_LAYERLEVEL" val="1"/>
  <p:tag name="KSO_WM_UNIT_TYPE" val="i"/>
</p:tagLst>
</file>

<file path=ppt/tags/tag624.xml><?xml version="1.0" encoding="utf-8"?>
<p:tagLst xmlns:p="http://schemas.openxmlformats.org/presentationml/2006/main">
  <p:tag name="AS_UNIQUEID" val="85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25.xml><?xml version="1.0" encoding="utf-8"?>
<p:tagLst xmlns:p="http://schemas.openxmlformats.org/presentationml/2006/main">
  <p:tag name="AS_UNIQUEID" val="85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26.xml><?xml version="1.0" encoding="utf-8"?>
<p:tagLst xmlns:p="http://schemas.openxmlformats.org/presentationml/2006/main">
  <p:tag name="AS_UNIQUEID" val="85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27.xml><?xml version="1.0" encoding="utf-8"?>
<p:tagLst xmlns:p="http://schemas.openxmlformats.org/presentationml/2006/main">
  <p:tag name="AS_UNIQUEID" val="85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28.xml><?xml version="1.0" encoding="utf-8"?>
<p:tagLst xmlns:p="http://schemas.openxmlformats.org/presentationml/2006/main">
  <p:tag name="AS_UNIQUEID" val="85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29.xml><?xml version="1.0" encoding="utf-8"?>
<p:tagLst xmlns:p="http://schemas.openxmlformats.org/presentationml/2006/main">
  <p:tag name="AS_UNIQUEID" val="856"/>
</p:tagLst>
</file>

<file path=ppt/tags/tag63.xml><?xml version="1.0" encoding="utf-8"?>
<p:tagLst xmlns:p="http://schemas.openxmlformats.org/presentationml/2006/main">
  <p:tag name="AS_UNIQUEID" val="290"/>
</p:tagLst>
</file>

<file path=ppt/tags/tag630.xml><?xml version="1.0" encoding="utf-8"?>
<p:tagLst xmlns:p="http://schemas.openxmlformats.org/presentationml/2006/main">
  <p:tag name="AS_UNIQUEID" val="857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1.xml><?xml version="1.0" encoding="utf-8"?>
<p:tagLst xmlns:p="http://schemas.openxmlformats.org/presentationml/2006/main">
  <p:tag name="AS_UNIQUEID" val="858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2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3.xml><?xml version="1.0" encoding="utf-8"?>
<p:tagLst xmlns:p="http://schemas.openxmlformats.org/presentationml/2006/main">
  <p:tag name="AS_UNIQUEID" val="8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4.xml><?xml version="1.0" encoding="utf-8"?>
<p:tagLst xmlns:p="http://schemas.openxmlformats.org/presentationml/2006/main">
  <p:tag name="AS_UNIQUEID" val="8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5.xml><?xml version="1.0" encoding="utf-8"?>
<p:tagLst xmlns:p="http://schemas.openxmlformats.org/presentationml/2006/main">
  <p:tag name="AS_UNIQUEID" val="862"/>
  <p:tag name="KSO_WM_BEAUTIFY_FLAG" val="#wm#"/>
  <p:tag name="KSO_WM_TAG_VERSION" val="1.0"/>
  <p:tag name="KSO_WM_TEMPLATE_CATEGORY" val="custom"/>
  <p:tag name="KSO_WM_TEMPLATE_COLOR_TYPE" val="1"/>
  <p:tag name="KSO_WM_TEMPLATE_INDEX" val="2020266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636.xml><?xml version="1.0" encoding="utf-8"?>
<p:tagLst xmlns:p="http://schemas.openxmlformats.org/presentationml/2006/main">
  <p:tag name="AS_UNIQUEID" val="863"/>
</p:tagLst>
</file>

<file path=ppt/tags/tag637.xml><?xml version="1.0" encoding="utf-8"?>
<p:tagLst xmlns:p="http://schemas.openxmlformats.org/presentationml/2006/main">
  <p:tag name="AS_UNIQUEID" val="864"/>
</p:tagLst>
</file>

<file path=ppt/tags/tag638.xml><?xml version="1.0" encoding="utf-8"?>
<p:tagLst xmlns:p="http://schemas.openxmlformats.org/presentationml/2006/main">
  <p:tag name="AS_UNIQUEID" val="865"/>
</p:tagLst>
</file>

<file path=ppt/tags/tag639.xml><?xml version="1.0" encoding="utf-8"?>
<p:tagLst xmlns:p="http://schemas.openxmlformats.org/presentationml/2006/main">
  <p:tag name="AS_UNIQUEID" val="866"/>
</p:tagLst>
</file>

<file path=ppt/tags/tag64.xml><?xml version="1.0" encoding="utf-8"?>
<p:tagLst xmlns:p="http://schemas.openxmlformats.org/presentationml/2006/main">
  <p:tag name="AS_UNIQUEID" val="291"/>
</p:tagLst>
</file>

<file path=ppt/tags/tag640.xml><?xml version="1.0" encoding="utf-8"?>
<p:tagLst xmlns:p="http://schemas.openxmlformats.org/presentationml/2006/main">
  <p:tag name="AS_UNIQUEID" val="867"/>
</p:tagLst>
</file>

<file path=ppt/tags/tag641.xml><?xml version="1.0" encoding="utf-8"?>
<p:tagLst xmlns:p="http://schemas.openxmlformats.org/presentationml/2006/main">
  <p:tag name="AS_UNIQUEID" val="868"/>
</p:tagLst>
</file>

<file path=ppt/tags/tag642.xml><?xml version="1.0" encoding="utf-8"?>
<p:tagLst xmlns:p="http://schemas.openxmlformats.org/presentationml/2006/main">
  <p:tag name="AS_UNIQUEID" val="869"/>
</p:tagLst>
</file>

<file path=ppt/tags/tag643.xml><?xml version="1.0" encoding="utf-8"?>
<p:tagLst xmlns:p="http://schemas.openxmlformats.org/presentationml/2006/main">
  <p:tag name="AS_UNIQUEID" val="870"/>
</p:tagLst>
</file>

<file path=ppt/tags/tag644.xml><?xml version="1.0" encoding="utf-8"?>
<p:tagLst xmlns:p="http://schemas.openxmlformats.org/presentationml/2006/main">
  <p:tag name="AS_UNIQUEID" val="871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custom20202661_1*a*1"/>
  <p:tag name="KSO_WM_UNIT_INDEX" val="1"/>
  <p:tag name="KSO_WM_UNIT_ISCONTENTSTITLE" val="0"/>
  <p:tag name="KSO_WM_UNIT_LAYERLEVEL" val="1"/>
  <p:tag name="KSO_WM_UNIT_NOCLEAR" val="0"/>
  <p:tag name="KSO_WM_UNIT_PRESET_TEXT" val="公开课教学课件PPT"/>
  <p:tag name="KSO_WM_UNIT_TYPE" val="a"/>
  <p:tag name="KSO_WM_UNIT_VALUE" val="10"/>
</p:tagLst>
</file>

<file path=ppt/tags/tag645.xml><?xml version="1.0" encoding="utf-8"?>
<p:tagLst xmlns:p="http://schemas.openxmlformats.org/presentationml/2006/main">
  <p:tag name="KSO_WM_BEAUTIFY_FLAG" val="#wm#"/>
  <p:tag name="KSO_WM_SLIDE_ID" val="custom20202661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66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646.xml><?xml version="1.0" encoding="utf-8"?>
<p:tagLst xmlns:p="http://schemas.openxmlformats.org/presentationml/2006/main">
  <p:tag name="AS_UNIQUEID" val="872"/>
</p:tagLst>
</file>

<file path=ppt/tags/tag647.xml><?xml version="1.0" encoding="utf-8"?>
<p:tagLst xmlns:p="http://schemas.openxmlformats.org/presentationml/2006/main">
  <p:tag name="AS_UNIQUEID" val="8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c8b7baf-51f1-46df-9a08-476e6a39ea59}"/>
</p:tagLst>
</file>

<file path=ppt/tags/tag648.xml><?xml version="1.0" encoding="utf-8"?>
<p:tagLst xmlns:p="http://schemas.openxmlformats.org/presentationml/2006/main">
  <p:tag name="AS_UNIQUEID" val="8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49.xml><?xml version="1.0" encoding="utf-8"?>
<p:tagLst xmlns:p="http://schemas.openxmlformats.org/presentationml/2006/main">
  <p:tag name="AS_UNIQUEID" val="875"/>
</p:tagLst>
</file>

<file path=ppt/tags/tag65.xml><?xml version="1.0" encoding="utf-8"?>
<p:tagLst xmlns:p="http://schemas.openxmlformats.org/presentationml/2006/main">
  <p:tag name="AS_UNIQUEID" val="292"/>
</p:tagLst>
</file>

<file path=ppt/tags/tag650.xml><?xml version="1.0" encoding="utf-8"?>
<p:tagLst xmlns:p="http://schemas.openxmlformats.org/presentationml/2006/main">
  <p:tag name="AS_UNIQUEID" val="8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1.xml><?xml version="1.0" encoding="utf-8"?>
<p:tagLst xmlns:p="http://schemas.openxmlformats.org/presentationml/2006/main">
  <p:tag name="AS_UNIQUEID" val="8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2.xml><?xml version="1.0" encoding="utf-8"?>
<p:tagLst xmlns:p="http://schemas.openxmlformats.org/presentationml/2006/main">
  <p:tag name="AS_UNIQUEID" val="8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3.xml><?xml version="1.0" encoding="utf-8"?>
<p:tagLst xmlns:p="http://schemas.openxmlformats.org/presentationml/2006/main">
  <p:tag name="AS_UNIQUEID" val="8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4.xml><?xml version="1.0" encoding="utf-8"?>
<p:tagLst xmlns:p="http://schemas.openxmlformats.org/presentationml/2006/main">
  <p:tag name="AS_UNIQUEID" val="8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5.xml><?xml version="1.0" encoding="utf-8"?>
<p:tagLst xmlns:p="http://schemas.openxmlformats.org/presentationml/2006/main">
  <p:tag name="AS_UNIQUEID" val="8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6.xml><?xml version="1.0" encoding="utf-8"?>
<p:tagLst xmlns:p="http://schemas.openxmlformats.org/presentationml/2006/main">
  <p:tag name="AS_UNIQUEID" val="88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7.xml><?xml version="1.0" encoding="utf-8"?>
<p:tagLst xmlns:p="http://schemas.openxmlformats.org/presentationml/2006/main">
  <p:tag name="AS_UNIQUEID" val="88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58.xml><?xml version="1.0" encoding="utf-8"?>
<p:tagLst xmlns:p="http://schemas.openxmlformats.org/presentationml/2006/main">
  <p:tag name="AS_UNIQUEID" val="884"/>
</p:tagLst>
</file>

<file path=ppt/tags/tag659.xml><?xml version="1.0" encoding="utf-8"?>
<p:tagLst xmlns:p="http://schemas.openxmlformats.org/presentationml/2006/main">
  <p:tag name="AS_UNIQUEID" val="885"/>
</p:tagLst>
</file>

<file path=ppt/tags/tag66.xml><?xml version="1.0" encoding="utf-8"?>
<p:tagLst xmlns:p="http://schemas.openxmlformats.org/presentationml/2006/main">
  <p:tag name="AS_UNIQUEID" val="293"/>
</p:tagLst>
</file>

<file path=ppt/tags/tag660.xml><?xml version="1.0" encoding="utf-8"?>
<p:tagLst xmlns:p="http://schemas.openxmlformats.org/presentationml/2006/main">
  <p:tag name="AS_UNIQUEID" val="886"/>
</p:tagLst>
</file>

<file path=ppt/tags/tag66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62.xml><?xml version="1.0" encoding="utf-8"?>
<p:tagLst xmlns:p="http://schemas.openxmlformats.org/presentationml/2006/main">
  <p:tag name="AS_UNIQUEID" val="887"/>
</p:tagLst>
</file>

<file path=ppt/tags/tag663.xml><?xml version="1.0" encoding="utf-8"?>
<p:tagLst xmlns:p="http://schemas.openxmlformats.org/presentationml/2006/main">
  <p:tag name="AS_UNIQUEID" val="88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2b84aca-8e9c-4d76-b1f1-19f74df0fe74}"/>
</p:tagLst>
</file>

<file path=ppt/tags/tag664.xml><?xml version="1.0" encoding="utf-8"?>
<p:tagLst xmlns:p="http://schemas.openxmlformats.org/presentationml/2006/main">
  <p:tag name="AS_UNIQUEID" val="8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65.xml><?xml version="1.0" encoding="utf-8"?>
<p:tagLst xmlns:p="http://schemas.openxmlformats.org/presentationml/2006/main">
  <p:tag name="AS_UNIQUEID" val="890"/>
</p:tagLst>
</file>

<file path=ppt/tags/tag666.xml><?xml version="1.0" encoding="utf-8"?>
<p:tagLst xmlns:p="http://schemas.openxmlformats.org/presentationml/2006/main">
  <p:tag name="AS_UNIQUEID" val="8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67.xml><?xml version="1.0" encoding="utf-8"?>
<p:tagLst xmlns:p="http://schemas.openxmlformats.org/presentationml/2006/main">
  <p:tag name="AS_UNIQUEID" val="8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68.xml><?xml version="1.0" encoding="utf-8"?>
<p:tagLst xmlns:p="http://schemas.openxmlformats.org/presentationml/2006/main">
  <p:tag name="AS_UNIQUEID" val="8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69.xml><?xml version="1.0" encoding="utf-8"?>
<p:tagLst xmlns:p="http://schemas.openxmlformats.org/presentationml/2006/main">
  <p:tag name="AS_UNIQUEID" val="8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7.xml><?xml version="1.0" encoding="utf-8"?>
<p:tagLst xmlns:p="http://schemas.openxmlformats.org/presentationml/2006/main">
  <p:tag name="AS_UNIQUEID" val="294"/>
</p:tagLst>
</file>

<file path=ppt/tags/tag670.xml><?xml version="1.0" encoding="utf-8"?>
<p:tagLst xmlns:p="http://schemas.openxmlformats.org/presentationml/2006/main">
  <p:tag name="AS_UNIQUEID" val="8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71.xml><?xml version="1.0" encoding="utf-8"?>
<p:tagLst xmlns:p="http://schemas.openxmlformats.org/presentationml/2006/main">
  <p:tag name="AS_UNIQUEID" val="8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72.xml><?xml version="1.0" encoding="utf-8"?>
<p:tagLst xmlns:p="http://schemas.openxmlformats.org/presentationml/2006/main">
  <p:tag name="AS_UNIQUEID" val="89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73.xml><?xml version="1.0" encoding="utf-8"?>
<p:tagLst xmlns:p="http://schemas.openxmlformats.org/presentationml/2006/main">
  <p:tag name="AS_UNIQUEID" val="8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74.xml><?xml version="1.0" encoding="utf-8"?>
<p:tagLst xmlns:p="http://schemas.openxmlformats.org/presentationml/2006/main">
  <p:tag name="AS_UNIQUEID" val="899"/>
</p:tagLst>
</file>

<file path=ppt/tags/tag67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76.xml><?xml version="1.0" encoding="utf-8"?>
<p:tagLst xmlns:p="http://schemas.openxmlformats.org/presentationml/2006/main">
  <p:tag name="AS_UNIQUEID" val="900"/>
</p:tagLst>
</file>

<file path=ppt/tags/tag677.xml><?xml version="1.0" encoding="utf-8"?>
<p:tagLst xmlns:p="http://schemas.openxmlformats.org/presentationml/2006/main">
  <p:tag name="AS_UNIQUEID" val="9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bb44f95-a233-4286-ab86-440b6f8909f1}"/>
</p:tagLst>
</file>

<file path=ppt/tags/tag678.xml><?xml version="1.0" encoding="utf-8"?>
<p:tagLst xmlns:p="http://schemas.openxmlformats.org/presentationml/2006/main">
  <p:tag name="AS_UNIQUEID" val="9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79.xml><?xml version="1.0" encoding="utf-8"?>
<p:tagLst xmlns:p="http://schemas.openxmlformats.org/presentationml/2006/main">
  <p:tag name="AS_UNIQUEID" val="903"/>
</p:tagLst>
</file>

<file path=ppt/tags/tag68.xml><?xml version="1.0" encoding="utf-8"?>
<p:tagLst xmlns:p="http://schemas.openxmlformats.org/presentationml/2006/main">
  <p:tag name="AS_UNIQUEID" val="295"/>
</p:tagLst>
</file>

<file path=ppt/tags/tag680.xml><?xml version="1.0" encoding="utf-8"?>
<p:tagLst xmlns:p="http://schemas.openxmlformats.org/presentationml/2006/main">
  <p:tag name="AS_UNIQUEID" val="90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1.xml><?xml version="1.0" encoding="utf-8"?>
<p:tagLst xmlns:p="http://schemas.openxmlformats.org/presentationml/2006/main">
  <p:tag name="AS_UNIQUEID" val="9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2.xml><?xml version="1.0" encoding="utf-8"?>
<p:tagLst xmlns:p="http://schemas.openxmlformats.org/presentationml/2006/main">
  <p:tag name="AS_UNIQUEID" val="9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3.xml><?xml version="1.0" encoding="utf-8"?>
<p:tagLst xmlns:p="http://schemas.openxmlformats.org/presentationml/2006/main">
  <p:tag name="AS_UNIQUEID" val="9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4.xml><?xml version="1.0" encoding="utf-8"?>
<p:tagLst xmlns:p="http://schemas.openxmlformats.org/presentationml/2006/main">
  <p:tag name="AS_UNIQUEID" val="9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5.xml><?xml version="1.0" encoding="utf-8"?>
<p:tagLst xmlns:p="http://schemas.openxmlformats.org/presentationml/2006/main">
  <p:tag name="AS_UNIQUEID" val="9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6.xml><?xml version="1.0" encoding="utf-8"?>
<p:tagLst xmlns:p="http://schemas.openxmlformats.org/presentationml/2006/main">
  <p:tag name="AS_UNIQUEID" val="9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7.xml><?xml version="1.0" encoding="utf-8"?>
<p:tagLst xmlns:p="http://schemas.openxmlformats.org/presentationml/2006/main">
  <p:tag name="AS_UNIQUEID" val="9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88.xml><?xml version="1.0" encoding="utf-8"?>
<p:tagLst xmlns:p="http://schemas.openxmlformats.org/presentationml/2006/main">
  <p:tag name="AS_UNIQUEID" val="912"/>
</p:tagLst>
</file>

<file path=ppt/tags/tag689.xml><?xml version="1.0" encoding="utf-8"?>
<p:tagLst xmlns:p="http://schemas.openxmlformats.org/presentationml/2006/main">
  <p:tag name="AS_UNIQUEID" val="913"/>
  <p:tag name="KSO_WM_UNIT_TEXT_FILL_FORE_SCHEMECOLOR_INDEX" val="13"/>
  <p:tag name="KSO_WM_UNIT_TEXT_FILL_FORE_SCHEMECOLOR_INDEX_BRIGHTNESS" val="0"/>
  <p:tag name="KSO_WM_UNIT_TEXT_FILL_TYPE" val="1"/>
</p:tagLst>
</file>

<file path=ppt/tags/tag69.xml><?xml version="1.0" encoding="utf-8"?>
<p:tagLst xmlns:p="http://schemas.openxmlformats.org/presentationml/2006/main">
  <p:tag name="AS_UNIQUEID" val="296"/>
</p:tagLst>
</file>

<file path=ppt/tags/tag69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91.xml><?xml version="1.0" encoding="utf-8"?>
<p:tagLst xmlns:p="http://schemas.openxmlformats.org/presentationml/2006/main">
  <p:tag name="AS_UNIQUEID" val="914"/>
</p:tagLst>
</file>

<file path=ppt/tags/tag692.xml><?xml version="1.0" encoding="utf-8"?>
<p:tagLst xmlns:p="http://schemas.openxmlformats.org/presentationml/2006/main">
  <p:tag name="AS_UNIQUEID" val="9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018c172-c6fc-4b0f-8bff-1165cd2c7630}"/>
</p:tagLst>
</file>

<file path=ppt/tags/tag693.xml><?xml version="1.0" encoding="utf-8"?>
<p:tagLst xmlns:p="http://schemas.openxmlformats.org/presentationml/2006/main">
  <p:tag name="AS_UNIQUEID" val="9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94.xml><?xml version="1.0" encoding="utf-8"?>
<p:tagLst xmlns:p="http://schemas.openxmlformats.org/presentationml/2006/main">
  <p:tag name="AS_UNIQUEID" val="917"/>
</p:tagLst>
</file>

<file path=ppt/tags/tag695.xml><?xml version="1.0" encoding="utf-8"?>
<p:tagLst xmlns:p="http://schemas.openxmlformats.org/presentationml/2006/main">
  <p:tag name="AS_UNIQUEID" val="91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96.xml><?xml version="1.0" encoding="utf-8"?>
<p:tagLst xmlns:p="http://schemas.openxmlformats.org/presentationml/2006/main">
  <p:tag name="AS_UNIQUEID" val="91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97.xml><?xml version="1.0" encoding="utf-8"?>
<p:tagLst xmlns:p="http://schemas.openxmlformats.org/presentationml/2006/main">
  <p:tag name="AS_UNIQUEID" val="9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98.xml><?xml version="1.0" encoding="utf-8"?>
<p:tagLst xmlns:p="http://schemas.openxmlformats.org/presentationml/2006/main">
  <p:tag name="AS_UNIQUEID" val="9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699.xml><?xml version="1.0" encoding="utf-8"?>
<p:tagLst xmlns:p="http://schemas.openxmlformats.org/presentationml/2006/main">
  <p:tag name="AS_UNIQUEID" val="9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.xml><?xml version="1.0" encoding="utf-8"?>
<p:tagLst xmlns:p="http://schemas.openxmlformats.org/presentationml/2006/main">
  <p:tag name="AS_UNIQUEID" val="234"/>
</p:tagLst>
</file>

<file path=ppt/tags/tag70.xml><?xml version="1.0" encoding="utf-8"?>
<p:tagLst xmlns:p="http://schemas.openxmlformats.org/presentationml/2006/main">
  <p:tag name="AS_UNIQUEID" val="297"/>
</p:tagLst>
</file>

<file path=ppt/tags/tag700.xml><?xml version="1.0" encoding="utf-8"?>
<p:tagLst xmlns:p="http://schemas.openxmlformats.org/presentationml/2006/main">
  <p:tag name="AS_UNIQUEID" val="9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01.xml><?xml version="1.0" encoding="utf-8"?>
<p:tagLst xmlns:p="http://schemas.openxmlformats.org/presentationml/2006/main">
  <p:tag name="AS_UNIQUEID" val="9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02.xml><?xml version="1.0" encoding="utf-8"?>
<p:tagLst xmlns:p="http://schemas.openxmlformats.org/presentationml/2006/main">
  <p:tag name="AS_UNIQUEID" val="9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03.xml><?xml version="1.0" encoding="utf-8"?>
<p:tagLst xmlns:p="http://schemas.openxmlformats.org/presentationml/2006/main">
  <p:tag name="AS_UNIQUEID" val="926"/>
</p:tagLst>
</file>

<file path=ppt/tags/tag704.xml><?xml version="1.0" encoding="utf-8"?>
<p:tagLst xmlns:p="http://schemas.openxmlformats.org/presentationml/2006/main">
  <p:tag name="AS_UNIQUEID" val="927"/>
  <p:tag name="KSO_WM_UNIT_TABLE_BEAUTIFY" val="smartTable{89e54407-4af6-45fa-bf17-44f2ab07c703}"/>
  <p:tag name="TABLE_COLORIDX" val="l"/>
  <p:tag name="TABLE_EMPHASIZE_COLOR" val="6579300"/>
  <p:tag name="TABLE_ONEKEY_SKIN_IDX" val="0"/>
  <p:tag name="TABLE_RECT" val="39.15*268.967*641.7*82.9"/>
  <p:tag name="TABLE_SKINIDX" val="-1"/>
</p:tagLst>
</file>

<file path=ppt/tags/tag70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06.xml><?xml version="1.0" encoding="utf-8"?>
<p:tagLst xmlns:p="http://schemas.openxmlformats.org/presentationml/2006/main">
  <p:tag name="AS_UNIQUEID" val="928"/>
</p:tagLst>
</file>

<file path=ppt/tags/tag707.xml><?xml version="1.0" encoding="utf-8"?>
<p:tagLst xmlns:p="http://schemas.openxmlformats.org/presentationml/2006/main">
  <p:tag name="AS_UNIQUEID" val="9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b46fe10-824e-4cd0-b914-bc9be4021867}"/>
</p:tagLst>
</file>

<file path=ppt/tags/tag708.xml><?xml version="1.0" encoding="utf-8"?>
<p:tagLst xmlns:p="http://schemas.openxmlformats.org/presentationml/2006/main">
  <p:tag name="AS_UNIQUEID" val="9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09.xml><?xml version="1.0" encoding="utf-8"?>
<p:tagLst xmlns:p="http://schemas.openxmlformats.org/presentationml/2006/main">
  <p:tag name="AS_UNIQUEID" val="931"/>
</p:tagLst>
</file>

<file path=ppt/tags/tag71.xml><?xml version="1.0" encoding="utf-8"?>
<p:tagLst xmlns:p="http://schemas.openxmlformats.org/presentationml/2006/main">
  <p:tag name="AS_UNIQUEID" val="298"/>
</p:tagLst>
</file>

<file path=ppt/tags/tag710.xml><?xml version="1.0" encoding="utf-8"?>
<p:tagLst xmlns:p="http://schemas.openxmlformats.org/presentationml/2006/main">
  <p:tag name="AS_UNIQUEID" val="9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1.xml><?xml version="1.0" encoding="utf-8"?>
<p:tagLst xmlns:p="http://schemas.openxmlformats.org/presentationml/2006/main">
  <p:tag name="AS_UNIQUEID" val="9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2.xml><?xml version="1.0" encoding="utf-8"?>
<p:tagLst xmlns:p="http://schemas.openxmlformats.org/presentationml/2006/main">
  <p:tag name="AS_UNIQUEID" val="9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3.xml><?xml version="1.0" encoding="utf-8"?>
<p:tagLst xmlns:p="http://schemas.openxmlformats.org/presentationml/2006/main">
  <p:tag name="AS_UNIQUEID" val="9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4.xml><?xml version="1.0" encoding="utf-8"?>
<p:tagLst xmlns:p="http://schemas.openxmlformats.org/presentationml/2006/main">
  <p:tag name="AS_UNIQUEID" val="9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5.xml><?xml version="1.0" encoding="utf-8"?>
<p:tagLst xmlns:p="http://schemas.openxmlformats.org/presentationml/2006/main">
  <p:tag name="AS_UNIQUEID" val="9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6.xml><?xml version="1.0" encoding="utf-8"?>
<p:tagLst xmlns:p="http://schemas.openxmlformats.org/presentationml/2006/main">
  <p:tag name="AS_UNIQUEID" val="9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7.xml><?xml version="1.0" encoding="utf-8"?>
<p:tagLst xmlns:p="http://schemas.openxmlformats.org/presentationml/2006/main">
  <p:tag name="AS_UNIQUEID" val="9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18.xml><?xml version="1.0" encoding="utf-8"?>
<p:tagLst xmlns:p="http://schemas.openxmlformats.org/presentationml/2006/main">
  <p:tag name="AS_UNIQUEID" val="940"/>
  <p:tag name="KSO_WM_UNIT_TEXT_FILL_FORE_SCHEMECOLOR_INDEX" val="13"/>
  <p:tag name="KSO_WM_UNIT_TEXT_FILL_FORE_SCHEMECOLOR_INDEX_BRIGHTNESS" val="0"/>
  <p:tag name="KSO_WM_UNIT_TEXT_FILL_TYPE" val="1"/>
</p:tagLst>
</file>

<file path=ppt/tags/tag71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2.xml><?xml version="1.0" encoding="utf-8"?>
<p:tagLst xmlns:p="http://schemas.openxmlformats.org/presentationml/2006/main">
  <p:tag name="AS_UNIQUEID" val="299"/>
</p:tagLst>
</file>

<file path=ppt/tags/tag720.xml><?xml version="1.0" encoding="utf-8"?>
<p:tagLst xmlns:p="http://schemas.openxmlformats.org/presentationml/2006/main">
  <p:tag name="AS_UNIQUEID" val="941"/>
</p:tagLst>
</file>

<file path=ppt/tags/tag721.xml><?xml version="1.0" encoding="utf-8"?>
<p:tagLst xmlns:p="http://schemas.openxmlformats.org/presentationml/2006/main">
  <p:tag name="AS_UNIQUEID" val="94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5f20b91-ba30-469e-a5dd-2a6d447d921e}"/>
</p:tagLst>
</file>

<file path=ppt/tags/tag722.xml><?xml version="1.0" encoding="utf-8"?>
<p:tagLst xmlns:p="http://schemas.openxmlformats.org/presentationml/2006/main">
  <p:tag name="AS_UNIQUEID" val="9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23.xml><?xml version="1.0" encoding="utf-8"?>
<p:tagLst xmlns:p="http://schemas.openxmlformats.org/presentationml/2006/main">
  <p:tag name="AS_UNIQUEID" val="944"/>
</p:tagLst>
</file>

<file path=ppt/tags/tag724.xml><?xml version="1.0" encoding="utf-8"?>
<p:tagLst xmlns:p="http://schemas.openxmlformats.org/presentationml/2006/main">
  <p:tag name="AS_UNIQUEID" val="9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25.xml><?xml version="1.0" encoding="utf-8"?>
<p:tagLst xmlns:p="http://schemas.openxmlformats.org/presentationml/2006/main">
  <p:tag name="AS_UNIQUEID" val="9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26.xml><?xml version="1.0" encoding="utf-8"?>
<p:tagLst xmlns:p="http://schemas.openxmlformats.org/presentationml/2006/main">
  <p:tag name="AS_UNIQUEID" val="9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27.xml><?xml version="1.0" encoding="utf-8"?>
<p:tagLst xmlns:p="http://schemas.openxmlformats.org/presentationml/2006/main">
  <p:tag name="AS_UNIQUEID" val="9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28.xml><?xml version="1.0" encoding="utf-8"?>
<p:tagLst xmlns:p="http://schemas.openxmlformats.org/presentationml/2006/main">
  <p:tag name="AS_UNIQUEID" val="9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29.xml><?xml version="1.0" encoding="utf-8"?>
<p:tagLst xmlns:p="http://schemas.openxmlformats.org/presentationml/2006/main">
  <p:tag name="AS_UNIQUEID" val="9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3.xml><?xml version="1.0" encoding="utf-8"?>
<p:tagLst xmlns:p="http://schemas.openxmlformats.org/presentationml/2006/main">
  <p:tag name="AS_UNIQUEID" val="300"/>
</p:tagLst>
</file>

<file path=ppt/tags/tag730.xml><?xml version="1.0" encoding="utf-8"?>
<p:tagLst xmlns:p="http://schemas.openxmlformats.org/presentationml/2006/main">
  <p:tag name="AS_UNIQUEID" val="9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31.xml><?xml version="1.0" encoding="utf-8"?>
<p:tagLst xmlns:p="http://schemas.openxmlformats.org/presentationml/2006/main">
  <p:tag name="AS_UNIQUEID" val="9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32.xml><?xml version="1.0" encoding="utf-8"?>
<p:tagLst xmlns:p="http://schemas.openxmlformats.org/presentationml/2006/main">
  <p:tag name="AS_UNIQUEID" val="953"/>
</p:tagLst>
</file>

<file path=ppt/tags/tag733.xml><?xml version="1.0" encoding="utf-8"?>
<p:tagLst xmlns:p="http://schemas.openxmlformats.org/presentationml/2006/main">
  <p:tag name="AS_UNIQUEID" val="954"/>
  <p:tag name="KSO_WM_UNIT_TEXT_FILL_FORE_SCHEMECOLOR_INDEX" val="13"/>
  <p:tag name="KSO_WM_UNIT_TEXT_FILL_FORE_SCHEMECOLOR_INDEX_BRIGHTNESS" val="0"/>
  <p:tag name="KSO_WM_UNIT_TEXT_FILL_TYPE" val="1"/>
</p:tagLst>
</file>

<file path=ppt/tags/tag73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35.xml><?xml version="1.0" encoding="utf-8"?>
<p:tagLst xmlns:p="http://schemas.openxmlformats.org/presentationml/2006/main">
  <p:tag name="AS_UNIQUEID" val="955"/>
</p:tagLst>
</file>

<file path=ppt/tags/tag736.xml><?xml version="1.0" encoding="utf-8"?>
<p:tagLst xmlns:p="http://schemas.openxmlformats.org/presentationml/2006/main">
  <p:tag name="AS_UNIQUEID" val="9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16bea2a-a0c9-47ba-9b0e-c02cf7128596}"/>
</p:tagLst>
</file>

<file path=ppt/tags/tag737.xml><?xml version="1.0" encoding="utf-8"?>
<p:tagLst xmlns:p="http://schemas.openxmlformats.org/presentationml/2006/main">
  <p:tag name="AS_UNIQUEID" val="95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38.xml><?xml version="1.0" encoding="utf-8"?>
<p:tagLst xmlns:p="http://schemas.openxmlformats.org/presentationml/2006/main">
  <p:tag name="AS_UNIQUEID" val="958"/>
</p:tagLst>
</file>

<file path=ppt/tags/tag739.xml><?xml version="1.0" encoding="utf-8"?>
<p:tagLst xmlns:p="http://schemas.openxmlformats.org/presentationml/2006/main">
  <p:tag name="AS_UNIQUEID" val="95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.xml><?xml version="1.0" encoding="utf-8"?>
<p:tagLst xmlns:p="http://schemas.openxmlformats.org/presentationml/2006/main">
  <p:tag name="AS_UNIQUEID" val="301"/>
</p:tagLst>
</file>

<file path=ppt/tags/tag740.xml><?xml version="1.0" encoding="utf-8"?>
<p:tagLst xmlns:p="http://schemas.openxmlformats.org/presentationml/2006/main">
  <p:tag name="AS_UNIQUEID" val="9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1.xml><?xml version="1.0" encoding="utf-8"?>
<p:tagLst xmlns:p="http://schemas.openxmlformats.org/presentationml/2006/main">
  <p:tag name="AS_UNIQUEID" val="96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2.xml><?xml version="1.0" encoding="utf-8"?>
<p:tagLst xmlns:p="http://schemas.openxmlformats.org/presentationml/2006/main">
  <p:tag name="AS_UNIQUEID" val="96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3.xml><?xml version="1.0" encoding="utf-8"?>
<p:tagLst xmlns:p="http://schemas.openxmlformats.org/presentationml/2006/main">
  <p:tag name="AS_UNIQUEID" val="96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4.xml><?xml version="1.0" encoding="utf-8"?>
<p:tagLst xmlns:p="http://schemas.openxmlformats.org/presentationml/2006/main">
  <p:tag name="AS_UNIQUEID" val="9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5.xml><?xml version="1.0" encoding="utf-8"?>
<p:tagLst xmlns:p="http://schemas.openxmlformats.org/presentationml/2006/main">
  <p:tag name="AS_UNIQUEID" val="9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6.xml><?xml version="1.0" encoding="utf-8"?>
<p:tagLst xmlns:p="http://schemas.openxmlformats.org/presentationml/2006/main">
  <p:tag name="AS_UNIQUEID" val="96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47.xml><?xml version="1.0" encoding="utf-8"?>
<p:tagLst xmlns:p="http://schemas.openxmlformats.org/presentationml/2006/main">
  <p:tag name="AS_UNIQUEID" val="967"/>
</p:tagLst>
</file>

<file path=ppt/tags/tag748.xml><?xml version="1.0" encoding="utf-8"?>
<p:tagLst xmlns:p="http://schemas.openxmlformats.org/presentationml/2006/main">
  <p:tag name="AS_UNIQUEID" val="968"/>
  <p:tag name="KSO_WM_UNIT_TEXT_FILL_FORE_SCHEMECOLOR_INDEX" val="5"/>
  <p:tag name="KSO_WM_UNIT_TEXT_FILL_FORE_SCHEMECOLOR_INDEX_BRIGHTNESS" val="0"/>
  <p:tag name="KSO_WM_UNIT_TEXT_FILL_TYPE" val="1"/>
</p:tagLst>
</file>

<file path=ppt/tags/tag74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5.xml><?xml version="1.0" encoding="utf-8"?>
<p:tagLst xmlns:p="http://schemas.openxmlformats.org/presentationml/2006/main">
  <p:tag name="AS_UNIQUEID" val="302"/>
</p:tagLst>
</file>

<file path=ppt/tags/tag750.xml><?xml version="1.0" encoding="utf-8"?>
<p:tagLst xmlns:p="http://schemas.openxmlformats.org/presentationml/2006/main">
  <p:tag name="AS_UNIQUEID" val="969"/>
</p:tagLst>
</file>

<file path=ppt/tags/tag751.xml><?xml version="1.0" encoding="utf-8"?>
<p:tagLst xmlns:p="http://schemas.openxmlformats.org/presentationml/2006/main">
  <p:tag name="AS_UNIQUEID" val="9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6bd7f3c-8113-4cc2-a251-cda24439d5bd}"/>
</p:tagLst>
</file>

<file path=ppt/tags/tag752.xml><?xml version="1.0" encoding="utf-8"?>
<p:tagLst xmlns:p="http://schemas.openxmlformats.org/presentationml/2006/main">
  <p:tag name="AS_UNIQUEID" val="9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53.xml><?xml version="1.0" encoding="utf-8"?>
<p:tagLst xmlns:p="http://schemas.openxmlformats.org/presentationml/2006/main">
  <p:tag name="AS_UNIQUEID" val="972"/>
</p:tagLst>
</file>

<file path=ppt/tags/tag754.xml><?xml version="1.0" encoding="utf-8"?>
<p:tagLst xmlns:p="http://schemas.openxmlformats.org/presentationml/2006/main">
  <p:tag name="AS_UNIQUEID" val="9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55.xml><?xml version="1.0" encoding="utf-8"?>
<p:tagLst xmlns:p="http://schemas.openxmlformats.org/presentationml/2006/main">
  <p:tag name="AS_UNIQUEID" val="9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56.xml><?xml version="1.0" encoding="utf-8"?>
<p:tagLst xmlns:p="http://schemas.openxmlformats.org/presentationml/2006/main">
  <p:tag name="AS_UNIQUEID" val="97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57.xml><?xml version="1.0" encoding="utf-8"?>
<p:tagLst xmlns:p="http://schemas.openxmlformats.org/presentationml/2006/main">
  <p:tag name="AS_UNIQUEID" val="9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58.xml><?xml version="1.0" encoding="utf-8"?>
<p:tagLst xmlns:p="http://schemas.openxmlformats.org/presentationml/2006/main">
  <p:tag name="AS_UNIQUEID" val="9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59.xml><?xml version="1.0" encoding="utf-8"?>
<p:tagLst xmlns:p="http://schemas.openxmlformats.org/presentationml/2006/main">
  <p:tag name="AS_UNIQUEID" val="9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6.xml><?xml version="1.0" encoding="utf-8"?>
<p:tagLst xmlns:p="http://schemas.openxmlformats.org/presentationml/2006/main">
  <p:tag name="AS_UNIQUEID" val="303"/>
</p:tagLst>
</file>

<file path=ppt/tags/tag760.xml><?xml version="1.0" encoding="utf-8"?>
<p:tagLst xmlns:p="http://schemas.openxmlformats.org/presentationml/2006/main">
  <p:tag name="AS_UNIQUEID" val="9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61.xml><?xml version="1.0" encoding="utf-8"?>
<p:tagLst xmlns:p="http://schemas.openxmlformats.org/presentationml/2006/main">
  <p:tag name="AS_UNIQUEID" val="9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62.xml><?xml version="1.0" encoding="utf-8"?>
<p:tagLst xmlns:p="http://schemas.openxmlformats.org/presentationml/2006/main">
  <p:tag name="AS_UNIQUEID" val="981"/>
</p:tagLst>
</file>

<file path=ppt/tags/tag763.xml><?xml version="1.0" encoding="utf-8"?>
<p:tagLst xmlns:p="http://schemas.openxmlformats.org/presentationml/2006/main">
  <p:tag name="AS_UNIQUEID" val="982"/>
  <p:tag name="KSO_WM_UNIT_TEXT_FILL_FORE_SCHEMECOLOR_INDEX" val="13"/>
  <p:tag name="KSO_WM_UNIT_TEXT_FILL_FORE_SCHEMECOLOR_INDEX_BRIGHTNESS" val="0"/>
  <p:tag name="KSO_WM_UNIT_TEXT_FILL_TYPE" val="1"/>
</p:tagLst>
</file>

<file path=ppt/tags/tag76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65.xml><?xml version="1.0" encoding="utf-8"?>
<p:tagLst xmlns:p="http://schemas.openxmlformats.org/presentationml/2006/main">
  <p:tag name="AS_UNIQUEID" val="983"/>
</p:tagLst>
</file>

<file path=ppt/tags/tag766.xml><?xml version="1.0" encoding="utf-8"?>
<p:tagLst xmlns:p="http://schemas.openxmlformats.org/presentationml/2006/main">
  <p:tag name="AS_UNIQUEID" val="98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59b868f-e0fa-4263-b908-cda9f5feffe1}"/>
</p:tagLst>
</file>

<file path=ppt/tags/tag767.xml><?xml version="1.0" encoding="utf-8"?>
<p:tagLst xmlns:p="http://schemas.openxmlformats.org/presentationml/2006/main">
  <p:tag name="AS_UNIQUEID" val="98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68.xml><?xml version="1.0" encoding="utf-8"?>
<p:tagLst xmlns:p="http://schemas.openxmlformats.org/presentationml/2006/main">
  <p:tag name="AS_UNIQUEID" val="986"/>
</p:tagLst>
</file>

<file path=ppt/tags/tag769.xml><?xml version="1.0" encoding="utf-8"?>
<p:tagLst xmlns:p="http://schemas.openxmlformats.org/presentationml/2006/main">
  <p:tag name="AS_UNIQUEID" val="9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.xml><?xml version="1.0" encoding="utf-8"?>
<p:tagLst xmlns:p="http://schemas.openxmlformats.org/presentationml/2006/main">
  <p:tag name="AS_UNIQUEID" val="304"/>
</p:tagLst>
</file>

<file path=ppt/tags/tag770.xml><?xml version="1.0" encoding="utf-8"?>
<p:tagLst xmlns:p="http://schemas.openxmlformats.org/presentationml/2006/main">
  <p:tag name="AS_UNIQUEID" val="98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1.xml><?xml version="1.0" encoding="utf-8"?>
<p:tagLst xmlns:p="http://schemas.openxmlformats.org/presentationml/2006/main">
  <p:tag name="AS_UNIQUEID" val="9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2.xml><?xml version="1.0" encoding="utf-8"?>
<p:tagLst xmlns:p="http://schemas.openxmlformats.org/presentationml/2006/main">
  <p:tag name="AS_UNIQUEID" val="9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3.xml><?xml version="1.0" encoding="utf-8"?>
<p:tagLst xmlns:p="http://schemas.openxmlformats.org/presentationml/2006/main">
  <p:tag name="AS_UNIQUEID" val="9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4.xml><?xml version="1.0" encoding="utf-8"?>
<p:tagLst xmlns:p="http://schemas.openxmlformats.org/presentationml/2006/main">
  <p:tag name="AS_UNIQUEID" val="9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5.xml><?xml version="1.0" encoding="utf-8"?>
<p:tagLst xmlns:p="http://schemas.openxmlformats.org/presentationml/2006/main">
  <p:tag name="AS_UNIQUEID" val="9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6.xml><?xml version="1.0" encoding="utf-8"?>
<p:tagLst xmlns:p="http://schemas.openxmlformats.org/presentationml/2006/main">
  <p:tag name="AS_UNIQUEID" val="9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77.xml><?xml version="1.0" encoding="utf-8"?>
<p:tagLst xmlns:p="http://schemas.openxmlformats.org/presentationml/2006/main">
  <p:tag name="AS_UNIQUEID" val="995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78.xml><?xml version="1.0" encoding="utf-8"?>
<p:tagLst xmlns:p="http://schemas.openxmlformats.org/presentationml/2006/main">
  <p:tag name="AS_UNIQUEID" val="996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79.xml><?xml version="1.0" encoding="utf-8"?>
<p:tagLst xmlns:p="http://schemas.openxmlformats.org/presentationml/2006/main">
  <p:tag name="AS_UNIQUEID" val="997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8.xml><?xml version="1.0" encoding="utf-8"?>
<p:tagLst xmlns:p="http://schemas.openxmlformats.org/presentationml/2006/main">
  <p:tag name="AS_UNIQUEID" val="305"/>
</p:tagLst>
</file>

<file path=ppt/tags/tag780.xml><?xml version="1.0" encoding="utf-8"?>
<p:tagLst xmlns:p="http://schemas.openxmlformats.org/presentationml/2006/main">
  <p:tag name="AS_UNIQUEID" val="998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81.xml><?xml version="1.0" encoding="utf-8"?>
<p:tagLst xmlns:p="http://schemas.openxmlformats.org/presentationml/2006/main">
  <p:tag name="AS_UNIQUEID" val="999"/>
</p:tagLst>
</file>

<file path=ppt/tags/tag782.xml><?xml version="1.0" encoding="utf-8"?>
<p:tagLst xmlns:p="http://schemas.openxmlformats.org/presentationml/2006/main">
  <p:tag name="AS_UNIQUEID" val="1000"/>
</p:tagLst>
</file>

<file path=ppt/tags/tag783.xml><?xml version="1.0" encoding="utf-8"?>
<p:tagLst xmlns:p="http://schemas.openxmlformats.org/presentationml/2006/main">
  <p:tag name="AS_UNIQUEID" val="1001"/>
</p:tagLst>
</file>

<file path=ppt/tags/tag784.xml><?xml version="1.0" encoding="utf-8"?>
<p:tagLst xmlns:p="http://schemas.openxmlformats.org/presentationml/2006/main">
  <p:tag name="AS_UNIQUEID" val="1002"/>
  <p:tag name="KSO_WM_UNIT_LINE_FILL_TYPE" val="2"/>
  <p:tag name="KSO_WM_UNIT_LINE_FORE_SCHEMECOLOR_INDEX" val="13"/>
  <p:tag name="KSO_WM_UNIT_LINE_FORE_SCHEMECOLOR_INDEX_BRIGHTNESS" val="0"/>
</p:tagLst>
</file>

<file path=ppt/tags/tag785.xml><?xml version="1.0" encoding="utf-8"?>
<p:tagLst xmlns:p="http://schemas.openxmlformats.org/presentationml/2006/main">
  <p:tag name="AS_UNIQUEID" val="1003"/>
  <p:tag name="KSO_WM_UNIT_LINE_FILL_TYPE" val="2"/>
  <p:tag name="KSO_WM_UNIT_LINE_FORE_SCHEMECOLOR_INDEX" val="13"/>
  <p:tag name="KSO_WM_UNIT_LINE_FORE_SCHEMECOLOR_INDEX_BRIGHTNESS" val="0"/>
</p:tagLst>
</file>

<file path=ppt/tags/tag786.xml><?xml version="1.0" encoding="utf-8"?>
<p:tagLst xmlns:p="http://schemas.openxmlformats.org/presentationml/2006/main">
  <p:tag name="AS_UNIQUEID" val="1004"/>
  <p:tag name="KSO_WM_UNIT_LINE_FILL_TYPE" val="2"/>
  <p:tag name="KSO_WM_UNIT_LINE_FORE_SCHEMECOLOR_INDEX" val="13"/>
  <p:tag name="KSO_WM_UNIT_LINE_FORE_SCHEMECOLOR_INDEX_BRIGHTNESS" val="0"/>
</p:tagLst>
</file>

<file path=ppt/tags/tag787.xml><?xml version="1.0" encoding="utf-8"?>
<p:tagLst xmlns:p="http://schemas.openxmlformats.org/presentationml/2006/main">
  <p:tag name="AS_UNIQUEID" val="1005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88.xml><?xml version="1.0" encoding="utf-8"?>
<p:tagLst xmlns:p="http://schemas.openxmlformats.org/presentationml/2006/main">
  <p:tag name="AS_UNIQUEID" val="1006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89.xml><?xml version="1.0" encoding="utf-8"?>
<p:tagLst xmlns:p="http://schemas.openxmlformats.org/presentationml/2006/main">
  <p:tag name="AS_UNIQUEID" val="1007"/>
</p:tagLst>
</file>

<file path=ppt/tags/tag79.xml><?xml version="1.0" encoding="utf-8"?>
<p:tagLst xmlns:p="http://schemas.openxmlformats.org/presentationml/2006/main">
  <p:tag name="AS_UNIQUEID" val="306"/>
</p:tagLst>
</file>

<file path=ppt/tags/tag790.xml><?xml version="1.0" encoding="utf-8"?>
<p:tagLst xmlns:p="http://schemas.openxmlformats.org/presentationml/2006/main">
  <p:tag name="AS_UNIQUEID" val="1008"/>
  <p:tag name="KSO_WM_UNIT_TEXT_FILL_FORE_SCHEMECOLOR_INDEX" val="13"/>
  <p:tag name="KSO_WM_UNIT_TEXT_FILL_FORE_SCHEMECOLOR_INDEX_BRIGHTNESS" val="0"/>
  <p:tag name="KSO_WM_UNIT_TEXT_FILL_TYPE" val="1"/>
</p:tagLst>
</file>

<file path=ppt/tags/tag791.xml><?xml version="1.0" encoding="utf-8"?>
<p:tagLst xmlns:p="http://schemas.openxmlformats.org/presentationml/2006/main">
  <p:tag name="AS_UNIQUEID" val="1009"/>
  <p:tag name="KSO_WM_UNIT_TEXT_FILL_FORE_SCHEMECOLOR_INDEX" val="13"/>
  <p:tag name="KSO_WM_UNIT_TEXT_FILL_FORE_SCHEMECOLOR_INDEX_BRIGHTNESS" val="0"/>
  <p:tag name="KSO_WM_UNIT_TEXT_FILL_TYPE" val="1"/>
</p:tagLst>
</file>

<file path=ppt/tags/tag792.xml><?xml version="1.0" encoding="utf-8"?>
<p:tagLst xmlns:p="http://schemas.openxmlformats.org/presentationml/2006/main">
  <p:tag name="AS_UNIQUEID" val="1010"/>
  <p:tag name="KSO_WM_UNIT_TEXT_FILL_FORE_SCHEMECOLOR_INDEX" val="13"/>
  <p:tag name="KSO_WM_UNIT_TEXT_FILL_FORE_SCHEMECOLOR_INDEX_BRIGHTNESS" val="0"/>
  <p:tag name="KSO_WM_UNIT_TEXT_FILL_TYPE" val="1"/>
</p:tagLst>
</file>

<file path=ppt/tags/tag793.xml><?xml version="1.0" encoding="utf-8"?>
<p:tagLst xmlns:p="http://schemas.openxmlformats.org/presentationml/2006/main">
  <p:tag name="AS_UNIQUEID" val="1011"/>
  <p:tag name="KSO_WM_UNIT_TEXT_FILL_FORE_SCHEMECOLOR_INDEX" val="13"/>
  <p:tag name="KSO_WM_UNIT_TEXT_FILL_FORE_SCHEMECOLOR_INDEX_BRIGHTNESS" val="0"/>
  <p:tag name="KSO_WM_UNIT_TEXT_FILL_TYPE" val="1"/>
</p:tagLst>
</file>

<file path=ppt/tags/tag794.xml><?xml version="1.0" encoding="utf-8"?>
<p:tagLst xmlns:p="http://schemas.openxmlformats.org/presentationml/2006/main">
  <p:tag name="AS_UNIQUEID" val="1012"/>
  <p:tag name="KSO_WM_UNIT_TEXT_FILL_FORE_SCHEMECOLOR_INDEX" val="13"/>
  <p:tag name="KSO_WM_UNIT_TEXT_FILL_FORE_SCHEMECOLOR_INDEX_BRIGHTNESS" val="0"/>
  <p:tag name="KSO_WM_UNIT_TEXT_FILL_TYPE" val="1"/>
</p:tagLst>
</file>

<file path=ppt/tags/tag79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96.xml><?xml version="1.0" encoding="utf-8"?>
<p:tagLst xmlns:p="http://schemas.openxmlformats.org/presentationml/2006/main">
  <p:tag name="AS_UNIQUEID" val="1013"/>
</p:tagLst>
</file>

<file path=ppt/tags/tag797.xml><?xml version="1.0" encoding="utf-8"?>
<p:tagLst xmlns:p="http://schemas.openxmlformats.org/presentationml/2006/main">
  <p:tag name="AS_UNIQUEID" val="10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3b34886-feff-4b29-b3ca-84b65ae232d7}"/>
</p:tagLst>
</file>

<file path=ppt/tags/tag798.xml><?xml version="1.0" encoding="utf-8"?>
<p:tagLst xmlns:p="http://schemas.openxmlformats.org/presentationml/2006/main">
  <p:tag name="AS_UNIQUEID" val="10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799.xml><?xml version="1.0" encoding="utf-8"?>
<p:tagLst xmlns:p="http://schemas.openxmlformats.org/presentationml/2006/main">
  <p:tag name="AS_UNIQUEID" val="1016"/>
</p:tagLst>
</file>

<file path=ppt/tags/tag8.xml><?xml version="1.0" encoding="utf-8"?>
<p:tagLst xmlns:p="http://schemas.openxmlformats.org/presentationml/2006/main">
  <p:tag name="AS_UNIQUEID" val="235"/>
</p:tagLst>
</file>

<file path=ppt/tags/tag80.xml><?xml version="1.0" encoding="utf-8"?>
<p:tagLst xmlns:p="http://schemas.openxmlformats.org/presentationml/2006/main">
  <p:tag name="AS_UNIQUEID" val="307"/>
</p:tagLst>
</file>

<file path=ppt/tags/tag800.xml><?xml version="1.0" encoding="utf-8"?>
<p:tagLst xmlns:p="http://schemas.openxmlformats.org/presentationml/2006/main">
  <p:tag name="AS_UNIQUEID" val="101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1.xml><?xml version="1.0" encoding="utf-8"?>
<p:tagLst xmlns:p="http://schemas.openxmlformats.org/presentationml/2006/main">
  <p:tag name="AS_UNIQUEID" val="101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2.xml><?xml version="1.0" encoding="utf-8"?>
<p:tagLst xmlns:p="http://schemas.openxmlformats.org/presentationml/2006/main">
  <p:tag name="AS_UNIQUEID" val="101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3.xml><?xml version="1.0" encoding="utf-8"?>
<p:tagLst xmlns:p="http://schemas.openxmlformats.org/presentationml/2006/main">
  <p:tag name="AS_UNIQUEID" val="10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4.xml><?xml version="1.0" encoding="utf-8"?>
<p:tagLst xmlns:p="http://schemas.openxmlformats.org/presentationml/2006/main">
  <p:tag name="AS_UNIQUEID" val="10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5.xml><?xml version="1.0" encoding="utf-8"?>
<p:tagLst xmlns:p="http://schemas.openxmlformats.org/presentationml/2006/main">
  <p:tag name="AS_UNIQUEID" val="10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6.xml><?xml version="1.0" encoding="utf-8"?>
<p:tagLst xmlns:p="http://schemas.openxmlformats.org/presentationml/2006/main">
  <p:tag name="AS_UNIQUEID" val="10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7.xml><?xml version="1.0" encoding="utf-8"?>
<p:tagLst xmlns:p="http://schemas.openxmlformats.org/presentationml/2006/main">
  <p:tag name="AS_UNIQUEID" val="10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08.xml><?xml version="1.0" encoding="utf-8"?>
<p:tagLst xmlns:p="http://schemas.openxmlformats.org/presentationml/2006/main">
  <p:tag name="AS_UNIQUEID" val="1025"/>
  <p:tag name="KSO_WM_UNIT_TEXT_SHADOW_SCHEMECOLOR_INDEX" val="1"/>
  <p:tag name="KSO_WM_UNIT_TEXT_SHADOW_SCHEMECOLOR_INDEX_BRIGHTNESS" val="0"/>
</p:tagLst>
</file>

<file path=ppt/tags/tag809.xml><?xml version="1.0" encoding="utf-8"?>
<p:tagLst xmlns:p="http://schemas.openxmlformats.org/presentationml/2006/main">
  <p:tag name="AS_UNIQUEID" val="1026"/>
</p:tagLst>
</file>

<file path=ppt/tags/tag81.xml><?xml version="1.0" encoding="utf-8"?>
<p:tagLst xmlns:p="http://schemas.openxmlformats.org/presentationml/2006/main">
  <p:tag name="AS_UNIQUEID" val="308"/>
</p:tagLst>
</file>

<file path=ppt/tags/tag81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811.xml><?xml version="1.0" encoding="utf-8"?>
<p:tagLst xmlns:p="http://schemas.openxmlformats.org/presentationml/2006/main">
  <p:tag name="AS_UNIQUEID" val="1027"/>
</p:tagLst>
</file>

<file path=ppt/tags/tag812.xml><?xml version="1.0" encoding="utf-8"?>
<p:tagLst xmlns:p="http://schemas.openxmlformats.org/presentationml/2006/main">
  <p:tag name="AS_UNIQUEID" val="102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1c65a63-93ec-44a7-8d24-9391ce574e5b}"/>
</p:tagLst>
</file>

<file path=ppt/tags/tag813.xml><?xml version="1.0" encoding="utf-8"?>
<p:tagLst xmlns:p="http://schemas.openxmlformats.org/presentationml/2006/main">
  <p:tag name="AS_UNIQUEID" val="10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14.xml><?xml version="1.0" encoding="utf-8"?>
<p:tagLst xmlns:p="http://schemas.openxmlformats.org/presentationml/2006/main">
  <p:tag name="AS_UNIQUEID" val="1030"/>
</p:tagLst>
</file>

<file path=ppt/tags/tag815.xml><?xml version="1.0" encoding="utf-8"?>
<p:tagLst xmlns:p="http://schemas.openxmlformats.org/presentationml/2006/main">
  <p:tag name="AS_UNIQUEID" val="103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16.xml><?xml version="1.0" encoding="utf-8"?>
<p:tagLst xmlns:p="http://schemas.openxmlformats.org/presentationml/2006/main">
  <p:tag name="AS_UNIQUEID" val="10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17.xml><?xml version="1.0" encoding="utf-8"?>
<p:tagLst xmlns:p="http://schemas.openxmlformats.org/presentationml/2006/main">
  <p:tag name="AS_UNIQUEID" val="10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18.xml><?xml version="1.0" encoding="utf-8"?>
<p:tagLst xmlns:p="http://schemas.openxmlformats.org/presentationml/2006/main">
  <p:tag name="AS_UNIQUEID" val="10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19.xml><?xml version="1.0" encoding="utf-8"?>
<p:tagLst xmlns:p="http://schemas.openxmlformats.org/presentationml/2006/main">
  <p:tag name="AS_UNIQUEID" val="10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2.xml><?xml version="1.0" encoding="utf-8"?>
<p:tagLst xmlns:p="http://schemas.openxmlformats.org/presentationml/2006/main">
  <p:tag name="AS_UNIQUEID" val="30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0.xml><?xml version="1.0" encoding="utf-8"?>
<p:tagLst xmlns:p="http://schemas.openxmlformats.org/presentationml/2006/main">
  <p:tag name="AS_UNIQUEID" val="10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21.xml><?xml version="1.0" encoding="utf-8"?>
<p:tagLst xmlns:p="http://schemas.openxmlformats.org/presentationml/2006/main">
  <p:tag name="AS_UNIQUEID" val="10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22.xml><?xml version="1.0" encoding="utf-8"?>
<p:tagLst xmlns:p="http://schemas.openxmlformats.org/presentationml/2006/main">
  <p:tag name="AS_UNIQUEID" val="10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23.xml><?xml version="1.0" encoding="utf-8"?>
<p:tagLst xmlns:p="http://schemas.openxmlformats.org/presentationml/2006/main">
  <p:tag name="AS_UNIQUEID" val="1039"/>
  <p:tag name="KSO_WM_BEAUTIFY_FLAG" val="#wm#"/>
  <p:tag name="KSO_WM_TAG_VERSION" val="1.0"/>
  <p:tag name="KSO_WM_TEMPLATE_CATEGORY" val="mixed"/>
  <p:tag name="KSO_WM_TEMPLATE_INDEX" val="2020254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mixed20202549_1*f*1"/>
  <p:tag name="KSO_WM_UNIT_INDEX" val="1"/>
  <p:tag name="KSO_WM_UNIT_LAYERLEVEL" val="1"/>
  <p:tag name="KSO_WM_UNIT_NOCLEAR" val="1"/>
  <p:tag name="KSO_WM_UNIT_PRESET_TEXT" val="我们能实现，图文排版，让我们能实现，图文排版，让图图片&#10;您的正文已经经简明扼要，字字珠玑。&#10;您的正文已经经简明扼要，字字珠玑。&#10;您的正文已经经简明扼要，字字珠玑。&#10;您的正文已经经简明扼要，字字珠玑。&#10;我们能实现，图文排版，让我们能实现，图文排版，让图图片"/>
  <p:tag name="KSO_WM_UNIT_SHOW_EDIT_AREA_INDICATION" val="0"/>
  <p:tag name="KSO_WM_UNIT_TEXTBOXSTYLE_GUID" val="{b54232fe-6ff6-4f9f-8f16-b4afac884e28}"/>
  <p:tag name="KSO_WM_UNIT_TEXTBOXSTYLE_SHAPETYPE" val="0"/>
  <p:tag name="KSO_WM_UNIT_TEXTBOXSTYLE_TEMPLATEID" val="3139431"/>
  <p:tag name="KSO_WM_UNIT_TEXTBOXSTYLE_TEMPLATETYPE" val="9"/>
  <p:tag name="KSO_WM_UNIT_TEXTBOXSTYLE_TYPE" val="8"/>
  <p:tag name="KSO_WM_UNIT_TYPE" val="f"/>
  <p:tag name="KSO_WM_UNIT_VALUE" val="234"/>
</p:tagLst>
</file>

<file path=ppt/tags/tag824.xml><?xml version="1.0" encoding="utf-8"?>
<p:tagLst xmlns:p="http://schemas.openxmlformats.org/presentationml/2006/main">
  <p:tag name="AS_UNIQUEID" val="1040"/>
</p:tagLst>
</file>

<file path=ppt/tags/tag825.xml><?xml version="1.0" encoding="utf-8"?>
<p:tagLst xmlns:p="http://schemas.openxmlformats.org/presentationml/2006/main">
  <p:tag name="AS_UNIQUEID" val="1041"/>
</p:tagLst>
</file>

<file path=ppt/tags/tag8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827.xml><?xml version="1.0" encoding="utf-8"?>
<p:tagLst xmlns:p="http://schemas.openxmlformats.org/presentationml/2006/main">
  <p:tag name="AS_UNIQUEID" val="1042"/>
</p:tagLst>
</file>

<file path=ppt/tags/tag828.xml><?xml version="1.0" encoding="utf-8"?>
<p:tagLst xmlns:p="http://schemas.openxmlformats.org/presentationml/2006/main">
  <p:tag name="AS_UNIQUEID" val="10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996e464-c079-4783-9eaf-934219e53c7c}"/>
</p:tagLst>
</file>

<file path=ppt/tags/tag829.xml><?xml version="1.0" encoding="utf-8"?>
<p:tagLst xmlns:p="http://schemas.openxmlformats.org/presentationml/2006/main">
  <p:tag name="AS_UNIQUEID" val="104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.xml><?xml version="1.0" encoding="utf-8"?>
<p:tagLst xmlns:p="http://schemas.openxmlformats.org/presentationml/2006/main">
  <p:tag name="AS_UNIQUEID" val="31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0.xml><?xml version="1.0" encoding="utf-8"?>
<p:tagLst xmlns:p="http://schemas.openxmlformats.org/presentationml/2006/main">
  <p:tag name="AS_UNIQUEID" val="1045"/>
</p:tagLst>
</file>

<file path=ppt/tags/tag831.xml><?xml version="1.0" encoding="utf-8"?>
<p:tagLst xmlns:p="http://schemas.openxmlformats.org/presentationml/2006/main">
  <p:tag name="AS_UNIQUEID" val="10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2.xml><?xml version="1.0" encoding="utf-8"?>
<p:tagLst xmlns:p="http://schemas.openxmlformats.org/presentationml/2006/main">
  <p:tag name="AS_UNIQUEID" val="10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3.xml><?xml version="1.0" encoding="utf-8"?>
<p:tagLst xmlns:p="http://schemas.openxmlformats.org/presentationml/2006/main">
  <p:tag name="AS_UNIQUEID" val="10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4.xml><?xml version="1.0" encoding="utf-8"?>
<p:tagLst xmlns:p="http://schemas.openxmlformats.org/presentationml/2006/main">
  <p:tag name="AS_UNIQUEID" val="10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5.xml><?xml version="1.0" encoding="utf-8"?>
<p:tagLst xmlns:p="http://schemas.openxmlformats.org/presentationml/2006/main">
  <p:tag name="AS_UNIQUEID" val="10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6.xml><?xml version="1.0" encoding="utf-8"?>
<p:tagLst xmlns:p="http://schemas.openxmlformats.org/presentationml/2006/main">
  <p:tag name="AS_UNIQUEID" val="10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7.xml><?xml version="1.0" encoding="utf-8"?>
<p:tagLst xmlns:p="http://schemas.openxmlformats.org/presentationml/2006/main">
  <p:tag name="AS_UNIQUEID" val="10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8.xml><?xml version="1.0" encoding="utf-8"?>
<p:tagLst xmlns:p="http://schemas.openxmlformats.org/presentationml/2006/main">
  <p:tag name="AS_UNIQUEID" val="10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39.xml><?xml version="1.0" encoding="utf-8"?>
<p:tagLst xmlns:p="http://schemas.openxmlformats.org/presentationml/2006/main">
  <p:tag name="AS_UNIQUEID" val="1054"/>
</p:tagLst>
</file>

<file path=ppt/tags/tag84.xml><?xml version="1.0" encoding="utf-8"?>
<p:tagLst xmlns:p="http://schemas.openxmlformats.org/presentationml/2006/main">
  <p:tag name="AS_UNIQUEID" val="31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0.xml><?xml version="1.0" encoding="utf-8"?>
<p:tagLst xmlns:p="http://schemas.openxmlformats.org/presentationml/2006/main">
  <p:tag name="AS_UNIQUEID" val="1055"/>
</p:tagLst>
</file>

<file path=ppt/tags/tag84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842.xml><?xml version="1.0" encoding="utf-8"?>
<p:tagLst xmlns:p="http://schemas.openxmlformats.org/presentationml/2006/main">
  <p:tag name="AS_UNIQUEID" val="1056"/>
</p:tagLst>
</file>

<file path=ppt/tags/tag843.xml><?xml version="1.0" encoding="utf-8"?>
<p:tagLst xmlns:p="http://schemas.openxmlformats.org/presentationml/2006/main">
  <p:tag name="AS_UNIQUEID" val="105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cb2bde3-a227-4b81-b7be-78aaab49fb83}"/>
</p:tagLst>
</file>

<file path=ppt/tags/tag844.xml><?xml version="1.0" encoding="utf-8"?>
<p:tagLst xmlns:p="http://schemas.openxmlformats.org/presentationml/2006/main">
  <p:tag name="AS_UNIQUEID" val="105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45.xml><?xml version="1.0" encoding="utf-8"?>
<p:tagLst xmlns:p="http://schemas.openxmlformats.org/presentationml/2006/main">
  <p:tag name="AS_UNIQUEID" val="1059"/>
</p:tagLst>
</file>

<file path=ppt/tags/tag846.xml><?xml version="1.0" encoding="utf-8"?>
<p:tagLst xmlns:p="http://schemas.openxmlformats.org/presentationml/2006/main">
  <p:tag name="AS_UNIQUEID" val="10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47.xml><?xml version="1.0" encoding="utf-8"?>
<p:tagLst xmlns:p="http://schemas.openxmlformats.org/presentationml/2006/main">
  <p:tag name="AS_UNIQUEID" val="106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48.xml><?xml version="1.0" encoding="utf-8"?>
<p:tagLst xmlns:p="http://schemas.openxmlformats.org/presentationml/2006/main">
  <p:tag name="AS_UNIQUEID" val="106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49.xml><?xml version="1.0" encoding="utf-8"?>
<p:tagLst xmlns:p="http://schemas.openxmlformats.org/presentationml/2006/main">
  <p:tag name="AS_UNIQUEID" val="106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5.xml><?xml version="1.0" encoding="utf-8"?>
<p:tagLst xmlns:p="http://schemas.openxmlformats.org/presentationml/2006/main">
  <p:tag name="AS_UNIQUEID" val="31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0.xml><?xml version="1.0" encoding="utf-8"?>
<p:tagLst xmlns:p="http://schemas.openxmlformats.org/presentationml/2006/main">
  <p:tag name="AS_UNIQUEID" val="10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51.xml><?xml version="1.0" encoding="utf-8"?>
<p:tagLst xmlns:p="http://schemas.openxmlformats.org/presentationml/2006/main">
  <p:tag name="AS_UNIQUEID" val="10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52.xml><?xml version="1.0" encoding="utf-8"?>
<p:tagLst xmlns:p="http://schemas.openxmlformats.org/presentationml/2006/main">
  <p:tag name="AS_UNIQUEID" val="106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53.xml><?xml version="1.0" encoding="utf-8"?>
<p:tagLst xmlns:p="http://schemas.openxmlformats.org/presentationml/2006/main">
  <p:tag name="AS_UNIQUEID" val="106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54.xml><?xml version="1.0" encoding="utf-8"?>
<p:tagLst xmlns:p="http://schemas.openxmlformats.org/presentationml/2006/main">
  <p:tag name="AS_UNIQUEID" val="1068"/>
</p:tagLst>
</file>

<file path=ppt/tags/tag855.xml><?xml version="1.0" encoding="utf-8"?>
<p:tagLst xmlns:p="http://schemas.openxmlformats.org/presentationml/2006/main">
  <p:tag name="AS_UNIQUEID" val="1069"/>
</p:tagLst>
</file>

<file path=ppt/tags/tag856.xml><?xml version="1.0" encoding="utf-8"?>
<p:tagLst xmlns:p="http://schemas.openxmlformats.org/presentationml/2006/main">
  <p:tag name="AS_UNIQUEID" val="1070"/>
</p:tagLst>
</file>

<file path=ppt/tags/tag85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858.xml><?xml version="1.0" encoding="utf-8"?>
<p:tagLst xmlns:p="http://schemas.openxmlformats.org/presentationml/2006/main">
  <p:tag name="AS_UNIQUEID" val="1071"/>
</p:tagLst>
</file>

<file path=ppt/tags/tag859.xml><?xml version="1.0" encoding="utf-8"?>
<p:tagLst xmlns:p="http://schemas.openxmlformats.org/presentationml/2006/main">
  <p:tag name="AS_UNIQUEID" val="10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9fa688f-5d98-4891-ad7c-a27be860d0bd}"/>
</p:tagLst>
</file>

<file path=ppt/tags/tag86.xml><?xml version="1.0" encoding="utf-8"?>
<p:tagLst xmlns:p="http://schemas.openxmlformats.org/presentationml/2006/main">
  <p:tag name="AS_UNIQUEID" val="31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0.xml><?xml version="1.0" encoding="utf-8"?>
<p:tagLst xmlns:p="http://schemas.openxmlformats.org/presentationml/2006/main">
  <p:tag name="AS_UNIQUEID" val="10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1.xml><?xml version="1.0" encoding="utf-8"?>
<p:tagLst xmlns:p="http://schemas.openxmlformats.org/presentationml/2006/main">
  <p:tag name="AS_UNIQUEID" val="1074"/>
</p:tagLst>
</file>

<file path=ppt/tags/tag862.xml><?xml version="1.0" encoding="utf-8"?>
<p:tagLst xmlns:p="http://schemas.openxmlformats.org/presentationml/2006/main">
  <p:tag name="AS_UNIQUEID" val="107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3.xml><?xml version="1.0" encoding="utf-8"?>
<p:tagLst xmlns:p="http://schemas.openxmlformats.org/presentationml/2006/main">
  <p:tag name="AS_UNIQUEID" val="10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4.xml><?xml version="1.0" encoding="utf-8"?>
<p:tagLst xmlns:p="http://schemas.openxmlformats.org/presentationml/2006/main">
  <p:tag name="AS_UNIQUEID" val="10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5.xml><?xml version="1.0" encoding="utf-8"?>
<p:tagLst xmlns:p="http://schemas.openxmlformats.org/presentationml/2006/main">
  <p:tag name="AS_UNIQUEID" val="10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6.xml><?xml version="1.0" encoding="utf-8"?>
<p:tagLst xmlns:p="http://schemas.openxmlformats.org/presentationml/2006/main">
  <p:tag name="AS_UNIQUEID" val="10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7.xml><?xml version="1.0" encoding="utf-8"?>
<p:tagLst xmlns:p="http://schemas.openxmlformats.org/presentationml/2006/main">
  <p:tag name="AS_UNIQUEID" val="10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8.xml><?xml version="1.0" encoding="utf-8"?>
<p:tagLst xmlns:p="http://schemas.openxmlformats.org/presentationml/2006/main">
  <p:tag name="AS_UNIQUEID" val="10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69.xml><?xml version="1.0" encoding="utf-8"?>
<p:tagLst xmlns:p="http://schemas.openxmlformats.org/presentationml/2006/main">
  <p:tag name="AS_UNIQUEID" val="108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7.xml><?xml version="1.0" encoding="utf-8"?>
<p:tagLst xmlns:p="http://schemas.openxmlformats.org/presentationml/2006/main">
  <p:tag name="AS_UNIQUEID" val="31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0.xml><?xml version="1.0" encoding="utf-8"?>
<p:tagLst xmlns:p="http://schemas.openxmlformats.org/presentationml/2006/main">
  <p:tag name="AS_UNIQUEID" val="1083"/>
</p:tagLst>
</file>

<file path=ppt/tags/tag871.xml><?xml version="1.0" encoding="utf-8"?>
<p:tagLst xmlns:p="http://schemas.openxmlformats.org/presentationml/2006/main">
  <p:tag name="AS_UNIQUEID" val="1084"/>
</p:tagLst>
</file>

<file path=ppt/tags/tag87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873.xml><?xml version="1.0" encoding="utf-8"?>
<p:tagLst xmlns:p="http://schemas.openxmlformats.org/presentationml/2006/main">
  <p:tag name="AS_UNIQUEID" val="1085"/>
</p:tagLst>
</file>

<file path=ppt/tags/tag874.xml><?xml version="1.0" encoding="utf-8"?>
<p:tagLst xmlns:p="http://schemas.openxmlformats.org/presentationml/2006/main">
  <p:tag name="AS_UNIQUEID" val="10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1bd0b38-ad70-42ad-8123-ece59995cf4f}"/>
</p:tagLst>
</file>

<file path=ppt/tags/tag875.xml><?xml version="1.0" encoding="utf-8"?>
<p:tagLst xmlns:p="http://schemas.openxmlformats.org/presentationml/2006/main">
  <p:tag name="AS_UNIQUEID" val="10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76.xml><?xml version="1.0" encoding="utf-8"?>
<p:tagLst xmlns:p="http://schemas.openxmlformats.org/presentationml/2006/main">
  <p:tag name="AS_UNIQUEID" val="1088"/>
</p:tagLst>
</file>

<file path=ppt/tags/tag877.xml><?xml version="1.0" encoding="utf-8"?>
<p:tagLst xmlns:p="http://schemas.openxmlformats.org/presentationml/2006/main">
  <p:tag name="AS_UNIQUEID" val="10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78.xml><?xml version="1.0" encoding="utf-8"?>
<p:tagLst xmlns:p="http://schemas.openxmlformats.org/presentationml/2006/main">
  <p:tag name="AS_UNIQUEID" val="10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79.xml><?xml version="1.0" encoding="utf-8"?>
<p:tagLst xmlns:p="http://schemas.openxmlformats.org/presentationml/2006/main">
  <p:tag name="AS_UNIQUEID" val="10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8.xml><?xml version="1.0" encoding="utf-8"?>
<p:tagLst xmlns:p="http://schemas.openxmlformats.org/presentationml/2006/main">
  <p:tag name="AS_UNIQUEID" val="31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80.xml><?xml version="1.0" encoding="utf-8"?>
<p:tagLst xmlns:p="http://schemas.openxmlformats.org/presentationml/2006/main">
  <p:tag name="AS_UNIQUEID" val="10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81.xml><?xml version="1.0" encoding="utf-8"?>
<p:tagLst xmlns:p="http://schemas.openxmlformats.org/presentationml/2006/main">
  <p:tag name="AS_UNIQUEID" val="10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82.xml><?xml version="1.0" encoding="utf-8"?>
<p:tagLst xmlns:p="http://schemas.openxmlformats.org/presentationml/2006/main">
  <p:tag name="AS_UNIQUEID" val="10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83.xml><?xml version="1.0" encoding="utf-8"?>
<p:tagLst xmlns:p="http://schemas.openxmlformats.org/presentationml/2006/main">
  <p:tag name="AS_UNIQUEID" val="10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84.xml><?xml version="1.0" encoding="utf-8"?>
<p:tagLst xmlns:p="http://schemas.openxmlformats.org/presentationml/2006/main">
  <p:tag name="AS_UNIQUEID" val="10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85.xml><?xml version="1.0" encoding="utf-8"?>
<p:tagLst xmlns:p="http://schemas.openxmlformats.org/presentationml/2006/main">
  <p:tag name="AS_UNIQUEID" val="1097"/>
</p:tagLst>
</file>

<file path=ppt/tags/tag886.xml><?xml version="1.0" encoding="utf-8"?>
<p:tagLst xmlns:p="http://schemas.openxmlformats.org/presentationml/2006/main">
  <p:tag name="AS_UNIQUEID" val="1098"/>
</p:tagLst>
</file>

<file path=ppt/tags/tag88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888.xml><?xml version="1.0" encoding="utf-8"?>
<p:tagLst xmlns:p="http://schemas.openxmlformats.org/presentationml/2006/main">
  <p:tag name="AS_UNIQUEID" val="1099"/>
</p:tagLst>
</file>

<file path=ppt/tags/tag889.xml><?xml version="1.0" encoding="utf-8"?>
<p:tagLst xmlns:p="http://schemas.openxmlformats.org/presentationml/2006/main">
  <p:tag name="AS_UNIQUEID" val="11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29d6884-313e-46ca-840a-ea2d0067ecce}"/>
</p:tagLst>
</file>

<file path=ppt/tags/tag89.xml><?xml version="1.0" encoding="utf-8"?>
<p:tagLst xmlns:p="http://schemas.openxmlformats.org/presentationml/2006/main">
  <p:tag name="AS_UNIQUEID" val="31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0.xml><?xml version="1.0" encoding="utf-8"?>
<p:tagLst xmlns:p="http://schemas.openxmlformats.org/presentationml/2006/main">
  <p:tag name="AS_UNIQUEID" val="11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1.xml><?xml version="1.0" encoding="utf-8"?>
<p:tagLst xmlns:p="http://schemas.openxmlformats.org/presentationml/2006/main">
  <p:tag name="AS_UNIQUEID" val="1102"/>
</p:tagLst>
</file>

<file path=ppt/tags/tag892.xml><?xml version="1.0" encoding="utf-8"?>
<p:tagLst xmlns:p="http://schemas.openxmlformats.org/presentationml/2006/main">
  <p:tag name="AS_UNIQUEID" val="110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3.xml><?xml version="1.0" encoding="utf-8"?>
<p:tagLst xmlns:p="http://schemas.openxmlformats.org/presentationml/2006/main">
  <p:tag name="AS_UNIQUEID" val="110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4.xml><?xml version="1.0" encoding="utf-8"?>
<p:tagLst xmlns:p="http://schemas.openxmlformats.org/presentationml/2006/main">
  <p:tag name="AS_UNIQUEID" val="11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5.xml><?xml version="1.0" encoding="utf-8"?>
<p:tagLst xmlns:p="http://schemas.openxmlformats.org/presentationml/2006/main">
  <p:tag name="AS_UNIQUEID" val="11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6.xml><?xml version="1.0" encoding="utf-8"?>
<p:tagLst xmlns:p="http://schemas.openxmlformats.org/presentationml/2006/main">
  <p:tag name="AS_UNIQUEID" val="11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7.xml><?xml version="1.0" encoding="utf-8"?>
<p:tagLst xmlns:p="http://schemas.openxmlformats.org/presentationml/2006/main">
  <p:tag name="AS_UNIQUEID" val="11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8.xml><?xml version="1.0" encoding="utf-8"?>
<p:tagLst xmlns:p="http://schemas.openxmlformats.org/presentationml/2006/main">
  <p:tag name="AS_UNIQUEID" val="11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899.xml><?xml version="1.0" encoding="utf-8"?>
<p:tagLst xmlns:p="http://schemas.openxmlformats.org/presentationml/2006/main">
  <p:tag name="AS_UNIQUEID" val="11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.xml><?xml version="1.0" encoding="utf-8"?>
<p:tagLst xmlns:p="http://schemas.openxmlformats.org/presentationml/2006/main">
  <p:tag name="AS_UNIQUEID" val="236"/>
</p:tagLst>
</file>

<file path=ppt/tags/tag90.xml><?xml version="1.0" encoding="utf-8"?>
<p:tagLst xmlns:p="http://schemas.openxmlformats.org/presentationml/2006/main">
  <p:tag name="AS_UNIQUEID" val="31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0.xml><?xml version="1.0" encoding="utf-8"?>
<p:tagLst xmlns:p="http://schemas.openxmlformats.org/presentationml/2006/main">
  <p:tag name="AS_UNIQUEID" val="1111"/>
</p:tagLst>
</file>

<file path=ppt/tags/tag901.xml><?xml version="1.0" encoding="utf-8"?>
<p:tagLst xmlns:p="http://schemas.openxmlformats.org/presentationml/2006/main">
  <p:tag name="AS_UNIQUEID" val="1112"/>
</p:tagLst>
</file>

<file path=ppt/tags/tag90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903.xml><?xml version="1.0" encoding="utf-8"?>
<p:tagLst xmlns:p="http://schemas.openxmlformats.org/presentationml/2006/main">
  <p:tag name="AS_UNIQUEID" val="1113"/>
</p:tagLst>
</file>

<file path=ppt/tags/tag904.xml><?xml version="1.0" encoding="utf-8"?>
<p:tagLst xmlns:p="http://schemas.openxmlformats.org/presentationml/2006/main">
  <p:tag name="AS_UNIQUEID" val="11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1c13faa-7394-4471-9fb1-14fe6e0d915c}"/>
</p:tagLst>
</file>

<file path=ppt/tags/tag905.xml><?xml version="1.0" encoding="utf-8"?>
<p:tagLst xmlns:p="http://schemas.openxmlformats.org/presentationml/2006/main">
  <p:tag name="AS_UNIQUEID" val="1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06.xml><?xml version="1.0" encoding="utf-8"?>
<p:tagLst xmlns:p="http://schemas.openxmlformats.org/presentationml/2006/main">
  <p:tag name="AS_UNIQUEID" val="1116"/>
</p:tagLst>
</file>

<file path=ppt/tags/tag907.xml><?xml version="1.0" encoding="utf-8"?>
<p:tagLst xmlns:p="http://schemas.openxmlformats.org/presentationml/2006/main">
  <p:tag name="AS_UNIQUEID" val="111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08.xml><?xml version="1.0" encoding="utf-8"?>
<p:tagLst xmlns:p="http://schemas.openxmlformats.org/presentationml/2006/main">
  <p:tag name="AS_UNIQUEID" val="111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09.xml><?xml version="1.0" encoding="utf-8"?>
<p:tagLst xmlns:p="http://schemas.openxmlformats.org/presentationml/2006/main">
  <p:tag name="AS_UNIQUEID" val="111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1.xml><?xml version="1.0" encoding="utf-8"?>
<p:tagLst xmlns:p="http://schemas.openxmlformats.org/presentationml/2006/main">
  <p:tag name="AS_UNIQUEID" val="318"/>
</p:tagLst>
</file>

<file path=ppt/tags/tag910.xml><?xml version="1.0" encoding="utf-8"?>
<p:tagLst xmlns:p="http://schemas.openxmlformats.org/presentationml/2006/main">
  <p:tag name="AS_UNIQUEID" val="11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11.xml><?xml version="1.0" encoding="utf-8"?>
<p:tagLst xmlns:p="http://schemas.openxmlformats.org/presentationml/2006/main">
  <p:tag name="AS_UNIQUEID" val="11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12.xml><?xml version="1.0" encoding="utf-8"?>
<p:tagLst xmlns:p="http://schemas.openxmlformats.org/presentationml/2006/main">
  <p:tag name="AS_UNIQUEID" val="11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13.xml><?xml version="1.0" encoding="utf-8"?>
<p:tagLst xmlns:p="http://schemas.openxmlformats.org/presentationml/2006/main">
  <p:tag name="AS_UNIQUEID" val="11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14.xml><?xml version="1.0" encoding="utf-8"?>
<p:tagLst xmlns:p="http://schemas.openxmlformats.org/presentationml/2006/main">
  <p:tag name="AS_UNIQUEID" val="11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15.xml><?xml version="1.0" encoding="utf-8"?>
<p:tagLst xmlns:p="http://schemas.openxmlformats.org/presentationml/2006/main">
  <p:tag name="AS_UNIQUEID" val="1125"/>
</p:tagLst>
</file>

<file path=ppt/tags/tag916.xml><?xml version="1.0" encoding="utf-8"?>
<p:tagLst xmlns:p="http://schemas.openxmlformats.org/presentationml/2006/main">
  <p:tag name="AS_UNIQUEID" val="1126"/>
  <p:tag name="KSO_WM_UNIT_TEXT_FILL_FORE_SCHEMECOLOR_INDEX" val="13"/>
  <p:tag name="KSO_WM_UNIT_TEXT_FILL_FORE_SCHEMECOLOR_INDEX_BRIGHTNESS" val="0"/>
  <p:tag name="KSO_WM_UNIT_TEXT_FILL_TYPE" val="1"/>
</p:tagLst>
</file>

<file path=ppt/tags/tag91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918.xml><?xml version="1.0" encoding="utf-8"?>
<p:tagLst xmlns:p="http://schemas.openxmlformats.org/presentationml/2006/main">
  <p:tag name="AS_UNIQUEID" val="1127"/>
</p:tagLst>
</file>

<file path=ppt/tags/tag919.xml><?xml version="1.0" encoding="utf-8"?>
<p:tagLst xmlns:p="http://schemas.openxmlformats.org/presentationml/2006/main">
  <p:tag name="AS_UNIQUEID" val="1128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custom20202661_7*e*1"/>
  <p:tag name="KSO_WM_UNIT_INDEX" val="1"/>
  <p:tag name="KSO_WM_UNIT_LAYERLEVEL" val="1"/>
  <p:tag name="KSO_WM_UNIT_NOCLEAR" val="0"/>
  <p:tag name="KSO_WM_UNIT_PRESET_TEXT" val="PART  01"/>
  <p:tag name="KSO_WM_UNIT_TEXT_FILL_FORE_SCHEMECOLOR_INDEX" val="13"/>
  <p:tag name="KSO_WM_UNIT_TEXT_FILL_FORE_SCHEMECOLOR_INDEX_BRIGHTNESS" val="0.15"/>
  <p:tag name="KSO_WM_UNIT_TEXT_FILL_TYPE" val="1"/>
  <p:tag name="KSO_WM_UNIT_TYPE" val="e"/>
  <p:tag name="KSO_WM_UNIT_VALUE" val="4"/>
</p:tagLst>
</file>

<file path=ppt/tags/tag92.xml><?xml version="1.0" encoding="utf-8"?>
<p:tagLst xmlns:p="http://schemas.openxmlformats.org/presentationml/2006/main">
  <p:tag name="AS_UNIQUEID" val="319"/>
</p:tagLst>
</file>

<file path=ppt/tags/tag920.xml><?xml version="1.0" encoding="utf-8"?>
<p:tagLst xmlns:p="http://schemas.openxmlformats.org/presentationml/2006/main">
  <p:tag name="AS_UNIQUEID" val="1129"/>
  <p:tag name="KSO_WM_BEAUTIFY_FLAG" val="#wm#"/>
  <p:tag name="KSO_WM_TAG_VERSION" val="1.0"/>
  <p:tag name="KSO_WM_TEMPLATE_CATEGORY" val="custom"/>
  <p:tag name="KSO_WM_TEMPLATE_INDEX" val="20202661"/>
  <p:tag name="KSO_WM_UNIT_COMPATIBLE" val="0"/>
  <p:tag name="KSO_WM_UNIT_DIAGRAM_ISNUMVISUAL" val="0"/>
  <p:tag name="KSO_WM_UNIT_DIAGRAM_ISREFERUNIT" val="0"/>
  <p:tag name="KSO_WM_UNIT_HIGHLIGHT" val="0"/>
  <p:tag name="KSO_WM_UNIT_ID" val="custom2020266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921.xml><?xml version="1.0" encoding="utf-8"?>
<p:tagLst xmlns:p="http://schemas.openxmlformats.org/presentationml/2006/main">
  <p:tag name="KSO_WM_BEAUTIFY_FLAG" val="#wm#"/>
  <p:tag name="KSO_WM_SLIDE_ID" val="custom20202661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61"/>
  <p:tag name="KSO_WM_TEMPLATE_MASTER_TYPE" val="1"/>
  <p:tag name="KSO_WM_TEMPLATE_SUBCATEGORY" val="0"/>
</p:tagLst>
</file>

<file path=ppt/tags/tag922.xml><?xml version="1.0" encoding="utf-8"?>
<p:tagLst xmlns:p="http://schemas.openxmlformats.org/presentationml/2006/main">
  <p:tag name="AS_UNIQUEID" val="1130"/>
</p:tagLst>
</file>

<file path=ppt/tags/tag923.xml><?xml version="1.0" encoding="utf-8"?>
<p:tagLst xmlns:p="http://schemas.openxmlformats.org/presentationml/2006/main">
  <p:tag name="AS_UNIQUEID" val="1131"/>
</p:tagLst>
</file>

<file path=ppt/tags/tag924.xml><?xml version="1.0" encoding="utf-8"?>
<p:tagLst xmlns:p="http://schemas.openxmlformats.org/presentationml/2006/main">
  <p:tag name="AS_UNIQUEID" val="1132"/>
</p:tagLst>
</file>

<file path=ppt/tags/tag925.xml><?xml version="1.0" encoding="utf-8"?>
<p:tagLst xmlns:p="http://schemas.openxmlformats.org/presentationml/2006/main">
  <p:tag name="AS_UNIQUEID" val="1133"/>
</p:tagLst>
</file>

<file path=ppt/tags/tag926.xml><?xml version="1.0" encoding="utf-8"?>
<p:tagLst xmlns:p="http://schemas.openxmlformats.org/presentationml/2006/main">
  <p:tag name="AS_UNIQUEID" val="11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000ecb3-49e0-425f-adf9-d3e2ba13526d}"/>
</p:tagLst>
</file>

<file path=ppt/tags/tag927.xml><?xml version="1.0" encoding="utf-8"?>
<p:tagLst xmlns:p="http://schemas.openxmlformats.org/presentationml/2006/main">
  <p:tag name="AS_UNIQUEID" val="11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28.xml><?xml version="1.0" encoding="utf-8"?>
<p:tagLst xmlns:p="http://schemas.openxmlformats.org/presentationml/2006/main">
  <p:tag name="AS_UNIQUEID" val="1136"/>
</p:tagLst>
</file>

<file path=ppt/tags/tag929.xml><?xml version="1.0" encoding="utf-8"?>
<p:tagLst xmlns:p="http://schemas.openxmlformats.org/presentationml/2006/main">
  <p:tag name="AS_UNIQUEID" val="11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.xml><?xml version="1.0" encoding="utf-8"?>
<p:tagLst xmlns:p="http://schemas.openxmlformats.org/presentationml/2006/main">
  <p:tag name="AS_UNIQUEID" val="3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0.xml><?xml version="1.0" encoding="utf-8"?>
<p:tagLst xmlns:p="http://schemas.openxmlformats.org/presentationml/2006/main">
  <p:tag name="AS_UNIQUEID" val="11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1.xml><?xml version="1.0" encoding="utf-8"?>
<p:tagLst xmlns:p="http://schemas.openxmlformats.org/presentationml/2006/main">
  <p:tag name="AS_UNIQUEID" val="11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2.xml><?xml version="1.0" encoding="utf-8"?>
<p:tagLst xmlns:p="http://schemas.openxmlformats.org/presentationml/2006/main">
  <p:tag name="AS_UNIQUEID" val="11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3.xml><?xml version="1.0" encoding="utf-8"?>
<p:tagLst xmlns:p="http://schemas.openxmlformats.org/presentationml/2006/main">
  <p:tag name="AS_UNIQUEID" val="11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4.xml><?xml version="1.0" encoding="utf-8"?>
<p:tagLst xmlns:p="http://schemas.openxmlformats.org/presentationml/2006/main">
  <p:tag name="AS_UNIQUEID" val="114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5.xml><?xml version="1.0" encoding="utf-8"?>
<p:tagLst xmlns:p="http://schemas.openxmlformats.org/presentationml/2006/main">
  <p:tag name="AS_UNIQUEID" val="114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6.xml><?xml version="1.0" encoding="utf-8"?>
<p:tagLst xmlns:p="http://schemas.openxmlformats.org/presentationml/2006/main">
  <p:tag name="AS_UNIQUEID" val="114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37.xml><?xml version="1.0" encoding="utf-8"?>
<p:tagLst xmlns:p="http://schemas.openxmlformats.org/presentationml/2006/main">
  <p:tag name="AS_UNIQUEID" val="1145"/>
</p:tagLst>
</file>

<file path=ppt/tags/tag938.xml><?xml version="1.0" encoding="utf-8"?>
<p:tagLst xmlns:p="http://schemas.openxmlformats.org/presentationml/2006/main">
  <p:tag name="AS_UNIQUEID" val="1146"/>
</p:tagLst>
</file>

<file path=ppt/tags/tag939.xml><?xml version="1.0" encoding="utf-8"?>
<p:tagLst xmlns:p="http://schemas.openxmlformats.org/presentationml/2006/main">
  <p:tag name="AS_UNIQUEID" val="1147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4.xml><?xml version="1.0" encoding="utf-8"?>
<p:tagLst xmlns:p="http://schemas.openxmlformats.org/presentationml/2006/main">
  <p:tag name="AS_UNIQUEID" val="3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0.xml><?xml version="1.0" encoding="utf-8"?>
<p:tagLst xmlns:p="http://schemas.openxmlformats.org/presentationml/2006/main">
  <p:tag name="AS_UNIQUEID" val="1148"/>
</p:tagLst>
</file>

<file path=ppt/tags/tag941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942.xml><?xml version="1.0" encoding="utf-8"?>
<p:tagLst xmlns:p="http://schemas.openxmlformats.org/presentationml/2006/main">
  <p:tag name="AS_UNIQUEID" val="1149"/>
</p:tagLst>
</file>

<file path=ppt/tags/tag943.xml><?xml version="1.0" encoding="utf-8"?>
<p:tagLst xmlns:p="http://schemas.openxmlformats.org/presentationml/2006/main">
  <p:tag name="AS_UNIQUEID" val="11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dd4cc34-2b87-4e9a-b29a-fc08d1651190}"/>
</p:tagLst>
</file>

<file path=ppt/tags/tag944.xml><?xml version="1.0" encoding="utf-8"?>
<p:tagLst xmlns:p="http://schemas.openxmlformats.org/presentationml/2006/main">
  <p:tag name="AS_UNIQUEID" val="11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45.xml><?xml version="1.0" encoding="utf-8"?>
<p:tagLst xmlns:p="http://schemas.openxmlformats.org/presentationml/2006/main">
  <p:tag name="AS_UNIQUEID" val="1152"/>
</p:tagLst>
</file>

<file path=ppt/tags/tag946.xml><?xml version="1.0" encoding="utf-8"?>
<p:tagLst xmlns:p="http://schemas.openxmlformats.org/presentationml/2006/main">
  <p:tag name="AS_UNIQUEID" val="11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47.xml><?xml version="1.0" encoding="utf-8"?>
<p:tagLst xmlns:p="http://schemas.openxmlformats.org/presentationml/2006/main">
  <p:tag name="AS_UNIQUEID" val="11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48.xml><?xml version="1.0" encoding="utf-8"?>
<p:tagLst xmlns:p="http://schemas.openxmlformats.org/presentationml/2006/main">
  <p:tag name="AS_UNIQUEID" val="11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49.xml><?xml version="1.0" encoding="utf-8"?>
<p:tagLst xmlns:p="http://schemas.openxmlformats.org/presentationml/2006/main">
  <p:tag name="AS_UNIQUEID" val="11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5.xml><?xml version="1.0" encoding="utf-8"?>
<p:tagLst xmlns:p="http://schemas.openxmlformats.org/presentationml/2006/main">
  <p:tag name="AS_UNIQUEID" val="3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0.xml><?xml version="1.0" encoding="utf-8"?>
<p:tagLst xmlns:p="http://schemas.openxmlformats.org/presentationml/2006/main">
  <p:tag name="AS_UNIQUEID" val="115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51.xml><?xml version="1.0" encoding="utf-8"?>
<p:tagLst xmlns:p="http://schemas.openxmlformats.org/presentationml/2006/main">
  <p:tag name="AS_UNIQUEID" val="115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52.xml><?xml version="1.0" encoding="utf-8"?>
<p:tagLst xmlns:p="http://schemas.openxmlformats.org/presentationml/2006/main">
  <p:tag name="AS_UNIQUEID" val="115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53.xml><?xml version="1.0" encoding="utf-8"?>
<p:tagLst xmlns:p="http://schemas.openxmlformats.org/presentationml/2006/main">
  <p:tag name="AS_UNIQUEID" val="11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54.xml><?xml version="1.0" encoding="utf-8"?>
<p:tagLst xmlns:p="http://schemas.openxmlformats.org/presentationml/2006/main">
  <p:tag name="AS_UNIQUEID" val="1161"/>
</p:tagLst>
</file>

<file path=ppt/tags/tag955.xml><?xml version="1.0" encoding="utf-8"?>
<p:tagLst xmlns:p="http://schemas.openxmlformats.org/presentationml/2006/main">
  <p:tag name="AS_UNIQUEID" val="1162"/>
</p:tagLst>
</file>

<file path=ppt/tags/tag95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957.xml><?xml version="1.0" encoding="utf-8"?>
<p:tagLst xmlns:p="http://schemas.openxmlformats.org/presentationml/2006/main">
  <p:tag name="AS_UNIQUEID" val="1163"/>
</p:tagLst>
</file>

<file path=ppt/tags/tag958.xml><?xml version="1.0" encoding="utf-8"?>
<p:tagLst xmlns:p="http://schemas.openxmlformats.org/presentationml/2006/main">
  <p:tag name="AS_UNIQUEID" val="11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6f4062f-16c1-4810-9877-ee133c7fb41e}"/>
</p:tagLst>
</file>

<file path=ppt/tags/tag959.xml><?xml version="1.0" encoding="utf-8"?>
<p:tagLst xmlns:p="http://schemas.openxmlformats.org/presentationml/2006/main">
  <p:tag name="AS_UNIQUEID" val="11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0.xml><?xml version="1.0" encoding="utf-8"?>
<p:tagLst xmlns:p="http://schemas.openxmlformats.org/presentationml/2006/main">
  <p:tag name="AS_UNIQUEID" val="1166"/>
</p:tagLst>
</file>

<file path=ppt/tags/tag961.xml><?xml version="1.0" encoding="utf-8"?>
<p:tagLst xmlns:p="http://schemas.openxmlformats.org/presentationml/2006/main">
  <p:tag name="AS_UNIQUEID" val="116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2.xml><?xml version="1.0" encoding="utf-8"?>
<p:tagLst xmlns:p="http://schemas.openxmlformats.org/presentationml/2006/main">
  <p:tag name="AS_UNIQUEID" val="116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3.xml><?xml version="1.0" encoding="utf-8"?>
<p:tagLst xmlns:p="http://schemas.openxmlformats.org/presentationml/2006/main">
  <p:tag name="AS_UNIQUEID" val="11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4.xml><?xml version="1.0" encoding="utf-8"?>
<p:tagLst xmlns:p="http://schemas.openxmlformats.org/presentationml/2006/main">
  <p:tag name="AS_UNIQUEID" val="11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5.xml><?xml version="1.0" encoding="utf-8"?>
<p:tagLst xmlns:p="http://schemas.openxmlformats.org/presentationml/2006/main">
  <p:tag name="AS_UNIQUEID" val="11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6.xml><?xml version="1.0" encoding="utf-8"?>
<p:tagLst xmlns:p="http://schemas.openxmlformats.org/presentationml/2006/main">
  <p:tag name="AS_UNIQUEID" val="11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7.xml><?xml version="1.0" encoding="utf-8"?>
<p:tagLst xmlns:p="http://schemas.openxmlformats.org/presentationml/2006/main">
  <p:tag name="AS_UNIQUEID" val="11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8.xml><?xml version="1.0" encoding="utf-8"?>
<p:tagLst xmlns:p="http://schemas.openxmlformats.org/presentationml/2006/main">
  <p:tag name="AS_UNIQUEID" val="11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69.xml><?xml version="1.0" encoding="utf-8"?>
<p:tagLst xmlns:p="http://schemas.openxmlformats.org/presentationml/2006/main">
  <p:tag name="AS_UNIQUEID" val="1175"/>
</p:tagLst>
</file>

<file path=ppt/tags/tag97.xml><?xml version="1.0" encoding="utf-8"?>
<p:tagLst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0.xml><?xml version="1.0" encoding="utf-8"?>
<p:tagLst xmlns:p="http://schemas.openxmlformats.org/presentationml/2006/main">
  <p:tag name="AS_UNIQUEID" val="1176"/>
</p:tagLst>
</file>

<file path=ppt/tags/tag97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972.xml><?xml version="1.0" encoding="utf-8"?>
<p:tagLst xmlns:p="http://schemas.openxmlformats.org/presentationml/2006/main">
  <p:tag name="AS_UNIQUEID" val="1177"/>
</p:tagLst>
</file>

<file path=ppt/tags/tag973.xml><?xml version="1.0" encoding="utf-8"?>
<p:tagLst xmlns:p="http://schemas.openxmlformats.org/presentationml/2006/main">
  <p:tag name="AS_UNIQUEID" val="11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7727eb7-88d0-4998-b00f-386a8d90873e}"/>
</p:tagLst>
</file>

<file path=ppt/tags/tag974.xml><?xml version="1.0" encoding="utf-8"?>
<p:tagLst xmlns:p="http://schemas.openxmlformats.org/presentationml/2006/main">
  <p:tag name="AS_UNIQUEID" val="11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75.xml><?xml version="1.0" encoding="utf-8"?>
<p:tagLst xmlns:p="http://schemas.openxmlformats.org/presentationml/2006/main">
  <p:tag name="AS_UNIQUEID" val="1180"/>
</p:tagLst>
</file>

<file path=ppt/tags/tag976.xml><?xml version="1.0" encoding="utf-8"?>
<p:tagLst xmlns:p="http://schemas.openxmlformats.org/presentationml/2006/main">
  <p:tag name="AS_UNIQUEID" val="11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77.xml><?xml version="1.0" encoding="utf-8"?>
<p:tagLst xmlns:p="http://schemas.openxmlformats.org/presentationml/2006/main">
  <p:tag name="AS_UNIQUEID" val="118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78.xml><?xml version="1.0" encoding="utf-8"?>
<p:tagLst xmlns:p="http://schemas.openxmlformats.org/presentationml/2006/main">
  <p:tag name="AS_UNIQUEID" val="118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79.xml><?xml version="1.0" encoding="utf-8"?>
<p:tagLst xmlns:p="http://schemas.openxmlformats.org/presentationml/2006/main">
  <p:tag name="AS_UNIQUEID" val="118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8.xml><?xml version="1.0" encoding="utf-8"?>
<p:tagLst xmlns:p="http://schemas.openxmlformats.org/presentationml/2006/main">
  <p:tag name="AS_UNIQUEID" val="325"/>
</p:tagLst>
</file>

<file path=ppt/tags/tag980.xml><?xml version="1.0" encoding="utf-8"?>
<p:tagLst xmlns:p="http://schemas.openxmlformats.org/presentationml/2006/main">
  <p:tag name="AS_UNIQUEID" val="118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81.xml><?xml version="1.0" encoding="utf-8"?>
<p:tagLst xmlns:p="http://schemas.openxmlformats.org/presentationml/2006/main">
  <p:tag name="AS_UNIQUEID" val="11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82.xml><?xml version="1.0" encoding="utf-8"?>
<p:tagLst xmlns:p="http://schemas.openxmlformats.org/presentationml/2006/main">
  <p:tag name="AS_UNIQUEID" val="11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83.xml><?xml version="1.0" encoding="utf-8"?>
<p:tagLst xmlns:p="http://schemas.openxmlformats.org/presentationml/2006/main">
  <p:tag name="AS_UNIQUEID" val="118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84.xml><?xml version="1.0" encoding="utf-8"?>
<p:tagLst xmlns:p="http://schemas.openxmlformats.org/presentationml/2006/main">
  <p:tag name="AS_UNIQUEID" val="1189"/>
</p:tagLst>
</file>

<file path=ppt/tags/tag985.xml><?xml version="1.0" encoding="utf-8"?>
<p:tagLst xmlns:p="http://schemas.openxmlformats.org/presentationml/2006/main">
  <p:tag name="AS_UNIQUEID" val="1190"/>
</p:tagLst>
</file>

<file path=ppt/tags/tag98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987.xml><?xml version="1.0" encoding="utf-8"?>
<p:tagLst xmlns:p="http://schemas.openxmlformats.org/presentationml/2006/main">
  <p:tag name="AS_UNIQUEID" val="1191"/>
</p:tagLst>
</file>

<file path=ppt/tags/tag988.xml><?xml version="1.0" encoding="utf-8"?>
<p:tagLst xmlns:p="http://schemas.openxmlformats.org/presentationml/2006/main">
  <p:tag name="AS_UNIQUEID" val="11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b53c636-9433-40c6-8124-81815705efb9}"/>
</p:tagLst>
</file>

<file path=ppt/tags/tag989.xml><?xml version="1.0" encoding="utf-8"?>
<p:tagLst xmlns:p="http://schemas.openxmlformats.org/presentationml/2006/main">
  <p:tag name="AS_UNIQUEID" val="11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.xml><?xml version="1.0" encoding="utf-8"?>
<p:tagLst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0.xml><?xml version="1.0" encoding="utf-8"?>
<p:tagLst xmlns:p="http://schemas.openxmlformats.org/presentationml/2006/main">
  <p:tag name="AS_UNIQUEID" val="1194"/>
</p:tagLst>
</file>

<file path=ppt/tags/tag991.xml><?xml version="1.0" encoding="utf-8"?>
<p:tagLst xmlns:p="http://schemas.openxmlformats.org/presentationml/2006/main">
  <p:tag name="AS_UNIQUEID" val="11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2.xml><?xml version="1.0" encoding="utf-8"?>
<p:tagLst xmlns:p="http://schemas.openxmlformats.org/presentationml/2006/main">
  <p:tag name="AS_UNIQUEID" val="11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3.xml><?xml version="1.0" encoding="utf-8"?>
<p:tagLst xmlns:p="http://schemas.openxmlformats.org/presentationml/2006/main">
  <p:tag name="AS_UNIQUEID" val="119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4.xml><?xml version="1.0" encoding="utf-8"?>
<p:tagLst xmlns:p="http://schemas.openxmlformats.org/presentationml/2006/main">
  <p:tag name="AS_UNIQUEID" val="11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5.xml><?xml version="1.0" encoding="utf-8"?>
<p:tagLst xmlns:p="http://schemas.openxmlformats.org/presentationml/2006/main">
  <p:tag name="AS_UNIQUEID" val="11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6.xml><?xml version="1.0" encoding="utf-8"?>
<p:tagLst xmlns:p="http://schemas.openxmlformats.org/presentationml/2006/main">
  <p:tag name="AS_UNIQUEID" val="12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7.xml><?xml version="1.0" encoding="utf-8"?>
<p:tagLst xmlns:p="http://schemas.openxmlformats.org/presentationml/2006/main">
  <p:tag name="AS_UNIQUEID" val="12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8.xml><?xml version="1.0" encoding="utf-8"?>
<p:tagLst xmlns:p="http://schemas.openxmlformats.org/presentationml/2006/main">
  <p:tag name="AS_UNIQUEID" val="12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TYPE" val="i"/>
</p:tagLst>
</file>

<file path=ppt/tags/tag999.xml><?xml version="1.0" encoding="utf-8"?>
<p:tagLst xmlns:p="http://schemas.openxmlformats.org/presentationml/2006/main">
  <p:tag name="AS_UNIQUEID" val="1203"/>
  <p:tag name="KSO_WM_UNIT_TEXT_FILL_FORE_SCHEMECOLOR_INDEX" val="13"/>
  <p:tag name="KSO_WM_UNIT_TEXT_FILL_FORE_SCHEMECOLOR_INDEX_BRIGHTNESS" val="0"/>
  <p:tag name="KSO_WM_UNIT_TEXT_FILL_TYPE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68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40D0B8"/>
      </a:accent1>
      <a:accent2>
        <a:srgbClr val="45BDAB"/>
      </a:accent2>
      <a:accent3>
        <a:srgbClr val="4BAB9E"/>
      </a:accent3>
      <a:accent4>
        <a:srgbClr val="509892"/>
      </a:accent4>
      <a:accent5>
        <a:srgbClr val="568685"/>
      </a:accent5>
      <a:accent6>
        <a:srgbClr val="5B7378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自定义 68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40D0B8"/>
      </a:accent1>
      <a:accent2>
        <a:srgbClr val="45BDAB"/>
      </a:accent2>
      <a:accent3>
        <a:srgbClr val="4BAB9E"/>
      </a:accent3>
      <a:accent4>
        <a:srgbClr val="509892"/>
      </a:accent4>
      <a:accent5>
        <a:srgbClr val="568685"/>
      </a:accent5>
      <a:accent6>
        <a:srgbClr val="5B7378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自定义 68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40D0B8"/>
      </a:accent1>
      <a:accent2>
        <a:srgbClr val="45BDAB"/>
      </a:accent2>
      <a:accent3>
        <a:srgbClr val="4BAB9E"/>
      </a:accent3>
      <a:accent4>
        <a:srgbClr val="509892"/>
      </a:accent4>
      <a:accent5>
        <a:srgbClr val="568685"/>
      </a:accent5>
      <a:accent6>
        <a:srgbClr val="5B7378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173</Paragraphs>
  <Slides>33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3">
      <vt:lpstr>Arial</vt:lpstr>
      <vt:lpstr>Calibri Light</vt:lpstr>
      <vt:lpstr>Calibri</vt:lpstr>
      <vt:lpstr>宋体</vt:lpstr>
      <vt:lpstr>微软雅黑</vt:lpstr>
      <vt:lpstr>汉仪旗黑-85S</vt:lpstr>
      <vt:lpstr>楷体</vt:lpstr>
      <vt:lpstr>Wingdings 3</vt:lpstr>
      <vt:lpstr>Wingdings</vt:lpstr>
      <vt:lpstr>Office 主题</vt:lpstr>
      <vt:lpstr>PowerPoint Presentation</vt:lpstr>
      <vt:lpstr>PowerPoint Presentation</vt:lpstr>
      <vt:lpstr>PowerPoint Presentation</vt:lpstr>
      <vt:lpstr>命题特点</vt:lpstr>
      <vt:lpstr>PowerPoint Presentation</vt:lpstr>
      <vt:lpstr>PowerPoint Presentation</vt:lpstr>
      <vt:lpstr>读（通读全文，整体感知，吃把握主要观点）</vt:lpstr>
      <vt:lpstr>找 找依据，发现信息来源</vt:lpstr>
      <vt:lpstr>比仔细推敲，细心辨别（对比法+排除法）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归纳总结</vt:lpstr>
      <vt:lpstr>简答题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2021-12-07T08:53:29.482</cp:lastPrinted>
  <dcterms:created xsi:type="dcterms:W3CDTF">2021-12-07T08:53:29Z</dcterms:created>
  <dcterms:modified xsi:type="dcterms:W3CDTF">2021-12-07T00:53:37Z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