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75" r:id="rId3"/>
    <p:sldId id="276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91" r:id="rId19"/>
  </p:sldIdLst>
  <p:sldSz cx="9144000" cy="6858000" type="screen4x3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93" d="100"/>
          <a:sy n="93" d="100"/>
        </p:scale>
        <p:origin x="72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tags" Target="tags/tag63.xml" /><Relationship Id="rId21" Type="http://schemas.openxmlformats.org/officeDocument/2006/relationships/presProps" Target="presProps.xml" /><Relationship Id="rId22" Type="http://schemas.openxmlformats.org/officeDocument/2006/relationships/viewProps" Target="viewProps.xml" /><Relationship Id="rId23" Type="http://schemas.openxmlformats.org/officeDocument/2006/relationships/theme" Target="theme/theme1.xml" /><Relationship Id="rId24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t>1</a:t>
            </a:fld>
            <a:r>
              <a:rPr lang="en-US" altLang="zh-CN" sz="1400" b="0" smtClean="0">
                <a:solidFill>
                  <a:srgbClr val="5F5F5F"/>
                </a:solidFill>
              </a:rPr>
              <a:t>-</a:t>
            </a:r>
            <a:endParaRPr lang="zh-CN" altLang="en-US" sz="1400" b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456300" y="1555200"/>
            <a:ext cx="3924808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1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21.xml" /><Relationship Id="rId22" Type="http://schemas.openxmlformats.org/officeDocument/2006/relationships/slideLayout" Target="../slideLayouts/slideLayout22.xml" /><Relationship Id="rId23" Type="http://schemas.openxmlformats.org/officeDocument/2006/relationships/slideLayout" Target="../slideLayouts/slideLayout23.xml" /><Relationship Id="rId24" Type="http://schemas.openxmlformats.org/officeDocument/2006/relationships/slideLayout" Target="../slideLayouts/slideLayout24.xml" /><Relationship Id="rId25" Type="http://schemas.openxmlformats.org/officeDocument/2006/relationships/slideLayout" Target="../slideLayouts/slideLayout25.xml" /><Relationship Id="rId26" Type="http://schemas.openxmlformats.org/officeDocument/2006/relationships/slideLayout" Target="../slideLayouts/slideLayout26.xml" /><Relationship Id="rId27" Type="http://schemas.openxmlformats.org/officeDocument/2006/relationships/slideLayout" Target="../slideLayouts/slideLayout27.xml" /><Relationship Id="rId28" Type="http://schemas.openxmlformats.org/officeDocument/2006/relationships/slideLayout" Target="../slideLayouts/slideLayout28.xml" /><Relationship Id="rId29" Type="http://schemas.openxmlformats.org/officeDocument/2006/relationships/slideLayout" Target="../slideLayouts/slideLayout29.xml" /><Relationship Id="rId3" Type="http://schemas.openxmlformats.org/officeDocument/2006/relationships/slideLayout" Target="../slideLayouts/slideLayout3.xml" /><Relationship Id="rId30" Type="http://schemas.openxmlformats.org/officeDocument/2006/relationships/slideLayout" Target="../slideLayouts/slideLayout30.xml" /><Relationship Id="rId31" Type="http://schemas.openxmlformats.org/officeDocument/2006/relationships/slideLayout" Target="../slideLayouts/slideLayout31.xml" /><Relationship Id="rId32" Type="http://schemas.openxmlformats.org/officeDocument/2006/relationships/slideLayout" Target="../slideLayouts/slideLayout32.xml" /><Relationship Id="rId33" Type="http://schemas.openxmlformats.org/officeDocument/2006/relationships/slideLayout" Target="../slideLayouts/slideLayout33.xml" /><Relationship Id="rId34" Type="http://schemas.openxmlformats.org/officeDocument/2006/relationships/slideLayout" Target="../slideLayouts/slideLayout34.xml" /><Relationship Id="rId35" Type="http://schemas.openxmlformats.org/officeDocument/2006/relationships/slideLayout" Target="../slideLayouts/slideLayout35.xml" /><Relationship Id="rId36" Type="http://schemas.openxmlformats.org/officeDocument/2006/relationships/slideLayout" Target="../slideLayouts/slideLayout36.xml" /><Relationship Id="rId37" Type="http://schemas.openxmlformats.org/officeDocument/2006/relationships/slideLayout" Target="../slideLayouts/slideLayout37.xml" /><Relationship Id="rId38" Type="http://schemas.openxmlformats.org/officeDocument/2006/relationships/slideLayout" Target="../slideLayouts/slideLayout38.xml" /><Relationship Id="rId39" Type="http://schemas.openxmlformats.org/officeDocument/2006/relationships/slideLayout" Target="../slideLayouts/slideLayout39.xml" /><Relationship Id="rId4" Type="http://schemas.openxmlformats.org/officeDocument/2006/relationships/slideLayout" Target="../slideLayouts/slideLayout4.xml" /><Relationship Id="rId40" Type="http://schemas.openxmlformats.org/officeDocument/2006/relationships/slideLayout" Target="../slideLayouts/slideLayout40.xml" /><Relationship Id="rId41" Type="http://schemas.openxmlformats.org/officeDocument/2006/relationships/slideLayout" Target="../slideLayouts/slideLayout41.xml" /><Relationship Id="rId42" Type="http://schemas.openxmlformats.org/officeDocument/2006/relationships/slideLayout" Target="../slideLayouts/slideLayout42.xml" /><Relationship Id="rId43" Type="http://schemas.openxmlformats.org/officeDocument/2006/relationships/slideLayout" Target="../slideLayouts/slideLayout43.xml" /><Relationship Id="rId44" Type="http://schemas.openxmlformats.org/officeDocument/2006/relationships/slideLayout" Target="../slideLayouts/slideLayout44.xml" /><Relationship Id="rId45" Type="http://schemas.openxmlformats.org/officeDocument/2006/relationships/slideLayout" Target="../slideLayouts/slideLayout45.xml" /><Relationship Id="rId46" Type="http://schemas.openxmlformats.org/officeDocument/2006/relationships/slideLayout" Target="../slideLayouts/slideLayout46.xml" /><Relationship Id="rId47" Type="http://schemas.openxmlformats.org/officeDocument/2006/relationships/slideLayout" Target="../slideLayouts/slideLayout47.xml" /><Relationship Id="rId48" Type="http://schemas.openxmlformats.org/officeDocument/2006/relationships/slideLayout" Target="../slideLayouts/slideLayout48.xml" /><Relationship Id="rId49" Type="http://schemas.openxmlformats.org/officeDocument/2006/relationships/slideLayout" Target="../slideLayouts/slideLayout49.xml" /><Relationship Id="rId5" Type="http://schemas.openxmlformats.org/officeDocument/2006/relationships/slideLayout" Target="../slideLayouts/slideLayout5.xml" /><Relationship Id="rId50" Type="http://schemas.openxmlformats.org/officeDocument/2006/relationships/slideLayout" Target="../slideLayouts/slideLayout50.xml" /><Relationship Id="rId51" Type="http://schemas.openxmlformats.org/officeDocument/2006/relationships/slideLayout" Target="../slideLayouts/slideLayout51.xml" /><Relationship Id="rId52" Type="http://schemas.openxmlformats.org/officeDocument/2006/relationships/slideLayout" Target="../slideLayouts/slideLayout52.xml" /><Relationship Id="rId53" Type="http://schemas.openxmlformats.org/officeDocument/2006/relationships/slideLayout" Target="../slideLayouts/slideLayout53.xml" /><Relationship Id="rId54" Type="http://schemas.openxmlformats.org/officeDocument/2006/relationships/slideLayout" Target="../slideLayouts/slideLayout54.xml" /><Relationship Id="rId55" Type="http://schemas.openxmlformats.org/officeDocument/2006/relationships/slideLayout" Target="../slideLayouts/slideLayout55.xml" /><Relationship Id="rId56" Type="http://schemas.openxmlformats.org/officeDocument/2006/relationships/slideLayout" Target="../slideLayouts/slideLayout56.xml" /><Relationship Id="rId57" Type="http://schemas.openxmlformats.org/officeDocument/2006/relationships/slideLayout" Target="../slideLayouts/slideLayout57.xml" /><Relationship Id="rId58" Type="http://schemas.openxmlformats.org/officeDocument/2006/relationships/tags" Target="../tags/tag57.xml" /><Relationship Id="rId59" Type="http://schemas.openxmlformats.org/officeDocument/2006/relationships/tags" Target="../tags/tag58.xml" /><Relationship Id="rId6" Type="http://schemas.openxmlformats.org/officeDocument/2006/relationships/slideLayout" Target="../slideLayouts/slideLayout6.xml" /><Relationship Id="rId60" Type="http://schemas.openxmlformats.org/officeDocument/2006/relationships/tags" Target="../tags/tag59.xml" /><Relationship Id="rId61" Type="http://schemas.openxmlformats.org/officeDocument/2006/relationships/tags" Target="../tags/tag60.xml" /><Relationship Id="rId62" Type="http://schemas.openxmlformats.org/officeDocument/2006/relationships/tags" Target="../tags/tag61.xml" /><Relationship Id="rId63" Type="http://schemas.openxmlformats.org/officeDocument/2006/relationships/tags" Target="../tags/tag62.xml" /><Relationship Id="rId64" Type="http://schemas.openxmlformats.org/officeDocument/2006/relationships/theme" Target="../theme/theme1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58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9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60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1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62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6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7135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11.xml" TargetMode="Interna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11.xml" TargetMode="Interna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11.xml" TargetMode="Interna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11.xml" TargetMode="Interna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11.xml" TargetMode="Interna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11.xml" TargetMode="Interna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11.xml" TargetMode="Interna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11.xml" TargetMode="Internal" /><Relationship Id="rId6" Type="http://schemas.openxmlformats.org/officeDocument/2006/relationships/image" Target="../media/image1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11.xml" TargetMode="Interna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11.xml" TargetMode="Interna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11.xml" TargetMode="Interna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11.xml" TargetMode="Interna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11.xml" TargetMode="Interna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11.xml" TargetMode="Interna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11.xml" TargetMode="Interna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11.xml" TargetMode="Interna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单元写作　学写短评</a:t>
            </a:r>
            <a:endParaRPr lang="zh-CN" altLang="zh-CN"/>
          </a:p>
        </p:txBody>
      </p:sp>
    </p:spTree>
  </p:cSld>
  <p:clrMapOvr>
    <a:masterClrMapping/>
  </p:clrMapOvr>
  <p:transition spd="slow">
    <p:cover dir="u"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2594"/>
            <a:ext cx="13004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亮点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赏析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80790"/>
            <a:ext cx="8128000" cy="49618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段直击问题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先声夺人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紧抓材料主干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合理剖析引用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取其精要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避免臃肿。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段承上启下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连续过渡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思维缜密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以设问方式提出观点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水到渠成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又引人思考。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段先以引用的方式指出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每个人的人性中都存有善与恶两面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再联系材料论证人身上有双面人性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又指出我们的评价应该客观、全面的必要性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真正做到了有据有理。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段深度探究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全面看待身上的善恶不等于不做区分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文章的高度在此凸显。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⑦⑧⑨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段结束全文。第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段归纳综合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强化说明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句式的选用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既强化了语气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又让读者对全文思路一目了然。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作为短评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全文言简意赅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倾向明确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观点鲜明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句式对偶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朗朗上口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且将短评的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落实到位。此文对于行善和不行恶的影响阐释较为透彻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逻辑性极强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此文体现了作者独特的认知与思考。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根据要求作文。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春节期间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央视播出的《中国诗词大会》第二季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被网友称为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电视界的一股清流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。百人团组成行走的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诗词库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四位专家点评精准独到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加上温婉知性的主持人和满腹诗书的选手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一起为观众奉上了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诗词界的饕餮盛宴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。有人说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诗词大会打动了国人的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也有人质疑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不就是考死记硬背吗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这对我们沉下心来传播传统文化到底有什么用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选好角度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确定立意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明确文体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自拟标题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不要套作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不得抄袭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不少于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097531"/>
            <a:ext cx="8240464" cy="5367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写作指导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材料中两种不同的看法代表两种不同的文化观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《中国诗词大会》之所以能引起共鸣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就是打动了中国人的一颗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。中国人习惯以诗来表达自己的情感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表达自己的审美情趣和人生情趣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节目恰恰击中了中国人内心最敏感、最柔软的地方。第二种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认为文学无用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不就是考死记硬背吗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这对我们沉下心来传播传统文化到底有什么用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在文化繁荣的背景下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随着国家相关政策的倾斜和权威主流媒体的推重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整个社会重视传统文化的现象回流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人们的文学无用观念在减少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对中国文化的敬畏之心在增强。对此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学生必须做出正确的选择。如果用功用主义心态看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诗歌还是无用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但心中装着成百上千首古代诗词的人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审视世界和看待生活的方式就不再单一。诗歌可以重塑国民性格和灵魂气质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这就是无用之用有大用。写作时要把诗词大会与中国传统文化的传承结合起来思考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写出自己独到的文化感悟。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参考例文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文化传承从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心动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开始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春节期间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《中国诗词大会》第二季给我们奉上了一场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饕餮盛宴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有人称打动了自己的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也有人不以为然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不过是死记硬背罢了。在我看来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文化传承必须从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在科技发达、日新月异的今天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文化传承是一个热点话题。每个人都在强调要继承、传播、弘扬传统文化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可真正捧起了诗书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腹中有经纶的人又有几个呢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而《中国诗词大会》正为我们提供了一个平台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一个了解中国诗词的机会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让我们走进文化经典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静嗅墨香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在机械、枯燥的学业、生活或是工作之中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让这股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滋润我们的心田。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6189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有人却认为这样的死记硬背根本不是在传承文化。试问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您真的用心去触摸诗词了吗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还是正捧着手机浏览一些无聊的东西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如要您连诗词都未曾了解、涉猎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那我也不敢完全相信您所作的评论。不尝试着了解诗词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又何来心动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不心动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又何来进一步的文化探索、追求呢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而在这进一步的文化探索、追求中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不经意间的举动也是对文化的一种传承。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在我看来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《中国诗词大会》确实打动了我的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。百人团组成的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行走的诗词库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气势雄伟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王立群、康震、蒙曼和郦波四位专家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妙语连珠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还有温婉大方的主持人和气宇不凡的选手们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他们的一言一行都感染了我。我相信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还有千千万万的观众和我一样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都被他们打动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也慢慢爱上了诗词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这不正是这档节目想要得到的效果吗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或许《中国诗词大会》并不能打动所有人的心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但我们也不能说它毫无益处。比如说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当您打开电视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播放的不再是无聊的肥皂剧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而是《中国诗词大会》诗声琅琅的节目现场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当您拿起手机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头条不再是明星的花边新闻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而是《中国诗词大会》里优美的诗词。耳濡目染之间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我们是不是受到了文化的熏陶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如此一来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我们身边的文化气息更浓了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同时也为文化传承创造了一个良好的环境。即使不心动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人们也在潜移默化中习惯它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使之成为生活的一部分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这就达到了文化传承的目的。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文化传承不仅仅靠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更要靠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。唯其如此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方能推广、传播、弘扬古典诗词和中国传统文化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短评从引用立旨到收束全文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结构清晰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层次分明。主体部分依次从正反对比、自我感受、理性分析三个方面来阐释中心论点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鞭辟入里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逻辑性强。短评紧扣诗词大会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起于心动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结于行动。语言简明扼要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说理极有分寸感。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20" name="New picture" hidden="1"/>
          <p:cNvPicPr/>
          <p:nvPr/>
        </p:nvPicPr>
        <p:blipFill>
          <a:blip r:embed="rId6"/>
          <a:stretch>
            <a:fillRect/>
          </a:stretch>
        </p:blipFill>
        <p:spPr>
          <a:xfrm>
            <a:off x="12598400" y="12115800"/>
            <a:ext cx="495300" cy="4445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借鉴在叙事中穿插议论的方法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学习写人物短评。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结合自己的感悟对文章的观点提出质疑或进行辩驳。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了解短评类文章的概念和特征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总结短评类文章的结构模式。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fade thruBlk="1"/>
      </p:transition>
    </mc:Choice>
    <mc:Fallback>
      <p:transition spd="slow">
        <p:fade thruBlk="1"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什么是短评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顾名思义就是简短的评论。它评论的对象很广泛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可以评人物、事件、文章、影视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也可评一种观点、一种思想、一种现象、一种办法、一种行为。短评是议论文的一种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练习短评同样是训练写议论文的能力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能为今后写比较复杂的议论文打好基础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也可以锻炼自己的思维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使视野开阔、思想敏锐、头脑灵活。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短评一般由下面三部分构成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交代所要评论的对象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点出要表达的中心论点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引材料、讲道理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阐述中心论点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做好小结。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pull dir="r"/>
      </p:transition>
    </mc:Choice>
    <mc:Fallback>
      <p:transition spd="slow">
        <p:pull dir="r"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如何写短评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总体把握材料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明确评论对象。写短评时范围不宜过大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找好切入点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深入分析。短评重在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贵在就事论理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强调客观性。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要注意结构完整。任何短评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无论评人论事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还是谈古论今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写出来须是一个提出问题、分析问题、解决问题的完整的逻辑思维过程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绝不能因其短小就可有头无尾或者论证不严密。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语言要简洁流畅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生动活泼。短评是说服教育人的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为增其可读性和感染人、吸引人的效果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就要讲究语言的生动性。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pull dir="r"/>
      </p:transition>
    </mc:Choice>
    <mc:Fallback>
      <p:transition spd="slow">
        <p:pull dir="r"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写作注意点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篇首开门见山。点明观点或进入中心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对评论观点交代明白即可。因此要求切题快、直截了当。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对语言的基本功要求较高。语言必须流畅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不能重复啰唆、拖泥带水。同时切忌板着面孔教训人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要给人以亲切感。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pull dir="r"/>
      </p:transition>
    </mc:Choice>
    <mc:Fallback>
      <p:transition spd="slow">
        <p:pull dir="r"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作品导读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日凌晨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杭州市余杭区发生一起盗窃案。三名嫌疑人在盗窃得手后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见一名醉酒女子落水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遂将其救起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获警方表扬。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日凌晨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三人因盗窃犯罪被之前见过他们的警察抓获。从见义勇为的好人陡然变成了盗窃分子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让人五味杂陈。事件被报道后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各种议论也纷至沓来。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对于这件事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你有什么看法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请写一篇文章阐述你的观点和理由。要求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选好角度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确定立意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明确文体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自拟标题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不要套作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不得抄袭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不少于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01957"/>
            <a:ext cx="13004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佳作赏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读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84784"/>
            <a:ext cx="8128000" cy="496189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善自当重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恶必不姑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当见义勇为的好人陡然变成盗窃分子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我们瞬时五味杂陈。前者值得赞颂效仿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后者应当抨击唾弃。当赞颂与惩处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理直气壮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地同时落在一个人的身上时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众说纷纭便不可避免。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到底应该对他们赞颂效仿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还是鄙夷唾弃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其实这两者并不矛盾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他们行善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便值得赞颂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他们为恶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便应当唾弃。善举应当重视推崇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恶行绝不纵容姑息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有人曾说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是很复杂的东西。每个人的人性中都存有善与恶两面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没有永不犯错的圣人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也没有从不为善的恶魔。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一个人同时有着善举与恶行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是常见的。盗窃犯罪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是恶的一面令他们无视规则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而见义勇为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是善的一面不容许他们见死不救。这之间并不存在矛盾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我们对他们的态度与评价也不应存在矛盾。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4744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我们既赞颂他们见义勇为的善良和勇武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也唾弃他们盗窃犯罪的卑劣与自私。他们的善不能抵消他们的恶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他们的恶也不能掩盖他们的善。分别看待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分开评判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才是对他们最公正的评价。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分别看待并不是、也不能将两者程度等同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简单抵消。事实上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不行恶远比行善来得艰难。行善也许是在他人危难之际伸出援手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不行恶则是在唾手可得的利益面前冰封自己的欲望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纵然走投无路或彷徨失意仍遵守规则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换言之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行善需要内心的勇气和外在的付出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不行恶则需要内心极度的克制和外在的严守规则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9206"/>
            <a:ext cx="8128000" cy="496189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行善会让生活变得美好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让社会充满阳光与爱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不行恶却是让生活拥有最基本的安全与秩序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让社会维持安定与和谐。对于一个稳定的社会而言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行善可能是锦上添花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而不行恶则是最基本却又不可或缺的准则。不行善会使社会冷漠而疏离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行恶则会使社会陷入动荡与不安。试想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一个动荡与不安的社会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对于生存其中的我们而言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该有多么可怕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我们必须承认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善举应当看重、应当褒扬、应当倡导并以之引领社会的优良风气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但恶行必须限制、必须打压、必须杜绝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并且一旦发现绝不姑息。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⑧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面对见义勇为的盗窃分子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我们的态度没有什么可纠结的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他们的善举值得看重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他们的恶行绝不可姑息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如此而已。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Template>测控设计模板14新</Template>
  <Company>Microsoft</Company>
  <PresentationFormat>On-screen Show (4:3)</PresentationFormat>
  <Paragraphs>112</Paragraphs>
  <Slides>17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baseType="lpstr" size="29">
      <vt:lpstr>Arial</vt:lpstr>
      <vt:lpstr>微软雅黑</vt:lpstr>
      <vt:lpstr>Wingdings</vt:lpstr>
      <vt:lpstr>Calibri</vt:lpstr>
      <vt:lpstr>Times New Roman</vt:lpstr>
      <vt:lpstr>NEU-BZ-S92</vt:lpstr>
      <vt:lpstr>方正书宋_GBK</vt:lpstr>
      <vt:lpstr>黑体</vt:lpstr>
      <vt:lpstr>宋体</vt:lpstr>
      <vt:lpstr>楷体</vt:lpstr>
      <vt:lpstr>方正宋黑_GBK</vt:lpstr>
      <vt:lpstr>自定义设计方案</vt:lpstr>
      <vt:lpstr>单元写作　学写短评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第一章  运动的描述</dc:title>
  <dc:creator>dbc</dc:creator>
  <cp:lastModifiedBy>海鸥子</cp:lastModifiedBy>
  <cp:revision>152</cp:revision>
  <dcterms:created xsi:type="dcterms:W3CDTF">2016-04-22T00:11:00Z</dcterms:created>
  <dcterms:modified xsi:type="dcterms:W3CDTF">2020-09-14T09:46:37Z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2052-11.1.0.9999</vt:lpwstr>
  </property>
</Properties>
</file>