
<file path=[Content_Types].xml><?xml version="1.0" encoding="utf-8"?>
<Types xmlns="http://schemas.openxmlformats.org/package/2006/content-types">
  <Default Extension="png" ContentType="image/png"/>
  <Default Extension="jpeg" ContentType="image/jpeg"/>
  <Default Extension="wmf" ContentType="image/x-wmf"/>
  <Default Extension="wma" ContentType="audio/x-ms-wma"/>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heme/theme7.xml" ContentType="application/vnd.openxmlformats-officedocument.theme+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notesSlides/notesSlide1.xml" ContentType="application/vnd.openxmlformats-officedocument.presentationml.notesSlide+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notesSlides/notesSlide2.xml" ContentType="application/vnd.openxmlformats-officedocument.presentationml.notesSlide+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notesSlides/notesSlide3.xml" ContentType="application/vnd.openxmlformats-officedocument.presentationml.notesSlide+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notesSlides/notesSlide4.xml" ContentType="application/vnd.openxmlformats-officedocument.presentationml.notesSlide+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759.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 id="2147483672" r:id="rId3"/>
    <p:sldMasterId id="2147483684" r:id="rId4"/>
    <p:sldMasterId id="2147483701" r:id="rId5"/>
    <p:sldMasterId id="2147483713" r:id="rId6"/>
  </p:sldMasterIdLst>
  <p:notesMasterIdLst>
    <p:notesMasterId r:id="rId53"/>
  </p:notesMasterIdLst>
  <p:sldIdLst>
    <p:sldId id="554" r:id="rId7"/>
    <p:sldId id="555" r:id="rId8"/>
    <p:sldId id="556" r:id="rId9"/>
    <p:sldId id="553" r:id="rId10"/>
    <p:sldId id="386" r:id="rId11"/>
    <p:sldId id="391" r:id="rId12"/>
    <p:sldId id="343" r:id="rId13"/>
    <p:sldId id="384" r:id="rId14"/>
    <p:sldId id="385" r:id="rId15"/>
    <p:sldId id="316" r:id="rId16"/>
    <p:sldId id="389" r:id="rId17"/>
    <p:sldId id="326" r:id="rId18"/>
    <p:sldId id="392" r:id="rId19"/>
    <p:sldId id="418" r:id="rId20"/>
    <p:sldId id="395" r:id="rId21"/>
    <p:sldId id="396" r:id="rId22"/>
    <p:sldId id="363" r:id="rId23"/>
    <p:sldId id="421" r:id="rId24"/>
    <p:sldId id="424" r:id="rId25"/>
    <p:sldId id="367" r:id="rId26"/>
    <p:sldId id="368" r:id="rId27"/>
    <p:sldId id="430" r:id="rId28"/>
    <p:sldId id="431" r:id="rId29"/>
    <p:sldId id="434" r:id="rId30"/>
    <p:sldId id="432" r:id="rId31"/>
    <p:sldId id="370" r:id="rId32"/>
    <p:sldId id="371" r:id="rId33"/>
    <p:sldId id="435" r:id="rId34"/>
    <p:sldId id="436" r:id="rId35"/>
    <p:sldId id="374" r:id="rId36"/>
    <p:sldId id="441" r:id="rId37"/>
    <p:sldId id="442" r:id="rId38"/>
    <p:sldId id="378" r:id="rId39"/>
    <p:sldId id="443" r:id="rId40"/>
    <p:sldId id="482" r:id="rId41"/>
    <p:sldId id="489" r:id="rId42"/>
    <p:sldId id="484" r:id="rId43"/>
    <p:sldId id="485" r:id="rId44"/>
    <p:sldId id="490" r:id="rId45"/>
    <p:sldId id="487" r:id="rId46"/>
    <p:sldId id="558" r:id="rId47"/>
    <p:sldId id="597" r:id="rId48"/>
    <p:sldId id="598" r:id="rId49"/>
    <p:sldId id="599" r:id="rId50"/>
    <p:sldId id="600" r:id="rId51"/>
    <p:sldId id="492" r:id="rId52"/>
  </p:sldIdLst>
  <p:sldSz cx="12190413" cy="6859588"/>
  <p:notesSz cx="6858000" cy="9144000"/>
  <p:embeddedFontLst>
    <p:embeddedFont>
      <p:font typeface="Arial Black" charset="0"/>
      <p:bold r:id="rId54"/>
    </p:embeddedFont>
    <p:embeddedFont>
      <p:font typeface="Garamond" pitchFamily="18" charset="0"/>
      <p:regular r:id="rId55"/>
      <p:bold r:id="rId56"/>
      <p:italic r:id="rId57"/>
    </p:embeddedFont>
    <p:embeddedFont>
      <p:font typeface="隶书" pitchFamily="49" charset="-122"/>
      <p:regular r:id="rId58"/>
    </p:embeddedFont>
    <p:embeddedFont>
      <p:font typeface="幼圆" pitchFamily="49" charset="-122"/>
      <p:regular r:id="rId59"/>
    </p:embeddedFont>
    <p:embeddedFont>
      <p:font typeface="Calibri" pitchFamily="34" charset="0"/>
      <p:regular r:id="rId60"/>
      <p:bold r:id="rId61"/>
      <p:italic r:id="rId62"/>
      <p:boldItalic r:id="rId63"/>
    </p:embeddedFont>
    <p:embeddedFont>
      <p:font typeface="楷体" charset="-122"/>
      <p:regular r:id="rId64"/>
    </p:embeddedFont>
    <p:embeddedFont>
      <p:font typeface="华文行楷" pitchFamily="2" charset="-122"/>
      <p:regular r:id="rId65"/>
    </p:embeddedFont>
    <p:embeddedFont>
      <p:font typeface="微软雅黑" pitchFamily="34" charset="-122"/>
      <p:regular r:id="rId66"/>
      <p:bold r:id="rId67"/>
    </p:embeddedFont>
    <p:embeddedFont>
      <p:font typeface="华文隶书" charset="-122"/>
      <p:regular r:id="rId68"/>
    </p:embeddedFont>
    <p:embeddedFont>
      <p:font typeface="华文中宋" pitchFamily="2" charset="-122"/>
      <p:regular r:id="rId69"/>
    </p:embeddedFont>
    <p:embeddedFont>
      <p:font typeface="华文楷体" charset="-122"/>
      <p:regular r:id="rId70"/>
    </p:embeddedFont>
    <p:embeddedFont>
      <p:font typeface="华文琥珀" charset="-122"/>
      <p:regular r:id="rId71"/>
    </p:embeddedFont>
    <p:embeddedFont>
      <p:font typeface="黑体" pitchFamily="2" charset="-122"/>
      <p:regular r:id="rId72"/>
    </p:embeddedFont>
    <p:embeddedFont>
      <p:font typeface="楷体_GB2312" pitchFamily="49" charset="-122"/>
      <p:regular r:id="rId73"/>
    </p:embeddedFont>
    <p:embeddedFont>
      <p:font typeface="华文新魏" pitchFamily="2" charset="-122"/>
      <p:regular r:id="rId74"/>
    </p:embeddedFont>
    <p:embeddedFont>
      <p:font typeface="Algerian" charset="0"/>
      <p:regular r:id="rId75"/>
    </p:embeddedFont>
  </p:embeddedFontLst>
  <p:custDataLst>
    <p:tags r:id="rId76"/>
  </p:custDataLst>
  <p:defaultTextStyle>
    <a:defPPr>
      <a:defRPr lang="zh-CN"/>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2585" algn="l" defTabSz="1088390" rtl="0" eaLnBrk="1" latinLnBrk="0" hangingPunct="1">
      <a:defRPr sz="2100" kern="1200">
        <a:solidFill>
          <a:schemeClr val="tx1"/>
        </a:solidFill>
        <a:latin typeface="+mn-lt"/>
        <a:ea typeface="+mn-ea"/>
        <a:cs typeface="+mn-cs"/>
      </a:defRPr>
    </a:lvl4pPr>
    <a:lvl5pPr marL="2176780" algn="l" defTabSz="1088390" rtl="0" eaLnBrk="1" latinLnBrk="0" hangingPunct="1">
      <a:defRPr sz="2100" kern="1200">
        <a:solidFill>
          <a:schemeClr val="tx1"/>
        </a:solidFill>
        <a:latin typeface="+mn-lt"/>
        <a:ea typeface="+mn-ea"/>
        <a:cs typeface="+mn-cs"/>
      </a:defRPr>
    </a:lvl5pPr>
    <a:lvl6pPr marL="2720975" algn="l" defTabSz="1088390" rtl="0" eaLnBrk="1" latinLnBrk="0" hangingPunct="1">
      <a:defRPr sz="2100" kern="1200">
        <a:solidFill>
          <a:schemeClr val="tx1"/>
        </a:solidFill>
        <a:latin typeface="+mn-lt"/>
        <a:ea typeface="+mn-ea"/>
        <a:cs typeface="+mn-cs"/>
      </a:defRPr>
    </a:lvl6pPr>
    <a:lvl7pPr marL="3265805" algn="l" defTabSz="1088390" rtl="0" eaLnBrk="1" latinLnBrk="0" hangingPunct="1">
      <a:defRPr sz="2100" kern="1200">
        <a:solidFill>
          <a:schemeClr val="tx1"/>
        </a:solidFill>
        <a:latin typeface="+mn-lt"/>
        <a:ea typeface="+mn-ea"/>
        <a:cs typeface="+mn-cs"/>
      </a:defRPr>
    </a:lvl7pPr>
    <a:lvl8pPr marL="3810000" algn="l" defTabSz="1088390" rtl="0" eaLnBrk="1" latinLnBrk="0" hangingPunct="1">
      <a:defRPr sz="2100" kern="1200">
        <a:solidFill>
          <a:schemeClr val="tx1"/>
        </a:solidFill>
        <a:latin typeface="+mn-lt"/>
        <a:ea typeface="+mn-ea"/>
        <a:cs typeface="+mn-cs"/>
      </a:defRPr>
    </a:lvl8pPr>
    <a:lvl9pPr marL="4354195" algn="l" defTabSz="1088390" rtl="0" eaLnBrk="1" latinLnBrk="0" hangingPunct="1">
      <a:defRPr sz="21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默认用户" initials="默" lastIdx="0" clrIdx="0"/>
  <p:cmAuthor id="75" name="作者" initials="A" lastIdx="0" clrIdx="24"/>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3" d="100"/>
          <a:sy n="63" d="100"/>
        </p:scale>
        <p:origin x="-114" y="-432"/>
      </p:cViewPr>
      <p:guideLst>
        <p:guide orient="horz" pos="1942"/>
        <p:guide pos="3834"/>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font" Target="fonts/font2.fntdata"/><Relationship Id="rId63" Type="http://schemas.openxmlformats.org/officeDocument/2006/relationships/font" Target="fonts/font10.fntdata"/><Relationship Id="rId68" Type="http://schemas.openxmlformats.org/officeDocument/2006/relationships/font" Target="fonts/font15.fntdata"/><Relationship Id="rId76" Type="http://schemas.openxmlformats.org/officeDocument/2006/relationships/tags" Target="tags/tag1.xml"/><Relationship Id="rId7" Type="http://schemas.openxmlformats.org/officeDocument/2006/relationships/slide" Target="slides/slide1.xml"/><Relationship Id="rId71" Type="http://schemas.openxmlformats.org/officeDocument/2006/relationships/font" Target="fonts/font18.fntdata"/><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notesMaster" Target="notesMasters/notesMaster1.xml"/><Relationship Id="rId58" Type="http://schemas.openxmlformats.org/officeDocument/2006/relationships/font" Target="fonts/font5.fntdata"/><Relationship Id="rId66" Type="http://schemas.openxmlformats.org/officeDocument/2006/relationships/font" Target="fonts/font13.fntdata"/><Relationship Id="rId74" Type="http://schemas.openxmlformats.org/officeDocument/2006/relationships/font" Target="fonts/font21.fntdata"/><Relationship Id="rId79" Type="http://schemas.openxmlformats.org/officeDocument/2006/relationships/viewProps" Target="viewProps.xml"/><Relationship Id="rId5" Type="http://schemas.openxmlformats.org/officeDocument/2006/relationships/slideMaster" Target="slideMasters/slideMaster5.xml"/><Relationship Id="rId61" Type="http://schemas.openxmlformats.org/officeDocument/2006/relationships/font" Target="fonts/font8.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font" Target="fonts/font7.fntdata"/><Relationship Id="rId65" Type="http://schemas.openxmlformats.org/officeDocument/2006/relationships/font" Target="fonts/font12.fntdata"/><Relationship Id="rId73" Type="http://schemas.openxmlformats.org/officeDocument/2006/relationships/font" Target="fonts/font20.fntdata"/><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font" Target="fonts/font3.fntdata"/><Relationship Id="rId64" Type="http://schemas.openxmlformats.org/officeDocument/2006/relationships/font" Target="fonts/font11.fntdata"/><Relationship Id="rId69" Type="http://schemas.openxmlformats.org/officeDocument/2006/relationships/font" Target="fonts/font16.fntdata"/><Relationship Id="rId77" Type="http://schemas.openxmlformats.org/officeDocument/2006/relationships/commentAuthors" Target="commentAuthors.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font" Target="fonts/font19.fntdata"/><Relationship Id="rId80"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font" Target="fonts/font6.fntdata"/><Relationship Id="rId67" Type="http://schemas.openxmlformats.org/officeDocument/2006/relationships/font" Target="fonts/font14.fntdata"/><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font" Target="fonts/font1.fntdata"/><Relationship Id="rId62" Type="http://schemas.openxmlformats.org/officeDocument/2006/relationships/font" Target="fonts/font9.fntdata"/><Relationship Id="rId70" Type="http://schemas.openxmlformats.org/officeDocument/2006/relationships/font" Target="fonts/font17.fntdata"/><Relationship Id="rId75" Type="http://schemas.openxmlformats.org/officeDocument/2006/relationships/font" Target="fonts/font22.fntdata"/><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font" Target="fonts/font4.fntdata"/></Relationships>
</file>

<file path=ppt/diagrams/colors1.xml><?xml version="1.0" encoding="utf-8"?>
<dgm:colorsDef xmlns:dgm="http://schemas.openxmlformats.org/drawingml/2006/diagram" xmlns:a="http://schemas.openxmlformats.org/drawingml/2006/main" uniqueId="urn:microsoft.com/office/officeart/2005/8/colors/accent0_1#1">
  <dgm:title val=""/>
  <dgm:desc val=""/>
  <dgm:catLst>
    <dgm:cat type="mainScheme" pri="10100"/>
  </dgm:catLst>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2">
  <dgm:title val=""/>
  <dgm:desc val=""/>
  <dgm:catLst>
    <dgm:cat type="mainScheme" pri="10100"/>
  </dgm:catLst>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2164A3B8-2CDC-47B9-8BBB-58585E4CCE3D}" type="doc">
      <dgm:prSet loTypeId="urn:microsoft.com/office/officeart/2005/8/layout/vList2#1" loCatId="list" qsTypeId="urn:microsoft.com/office/officeart/2005/8/quickstyle/simple2#1" qsCatId="simple" csTypeId="urn:microsoft.com/office/officeart/2005/8/colors/accent0_1#1" csCatId="mainScheme" phldr="1"/>
      <dgm:spPr/>
      <dgm:t>
        <a:bodyPr/>
        <a:lstStyle/>
        <a:p>
          <a:endParaRPr lang="zh-CN" altLang="en-US"/>
        </a:p>
      </dgm:t>
    </dgm:pt>
    <dgm:pt modelId="{400D1DFA-84B3-4D17-90E6-5551EBD9DFE4}" type="parTrans" cxnId="{61E6CB25-40C4-4692-87CD-23E16CE452B4}">
      <dgm:prSet/>
      <dgm:spPr/>
      <dgm:t>
        <a:bodyPr/>
        <a:lstStyle/>
        <a:p>
          <a:endParaRPr lang="zh-CN" altLang="en-US"/>
        </a:p>
      </dgm:t>
    </dgm:pt>
    <dgm:pt modelId="{CC0B57C8-D352-4381-A4FF-CEDAAD1609F3}">
      <dgm:prSet phldrT="[文本]" custT="1"/>
      <dgm:spPr/>
      <dgm:t>
        <a:bodyPr vert="horz" wrap="square"/>
        <a:lstStyle/>
        <a:p>
          <a:pPr>
            <a:lnSpc>
              <a:spcPct val="100000"/>
            </a:lnSpc>
            <a:spcBef>
              <a:spcPct val="0"/>
            </a:spcBef>
            <a:spcAft>
              <a:spcPct val="35000"/>
            </a:spcAft>
          </a:pPr>
          <a:r>
            <a:rPr lang="zh-CN" altLang="en-US" sz="3200" b="0" cap="none" spc="0" smtClean="0">
              <a:ln w="0"/>
              <a:effectLst>
                <a:outerShdw blurRad="38100" dist="19050" dir="2700000" algn="tl" rotWithShape="0">
                  <a:schemeClr val="dk1">
                    <a:alpha val="40000"/>
                  </a:schemeClr>
                </a:outerShdw>
              </a:effectLst>
            </a:rPr>
            <a:t>一  下断语 </a:t>
          </a:r>
          <a:r>
            <a:rPr lang="zh-CN" altLang="en-US" sz="2900" b="0" cap="none" spc="0" smtClean="0">
              <a:ln w="0"/>
              <a:effectLst>
                <a:outerShdw blurRad="38100" dist="19050" dir="2700000" algn="tl" rotWithShape="0">
                  <a:schemeClr val="dk1">
                    <a:alpha val="40000"/>
                  </a:schemeClr>
                </a:outerShdw>
              </a:effectLst>
            </a:rPr>
            <a:t> </a:t>
          </a:r>
          <a:r>
            <a:rPr lang="zh-CN" altLang="en-US" sz="3600" b="0" cap="none" spc="0" smtClean="0">
              <a:ln w="0"/>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rPr>
            <a:t>自取灭亡</a:t>
          </a:r>
          <a:endParaRPr lang="zh-CN" altLang="en-US" sz="3600" b="0" cap="none" spc="0">
            <a:ln w="0"/>
            <a:effectLst>
              <a:outerShdw blurRad="38100" dist="19050" dir="2700000" algn="tl" rotWithShape="0">
                <a:schemeClr val="dk1">
                  <a:alpha val="40000"/>
                </a:schemeClr>
              </a:outerShdw>
            </a:effectLst>
          </a:endParaRPr>
        </a:p>
      </dgm:t>
    </dgm:pt>
    <dgm:pt modelId="{D0A582E0-FAF1-4C43-BF34-3AE8A2B6A3D3}" type="sibTrans" cxnId="{61E6CB25-40C4-4692-87CD-23E16CE452B4}">
      <dgm:prSet/>
      <dgm:spPr/>
      <dgm:t>
        <a:bodyPr/>
        <a:lstStyle/>
        <a:p>
          <a:endParaRPr lang="zh-CN" altLang="en-US"/>
        </a:p>
      </dgm:t>
    </dgm:pt>
    <dgm:pt modelId="{E6C311E4-12A7-45A5-99F3-842A32015419}" type="parTrans" cxnId="{FB20FA5F-571B-4555-9275-C8849B4BC6B6}">
      <dgm:prSet/>
      <dgm:spPr/>
      <dgm:t>
        <a:bodyPr/>
        <a:lstStyle/>
        <a:p>
          <a:endParaRPr lang="zh-CN" altLang="en-US"/>
        </a:p>
      </dgm:t>
    </dgm:pt>
    <dgm:pt modelId="{A1505E30-0D8D-4C8C-97BA-EC442A399207}">
      <dgm:prSet phldrT="[文本]" custT="1"/>
      <dgm:spPr/>
      <dgm:t>
        <a:bodyPr vert="horz" wrap="square"/>
        <a:lstStyle/>
        <a:p>
          <a:pPr>
            <a:lnSpc>
              <a:spcPct val="100000"/>
            </a:lnSpc>
            <a:spcBef>
              <a:spcPct val="0"/>
            </a:spcBef>
            <a:spcAft>
              <a:spcPct val="35000"/>
            </a:spcAft>
          </a:pPr>
          <a:r>
            <a:rPr lang="zh-CN" altLang="en-US" sz="3200" b="0" cap="none" spc="0" smtClean="0">
              <a:ln w="0"/>
              <a:effectLst>
                <a:outerShdw blurRad="38100" dist="19050" dir="2700000" algn="tl" rotWithShape="0">
                  <a:schemeClr val="dk1">
                    <a:alpha val="40000"/>
                  </a:schemeClr>
                </a:outerShdw>
              </a:effectLst>
            </a:rPr>
            <a:t>二  析原因  </a:t>
          </a:r>
          <a:r>
            <a:rPr lang="zh-CN" altLang="en-US" sz="3600" smtClean="0">
              <a:latin typeface="华文楷体" panose="02010600040101010101" charset="-122"/>
              <a:ea typeface="华文楷体" panose="02010600040101010101" charset="-122"/>
              <a:cs typeface="华文楷体" panose="02010600040101010101" charset="-122"/>
            </a:rPr>
            <a:t>不爱人</a:t>
          </a:r>
          <a:r>
            <a:rPr lang="zh-CN" altLang="en-US" sz="3200" smtClean="0">
              <a:latin typeface="华文楷体" panose="02010600040101010101" charset="-122"/>
              <a:ea typeface="华文楷体" panose="02010600040101010101" charset="-122"/>
              <a:cs typeface="华文楷体" panose="02010600040101010101" charset="-122"/>
            </a:rPr>
            <a:t> </a:t>
          </a:r>
          <a:r>
            <a:rPr lang="zh-CN" altLang="en-US" sz="3400" smtClean="0">
              <a:latin typeface="华文楷体" panose="02010600040101010101" charset="-122"/>
              <a:ea typeface="华文楷体" panose="02010600040101010101" charset="-122"/>
              <a:cs typeface="华文楷体" panose="02010600040101010101" charset="-122"/>
            </a:rPr>
            <a:t>   </a:t>
          </a:r>
          <a:endParaRPr lang="zh-CN" altLang="en-US" sz="3400"/>
        </a:p>
      </dgm:t>
    </dgm:pt>
    <dgm:pt modelId="{571EB9DA-D3B0-4520-AE51-9F27CAC4546C}" type="sibTrans" cxnId="{FB20FA5F-571B-4555-9275-C8849B4BC6B6}">
      <dgm:prSet/>
      <dgm:spPr/>
      <dgm:t>
        <a:bodyPr/>
        <a:lstStyle/>
        <a:p>
          <a:endParaRPr lang="zh-CN" altLang="en-US"/>
        </a:p>
      </dgm:t>
    </dgm:pt>
    <dgm:pt modelId="{36C992F0-AF30-46DF-9677-8884859744D0}" type="parTrans" cxnId="{4C682EF7-6F6D-41B1-A24D-4C31D99D1E7D}">
      <dgm:prSet/>
      <dgm:spPr/>
      <dgm:t>
        <a:bodyPr/>
        <a:lstStyle/>
        <a:p>
          <a:endParaRPr lang="zh-CN" altLang="en-US"/>
        </a:p>
      </dgm:t>
    </dgm:pt>
    <dgm:pt modelId="{64305DE8-E681-4A72-9042-34E65267455E}">
      <dgm:prSet phldrT="[文本]" custT="1"/>
      <dgm:spPr/>
      <dgm:t>
        <a:bodyPr vert="horz" wrap="square"/>
        <a:lstStyle/>
        <a:p>
          <a:pPr>
            <a:lnSpc>
              <a:spcPct val="100000"/>
            </a:lnSpc>
            <a:spcBef>
              <a:spcPct val="0"/>
            </a:spcBef>
            <a:spcAft>
              <a:spcPct val="35000"/>
            </a:spcAft>
          </a:pPr>
          <a:r>
            <a:rPr lang="zh-CN" altLang="en-US" sz="3200" b="0" cap="none" spc="0" smtClean="0">
              <a:ln w="0"/>
              <a:effectLst>
                <a:outerShdw blurRad="38100" dist="19050" dir="2700000" algn="tl" rotWithShape="0">
                  <a:schemeClr val="dk1">
                    <a:alpha val="40000"/>
                  </a:schemeClr>
                </a:outerShdw>
              </a:effectLst>
            </a:rPr>
            <a:t>三  示警戒</a:t>
          </a:r>
          <a:r>
            <a:rPr lang="zh-CN" altLang="en-US" sz="3400" b="0" cap="none" spc="0" smtClean="0">
              <a:ln w="0"/>
              <a:effectLst>
                <a:outerShdw blurRad="38100" dist="19050" dir="2700000" algn="tl" rotWithShape="0">
                  <a:schemeClr val="dk1">
                    <a:alpha val="40000"/>
                  </a:schemeClr>
                </a:outerShdw>
              </a:effectLst>
            </a:rPr>
            <a:t>   </a:t>
          </a:r>
          <a:r>
            <a:rPr lang="zh-CN" altLang="en-US" sz="3600" smtClean="0">
              <a:latin typeface="华文楷体" panose="02010600040101010101" charset="-122"/>
              <a:ea typeface="华文楷体" panose="02010600040101010101" charset="-122"/>
              <a:cs typeface="华文楷体" panose="02010600040101010101" charset="-122"/>
            </a:rPr>
            <a:t>鉴重于哀</a:t>
          </a:r>
          <a:endParaRPr lang="zh-CN" altLang="en-US" sz="3600"/>
        </a:p>
      </dgm:t>
    </dgm:pt>
    <dgm:pt modelId="{2FE2D346-9383-4BEB-A61F-DF84BE35DF27}" type="sibTrans" cxnId="{4C682EF7-6F6D-41B1-A24D-4C31D99D1E7D}">
      <dgm:prSet/>
      <dgm:spPr/>
      <dgm:t>
        <a:bodyPr/>
        <a:lstStyle/>
        <a:p>
          <a:endParaRPr lang="zh-CN" altLang="en-US"/>
        </a:p>
      </dgm:t>
    </dgm:pt>
    <dgm:pt modelId="{4FCD230A-0966-411B-A182-CC9DFEBE4946}" type="pres">
      <dgm:prSet presAssocID="{2164A3B8-2CDC-47B9-8BBB-58585E4CCE3D}" presName="linear" presStyleCnt="0">
        <dgm:presLayoutVars>
          <dgm:animLvl val="lvl"/>
          <dgm:resizeHandles val="exact"/>
        </dgm:presLayoutVars>
      </dgm:prSet>
      <dgm:spPr/>
      <dgm:t>
        <a:bodyPr/>
        <a:lstStyle/>
        <a:p>
          <a:endParaRPr lang="zh-CN" altLang="en-US"/>
        </a:p>
      </dgm:t>
    </dgm:pt>
    <dgm:pt modelId="{D5F603B0-49D6-496F-BCD0-5CDD1478AB0A}" type="pres">
      <dgm:prSet presAssocID="{CC0B57C8-D352-4381-A4FF-CEDAAD1609F3}" presName="parentText" presStyleLbl="node1" presStyleIdx="0" presStyleCnt="3" custLinFactNeighborX="-712" custLinFactNeighborY="-6253">
        <dgm:presLayoutVars>
          <dgm:chMax val="0"/>
          <dgm:bulletEnabled val="1"/>
        </dgm:presLayoutVars>
      </dgm:prSet>
      <dgm:spPr/>
      <dgm:t>
        <a:bodyPr/>
        <a:lstStyle/>
        <a:p>
          <a:endParaRPr lang="zh-CN" altLang="en-US"/>
        </a:p>
      </dgm:t>
    </dgm:pt>
    <dgm:pt modelId="{4567A6B8-F0AB-498B-AC3B-C49C10BB668A}" type="pres">
      <dgm:prSet presAssocID="{D0A582E0-FAF1-4C43-BF34-3AE8A2B6A3D3}" presName="spacer" presStyleCnt="0"/>
      <dgm:spPr/>
      <dgm:t>
        <a:bodyPr/>
        <a:lstStyle/>
        <a:p>
          <a:endParaRPr/>
        </a:p>
      </dgm:t>
    </dgm:pt>
    <dgm:pt modelId="{5D3965B2-F4BF-4A1B-871A-D3103878034B}" type="pres">
      <dgm:prSet presAssocID="{A1505E30-0D8D-4C8C-97BA-EC442A399207}" presName="parentText" presStyleLbl="node1" presStyleIdx="1" presStyleCnt="3">
        <dgm:presLayoutVars>
          <dgm:chMax val="0"/>
          <dgm:bulletEnabled val="1"/>
        </dgm:presLayoutVars>
      </dgm:prSet>
      <dgm:spPr/>
      <dgm:t>
        <a:bodyPr/>
        <a:lstStyle/>
        <a:p>
          <a:endParaRPr lang="zh-CN" altLang="en-US"/>
        </a:p>
      </dgm:t>
    </dgm:pt>
    <dgm:pt modelId="{CA36D177-E8DE-41C9-B807-752AE6696ACD}" type="pres">
      <dgm:prSet presAssocID="{571EB9DA-D3B0-4520-AE51-9F27CAC4546C}" presName="spacer" presStyleCnt="0"/>
      <dgm:spPr/>
      <dgm:t>
        <a:bodyPr/>
        <a:lstStyle/>
        <a:p>
          <a:endParaRPr/>
        </a:p>
      </dgm:t>
    </dgm:pt>
    <dgm:pt modelId="{5BB7C822-F052-4A31-B5AE-6C11E9433290}" type="pres">
      <dgm:prSet presAssocID="{64305DE8-E681-4A72-9042-34E65267455E}" presName="parentText" presStyleLbl="node1" presStyleIdx="2" presStyleCnt="3" custLinFactY="50048" custLinFactNeighborX="2487" custLinFactNeighborY="100000">
        <dgm:presLayoutVars>
          <dgm:chMax val="0"/>
          <dgm:bulletEnabled val="1"/>
        </dgm:presLayoutVars>
      </dgm:prSet>
      <dgm:spPr/>
      <dgm:t>
        <a:bodyPr/>
        <a:lstStyle/>
        <a:p>
          <a:endParaRPr lang="zh-CN" altLang="en-US"/>
        </a:p>
      </dgm:t>
    </dgm:pt>
  </dgm:ptLst>
  <dgm:cxnLst>
    <dgm:cxn modelId="{0EB61629-5254-403C-AF0D-18DAFAB9BD24}" type="presOf" srcId="{64305DE8-E681-4A72-9042-34E65267455E}" destId="{5BB7C822-F052-4A31-B5AE-6C11E9433290}" srcOrd="0" destOrd="0" presId="urn:microsoft.com/office/officeart/2005/8/layout/vList2#1"/>
    <dgm:cxn modelId="{B0F34FE7-866E-4C6E-B379-A414B3478719}" type="presOf" srcId="{A1505E30-0D8D-4C8C-97BA-EC442A399207}" destId="{5D3965B2-F4BF-4A1B-871A-D3103878034B}" srcOrd="0" destOrd="0" presId="urn:microsoft.com/office/officeart/2005/8/layout/vList2#1"/>
    <dgm:cxn modelId="{61E6CB25-40C4-4692-87CD-23E16CE452B4}" srcId="{2164A3B8-2CDC-47B9-8BBB-58585E4CCE3D}" destId="{CC0B57C8-D352-4381-A4FF-CEDAAD1609F3}" srcOrd="0" destOrd="0" parTransId="{400D1DFA-84B3-4D17-90E6-5551EBD9DFE4}" sibTransId="{D0A582E0-FAF1-4C43-BF34-3AE8A2B6A3D3}"/>
    <dgm:cxn modelId="{1131DB9C-A837-4568-978A-5680280C43A7}" type="presOf" srcId="{2164A3B8-2CDC-47B9-8BBB-58585E4CCE3D}" destId="{4FCD230A-0966-411B-A182-CC9DFEBE4946}" srcOrd="0" destOrd="0" presId="urn:microsoft.com/office/officeart/2005/8/layout/vList2#1"/>
    <dgm:cxn modelId="{4C682EF7-6F6D-41B1-A24D-4C31D99D1E7D}" srcId="{2164A3B8-2CDC-47B9-8BBB-58585E4CCE3D}" destId="{64305DE8-E681-4A72-9042-34E65267455E}" srcOrd="2" destOrd="0" parTransId="{36C992F0-AF30-46DF-9677-8884859744D0}" sibTransId="{2FE2D346-9383-4BEB-A61F-DF84BE35DF27}"/>
    <dgm:cxn modelId="{0C5D237C-276D-4D3C-9C0F-E19672613FCA}" type="presOf" srcId="{CC0B57C8-D352-4381-A4FF-CEDAAD1609F3}" destId="{D5F603B0-49D6-496F-BCD0-5CDD1478AB0A}" srcOrd="0" destOrd="0" presId="urn:microsoft.com/office/officeart/2005/8/layout/vList2#1"/>
    <dgm:cxn modelId="{FB20FA5F-571B-4555-9275-C8849B4BC6B6}" srcId="{2164A3B8-2CDC-47B9-8BBB-58585E4CCE3D}" destId="{A1505E30-0D8D-4C8C-97BA-EC442A399207}" srcOrd="1" destOrd="0" parTransId="{E6C311E4-12A7-45A5-99F3-842A32015419}" sibTransId="{571EB9DA-D3B0-4520-AE51-9F27CAC4546C}"/>
    <dgm:cxn modelId="{7103793E-A1AF-44A6-B111-49F2AEAD7A44}" type="presParOf" srcId="{4FCD230A-0966-411B-A182-CC9DFEBE4946}" destId="{D5F603B0-49D6-496F-BCD0-5CDD1478AB0A}" srcOrd="0" destOrd="0" presId="urn:microsoft.com/office/officeart/2005/8/layout/vList2#1"/>
    <dgm:cxn modelId="{4D5F0B55-C59C-4D56-A9D4-5E12E8EFA048}" type="presParOf" srcId="{4FCD230A-0966-411B-A182-CC9DFEBE4946}" destId="{4567A6B8-F0AB-498B-AC3B-C49C10BB668A}" srcOrd="1" destOrd="0" presId="urn:microsoft.com/office/officeart/2005/8/layout/vList2#1"/>
    <dgm:cxn modelId="{6B3428FA-AB0F-4A7D-B6BC-A50CBB453CEC}" type="presParOf" srcId="{4FCD230A-0966-411B-A182-CC9DFEBE4946}" destId="{5D3965B2-F4BF-4A1B-871A-D3103878034B}" srcOrd="2" destOrd="0" presId="urn:microsoft.com/office/officeart/2005/8/layout/vList2#1"/>
    <dgm:cxn modelId="{B2627F38-1FC5-4E51-81F9-8821A7BB6A5E}" type="presParOf" srcId="{4FCD230A-0966-411B-A182-CC9DFEBE4946}" destId="{CA36D177-E8DE-41C9-B807-752AE6696ACD}" srcOrd="3" destOrd="0" presId="urn:microsoft.com/office/officeart/2005/8/layout/vList2#1"/>
    <dgm:cxn modelId="{8E65E51F-E730-4CE5-A58C-3B40B5DB178D}" type="presParOf" srcId="{4FCD230A-0966-411B-A182-CC9DFEBE4946}" destId="{5BB7C822-F052-4A31-B5AE-6C11E9433290}" srcOrd="4" destOrd="0" presId="urn:microsoft.com/office/officeart/2005/8/layout/vList2#1"/>
  </dgm:cxnLst>
  <dgm:bg>
    <a:noFill/>
  </dgm:bg>
  <dgm:whole/>
  <dgm:extLst>
    <a:ext uri="http://schemas.microsoft.com/office/drawing/2008/diagram">
      <dsp:dataModelExt xmlns:dsp="http://schemas.microsoft.com/office/drawing/2008/diagram" relId="rId14"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164A3B8-2CDC-47B9-8BBB-58585E4CCE3D}" type="doc">
      <dgm:prSet loTypeId="urn:microsoft.com/office/officeart/2005/8/layout/vList2#2" loCatId="list" qsTypeId="urn:microsoft.com/office/officeart/2005/8/quickstyle/simple1#2" qsCatId="simple" csTypeId="urn:microsoft.com/office/officeart/2005/8/colors/accent0_1#2" csCatId="mainScheme" phldr="1"/>
      <dgm:spPr/>
      <dgm:t>
        <a:bodyPr/>
        <a:lstStyle/>
        <a:p>
          <a:endParaRPr lang="zh-CN" altLang="en-US"/>
        </a:p>
      </dgm:t>
    </dgm:pt>
    <dgm:pt modelId="{400D1DFA-84B3-4D17-90E6-5551EBD9DFE4}" type="parTrans" cxnId="{98CE4918-2282-4138-8BCB-6FB7C193B174}">
      <dgm:prSet/>
      <dgm:spPr/>
      <dgm:t>
        <a:bodyPr/>
        <a:lstStyle/>
        <a:p>
          <a:endParaRPr lang="zh-CN" altLang="en-US"/>
        </a:p>
      </dgm:t>
    </dgm:pt>
    <dgm:pt modelId="{CC0B57C8-D352-4381-A4FF-CEDAAD1609F3}">
      <dgm:prSet phldrT="[文本]" custT="1"/>
      <dgm:spPr/>
      <dgm:t>
        <a:bodyPr vert="horz" wrap="square"/>
        <a:lstStyle/>
        <a:p>
          <a:pPr>
            <a:lnSpc>
              <a:spcPct val="100000"/>
            </a:lnSpc>
            <a:spcBef>
              <a:spcPct val="0"/>
            </a:spcBef>
            <a:spcAft>
              <a:spcPct val="35000"/>
            </a:spcAft>
          </a:pPr>
          <a:r>
            <a:rPr lang="zh-CN" altLang="en-US" sz="3600" smtClean="0">
              <a:latin typeface="华文隶书" panose="02010800040101010101" charset="-122"/>
              <a:ea typeface="华文隶书" panose="02010800040101010101" charset="-122"/>
            </a:rPr>
            <a:t>卒章显志</a:t>
          </a:r>
          <a:endParaRPr lang="zh-CN" altLang="en-US" sz="3600" b="0" cap="none" spc="0">
            <a:ln w="0"/>
            <a:effectLst>
              <a:outerShdw blurRad="38100" dist="19050" dir="2700000" algn="tl" rotWithShape="0">
                <a:schemeClr val="dk1">
                  <a:alpha val="40000"/>
                </a:schemeClr>
              </a:outerShdw>
            </a:effectLst>
          </a:endParaRPr>
        </a:p>
      </dgm:t>
    </dgm:pt>
    <dgm:pt modelId="{D0A582E0-FAF1-4C43-BF34-3AE8A2B6A3D3}" type="sibTrans" cxnId="{98CE4918-2282-4138-8BCB-6FB7C193B174}">
      <dgm:prSet/>
      <dgm:spPr/>
      <dgm:t>
        <a:bodyPr/>
        <a:lstStyle/>
        <a:p>
          <a:endParaRPr lang="zh-CN" altLang="en-US"/>
        </a:p>
      </dgm:t>
    </dgm:pt>
    <dgm:pt modelId="{E6C311E4-12A7-45A5-99F3-842A32015419}" type="parTrans" cxnId="{11BDDF6A-7D9E-45AE-90B2-4EA486C1D70E}">
      <dgm:prSet/>
      <dgm:spPr/>
      <dgm:t>
        <a:bodyPr/>
        <a:lstStyle/>
        <a:p>
          <a:endParaRPr lang="zh-CN" altLang="en-US"/>
        </a:p>
      </dgm:t>
    </dgm:pt>
    <dgm:pt modelId="{A1505E30-0D8D-4C8C-97BA-EC442A399207}">
      <dgm:prSet phldrT="[文本]" custT="1"/>
      <dgm:spPr/>
      <dgm:t>
        <a:bodyPr vert="horz" wrap="square"/>
        <a:lstStyle/>
        <a:p>
          <a:pPr>
            <a:lnSpc>
              <a:spcPct val="100000"/>
            </a:lnSpc>
            <a:spcBef>
              <a:spcPct val="0"/>
            </a:spcBef>
            <a:spcAft>
              <a:spcPct val="35000"/>
            </a:spcAft>
          </a:pPr>
          <a:r>
            <a:rPr lang="zh-CN" altLang="en-US" sz="3600" smtClean="0">
              <a:latin typeface="华文隶书" panose="02010800040101010101" charset="-122"/>
              <a:ea typeface="华文隶书" panose="02010800040101010101" charset="-122"/>
            </a:rPr>
            <a:t>借古讽今</a:t>
          </a:r>
          <a:endParaRPr lang="zh-CN" altLang="en-US" sz="3600"/>
        </a:p>
      </dgm:t>
    </dgm:pt>
    <dgm:pt modelId="{571EB9DA-D3B0-4520-AE51-9F27CAC4546C}" type="sibTrans" cxnId="{11BDDF6A-7D9E-45AE-90B2-4EA486C1D70E}">
      <dgm:prSet/>
      <dgm:spPr/>
      <dgm:t>
        <a:bodyPr/>
        <a:lstStyle/>
        <a:p>
          <a:endParaRPr lang="zh-CN" altLang="en-US"/>
        </a:p>
      </dgm:t>
    </dgm:pt>
    <dgm:pt modelId="{36C992F0-AF30-46DF-9677-8884859744D0}" type="parTrans" cxnId="{A6AAC968-2690-4E20-AF02-9B60D19499D3}">
      <dgm:prSet/>
      <dgm:spPr/>
      <dgm:t>
        <a:bodyPr/>
        <a:lstStyle/>
        <a:p>
          <a:endParaRPr lang="zh-CN" altLang="en-US"/>
        </a:p>
      </dgm:t>
    </dgm:pt>
    <dgm:pt modelId="{64305DE8-E681-4A72-9042-34E65267455E}">
      <dgm:prSet phldrT="[文本]" custT="1"/>
      <dgm:spPr/>
      <dgm:t>
        <a:bodyPr vert="horz" wrap="square"/>
        <a:lstStyle/>
        <a:p>
          <a:pPr>
            <a:lnSpc>
              <a:spcPct val="100000"/>
            </a:lnSpc>
            <a:spcBef>
              <a:spcPct val="0"/>
            </a:spcBef>
            <a:spcAft>
              <a:spcPct val="35000"/>
            </a:spcAft>
          </a:pPr>
          <a:r>
            <a:rPr lang="zh-CN" altLang="en-US" sz="3600" smtClean="0">
              <a:latin typeface="华文隶书" panose="02010800040101010101" charset="-122"/>
              <a:ea typeface="华文隶书" panose="02010800040101010101" charset="-122"/>
            </a:rPr>
            <a:t>假设分析</a:t>
          </a:r>
          <a:endParaRPr lang="zh-CN" altLang="en-US" sz="3600"/>
        </a:p>
      </dgm:t>
    </dgm:pt>
    <dgm:pt modelId="{2FE2D346-9383-4BEB-A61F-DF84BE35DF27}" type="sibTrans" cxnId="{A6AAC968-2690-4E20-AF02-9B60D19499D3}">
      <dgm:prSet/>
      <dgm:spPr/>
      <dgm:t>
        <a:bodyPr/>
        <a:lstStyle/>
        <a:p>
          <a:endParaRPr lang="zh-CN" altLang="en-US"/>
        </a:p>
      </dgm:t>
    </dgm:pt>
    <dgm:pt modelId="{4FCD230A-0966-411B-A182-CC9DFEBE4946}" type="pres">
      <dgm:prSet presAssocID="{2164A3B8-2CDC-47B9-8BBB-58585E4CCE3D}" presName="linear" presStyleCnt="0">
        <dgm:presLayoutVars>
          <dgm:animLvl val="lvl"/>
          <dgm:resizeHandles val="exact"/>
        </dgm:presLayoutVars>
      </dgm:prSet>
      <dgm:spPr/>
      <dgm:t>
        <a:bodyPr/>
        <a:lstStyle/>
        <a:p>
          <a:endParaRPr lang="zh-CN" altLang="en-US"/>
        </a:p>
      </dgm:t>
    </dgm:pt>
    <dgm:pt modelId="{D5F603B0-49D6-496F-BCD0-5CDD1478AB0A}" type="pres">
      <dgm:prSet presAssocID="{CC0B57C8-D352-4381-A4FF-CEDAAD1609F3}" presName="parentText" presStyleLbl="node1" presStyleIdx="0" presStyleCnt="3" custLinFactNeighborX="2649" custLinFactNeighborY="-17601">
        <dgm:presLayoutVars>
          <dgm:chMax val="0"/>
          <dgm:bulletEnabled val="1"/>
        </dgm:presLayoutVars>
      </dgm:prSet>
      <dgm:spPr/>
      <dgm:t>
        <a:bodyPr/>
        <a:lstStyle/>
        <a:p>
          <a:endParaRPr lang="zh-CN" altLang="en-US"/>
        </a:p>
      </dgm:t>
    </dgm:pt>
    <dgm:pt modelId="{4567A6B8-F0AB-498B-AC3B-C49C10BB668A}" type="pres">
      <dgm:prSet presAssocID="{D0A582E0-FAF1-4C43-BF34-3AE8A2B6A3D3}" presName="spacer" presStyleCnt="0"/>
      <dgm:spPr/>
      <dgm:t>
        <a:bodyPr/>
        <a:lstStyle/>
        <a:p>
          <a:endParaRPr/>
        </a:p>
      </dgm:t>
    </dgm:pt>
    <dgm:pt modelId="{5D3965B2-F4BF-4A1B-871A-D3103878034B}" type="pres">
      <dgm:prSet presAssocID="{A1505E30-0D8D-4C8C-97BA-EC442A399207}" presName="parentText" presStyleLbl="node1" presStyleIdx="1" presStyleCnt="3" custLinFactNeighborX="-451" custLinFactNeighborY="-24322">
        <dgm:presLayoutVars>
          <dgm:chMax val="0"/>
          <dgm:bulletEnabled val="1"/>
        </dgm:presLayoutVars>
      </dgm:prSet>
      <dgm:spPr/>
      <dgm:t>
        <a:bodyPr/>
        <a:lstStyle/>
        <a:p>
          <a:endParaRPr lang="zh-CN" altLang="en-US"/>
        </a:p>
      </dgm:t>
    </dgm:pt>
    <dgm:pt modelId="{CA36D177-E8DE-41C9-B807-752AE6696ACD}" type="pres">
      <dgm:prSet presAssocID="{571EB9DA-D3B0-4520-AE51-9F27CAC4546C}" presName="spacer" presStyleCnt="0"/>
      <dgm:spPr/>
      <dgm:t>
        <a:bodyPr/>
        <a:lstStyle/>
        <a:p>
          <a:endParaRPr/>
        </a:p>
      </dgm:t>
    </dgm:pt>
    <dgm:pt modelId="{5BB7C822-F052-4A31-B5AE-6C11E9433290}" type="pres">
      <dgm:prSet presAssocID="{64305DE8-E681-4A72-9042-34E65267455E}" presName="parentText" presStyleLbl="node1" presStyleIdx="2" presStyleCnt="3">
        <dgm:presLayoutVars>
          <dgm:chMax val="0"/>
          <dgm:bulletEnabled val="1"/>
        </dgm:presLayoutVars>
      </dgm:prSet>
      <dgm:spPr/>
      <dgm:t>
        <a:bodyPr/>
        <a:lstStyle/>
        <a:p>
          <a:endParaRPr lang="zh-CN" altLang="en-US"/>
        </a:p>
      </dgm:t>
    </dgm:pt>
  </dgm:ptLst>
  <dgm:cxnLst>
    <dgm:cxn modelId="{11BDDF6A-7D9E-45AE-90B2-4EA486C1D70E}" srcId="{2164A3B8-2CDC-47B9-8BBB-58585E4CCE3D}" destId="{A1505E30-0D8D-4C8C-97BA-EC442A399207}" srcOrd="1" destOrd="0" parTransId="{E6C311E4-12A7-45A5-99F3-842A32015419}" sibTransId="{571EB9DA-D3B0-4520-AE51-9F27CAC4546C}"/>
    <dgm:cxn modelId="{A6AAC968-2690-4E20-AF02-9B60D19499D3}" srcId="{2164A3B8-2CDC-47B9-8BBB-58585E4CCE3D}" destId="{64305DE8-E681-4A72-9042-34E65267455E}" srcOrd="2" destOrd="0" parTransId="{36C992F0-AF30-46DF-9677-8884859744D0}" sibTransId="{2FE2D346-9383-4BEB-A61F-DF84BE35DF27}"/>
    <dgm:cxn modelId="{8A918AB7-ABE7-4ABD-9F39-4D5A6349B4C9}" type="presOf" srcId="{CC0B57C8-D352-4381-A4FF-CEDAAD1609F3}" destId="{D5F603B0-49D6-496F-BCD0-5CDD1478AB0A}" srcOrd="0" destOrd="0" presId="urn:microsoft.com/office/officeart/2005/8/layout/vList2#2"/>
    <dgm:cxn modelId="{3200D702-E812-4426-A6F7-CEEA5B279515}" type="presOf" srcId="{A1505E30-0D8D-4C8C-97BA-EC442A399207}" destId="{5D3965B2-F4BF-4A1B-871A-D3103878034B}" srcOrd="0" destOrd="0" presId="urn:microsoft.com/office/officeart/2005/8/layout/vList2#2"/>
    <dgm:cxn modelId="{E5211A73-04F8-4D0E-AE5A-427CA4CA260F}" type="presOf" srcId="{2164A3B8-2CDC-47B9-8BBB-58585E4CCE3D}" destId="{4FCD230A-0966-411B-A182-CC9DFEBE4946}" srcOrd="0" destOrd="0" presId="urn:microsoft.com/office/officeart/2005/8/layout/vList2#2"/>
    <dgm:cxn modelId="{370E2383-D6BE-4E28-9B68-696F42A8EE7A}" type="presOf" srcId="{64305DE8-E681-4A72-9042-34E65267455E}" destId="{5BB7C822-F052-4A31-B5AE-6C11E9433290}" srcOrd="0" destOrd="0" presId="urn:microsoft.com/office/officeart/2005/8/layout/vList2#2"/>
    <dgm:cxn modelId="{98CE4918-2282-4138-8BCB-6FB7C193B174}" srcId="{2164A3B8-2CDC-47B9-8BBB-58585E4CCE3D}" destId="{CC0B57C8-D352-4381-A4FF-CEDAAD1609F3}" srcOrd="0" destOrd="0" parTransId="{400D1DFA-84B3-4D17-90E6-5551EBD9DFE4}" sibTransId="{D0A582E0-FAF1-4C43-BF34-3AE8A2B6A3D3}"/>
    <dgm:cxn modelId="{580B5605-CE92-49C1-99A6-1FAA6A1F7B5A}" type="presParOf" srcId="{4FCD230A-0966-411B-A182-CC9DFEBE4946}" destId="{D5F603B0-49D6-496F-BCD0-5CDD1478AB0A}" srcOrd="0" destOrd="0" presId="urn:microsoft.com/office/officeart/2005/8/layout/vList2#2"/>
    <dgm:cxn modelId="{FFE3FA2E-4B3D-4008-B8BD-886B1D34C9DC}" type="presParOf" srcId="{4FCD230A-0966-411B-A182-CC9DFEBE4946}" destId="{4567A6B8-F0AB-498B-AC3B-C49C10BB668A}" srcOrd="1" destOrd="0" presId="urn:microsoft.com/office/officeart/2005/8/layout/vList2#2"/>
    <dgm:cxn modelId="{60421953-B1B4-408D-870E-2D4A9D6F9B4C}" type="presParOf" srcId="{4FCD230A-0966-411B-A182-CC9DFEBE4946}" destId="{5D3965B2-F4BF-4A1B-871A-D3103878034B}" srcOrd="2" destOrd="0" presId="urn:microsoft.com/office/officeart/2005/8/layout/vList2#2"/>
    <dgm:cxn modelId="{D21E4315-D689-4143-A309-48E44BB8C342}" type="presParOf" srcId="{4FCD230A-0966-411B-A182-CC9DFEBE4946}" destId="{CA36D177-E8DE-41C9-B807-752AE6696ACD}" srcOrd="3" destOrd="0" presId="urn:microsoft.com/office/officeart/2005/8/layout/vList2#2"/>
    <dgm:cxn modelId="{6E62EA27-9F40-4B9E-ACC4-41B2CEC1A0B7}" type="presParOf" srcId="{4FCD230A-0966-411B-A182-CC9DFEBE4946}" destId="{5BB7C822-F052-4A31-B5AE-6C11E9433290}" srcOrd="4" destOrd="0" presId="urn:microsoft.com/office/officeart/2005/8/layout/vList2#2"/>
  </dgm:cxnLst>
  <dgm:bg>
    <a:noFill/>
  </dgm:bg>
  <dgm:whole/>
  <dgm:extLst>
    <a:ext uri="http://schemas.microsoft.com/office/drawing/2008/diagram">
      <dsp:dataModelExt xmlns:dsp="http://schemas.microsoft.com/office/drawing/2008/diagram" relId="rId1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F603B0-49D6-496F-BCD0-5CDD1478AB0A}">
      <dsp:nvSpPr>
        <dsp:cNvPr id="0" name=""/>
        <dsp:cNvSpPr/>
      </dsp:nvSpPr>
      <dsp:spPr>
        <a:xfrm>
          <a:off x="0" y="627"/>
          <a:ext cx="4442460" cy="1020093"/>
        </a:xfrm>
        <a:prstGeom prst="roundRect">
          <a:avLst/>
        </a:prstGeom>
        <a:solidFill>
          <a:schemeClr val="lt1">
            <a:hueOff val="0"/>
            <a:satOff val="0"/>
            <a:lumOff val="0"/>
            <a:alphaOff val="0"/>
          </a:schemeClr>
        </a:solidFill>
        <a:ln w="19050" cap="flat" cmpd="sng" algn="ctr">
          <a:solidFill>
            <a:schemeClr val="dk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100000"/>
            </a:lnSpc>
            <a:spcBef>
              <a:spcPct val="0"/>
            </a:spcBef>
            <a:spcAft>
              <a:spcPct val="35000"/>
            </a:spcAft>
          </a:pPr>
          <a:r>
            <a:rPr lang="zh-CN" altLang="en-US" sz="3200" b="0" kern="1200" cap="none" spc="0" smtClean="0">
              <a:ln w="0"/>
              <a:effectLst>
                <a:outerShdw blurRad="38100" dist="19050" dir="2700000" algn="tl" rotWithShape="0">
                  <a:schemeClr val="dk1">
                    <a:alpha val="40000"/>
                  </a:schemeClr>
                </a:outerShdw>
              </a:effectLst>
            </a:rPr>
            <a:t>一  下断语 </a:t>
          </a:r>
          <a:r>
            <a:rPr lang="zh-CN" altLang="en-US" sz="2900" b="0" kern="1200" cap="none" spc="0" smtClean="0">
              <a:ln w="0"/>
              <a:effectLst>
                <a:outerShdw blurRad="38100" dist="19050" dir="2700000" algn="tl" rotWithShape="0">
                  <a:schemeClr val="dk1">
                    <a:alpha val="40000"/>
                  </a:schemeClr>
                </a:outerShdw>
              </a:effectLst>
            </a:rPr>
            <a:t> </a:t>
          </a:r>
          <a:r>
            <a:rPr lang="zh-CN" altLang="en-US" sz="3600" b="0" kern="1200" cap="none" spc="0" smtClean="0">
              <a:ln w="0"/>
              <a:effectLst>
                <a:outerShdw blurRad="38100" dist="19050" dir="2700000" algn="tl" rotWithShape="0">
                  <a:schemeClr val="dk1">
                    <a:alpha val="40000"/>
                  </a:schemeClr>
                </a:outerShdw>
              </a:effectLst>
              <a:latin typeface="华文楷体" panose="02010600040101010101" charset="-122"/>
              <a:ea typeface="华文楷体" panose="02010600040101010101" charset="-122"/>
              <a:cs typeface="华文楷体" panose="02010600040101010101" charset="-122"/>
            </a:rPr>
            <a:t>自取灭亡</a:t>
          </a:r>
          <a:endParaRPr lang="zh-CN" altLang="en-US" sz="3600" b="0" kern="1200" cap="none" spc="0">
            <a:ln w="0"/>
            <a:effectLst>
              <a:outerShdw blurRad="38100" dist="19050" dir="2700000" algn="tl" rotWithShape="0">
                <a:schemeClr val="dk1">
                  <a:alpha val="40000"/>
                </a:schemeClr>
              </a:outerShdw>
            </a:effectLst>
          </a:endParaRPr>
        </a:p>
      </dsp:txBody>
      <dsp:txXfrm>
        <a:off x="49797" y="50424"/>
        <a:ext cx="4342866" cy="920499"/>
      </dsp:txXfrm>
    </dsp:sp>
    <dsp:sp modelId="{5D3965B2-F4BF-4A1B-871A-D3103878034B}">
      <dsp:nvSpPr>
        <dsp:cNvPr id="0" name=""/>
        <dsp:cNvSpPr/>
      </dsp:nvSpPr>
      <dsp:spPr>
        <a:xfrm>
          <a:off x="0" y="1035543"/>
          <a:ext cx="4442460" cy="1020093"/>
        </a:xfrm>
        <a:prstGeom prst="roundRect">
          <a:avLst/>
        </a:prstGeom>
        <a:solidFill>
          <a:schemeClr val="lt1">
            <a:hueOff val="0"/>
            <a:satOff val="0"/>
            <a:lumOff val="0"/>
            <a:alphaOff val="0"/>
          </a:schemeClr>
        </a:solidFill>
        <a:ln w="19050" cap="flat" cmpd="sng" algn="ctr">
          <a:solidFill>
            <a:schemeClr val="dk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100000"/>
            </a:lnSpc>
            <a:spcBef>
              <a:spcPct val="0"/>
            </a:spcBef>
            <a:spcAft>
              <a:spcPct val="35000"/>
            </a:spcAft>
          </a:pPr>
          <a:r>
            <a:rPr lang="zh-CN" altLang="en-US" sz="3200" b="0" kern="1200" cap="none" spc="0" smtClean="0">
              <a:ln w="0"/>
              <a:effectLst>
                <a:outerShdw blurRad="38100" dist="19050" dir="2700000" algn="tl" rotWithShape="0">
                  <a:schemeClr val="dk1">
                    <a:alpha val="40000"/>
                  </a:schemeClr>
                </a:outerShdw>
              </a:effectLst>
            </a:rPr>
            <a:t>二  析原因  </a:t>
          </a:r>
          <a:r>
            <a:rPr lang="zh-CN" altLang="en-US" sz="3600" kern="1200" smtClean="0">
              <a:latin typeface="华文楷体" panose="02010600040101010101" charset="-122"/>
              <a:ea typeface="华文楷体" panose="02010600040101010101" charset="-122"/>
              <a:cs typeface="华文楷体" panose="02010600040101010101" charset="-122"/>
            </a:rPr>
            <a:t>不爱人</a:t>
          </a:r>
          <a:r>
            <a:rPr lang="zh-CN" altLang="en-US" sz="3200" kern="1200" smtClean="0">
              <a:latin typeface="华文楷体" panose="02010600040101010101" charset="-122"/>
              <a:ea typeface="华文楷体" panose="02010600040101010101" charset="-122"/>
              <a:cs typeface="华文楷体" panose="02010600040101010101" charset="-122"/>
            </a:rPr>
            <a:t> </a:t>
          </a:r>
          <a:r>
            <a:rPr lang="zh-CN" altLang="en-US" sz="3400" kern="1200" smtClean="0">
              <a:latin typeface="华文楷体" panose="02010600040101010101" charset="-122"/>
              <a:ea typeface="华文楷体" panose="02010600040101010101" charset="-122"/>
              <a:cs typeface="华文楷体" panose="02010600040101010101" charset="-122"/>
            </a:rPr>
            <a:t>   </a:t>
          </a:r>
          <a:endParaRPr lang="zh-CN" altLang="en-US" sz="3400" kern="1200"/>
        </a:p>
      </dsp:txBody>
      <dsp:txXfrm>
        <a:off x="49797" y="1085340"/>
        <a:ext cx="4342866" cy="920499"/>
      </dsp:txXfrm>
    </dsp:sp>
    <dsp:sp modelId="{5BB7C822-F052-4A31-B5AE-6C11E9433290}">
      <dsp:nvSpPr>
        <dsp:cNvPr id="0" name=""/>
        <dsp:cNvSpPr/>
      </dsp:nvSpPr>
      <dsp:spPr>
        <a:xfrm>
          <a:off x="0" y="2071086"/>
          <a:ext cx="4442460" cy="1020093"/>
        </a:xfrm>
        <a:prstGeom prst="roundRect">
          <a:avLst/>
        </a:prstGeom>
        <a:solidFill>
          <a:schemeClr val="lt1">
            <a:hueOff val="0"/>
            <a:satOff val="0"/>
            <a:lumOff val="0"/>
            <a:alphaOff val="0"/>
          </a:schemeClr>
        </a:solidFill>
        <a:ln w="19050" cap="flat" cmpd="sng" algn="ctr">
          <a:solidFill>
            <a:schemeClr val="dk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100000"/>
            </a:lnSpc>
            <a:spcBef>
              <a:spcPct val="0"/>
            </a:spcBef>
            <a:spcAft>
              <a:spcPct val="35000"/>
            </a:spcAft>
          </a:pPr>
          <a:r>
            <a:rPr lang="zh-CN" altLang="en-US" sz="3200" b="0" kern="1200" cap="none" spc="0" smtClean="0">
              <a:ln w="0"/>
              <a:effectLst>
                <a:outerShdw blurRad="38100" dist="19050" dir="2700000" algn="tl" rotWithShape="0">
                  <a:schemeClr val="dk1">
                    <a:alpha val="40000"/>
                  </a:schemeClr>
                </a:outerShdw>
              </a:effectLst>
            </a:rPr>
            <a:t>三  示警戒</a:t>
          </a:r>
          <a:r>
            <a:rPr lang="zh-CN" altLang="en-US" sz="3400" b="0" kern="1200" cap="none" spc="0" smtClean="0">
              <a:ln w="0"/>
              <a:effectLst>
                <a:outerShdw blurRad="38100" dist="19050" dir="2700000" algn="tl" rotWithShape="0">
                  <a:schemeClr val="dk1">
                    <a:alpha val="40000"/>
                  </a:schemeClr>
                </a:outerShdw>
              </a:effectLst>
            </a:rPr>
            <a:t>   </a:t>
          </a:r>
          <a:r>
            <a:rPr lang="zh-CN" altLang="en-US" sz="3600" kern="1200" smtClean="0">
              <a:latin typeface="华文楷体" panose="02010600040101010101" charset="-122"/>
              <a:ea typeface="华文楷体" panose="02010600040101010101" charset="-122"/>
              <a:cs typeface="华文楷体" panose="02010600040101010101" charset="-122"/>
            </a:rPr>
            <a:t>鉴重于哀</a:t>
          </a:r>
          <a:endParaRPr lang="zh-CN" altLang="en-US" sz="3600" kern="1200"/>
        </a:p>
      </dsp:txBody>
      <dsp:txXfrm>
        <a:off x="49797" y="2120883"/>
        <a:ext cx="4342866" cy="92049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F603B0-49D6-496F-BCD0-5CDD1478AB0A}">
      <dsp:nvSpPr>
        <dsp:cNvPr id="0" name=""/>
        <dsp:cNvSpPr/>
      </dsp:nvSpPr>
      <dsp:spPr>
        <a:xfrm>
          <a:off x="0" y="0"/>
          <a:ext cx="2530475" cy="964564"/>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a:lnSpc>
              <a:spcPct val="100000"/>
            </a:lnSpc>
            <a:spcBef>
              <a:spcPct val="0"/>
            </a:spcBef>
            <a:spcAft>
              <a:spcPct val="35000"/>
            </a:spcAft>
          </a:pPr>
          <a:r>
            <a:rPr lang="zh-CN" altLang="en-US" sz="3600" kern="1200" smtClean="0">
              <a:latin typeface="华文隶书" panose="02010800040101010101" charset="-122"/>
              <a:ea typeface="华文隶书" panose="02010800040101010101" charset="-122"/>
            </a:rPr>
            <a:t>卒章显志</a:t>
          </a:r>
          <a:endParaRPr lang="zh-CN" altLang="en-US" sz="3600" b="0" kern="1200" cap="none" spc="0">
            <a:ln w="0"/>
            <a:effectLst>
              <a:outerShdw blurRad="38100" dist="19050" dir="2700000" algn="tl" rotWithShape="0">
                <a:schemeClr val="dk1">
                  <a:alpha val="40000"/>
                </a:schemeClr>
              </a:outerShdw>
            </a:effectLst>
          </a:endParaRPr>
        </a:p>
      </dsp:txBody>
      <dsp:txXfrm>
        <a:off x="47086" y="47086"/>
        <a:ext cx="2436303" cy="870392"/>
      </dsp:txXfrm>
    </dsp:sp>
    <dsp:sp modelId="{5D3965B2-F4BF-4A1B-871A-D3103878034B}">
      <dsp:nvSpPr>
        <dsp:cNvPr id="0" name=""/>
        <dsp:cNvSpPr/>
      </dsp:nvSpPr>
      <dsp:spPr>
        <a:xfrm>
          <a:off x="0" y="976367"/>
          <a:ext cx="2530475" cy="964564"/>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a:lnSpc>
              <a:spcPct val="100000"/>
            </a:lnSpc>
            <a:spcBef>
              <a:spcPct val="0"/>
            </a:spcBef>
            <a:spcAft>
              <a:spcPct val="35000"/>
            </a:spcAft>
          </a:pPr>
          <a:r>
            <a:rPr lang="zh-CN" altLang="en-US" sz="3600" kern="1200" smtClean="0">
              <a:latin typeface="华文隶书" panose="02010800040101010101" charset="-122"/>
              <a:ea typeface="华文隶书" panose="02010800040101010101" charset="-122"/>
            </a:rPr>
            <a:t>借古讽今</a:t>
          </a:r>
          <a:endParaRPr lang="zh-CN" altLang="en-US" sz="3600" kern="1200"/>
        </a:p>
      </dsp:txBody>
      <dsp:txXfrm>
        <a:off x="47086" y="1023453"/>
        <a:ext cx="2436303" cy="870392"/>
      </dsp:txXfrm>
    </dsp:sp>
    <dsp:sp modelId="{5BB7C822-F052-4A31-B5AE-6C11E9433290}">
      <dsp:nvSpPr>
        <dsp:cNvPr id="0" name=""/>
        <dsp:cNvSpPr/>
      </dsp:nvSpPr>
      <dsp:spPr>
        <a:xfrm>
          <a:off x="0" y="1958502"/>
          <a:ext cx="2530475" cy="964564"/>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a:lnSpc>
              <a:spcPct val="100000"/>
            </a:lnSpc>
            <a:spcBef>
              <a:spcPct val="0"/>
            </a:spcBef>
            <a:spcAft>
              <a:spcPct val="35000"/>
            </a:spcAft>
          </a:pPr>
          <a:r>
            <a:rPr lang="zh-CN" altLang="en-US" sz="3600" kern="1200" smtClean="0">
              <a:latin typeface="华文隶书" panose="02010800040101010101" charset="-122"/>
              <a:ea typeface="华文隶书" panose="02010800040101010101" charset="-122"/>
            </a:rPr>
            <a:t>假设分析</a:t>
          </a:r>
          <a:endParaRPr lang="zh-CN" altLang="en-US" sz="3600" kern="1200"/>
        </a:p>
      </dsp:txBody>
      <dsp:txXfrm>
        <a:off x="47086" y="2005588"/>
        <a:ext cx="2436303" cy="870392"/>
      </dsp:txXfrm>
    </dsp:sp>
  </dsp:spTree>
</dsp:drawing>
</file>

<file path=ppt/diagrams/layout1.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1">
  <dgm:title val=""/>
  <dgm:desc val=""/>
  <dgm:catLst>
    <dgm:cat type="simple" pri="102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3" Type="http://schemas.openxmlformats.org/officeDocument/2006/relationships/tags" Target="../tags/tag390.xml"/><Relationship Id="rId7" Type="http://schemas.openxmlformats.org/officeDocument/2006/relationships/tags" Target="../tags/tag394.xml"/><Relationship Id="rId2" Type="http://schemas.openxmlformats.org/officeDocument/2006/relationships/tags" Target="../tags/tag389.xml"/><Relationship Id="rId1" Type="http://schemas.openxmlformats.org/officeDocument/2006/relationships/theme" Target="../theme/theme7.xml"/><Relationship Id="rId6" Type="http://schemas.openxmlformats.org/officeDocument/2006/relationships/tags" Target="../tags/tag393.xml"/><Relationship Id="rId5" Type="http://schemas.openxmlformats.org/officeDocument/2006/relationships/tags" Target="../tags/tag392.xml"/><Relationship Id="rId4" Type="http://schemas.openxmlformats.org/officeDocument/2006/relationships/tags" Target="../tags/tag39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2"/>
            </p:custDataLst>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7200"/>
          </a:xfrm>
          <a:prstGeom prst="rect">
            <a:avLst/>
          </a:prstGeom>
        </p:spPr>
        <p:txBody>
          <a:bodyPr vert="horz" lIns="91440" tIns="45720" rIns="91440" bIns="45720" rtlCol="0"/>
          <a:lstStyle>
            <a:lvl1pPr algn="r">
              <a:defRPr sz="1200"/>
            </a:lvl1pPr>
          </a:lstStyle>
          <a:p>
            <a:fld id="{56E5DBAE-BFAE-4E9B-A262-C9C9400CBBC3}" type="datetimeFigureOut">
              <a:rPr lang="zh-CN" altLang="en-US" smtClean="0"/>
              <a:t>2021-5-4</a:t>
            </a:fld>
            <a:endParaRPr lang="zh-CN" altLang="en-US"/>
          </a:p>
        </p:txBody>
      </p:sp>
      <p:sp>
        <p:nvSpPr>
          <p:cNvPr id="4" name="幻灯片图像占位符 3"/>
          <p:cNvSpPr>
            <a:spLocks noGrp="1" noRot="1" noChangeAspect="1"/>
          </p:cNvSpPr>
          <p:nvPr>
            <p:ph type="sldImg" idx="2"/>
            <p:custDataLst>
              <p:tags r:id="rId4"/>
            </p:custDataLst>
          </p:nvPr>
        </p:nvSpPr>
        <p:spPr>
          <a:xfrm>
            <a:off x="382588" y="685800"/>
            <a:ext cx="6092825" cy="34290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custDataLst>
              <p:tags r:id="rId6"/>
            </p:custDataLst>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7200"/>
          </a:xfrm>
          <a:prstGeom prst="rect">
            <a:avLst/>
          </a:prstGeom>
        </p:spPr>
        <p:txBody>
          <a:bodyPr vert="horz" lIns="91440" tIns="45720" rIns="91440" bIns="45720" rtlCol="0" anchor="b"/>
          <a:lstStyle>
            <a:lvl1pPr algn="r">
              <a:defRPr sz="1200"/>
            </a:lvl1pPr>
          </a:lstStyle>
          <a:p>
            <a:fld id="{D644B99D-4DE3-44AE-864D-26137A3E42CB}" type="slidenum">
              <a:rPr lang="zh-CN" altLang="en-US" smtClean="0"/>
              <a:t>‹#›</a:t>
            </a:fld>
            <a:endParaRPr lang="zh-CN" altLang="en-US"/>
          </a:p>
        </p:txBody>
      </p:sp>
    </p:spTree>
    <p:extLst>
      <p:ext uri="{BB962C8B-B14F-4D97-AF65-F5344CB8AC3E}">
        <p14:creationId xmlns:p14="http://schemas.microsoft.com/office/powerpoint/2010/main" val="3725678340"/>
      </p:ext>
    </p:extLst>
  </p:cSld>
  <p:clrMap bg1="lt1" tx1="dk1" bg2="lt2" tx2="dk2" accent1="accent1" accent2="accent2" accent3="accent3" accent4="accent4" accent5="accent5" accent6="accent6" hlink="hlink" folHlink="folHlink"/>
  <p:notesStyle>
    <a:lvl1pPr marL="0" algn="l" defTabSz="1088390" rtl="0" eaLnBrk="1" latinLnBrk="0" hangingPunct="1">
      <a:defRPr sz="1400" kern="1200">
        <a:solidFill>
          <a:schemeClr val="tx1"/>
        </a:solidFill>
        <a:latin typeface="+mn-lt"/>
        <a:ea typeface="+mn-ea"/>
        <a:cs typeface="+mn-cs"/>
      </a:defRPr>
    </a:lvl1pPr>
    <a:lvl2pPr marL="544195" algn="l" defTabSz="1088390" rtl="0" eaLnBrk="1" latinLnBrk="0" hangingPunct="1">
      <a:defRPr sz="1400" kern="1200">
        <a:solidFill>
          <a:schemeClr val="tx1"/>
        </a:solidFill>
        <a:latin typeface="+mn-lt"/>
        <a:ea typeface="+mn-ea"/>
        <a:cs typeface="+mn-cs"/>
      </a:defRPr>
    </a:lvl2pPr>
    <a:lvl3pPr marL="1088390" algn="l" defTabSz="1088390" rtl="0" eaLnBrk="1" latinLnBrk="0" hangingPunct="1">
      <a:defRPr sz="1400" kern="1200">
        <a:solidFill>
          <a:schemeClr val="tx1"/>
        </a:solidFill>
        <a:latin typeface="+mn-lt"/>
        <a:ea typeface="+mn-ea"/>
        <a:cs typeface="+mn-cs"/>
      </a:defRPr>
    </a:lvl3pPr>
    <a:lvl4pPr marL="1632585" algn="l" defTabSz="1088390" rtl="0" eaLnBrk="1" latinLnBrk="0" hangingPunct="1">
      <a:defRPr sz="1400" kern="1200">
        <a:solidFill>
          <a:schemeClr val="tx1"/>
        </a:solidFill>
        <a:latin typeface="+mn-lt"/>
        <a:ea typeface="+mn-ea"/>
        <a:cs typeface="+mn-cs"/>
      </a:defRPr>
    </a:lvl4pPr>
    <a:lvl5pPr marL="2176780" algn="l" defTabSz="1088390" rtl="0" eaLnBrk="1" latinLnBrk="0" hangingPunct="1">
      <a:defRPr sz="1400" kern="1200">
        <a:solidFill>
          <a:schemeClr val="tx1"/>
        </a:solidFill>
        <a:latin typeface="+mn-lt"/>
        <a:ea typeface="+mn-ea"/>
        <a:cs typeface="+mn-cs"/>
      </a:defRPr>
    </a:lvl5pPr>
    <a:lvl6pPr marL="2720975" algn="l" defTabSz="1088390" rtl="0" eaLnBrk="1" latinLnBrk="0" hangingPunct="1">
      <a:defRPr sz="1400" kern="1200">
        <a:solidFill>
          <a:schemeClr val="tx1"/>
        </a:solidFill>
        <a:latin typeface="+mn-lt"/>
        <a:ea typeface="+mn-ea"/>
        <a:cs typeface="+mn-cs"/>
      </a:defRPr>
    </a:lvl6pPr>
    <a:lvl7pPr marL="3265805" algn="l" defTabSz="1088390" rtl="0" eaLnBrk="1" latinLnBrk="0" hangingPunct="1">
      <a:defRPr sz="1400" kern="1200">
        <a:solidFill>
          <a:schemeClr val="tx1"/>
        </a:solidFill>
        <a:latin typeface="+mn-lt"/>
        <a:ea typeface="+mn-ea"/>
        <a:cs typeface="+mn-cs"/>
      </a:defRPr>
    </a:lvl7pPr>
    <a:lvl8pPr marL="3810000" algn="l" defTabSz="1088390" rtl="0" eaLnBrk="1" latinLnBrk="0" hangingPunct="1">
      <a:defRPr sz="1400" kern="1200">
        <a:solidFill>
          <a:schemeClr val="tx1"/>
        </a:solidFill>
        <a:latin typeface="+mn-lt"/>
        <a:ea typeface="+mn-ea"/>
        <a:cs typeface="+mn-cs"/>
      </a:defRPr>
    </a:lvl8pPr>
    <a:lvl9pPr marL="4354195" algn="l" defTabSz="1088390"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417.xml"/><Relationship Id="rId1" Type="http://schemas.openxmlformats.org/officeDocument/2006/relationships/tags" Target="../tags/tag416.xml"/><Relationship Id="rId4" Type="http://schemas.openxmlformats.org/officeDocument/2006/relationships/slide" Target="../slides/slide7.xml"/></Relationships>
</file>

<file path=ppt/notesSlides/_rels/notesSlide2.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532.xml"/><Relationship Id="rId1" Type="http://schemas.openxmlformats.org/officeDocument/2006/relationships/tags" Target="../tags/tag531.xml"/><Relationship Id="rId4" Type="http://schemas.openxmlformats.org/officeDocument/2006/relationships/slide" Target="../slides/slide17.xml"/></Relationships>
</file>

<file path=ppt/notesSlides/_rels/notesSlide3.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699.xml"/><Relationship Id="rId1" Type="http://schemas.openxmlformats.org/officeDocument/2006/relationships/tags" Target="../tags/tag698.xml"/><Relationship Id="rId4" Type="http://schemas.openxmlformats.org/officeDocument/2006/relationships/slide" Target="../slides/slide26.xml"/></Relationships>
</file>

<file path=ppt/notesSlides/_rels/notesSlide4.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726.xml"/><Relationship Id="rId1" Type="http://schemas.openxmlformats.org/officeDocument/2006/relationships/tags" Target="../tags/tag725.xml"/><Relationship Id="rId4" Type="http://schemas.openxmlformats.org/officeDocument/2006/relationships/slide" Target="../slides/slide2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1"/>
            </p:custDataLst>
          </p:nvPr>
        </p:nvSpPr>
        <p:spPr/>
      </p:sp>
      <p:sp>
        <p:nvSpPr>
          <p:cNvPr id="3" name="文本占位符 2"/>
          <p:cNvSpPr>
            <a:spLocks noGrp="1"/>
          </p:cNvSpPr>
          <p:nvPr>
            <p:ph type="body" idx="3"/>
            <p:custDataLst>
              <p:tags r:id="rId2"/>
            </p:custDataLst>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1"/>
            </p:custDataLst>
          </p:nvPr>
        </p:nvSpPr>
        <p:spPr/>
      </p:sp>
      <p:sp>
        <p:nvSpPr>
          <p:cNvPr id="3" name="文本占位符 2"/>
          <p:cNvSpPr>
            <a:spLocks noGrp="1"/>
          </p:cNvSpPr>
          <p:nvPr>
            <p:ph type="body" idx="3"/>
            <p:custDataLst>
              <p:tags r:id="rId2"/>
            </p:custDataLst>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1"/>
            </p:custDataLst>
          </p:nvPr>
        </p:nvSpPr>
        <p:spPr/>
      </p:sp>
      <p:sp>
        <p:nvSpPr>
          <p:cNvPr id="3" name="文本占位符 2"/>
          <p:cNvSpPr>
            <a:spLocks noGrp="1"/>
          </p:cNvSpPr>
          <p:nvPr>
            <p:ph type="body" idx="3"/>
            <p:custDataLst>
              <p:tags r:id="rId2"/>
            </p:custDataLst>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1"/>
            </p:custDataLst>
          </p:nvPr>
        </p:nvSpPr>
        <p:spPr/>
      </p:sp>
      <p:sp>
        <p:nvSpPr>
          <p:cNvPr id="3" name="文本占位符 2"/>
          <p:cNvSpPr>
            <a:spLocks noGrp="1"/>
          </p:cNvSpPr>
          <p:nvPr>
            <p:ph type="body" idx="3"/>
            <p:custDataLst>
              <p:tags r:id="rId2"/>
            </p:custDataLst>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10.xml"/><Relationship Id="rId7" Type="http://schemas.openxmlformats.org/officeDocument/2006/relationships/slideMaster" Target="../slideMasters/slideMaster1.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 Id="rId5" Type="http://schemas.openxmlformats.org/officeDocument/2006/relationships/slideMaster" Target="../slideMasters/slideMaster1.xml"/><Relationship Id="rId4" Type="http://schemas.openxmlformats.org/officeDocument/2006/relationships/tags" Target="../tags/tag60.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 Id="rId5" Type="http://schemas.openxmlformats.org/officeDocument/2006/relationships/slideMaster" Target="../slideMasters/slideMaster1.xml"/><Relationship Id="rId4" Type="http://schemas.openxmlformats.org/officeDocument/2006/relationships/tags" Target="../tags/tag64.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slideMaster" Target="../slideMasters/slideMaster2.xml"/><Relationship Id="rId5" Type="http://schemas.openxmlformats.org/officeDocument/2006/relationships/tags" Target="../tags/tag79.xml"/><Relationship Id="rId4" Type="http://schemas.openxmlformats.org/officeDocument/2006/relationships/tags" Target="../tags/tag78.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slideMaster" Target="../slideMasters/slideMaster2.xml"/><Relationship Id="rId5" Type="http://schemas.openxmlformats.org/officeDocument/2006/relationships/tags" Target="../tags/tag84.xml"/><Relationship Id="rId4" Type="http://schemas.openxmlformats.org/officeDocument/2006/relationships/tags" Target="../tags/tag83.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slideMaster" Target="../slideMasters/slideMaster2.xml"/><Relationship Id="rId5" Type="http://schemas.openxmlformats.org/officeDocument/2006/relationships/tags" Target="../tags/tag89.xml"/><Relationship Id="rId4" Type="http://schemas.openxmlformats.org/officeDocument/2006/relationships/tags" Target="../tags/tag88.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92.xml"/><Relationship Id="rId7" Type="http://schemas.openxmlformats.org/officeDocument/2006/relationships/slideMaster" Target="../slideMasters/slideMaster2.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03.xml"/><Relationship Id="rId3" Type="http://schemas.openxmlformats.org/officeDocument/2006/relationships/tags" Target="../tags/tag98.xml"/><Relationship Id="rId7" Type="http://schemas.openxmlformats.org/officeDocument/2006/relationships/tags" Target="../tags/tag102.xml"/><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9"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tags" Target="../tags/tag104.xml"/><Relationship Id="rId5" Type="http://schemas.openxmlformats.org/officeDocument/2006/relationships/slideMaster" Target="../slideMasters/slideMaster2.xml"/><Relationship Id="rId4" Type="http://schemas.openxmlformats.org/officeDocument/2006/relationships/tags" Target="../tags/tag107.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 Id="rId4"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13.xml"/><Relationship Id="rId7" Type="http://schemas.openxmlformats.org/officeDocument/2006/relationships/slideMaster" Target="../slideMasters/slideMaster2.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16.xml"/><Relationship Id="rId7" Type="http://schemas.openxmlformats.org/officeDocument/2006/relationships/slideMaster" Target="../slideMasters/slideMaster1.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19.xml"/><Relationship Id="rId7" Type="http://schemas.openxmlformats.org/officeDocument/2006/relationships/slideMaster" Target="../slideMasters/slideMaster2.xml"/><Relationship Id="rId2" Type="http://schemas.openxmlformats.org/officeDocument/2006/relationships/tags" Target="../tags/tag118.xml"/><Relationship Id="rId1" Type="http://schemas.openxmlformats.org/officeDocument/2006/relationships/tags" Target="../tags/tag117.xml"/><Relationship Id="rId6" Type="http://schemas.openxmlformats.org/officeDocument/2006/relationships/tags" Target="../tags/tag122.xml"/><Relationship Id="rId5" Type="http://schemas.openxmlformats.org/officeDocument/2006/relationships/tags" Target="../tags/tag121.xml"/><Relationship Id="rId4" Type="http://schemas.openxmlformats.org/officeDocument/2006/relationships/tags" Target="../tags/tag120.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tags" Target="../tags/tag123.xml"/><Relationship Id="rId6" Type="http://schemas.openxmlformats.org/officeDocument/2006/relationships/slideMaster" Target="../slideMasters/slideMaster2.xml"/><Relationship Id="rId5" Type="http://schemas.openxmlformats.org/officeDocument/2006/relationships/tags" Target="../tags/tag127.xml"/><Relationship Id="rId4" Type="http://schemas.openxmlformats.org/officeDocument/2006/relationships/tags" Target="../tags/tag126.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tags" Target="../tags/tag128.xml"/><Relationship Id="rId6" Type="http://schemas.openxmlformats.org/officeDocument/2006/relationships/slideMaster" Target="../slideMasters/slideMaster2.xml"/><Relationship Id="rId5" Type="http://schemas.openxmlformats.org/officeDocument/2006/relationships/tags" Target="../tags/tag132.xml"/><Relationship Id="rId4" Type="http://schemas.openxmlformats.org/officeDocument/2006/relationships/tags" Target="../tags/tag131.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141.xml"/><Relationship Id="rId2" Type="http://schemas.openxmlformats.org/officeDocument/2006/relationships/tags" Target="../tags/tag140.xml"/><Relationship Id="rId1" Type="http://schemas.openxmlformats.org/officeDocument/2006/relationships/tags" Target="../tags/tag139.xml"/><Relationship Id="rId6" Type="http://schemas.openxmlformats.org/officeDocument/2006/relationships/slideMaster" Target="../slideMasters/slideMaster3.xml"/><Relationship Id="rId5" Type="http://schemas.openxmlformats.org/officeDocument/2006/relationships/tags" Target="../tags/tag143.xml"/><Relationship Id="rId4" Type="http://schemas.openxmlformats.org/officeDocument/2006/relationships/tags" Target="../tags/tag142.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tags" Target="../tags/tag144.xml"/><Relationship Id="rId6" Type="http://schemas.openxmlformats.org/officeDocument/2006/relationships/slideMaster" Target="../slideMasters/slideMaster3.xml"/><Relationship Id="rId5" Type="http://schemas.openxmlformats.org/officeDocument/2006/relationships/tags" Target="../tags/tag148.xml"/><Relationship Id="rId4" Type="http://schemas.openxmlformats.org/officeDocument/2006/relationships/tags" Target="../tags/tag147.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tags" Target="../tags/tag149.xml"/><Relationship Id="rId6" Type="http://schemas.openxmlformats.org/officeDocument/2006/relationships/slideMaster" Target="../slideMasters/slideMaster3.xml"/><Relationship Id="rId5" Type="http://schemas.openxmlformats.org/officeDocument/2006/relationships/tags" Target="../tags/tag153.xml"/><Relationship Id="rId4" Type="http://schemas.openxmlformats.org/officeDocument/2006/relationships/tags" Target="../tags/tag152.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156.xml"/><Relationship Id="rId7" Type="http://schemas.openxmlformats.org/officeDocument/2006/relationships/slideMaster" Target="../slideMasters/slideMaster3.xml"/><Relationship Id="rId2" Type="http://schemas.openxmlformats.org/officeDocument/2006/relationships/tags" Target="../tags/tag155.xml"/><Relationship Id="rId1" Type="http://schemas.openxmlformats.org/officeDocument/2006/relationships/tags" Target="../tags/tag154.xml"/><Relationship Id="rId6" Type="http://schemas.openxmlformats.org/officeDocument/2006/relationships/tags" Target="../tags/tag159.xml"/><Relationship Id="rId5" Type="http://schemas.openxmlformats.org/officeDocument/2006/relationships/tags" Target="../tags/tag158.xml"/><Relationship Id="rId4" Type="http://schemas.openxmlformats.org/officeDocument/2006/relationships/tags" Target="../tags/tag157.xml"/></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167.xml"/><Relationship Id="rId3" Type="http://schemas.openxmlformats.org/officeDocument/2006/relationships/tags" Target="../tags/tag162.xml"/><Relationship Id="rId7" Type="http://schemas.openxmlformats.org/officeDocument/2006/relationships/tags" Target="../tags/tag166.xml"/><Relationship Id="rId2" Type="http://schemas.openxmlformats.org/officeDocument/2006/relationships/tags" Target="../tags/tag161.xml"/><Relationship Id="rId1" Type="http://schemas.openxmlformats.org/officeDocument/2006/relationships/tags" Target="../tags/tag160.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tags" Target="../tags/tag163.xml"/><Relationship Id="rId9"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tags" Target="../tags/tag168.xml"/><Relationship Id="rId5" Type="http://schemas.openxmlformats.org/officeDocument/2006/relationships/slideMaster" Target="../slideMasters/slideMaster3.xml"/><Relationship Id="rId4" Type="http://schemas.openxmlformats.org/officeDocument/2006/relationships/tags" Target="../tags/tag171.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74.xml"/><Relationship Id="rId2" Type="http://schemas.openxmlformats.org/officeDocument/2006/relationships/tags" Target="../tags/tag173.xml"/><Relationship Id="rId1" Type="http://schemas.openxmlformats.org/officeDocument/2006/relationships/tags" Target="../tags/tag172.xml"/><Relationship Id="rId4"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slideMaster" Target="../slideMasters/slideMaster1.xml"/><Relationship Id="rId5" Type="http://schemas.openxmlformats.org/officeDocument/2006/relationships/tags" Target="../tags/tag24.xml"/><Relationship Id="rId4" Type="http://schemas.openxmlformats.org/officeDocument/2006/relationships/tags" Target="../tags/tag23.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177.xml"/><Relationship Id="rId7" Type="http://schemas.openxmlformats.org/officeDocument/2006/relationships/slideMaster" Target="../slideMasters/slideMaster3.xml"/><Relationship Id="rId2" Type="http://schemas.openxmlformats.org/officeDocument/2006/relationships/tags" Target="../tags/tag176.xml"/><Relationship Id="rId1" Type="http://schemas.openxmlformats.org/officeDocument/2006/relationships/tags" Target="../tags/tag175.xml"/><Relationship Id="rId6" Type="http://schemas.openxmlformats.org/officeDocument/2006/relationships/tags" Target="../tags/tag180.xml"/><Relationship Id="rId5" Type="http://schemas.openxmlformats.org/officeDocument/2006/relationships/tags" Target="../tags/tag179.xml"/><Relationship Id="rId4" Type="http://schemas.openxmlformats.org/officeDocument/2006/relationships/tags" Target="../tags/tag178.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183.xml"/><Relationship Id="rId2" Type="http://schemas.openxmlformats.org/officeDocument/2006/relationships/tags" Target="../tags/tag182.xml"/><Relationship Id="rId1" Type="http://schemas.openxmlformats.org/officeDocument/2006/relationships/tags" Target="../tags/tag181.xml"/><Relationship Id="rId6" Type="http://schemas.openxmlformats.org/officeDocument/2006/relationships/slideMaster" Target="../slideMasters/slideMaster3.xml"/><Relationship Id="rId5" Type="http://schemas.openxmlformats.org/officeDocument/2006/relationships/tags" Target="../tags/tag185.xml"/><Relationship Id="rId4" Type="http://schemas.openxmlformats.org/officeDocument/2006/relationships/tags" Target="../tags/tag184.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188.xml"/><Relationship Id="rId2" Type="http://schemas.openxmlformats.org/officeDocument/2006/relationships/tags" Target="../tags/tag187.xml"/><Relationship Id="rId1" Type="http://schemas.openxmlformats.org/officeDocument/2006/relationships/tags" Target="../tags/tag186.xml"/><Relationship Id="rId5" Type="http://schemas.openxmlformats.org/officeDocument/2006/relationships/slideMaster" Target="../slideMasters/slideMaster3.xml"/><Relationship Id="rId4" Type="http://schemas.openxmlformats.org/officeDocument/2006/relationships/tags" Target="../tags/tag189.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92.xml"/><Relationship Id="rId2" Type="http://schemas.openxmlformats.org/officeDocument/2006/relationships/tags" Target="../tags/tag191.xml"/><Relationship Id="rId1" Type="http://schemas.openxmlformats.org/officeDocument/2006/relationships/tags" Target="../tags/tag190.xml"/><Relationship Id="rId5" Type="http://schemas.openxmlformats.org/officeDocument/2006/relationships/slideMaster" Target="../slideMasters/slideMaster3.xml"/><Relationship Id="rId4" Type="http://schemas.openxmlformats.org/officeDocument/2006/relationships/tags" Target="../tags/tag193.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203.xml"/><Relationship Id="rId2" Type="http://schemas.openxmlformats.org/officeDocument/2006/relationships/tags" Target="../tags/tag202.xml"/><Relationship Id="rId1" Type="http://schemas.openxmlformats.org/officeDocument/2006/relationships/tags" Target="../tags/tag201.xml"/><Relationship Id="rId6" Type="http://schemas.openxmlformats.org/officeDocument/2006/relationships/slideMaster" Target="../slideMasters/slideMaster4.xml"/><Relationship Id="rId5" Type="http://schemas.openxmlformats.org/officeDocument/2006/relationships/tags" Target="../tags/tag205.xml"/><Relationship Id="rId4" Type="http://schemas.openxmlformats.org/officeDocument/2006/relationships/tags" Target="../tags/tag204.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208.xml"/><Relationship Id="rId2" Type="http://schemas.openxmlformats.org/officeDocument/2006/relationships/tags" Target="../tags/tag207.xml"/><Relationship Id="rId1" Type="http://schemas.openxmlformats.org/officeDocument/2006/relationships/tags" Target="../tags/tag206.xml"/><Relationship Id="rId6" Type="http://schemas.openxmlformats.org/officeDocument/2006/relationships/slideMaster" Target="../slideMasters/slideMaster4.xml"/><Relationship Id="rId5" Type="http://schemas.openxmlformats.org/officeDocument/2006/relationships/tags" Target="../tags/tag210.xml"/><Relationship Id="rId4" Type="http://schemas.openxmlformats.org/officeDocument/2006/relationships/tags" Target="../tags/tag209.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213.xml"/><Relationship Id="rId2" Type="http://schemas.openxmlformats.org/officeDocument/2006/relationships/tags" Target="../tags/tag212.xml"/><Relationship Id="rId1" Type="http://schemas.openxmlformats.org/officeDocument/2006/relationships/tags" Target="../tags/tag211.xml"/><Relationship Id="rId6" Type="http://schemas.openxmlformats.org/officeDocument/2006/relationships/slideMaster" Target="../slideMasters/slideMaster4.xml"/><Relationship Id="rId5" Type="http://schemas.openxmlformats.org/officeDocument/2006/relationships/tags" Target="../tags/tag215.xml"/><Relationship Id="rId4" Type="http://schemas.openxmlformats.org/officeDocument/2006/relationships/tags" Target="../tags/tag214.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218.xml"/><Relationship Id="rId7" Type="http://schemas.openxmlformats.org/officeDocument/2006/relationships/slideMaster" Target="../slideMasters/slideMaster4.xml"/><Relationship Id="rId2" Type="http://schemas.openxmlformats.org/officeDocument/2006/relationships/tags" Target="../tags/tag217.xml"/><Relationship Id="rId1" Type="http://schemas.openxmlformats.org/officeDocument/2006/relationships/tags" Target="../tags/tag216.xml"/><Relationship Id="rId6" Type="http://schemas.openxmlformats.org/officeDocument/2006/relationships/tags" Target="../tags/tag221.xml"/><Relationship Id="rId5" Type="http://schemas.openxmlformats.org/officeDocument/2006/relationships/tags" Target="../tags/tag220.xml"/><Relationship Id="rId4" Type="http://schemas.openxmlformats.org/officeDocument/2006/relationships/tags" Target="../tags/tag219.xml"/></Relationships>
</file>

<file path=ppt/slideLayouts/_rels/slideLayout38.xml.rels><?xml version="1.0" encoding="UTF-8" standalone="yes"?>
<Relationships xmlns="http://schemas.openxmlformats.org/package/2006/relationships"><Relationship Id="rId8" Type="http://schemas.openxmlformats.org/officeDocument/2006/relationships/tags" Target="../tags/tag229.xml"/><Relationship Id="rId3" Type="http://schemas.openxmlformats.org/officeDocument/2006/relationships/tags" Target="../tags/tag224.xml"/><Relationship Id="rId7" Type="http://schemas.openxmlformats.org/officeDocument/2006/relationships/tags" Target="../tags/tag228.xml"/><Relationship Id="rId2" Type="http://schemas.openxmlformats.org/officeDocument/2006/relationships/tags" Target="../tags/tag223.xml"/><Relationship Id="rId1" Type="http://schemas.openxmlformats.org/officeDocument/2006/relationships/tags" Target="../tags/tag222.xml"/><Relationship Id="rId6" Type="http://schemas.openxmlformats.org/officeDocument/2006/relationships/tags" Target="../tags/tag227.xml"/><Relationship Id="rId5" Type="http://schemas.openxmlformats.org/officeDocument/2006/relationships/tags" Target="../tags/tag226.xml"/><Relationship Id="rId4" Type="http://schemas.openxmlformats.org/officeDocument/2006/relationships/tags" Target="../tags/tag225.xml"/><Relationship Id="rId9"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232.xml"/><Relationship Id="rId2" Type="http://schemas.openxmlformats.org/officeDocument/2006/relationships/tags" Target="../tags/tag231.xml"/><Relationship Id="rId1" Type="http://schemas.openxmlformats.org/officeDocument/2006/relationships/tags" Target="../tags/tag230.xml"/><Relationship Id="rId5" Type="http://schemas.openxmlformats.org/officeDocument/2006/relationships/slideMaster" Target="../slideMasters/slideMaster4.xml"/><Relationship Id="rId4" Type="http://schemas.openxmlformats.org/officeDocument/2006/relationships/tags" Target="../tags/tag233.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7.xml"/><Relationship Id="rId7" Type="http://schemas.openxmlformats.org/officeDocument/2006/relationships/slideMaster" Target="../slideMasters/slideMaster1.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s>
</file>

<file path=ppt/slideLayouts/_rels/slideLayout40.xml.rels><?xml version="1.0" encoding="UTF-8" standalone="yes"?>
<Relationships xmlns="http://schemas.openxmlformats.org/package/2006/relationships"><Relationship Id="rId3" Type="http://schemas.openxmlformats.org/officeDocument/2006/relationships/tags" Target="../tags/tag236.xml"/><Relationship Id="rId2" Type="http://schemas.openxmlformats.org/officeDocument/2006/relationships/tags" Target="../tags/tag235.xml"/><Relationship Id="rId1" Type="http://schemas.openxmlformats.org/officeDocument/2006/relationships/tags" Target="../tags/tag234.xml"/><Relationship Id="rId4"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3" Type="http://schemas.openxmlformats.org/officeDocument/2006/relationships/tags" Target="../tags/tag239.xml"/><Relationship Id="rId7" Type="http://schemas.openxmlformats.org/officeDocument/2006/relationships/slideMaster" Target="../slideMasters/slideMaster4.xml"/><Relationship Id="rId2" Type="http://schemas.openxmlformats.org/officeDocument/2006/relationships/tags" Target="../tags/tag238.xml"/><Relationship Id="rId1" Type="http://schemas.openxmlformats.org/officeDocument/2006/relationships/tags" Target="../tags/tag237.xml"/><Relationship Id="rId6" Type="http://schemas.openxmlformats.org/officeDocument/2006/relationships/tags" Target="../tags/tag242.xml"/><Relationship Id="rId5" Type="http://schemas.openxmlformats.org/officeDocument/2006/relationships/tags" Target="../tags/tag241.xml"/><Relationship Id="rId4" Type="http://schemas.openxmlformats.org/officeDocument/2006/relationships/tags" Target="../tags/tag240.xml"/></Relationships>
</file>

<file path=ppt/slideLayouts/_rels/slideLayout42.xml.rels><?xml version="1.0" encoding="UTF-8" standalone="yes"?>
<Relationships xmlns="http://schemas.openxmlformats.org/package/2006/relationships"><Relationship Id="rId3" Type="http://schemas.openxmlformats.org/officeDocument/2006/relationships/tags" Target="../tags/tag245.xml"/><Relationship Id="rId7" Type="http://schemas.openxmlformats.org/officeDocument/2006/relationships/slideMaster" Target="../slideMasters/slideMaster4.xml"/><Relationship Id="rId2" Type="http://schemas.openxmlformats.org/officeDocument/2006/relationships/tags" Target="../tags/tag244.xml"/><Relationship Id="rId1" Type="http://schemas.openxmlformats.org/officeDocument/2006/relationships/tags" Target="../tags/tag243.xml"/><Relationship Id="rId6" Type="http://schemas.openxmlformats.org/officeDocument/2006/relationships/tags" Target="../tags/tag248.xml"/><Relationship Id="rId5" Type="http://schemas.openxmlformats.org/officeDocument/2006/relationships/tags" Target="../tags/tag247.xml"/><Relationship Id="rId4" Type="http://schemas.openxmlformats.org/officeDocument/2006/relationships/tags" Target="../tags/tag246.xml"/></Relationships>
</file>

<file path=ppt/slideLayouts/_rels/slideLayout43.xml.rels><?xml version="1.0" encoding="UTF-8" standalone="yes"?>
<Relationships xmlns="http://schemas.openxmlformats.org/package/2006/relationships"><Relationship Id="rId3" Type="http://schemas.openxmlformats.org/officeDocument/2006/relationships/tags" Target="../tags/tag251.xml"/><Relationship Id="rId2" Type="http://schemas.openxmlformats.org/officeDocument/2006/relationships/tags" Target="../tags/tag250.xml"/><Relationship Id="rId1" Type="http://schemas.openxmlformats.org/officeDocument/2006/relationships/tags" Target="../tags/tag249.xml"/><Relationship Id="rId6" Type="http://schemas.openxmlformats.org/officeDocument/2006/relationships/slideMaster" Target="../slideMasters/slideMaster4.xml"/><Relationship Id="rId5" Type="http://schemas.openxmlformats.org/officeDocument/2006/relationships/tags" Target="../tags/tag253.xml"/><Relationship Id="rId4" Type="http://schemas.openxmlformats.org/officeDocument/2006/relationships/tags" Target="../tags/tag252.xml"/></Relationships>
</file>

<file path=ppt/slideLayouts/_rels/slideLayout44.xml.rels><?xml version="1.0" encoding="UTF-8" standalone="yes"?>
<Relationships xmlns="http://schemas.openxmlformats.org/package/2006/relationships"><Relationship Id="rId3" Type="http://schemas.openxmlformats.org/officeDocument/2006/relationships/tags" Target="../tags/tag256.xml"/><Relationship Id="rId2" Type="http://schemas.openxmlformats.org/officeDocument/2006/relationships/tags" Target="../tags/tag255.xml"/><Relationship Id="rId1" Type="http://schemas.openxmlformats.org/officeDocument/2006/relationships/tags" Target="../tags/tag254.xml"/><Relationship Id="rId6" Type="http://schemas.openxmlformats.org/officeDocument/2006/relationships/slideMaster" Target="../slideMasters/slideMaster4.xml"/><Relationship Id="rId5" Type="http://schemas.openxmlformats.org/officeDocument/2006/relationships/tags" Target="../tags/tag258.xml"/><Relationship Id="rId4" Type="http://schemas.openxmlformats.org/officeDocument/2006/relationships/tags" Target="../tags/tag257.xml"/></Relationships>
</file>

<file path=ppt/slideLayouts/_rels/slideLayout45.xml.rels><?xml version="1.0" encoding="UTF-8" standalone="yes"?>
<Relationships xmlns="http://schemas.openxmlformats.org/package/2006/relationships"><Relationship Id="rId3" Type="http://schemas.openxmlformats.org/officeDocument/2006/relationships/tags" Target="../tags/tag266.xml"/><Relationship Id="rId2" Type="http://schemas.openxmlformats.org/officeDocument/2006/relationships/tags" Target="../tags/tag265.xml"/><Relationship Id="rId1" Type="http://schemas.openxmlformats.org/officeDocument/2006/relationships/tags" Target="../tags/tag264.xml"/><Relationship Id="rId6" Type="http://schemas.openxmlformats.org/officeDocument/2006/relationships/slideMaster" Target="../slideMasters/slideMaster5.xml"/><Relationship Id="rId5" Type="http://schemas.openxmlformats.org/officeDocument/2006/relationships/tags" Target="../tags/tag268.xml"/><Relationship Id="rId4" Type="http://schemas.openxmlformats.org/officeDocument/2006/relationships/tags" Target="../tags/tag267.xml"/></Relationships>
</file>

<file path=ppt/slideLayouts/_rels/slideLayout46.xml.rels><?xml version="1.0" encoding="UTF-8" standalone="yes"?>
<Relationships xmlns="http://schemas.openxmlformats.org/package/2006/relationships"><Relationship Id="rId3" Type="http://schemas.openxmlformats.org/officeDocument/2006/relationships/tags" Target="../tags/tag271.xml"/><Relationship Id="rId2" Type="http://schemas.openxmlformats.org/officeDocument/2006/relationships/tags" Target="../tags/tag270.xml"/><Relationship Id="rId1" Type="http://schemas.openxmlformats.org/officeDocument/2006/relationships/tags" Target="../tags/tag269.xml"/><Relationship Id="rId6" Type="http://schemas.openxmlformats.org/officeDocument/2006/relationships/slideMaster" Target="../slideMasters/slideMaster5.xml"/><Relationship Id="rId5" Type="http://schemas.openxmlformats.org/officeDocument/2006/relationships/tags" Target="../tags/tag273.xml"/><Relationship Id="rId4" Type="http://schemas.openxmlformats.org/officeDocument/2006/relationships/tags" Target="../tags/tag272.xml"/></Relationships>
</file>

<file path=ppt/slideLayouts/_rels/slideLayout47.xml.rels><?xml version="1.0" encoding="UTF-8" standalone="yes"?>
<Relationships xmlns="http://schemas.openxmlformats.org/package/2006/relationships"><Relationship Id="rId3" Type="http://schemas.openxmlformats.org/officeDocument/2006/relationships/tags" Target="../tags/tag276.xml"/><Relationship Id="rId2" Type="http://schemas.openxmlformats.org/officeDocument/2006/relationships/tags" Target="../tags/tag275.xml"/><Relationship Id="rId1" Type="http://schemas.openxmlformats.org/officeDocument/2006/relationships/tags" Target="../tags/tag274.xml"/><Relationship Id="rId6" Type="http://schemas.openxmlformats.org/officeDocument/2006/relationships/slideMaster" Target="../slideMasters/slideMaster5.xml"/><Relationship Id="rId5" Type="http://schemas.openxmlformats.org/officeDocument/2006/relationships/tags" Target="../tags/tag278.xml"/><Relationship Id="rId4" Type="http://schemas.openxmlformats.org/officeDocument/2006/relationships/tags" Target="../tags/tag277.xml"/></Relationships>
</file>

<file path=ppt/slideLayouts/_rels/slideLayout48.xml.rels><?xml version="1.0" encoding="UTF-8" standalone="yes"?>
<Relationships xmlns="http://schemas.openxmlformats.org/package/2006/relationships"><Relationship Id="rId3" Type="http://schemas.openxmlformats.org/officeDocument/2006/relationships/tags" Target="../tags/tag281.xml"/><Relationship Id="rId7" Type="http://schemas.openxmlformats.org/officeDocument/2006/relationships/slideMaster" Target="../slideMasters/slideMaster5.xml"/><Relationship Id="rId2" Type="http://schemas.openxmlformats.org/officeDocument/2006/relationships/tags" Target="../tags/tag280.xml"/><Relationship Id="rId1" Type="http://schemas.openxmlformats.org/officeDocument/2006/relationships/tags" Target="../tags/tag279.xml"/><Relationship Id="rId6" Type="http://schemas.openxmlformats.org/officeDocument/2006/relationships/tags" Target="../tags/tag284.xml"/><Relationship Id="rId5" Type="http://schemas.openxmlformats.org/officeDocument/2006/relationships/tags" Target="../tags/tag283.xml"/><Relationship Id="rId4" Type="http://schemas.openxmlformats.org/officeDocument/2006/relationships/tags" Target="../tags/tag282.xml"/></Relationships>
</file>

<file path=ppt/slideLayouts/_rels/slideLayout49.xml.rels><?xml version="1.0" encoding="UTF-8" standalone="yes"?>
<Relationships xmlns="http://schemas.openxmlformats.org/package/2006/relationships"><Relationship Id="rId8" Type="http://schemas.openxmlformats.org/officeDocument/2006/relationships/tags" Target="../tags/tag292.xml"/><Relationship Id="rId3" Type="http://schemas.openxmlformats.org/officeDocument/2006/relationships/tags" Target="../tags/tag287.xml"/><Relationship Id="rId7" Type="http://schemas.openxmlformats.org/officeDocument/2006/relationships/tags" Target="../tags/tag291.xml"/><Relationship Id="rId2" Type="http://schemas.openxmlformats.org/officeDocument/2006/relationships/tags" Target="../tags/tag286.xml"/><Relationship Id="rId1" Type="http://schemas.openxmlformats.org/officeDocument/2006/relationships/tags" Target="../tags/tag285.xml"/><Relationship Id="rId6" Type="http://schemas.openxmlformats.org/officeDocument/2006/relationships/tags" Target="../tags/tag290.xml"/><Relationship Id="rId5" Type="http://schemas.openxmlformats.org/officeDocument/2006/relationships/tags" Target="../tags/tag289.xml"/><Relationship Id="rId4" Type="http://schemas.openxmlformats.org/officeDocument/2006/relationships/tags" Target="../tags/tag288.xml"/><Relationship Id="rId9"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8.xml"/><Relationship Id="rId3" Type="http://schemas.openxmlformats.org/officeDocument/2006/relationships/tags" Target="../tags/tag33.xml"/><Relationship Id="rId7" Type="http://schemas.openxmlformats.org/officeDocument/2006/relationships/tags" Target="../tags/tag37.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9"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tags" Target="../tags/tag295.xml"/><Relationship Id="rId2" Type="http://schemas.openxmlformats.org/officeDocument/2006/relationships/tags" Target="../tags/tag294.xml"/><Relationship Id="rId1" Type="http://schemas.openxmlformats.org/officeDocument/2006/relationships/tags" Target="../tags/tag293.xml"/><Relationship Id="rId5" Type="http://schemas.openxmlformats.org/officeDocument/2006/relationships/slideMaster" Target="../slideMasters/slideMaster5.xml"/><Relationship Id="rId4" Type="http://schemas.openxmlformats.org/officeDocument/2006/relationships/tags" Target="../tags/tag296.xml"/></Relationships>
</file>

<file path=ppt/slideLayouts/_rels/slideLayout51.xml.rels><?xml version="1.0" encoding="UTF-8" standalone="yes"?>
<Relationships xmlns="http://schemas.openxmlformats.org/package/2006/relationships"><Relationship Id="rId3" Type="http://schemas.openxmlformats.org/officeDocument/2006/relationships/tags" Target="../tags/tag299.xml"/><Relationship Id="rId2" Type="http://schemas.openxmlformats.org/officeDocument/2006/relationships/tags" Target="../tags/tag298.xml"/><Relationship Id="rId1" Type="http://schemas.openxmlformats.org/officeDocument/2006/relationships/tags" Target="../tags/tag297.xml"/><Relationship Id="rId4"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3" Type="http://schemas.openxmlformats.org/officeDocument/2006/relationships/tags" Target="../tags/tag302.xml"/><Relationship Id="rId7" Type="http://schemas.openxmlformats.org/officeDocument/2006/relationships/slideMaster" Target="../slideMasters/slideMaster5.xml"/><Relationship Id="rId2" Type="http://schemas.openxmlformats.org/officeDocument/2006/relationships/tags" Target="../tags/tag301.xml"/><Relationship Id="rId1" Type="http://schemas.openxmlformats.org/officeDocument/2006/relationships/tags" Target="../tags/tag300.xml"/><Relationship Id="rId6" Type="http://schemas.openxmlformats.org/officeDocument/2006/relationships/tags" Target="../tags/tag305.xml"/><Relationship Id="rId5" Type="http://schemas.openxmlformats.org/officeDocument/2006/relationships/tags" Target="../tags/tag304.xml"/><Relationship Id="rId4" Type="http://schemas.openxmlformats.org/officeDocument/2006/relationships/tags" Target="../tags/tag303.xml"/></Relationships>
</file>

<file path=ppt/slideLayouts/_rels/slideLayout53.xml.rels><?xml version="1.0" encoding="UTF-8" standalone="yes"?>
<Relationships xmlns="http://schemas.openxmlformats.org/package/2006/relationships"><Relationship Id="rId3" Type="http://schemas.openxmlformats.org/officeDocument/2006/relationships/tags" Target="../tags/tag308.xml"/><Relationship Id="rId7" Type="http://schemas.openxmlformats.org/officeDocument/2006/relationships/slideMaster" Target="../slideMasters/slideMaster5.xml"/><Relationship Id="rId2" Type="http://schemas.openxmlformats.org/officeDocument/2006/relationships/tags" Target="../tags/tag307.xml"/><Relationship Id="rId1" Type="http://schemas.openxmlformats.org/officeDocument/2006/relationships/tags" Target="../tags/tag306.xml"/><Relationship Id="rId6" Type="http://schemas.openxmlformats.org/officeDocument/2006/relationships/tags" Target="../tags/tag311.xml"/><Relationship Id="rId5" Type="http://schemas.openxmlformats.org/officeDocument/2006/relationships/tags" Target="../tags/tag310.xml"/><Relationship Id="rId4" Type="http://schemas.openxmlformats.org/officeDocument/2006/relationships/tags" Target="../tags/tag309.xml"/></Relationships>
</file>

<file path=ppt/slideLayouts/_rels/slideLayout54.xml.rels><?xml version="1.0" encoding="UTF-8" standalone="yes"?>
<Relationships xmlns="http://schemas.openxmlformats.org/package/2006/relationships"><Relationship Id="rId3" Type="http://schemas.openxmlformats.org/officeDocument/2006/relationships/tags" Target="../tags/tag314.xml"/><Relationship Id="rId2" Type="http://schemas.openxmlformats.org/officeDocument/2006/relationships/tags" Target="../tags/tag313.xml"/><Relationship Id="rId1" Type="http://schemas.openxmlformats.org/officeDocument/2006/relationships/tags" Target="../tags/tag312.xml"/><Relationship Id="rId6" Type="http://schemas.openxmlformats.org/officeDocument/2006/relationships/slideMaster" Target="../slideMasters/slideMaster5.xml"/><Relationship Id="rId5" Type="http://schemas.openxmlformats.org/officeDocument/2006/relationships/tags" Target="../tags/tag316.xml"/><Relationship Id="rId4" Type="http://schemas.openxmlformats.org/officeDocument/2006/relationships/tags" Target="../tags/tag315.xml"/></Relationships>
</file>

<file path=ppt/slideLayouts/_rels/slideLayout55.xml.rels><?xml version="1.0" encoding="UTF-8" standalone="yes"?>
<Relationships xmlns="http://schemas.openxmlformats.org/package/2006/relationships"><Relationship Id="rId3" Type="http://schemas.openxmlformats.org/officeDocument/2006/relationships/tags" Target="../tags/tag319.xml"/><Relationship Id="rId2" Type="http://schemas.openxmlformats.org/officeDocument/2006/relationships/tags" Target="../tags/tag318.xml"/><Relationship Id="rId1" Type="http://schemas.openxmlformats.org/officeDocument/2006/relationships/tags" Target="../tags/tag317.xml"/><Relationship Id="rId6" Type="http://schemas.openxmlformats.org/officeDocument/2006/relationships/slideMaster" Target="../slideMasters/slideMaster5.xml"/><Relationship Id="rId5" Type="http://schemas.openxmlformats.org/officeDocument/2006/relationships/tags" Target="../tags/tag321.xml"/><Relationship Id="rId4" Type="http://schemas.openxmlformats.org/officeDocument/2006/relationships/tags" Target="../tags/tag320.xml"/></Relationships>
</file>

<file path=ppt/slideLayouts/_rels/slideLayout56.xml.rels><?xml version="1.0" encoding="UTF-8" standalone="yes"?>
<Relationships xmlns="http://schemas.openxmlformats.org/package/2006/relationships"><Relationship Id="rId8" Type="http://schemas.openxmlformats.org/officeDocument/2006/relationships/slideMaster" Target="../slideMasters/slideMaster6.xml"/><Relationship Id="rId3" Type="http://schemas.openxmlformats.org/officeDocument/2006/relationships/tags" Target="../tags/tag331.xml"/><Relationship Id="rId7" Type="http://schemas.openxmlformats.org/officeDocument/2006/relationships/tags" Target="../tags/tag335.xml"/><Relationship Id="rId2" Type="http://schemas.openxmlformats.org/officeDocument/2006/relationships/tags" Target="../tags/tag330.xml"/><Relationship Id="rId1" Type="http://schemas.openxmlformats.org/officeDocument/2006/relationships/tags" Target="../tags/tag329.xml"/><Relationship Id="rId6" Type="http://schemas.openxmlformats.org/officeDocument/2006/relationships/tags" Target="../tags/tag334.xml"/><Relationship Id="rId5" Type="http://schemas.openxmlformats.org/officeDocument/2006/relationships/tags" Target="../tags/tag333.xml"/><Relationship Id="rId4" Type="http://schemas.openxmlformats.org/officeDocument/2006/relationships/tags" Target="../tags/tag332.xml"/></Relationships>
</file>

<file path=ppt/slideLayouts/_rels/slideLayout57.xml.rels><?xml version="1.0" encoding="UTF-8" standalone="yes"?>
<Relationships xmlns="http://schemas.openxmlformats.org/package/2006/relationships"><Relationship Id="rId3" Type="http://schemas.openxmlformats.org/officeDocument/2006/relationships/tags" Target="../tags/tag338.xml"/><Relationship Id="rId2" Type="http://schemas.openxmlformats.org/officeDocument/2006/relationships/tags" Target="../tags/tag337.xml"/><Relationship Id="rId1" Type="http://schemas.openxmlformats.org/officeDocument/2006/relationships/tags" Target="../tags/tag336.xml"/><Relationship Id="rId6" Type="http://schemas.openxmlformats.org/officeDocument/2006/relationships/slideMaster" Target="../slideMasters/slideMaster6.xml"/><Relationship Id="rId5" Type="http://schemas.openxmlformats.org/officeDocument/2006/relationships/tags" Target="../tags/tag340.xml"/><Relationship Id="rId4" Type="http://schemas.openxmlformats.org/officeDocument/2006/relationships/tags" Target="../tags/tag339.xml"/></Relationships>
</file>

<file path=ppt/slideLayouts/_rels/slideLayout58.xml.rels><?xml version="1.0" encoding="UTF-8" standalone="yes"?>
<Relationships xmlns="http://schemas.openxmlformats.org/package/2006/relationships"><Relationship Id="rId3" Type="http://schemas.openxmlformats.org/officeDocument/2006/relationships/tags" Target="../tags/tag343.xml"/><Relationship Id="rId2" Type="http://schemas.openxmlformats.org/officeDocument/2006/relationships/tags" Target="../tags/tag342.xml"/><Relationship Id="rId1" Type="http://schemas.openxmlformats.org/officeDocument/2006/relationships/tags" Target="../tags/tag341.xml"/><Relationship Id="rId6" Type="http://schemas.openxmlformats.org/officeDocument/2006/relationships/slideMaster" Target="../slideMasters/slideMaster6.xml"/><Relationship Id="rId5" Type="http://schemas.openxmlformats.org/officeDocument/2006/relationships/tags" Target="../tags/tag345.xml"/><Relationship Id="rId4" Type="http://schemas.openxmlformats.org/officeDocument/2006/relationships/tags" Target="../tags/tag344.xml"/></Relationships>
</file>

<file path=ppt/slideLayouts/_rels/slideLayout59.xml.rels><?xml version="1.0" encoding="UTF-8" standalone="yes"?>
<Relationships xmlns="http://schemas.openxmlformats.org/package/2006/relationships"><Relationship Id="rId3" Type="http://schemas.openxmlformats.org/officeDocument/2006/relationships/tags" Target="../tags/tag348.xml"/><Relationship Id="rId7" Type="http://schemas.openxmlformats.org/officeDocument/2006/relationships/slideMaster" Target="../slideMasters/slideMaster6.xml"/><Relationship Id="rId2" Type="http://schemas.openxmlformats.org/officeDocument/2006/relationships/tags" Target="../tags/tag347.xml"/><Relationship Id="rId1" Type="http://schemas.openxmlformats.org/officeDocument/2006/relationships/tags" Target="../tags/tag346.xml"/><Relationship Id="rId6" Type="http://schemas.openxmlformats.org/officeDocument/2006/relationships/tags" Target="../tags/tag351.xml"/><Relationship Id="rId5" Type="http://schemas.openxmlformats.org/officeDocument/2006/relationships/tags" Target="../tags/tag350.xml"/><Relationship Id="rId4" Type="http://schemas.openxmlformats.org/officeDocument/2006/relationships/tags" Target="../tags/tag349.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5" Type="http://schemas.openxmlformats.org/officeDocument/2006/relationships/slideMaster" Target="../slideMasters/slideMaster1.xml"/><Relationship Id="rId4" Type="http://schemas.openxmlformats.org/officeDocument/2006/relationships/tags" Target="../tags/tag42.xml"/></Relationships>
</file>

<file path=ppt/slideLayouts/_rels/slideLayout60.xml.rels><?xml version="1.0" encoding="UTF-8" standalone="yes"?>
<Relationships xmlns="http://schemas.openxmlformats.org/package/2006/relationships"><Relationship Id="rId8" Type="http://schemas.openxmlformats.org/officeDocument/2006/relationships/tags" Target="../tags/tag359.xml"/><Relationship Id="rId3" Type="http://schemas.openxmlformats.org/officeDocument/2006/relationships/tags" Target="../tags/tag354.xml"/><Relationship Id="rId7" Type="http://schemas.openxmlformats.org/officeDocument/2006/relationships/tags" Target="../tags/tag358.xml"/><Relationship Id="rId2" Type="http://schemas.openxmlformats.org/officeDocument/2006/relationships/tags" Target="../tags/tag353.xml"/><Relationship Id="rId1" Type="http://schemas.openxmlformats.org/officeDocument/2006/relationships/tags" Target="../tags/tag352.xml"/><Relationship Id="rId6" Type="http://schemas.openxmlformats.org/officeDocument/2006/relationships/tags" Target="../tags/tag357.xml"/><Relationship Id="rId5" Type="http://schemas.openxmlformats.org/officeDocument/2006/relationships/tags" Target="../tags/tag356.xml"/><Relationship Id="rId4" Type="http://schemas.openxmlformats.org/officeDocument/2006/relationships/tags" Target="../tags/tag355.xml"/><Relationship Id="rId9"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3" Type="http://schemas.openxmlformats.org/officeDocument/2006/relationships/tags" Target="../tags/tag362.xml"/><Relationship Id="rId2" Type="http://schemas.openxmlformats.org/officeDocument/2006/relationships/tags" Target="../tags/tag361.xml"/><Relationship Id="rId1" Type="http://schemas.openxmlformats.org/officeDocument/2006/relationships/tags" Target="../tags/tag360.xml"/><Relationship Id="rId5" Type="http://schemas.openxmlformats.org/officeDocument/2006/relationships/slideMaster" Target="../slideMasters/slideMaster6.xml"/><Relationship Id="rId4" Type="http://schemas.openxmlformats.org/officeDocument/2006/relationships/tags" Target="../tags/tag363.xml"/></Relationships>
</file>

<file path=ppt/slideLayouts/_rels/slideLayout62.xml.rels><?xml version="1.0" encoding="UTF-8" standalone="yes"?>
<Relationships xmlns="http://schemas.openxmlformats.org/package/2006/relationships"><Relationship Id="rId3" Type="http://schemas.openxmlformats.org/officeDocument/2006/relationships/tags" Target="../tags/tag366.xml"/><Relationship Id="rId2" Type="http://schemas.openxmlformats.org/officeDocument/2006/relationships/tags" Target="../tags/tag365.xml"/><Relationship Id="rId1" Type="http://schemas.openxmlformats.org/officeDocument/2006/relationships/tags" Target="../tags/tag364.xml"/><Relationship Id="rId4"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3" Type="http://schemas.openxmlformats.org/officeDocument/2006/relationships/tags" Target="../tags/tag369.xml"/><Relationship Id="rId7" Type="http://schemas.openxmlformats.org/officeDocument/2006/relationships/slideMaster" Target="../slideMasters/slideMaster6.xml"/><Relationship Id="rId2" Type="http://schemas.openxmlformats.org/officeDocument/2006/relationships/tags" Target="../tags/tag368.xml"/><Relationship Id="rId1" Type="http://schemas.openxmlformats.org/officeDocument/2006/relationships/tags" Target="../tags/tag367.xml"/><Relationship Id="rId6" Type="http://schemas.openxmlformats.org/officeDocument/2006/relationships/tags" Target="../tags/tag372.xml"/><Relationship Id="rId5" Type="http://schemas.openxmlformats.org/officeDocument/2006/relationships/tags" Target="../tags/tag371.xml"/><Relationship Id="rId4" Type="http://schemas.openxmlformats.org/officeDocument/2006/relationships/tags" Target="../tags/tag370.xml"/></Relationships>
</file>

<file path=ppt/slideLayouts/_rels/slideLayout64.xml.rels><?xml version="1.0" encoding="UTF-8" standalone="yes"?>
<Relationships xmlns="http://schemas.openxmlformats.org/package/2006/relationships"><Relationship Id="rId3" Type="http://schemas.openxmlformats.org/officeDocument/2006/relationships/tags" Target="../tags/tag375.xml"/><Relationship Id="rId7" Type="http://schemas.openxmlformats.org/officeDocument/2006/relationships/slideMaster" Target="../slideMasters/slideMaster6.xml"/><Relationship Id="rId2" Type="http://schemas.openxmlformats.org/officeDocument/2006/relationships/tags" Target="../tags/tag374.xml"/><Relationship Id="rId1" Type="http://schemas.openxmlformats.org/officeDocument/2006/relationships/tags" Target="../tags/tag373.xml"/><Relationship Id="rId6" Type="http://schemas.openxmlformats.org/officeDocument/2006/relationships/tags" Target="../tags/tag378.xml"/><Relationship Id="rId5" Type="http://schemas.openxmlformats.org/officeDocument/2006/relationships/tags" Target="../tags/tag377.xml"/><Relationship Id="rId4" Type="http://schemas.openxmlformats.org/officeDocument/2006/relationships/tags" Target="../tags/tag376.xml"/></Relationships>
</file>

<file path=ppt/slideLayouts/_rels/slideLayout65.xml.rels><?xml version="1.0" encoding="UTF-8" standalone="yes"?>
<Relationships xmlns="http://schemas.openxmlformats.org/package/2006/relationships"><Relationship Id="rId3" Type="http://schemas.openxmlformats.org/officeDocument/2006/relationships/tags" Target="../tags/tag381.xml"/><Relationship Id="rId2" Type="http://schemas.openxmlformats.org/officeDocument/2006/relationships/tags" Target="../tags/tag380.xml"/><Relationship Id="rId1" Type="http://schemas.openxmlformats.org/officeDocument/2006/relationships/tags" Target="../tags/tag379.xml"/><Relationship Id="rId6" Type="http://schemas.openxmlformats.org/officeDocument/2006/relationships/slideMaster" Target="../slideMasters/slideMaster6.xml"/><Relationship Id="rId5" Type="http://schemas.openxmlformats.org/officeDocument/2006/relationships/tags" Target="../tags/tag383.xml"/><Relationship Id="rId4" Type="http://schemas.openxmlformats.org/officeDocument/2006/relationships/tags" Target="../tags/tag382.xml"/></Relationships>
</file>

<file path=ppt/slideLayouts/_rels/slideLayout66.xml.rels><?xml version="1.0" encoding="UTF-8" standalone="yes"?>
<Relationships xmlns="http://schemas.openxmlformats.org/package/2006/relationships"><Relationship Id="rId3" Type="http://schemas.openxmlformats.org/officeDocument/2006/relationships/tags" Target="../tags/tag386.xml"/><Relationship Id="rId2" Type="http://schemas.openxmlformats.org/officeDocument/2006/relationships/tags" Target="../tags/tag385.xml"/><Relationship Id="rId1" Type="http://schemas.openxmlformats.org/officeDocument/2006/relationships/tags" Target="../tags/tag384.xml"/><Relationship Id="rId6" Type="http://schemas.openxmlformats.org/officeDocument/2006/relationships/slideMaster" Target="../slideMasters/slideMaster6.xml"/><Relationship Id="rId5" Type="http://schemas.openxmlformats.org/officeDocument/2006/relationships/tags" Target="../tags/tag388.xml"/><Relationship Id="rId4" Type="http://schemas.openxmlformats.org/officeDocument/2006/relationships/tags" Target="../tags/tag387.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8.xml"/><Relationship Id="rId7" Type="http://schemas.openxmlformats.org/officeDocument/2006/relationships/slideMaster" Target="../slideMasters/slideMaster1.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slideMaster" Target="../slideMasters/slideMaster1.xml"/><Relationship Id="rId5" Type="http://schemas.openxmlformats.org/officeDocument/2006/relationships/tags" Target="../tags/tag56.xml"/><Relationship Id="rId4" Type="http://schemas.openxmlformats.org/officeDocument/2006/relationships/tags" Target="../tags/tag5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669777" y="2588760"/>
            <a:ext cx="10850541" cy="899334"/>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669777" y="3566820"/>
            <a:ext cx="10850541" cy="951160"/>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5365" indent="0" algn="ctr">
              <a:buNone/>
              <a:defRPr sz="1600"/>
            </a:lvl6pPr>
            <a:lvl7pPr marL="2742565" indent="0" algn="ctr">
              <a:buNone/>
              <a:defRPr sz="1600"/>
            </a:lvl7pPr>
            <a:lvl8pPr marL="3199765" indent="0" algn="ctr">
              <a:buNone/>
              <a:defRPr sz="1600"/>
            </a:lvl8pPr>
            <a:lvl9pPr marL="3656965"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2021-5-4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pic>
        <p:nvPicPr>
          <p:cNvPr id="8" name="图片 7" descr="图层 1"/>
          <p:cNvPicPr>
            <a:picLocks noChangeAspect="1"/>
          </p:cNvPicPr>
          <p:nvPr userDrawn="1">
            <p:custDataLst>
              <p:tags r:id="rId6"/>
            </p:custDataLst>
          </p:nvPr>
        </p:nvPicPr>
        <p:blipFill>
          <a:blip r:embed="rId8"/>
          <a:stretch>
            <a:fillRect/>
          </a:stretch>
        </p:blipFill>
        <p:spPr>
          <a:xfrm rot="16200000">
            <a:off x="2658330" y="-2657967"/>
            <a:ext cx="6874706" cy="12194258"/>
          </a:xfrm>
          <a:prstGeom prst="rect">
            <a:avLst/>
          </a:prstGeom>
        </p:spPr>
      </p:pic>
    </p:spTree>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2021-5-4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825" y="952684"/>
            <a:ext cx="10850541" cy="5040933"/>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2021-5-4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669777" y="2588760"/>
            <a:ext cx="10850541" cy="899334"/>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p>
        </p:txBody>
      </p:sp>
    </p:spTree>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523762" y="1122571"/>
            <a:ext cx="9142571" cy="2388042"/>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custDataLst>
              <p:tags r:id="rId2"/>
            </p:custDataLst>
          </p:nvPr>
        </p:nvSpPr>
        <p:spPr>
          <a:xfrm>
            <a:off x="1523762" y="3602705"/>
            <a:ext cx="9142571" cy="1656069"/>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5365" indent="0" algn="ctr">
              <a:buNone/>
              <a:defRPr sz="1600"/>
            </a:lvl6pPr>
            <a:lvl7pPr marL="2742565" indent="0" algn="ctr">
              <a:buNone/>
              <a:defRPr sz="1600"/>
            </a:lvl7pPr>
            <a:lvl8pPr marL="3199765" indent="0" algn="ctr">
              <a:buNone/>
              <a:defRPr sz="1600"/>
            </a:lvl8pPr>
            <a:lvl9pPr marL="3656965"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3"/>
            </p:custDataLst>
          </p:nvPr>
        </p:nvSpPr>
        <p:spPr/>
        <p:txBody>
          <a:bodyPr/>
          <a:lstStyle/>
          <a:p>
            <a:fld id="{EB571518-16B6-4828-9618-76634EB9893A}" type="datetimeFigureOut">
              <a:rPr lang="zh-CN" altLang="en-US" smtClean="0"/>
              <a:t>2021-5-4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2E6017D1-212A-4BCD-8837-E6AAB3BE0426}" type="slidenum">
              <a:rPr lang="zh-CN" altLang="en-US" smtClean="0"/>
              <a:t>‹#›</a:t>
            </a:fld>
            <a:endParaRPr lang="zh-CN" altLang="en-US"/>
          </a:p>
        </p:txBody>
      </p:sp>
    </p:spTree>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2"/>
            </p:custDataLst>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3"/>
            </p:custDataLst>
          </p:nvPr>
        </p:nvSpPr>
        <p:spPr/>
        <p:txBody>
          <a:bodyPr/>
          <a:lstStyle/>
          <a:p>
            <a:fld id="{EB571518-16B6-4828-9618-76634EB9893A}" type="datetimeFigureOut">
              <a:rPr lang="zh-CN" altLang="en-US" smtClean="0"/>
              <a:t>2021-5-4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2E6017D1-212A-4BCD-8837-E6AAB3BE0426}" type="slidenum">
              <a:rPr lang="zh-CN" altLang="en-US" smtClean="0"/>
              <a:t>‹#›</a:t>
            </a:fld>
            <a:endParaRPr lang="zh-CN" altLang="en-US"/>
          </a:p>
        </p:txBody>
      </p:sp>
    </p:spTree>
  </p:cSld>
  <p:clrMapOvr>
    <a:masterClrMapping/>
  </p:clrMapOvr>
  <p:transition>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1720" y="1710055"/>
            <a:ext cx="10513957" cy="2853265"/>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2"/>
            </p:custDataLst>
          </p:nvPr>
        </p:nvSpPr>
        <p:spPr>
          <a:xfrm>
            <a:off x="831720" y="4590313"/>
            <a:ext cx="10513957" cy="1500465"/>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5365" indent="0">
              <a:buNone/>
              <a:defRPr sz="1600">
                <a:solidFill>
                  <a:schemeClr val="tx1">
                    <a:tint val="75000"/>
                  </a:schemeClr>
                </a:solidFill>
              </a:defRPr>
            </a:lvl6pPr>
            <a:lvl7pPr marL="2742565"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custDataLst>
              <p:tags r:id="rId3"/>
            </p:custDataLst>
          </p:nvPr>
        </p:nvSpPr>
        <p:spPr/>
        <p:txBody>
          <a:bodyPr/>
          <a:lstStyle/>
          <a:p>
            <a:fld id="{EB571518-16B6-4828-9618-76634EB9893A}" type="datetimeFigureOut">
              <a:rPr lang="zh-CN" altLang="en-US" smtClean="0"/>
              <a:t>2021-5-4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2E6017D1-212A-4BCD-8837-E6AAB3BE0426}" type="slidenum">
              <a:rPr lang="zh-CN" altLang="en-US" smtClean="0"/>
              <a:t>‹#›</a:t>
            </a:fld>
            <a:endParaRPr lang="zh-CN" altLang="en-US"/>
          </a:p>
        </p:txBody>
      </p:sp>
    </p:spTree>
  </p:cSld>
  <p:clrMapOvr>
    <a:masterClrMapping/>
  </p:clrMapOvr>
  <p:transition>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2"/>
            </p:custDataLst>
          </p:nvPr>
        </p:nvSpPr>
        <p:spPr>
          <a:xfrm>
            <a:off x="838069" y="1825963"/>
            <a:ext cx="5180790" cy="435214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custDataLst>
              <p:tags r:id="rId3"/>
            </p:custDataLst>
          </p:nvPr>
        </p:nvSpPr>
        <p:spPr>
          <a:xfrm>
            <a:off x="6171236" y="1825963"/>
            <a:ext cx="5180790" cy="435214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custDataLst>
              <p:tags r:id="rId4"/>
            </p:custDataLst>
          </p:nvPr>
        </p:nvSpPr>
        <p:spPr/>
        <p:txBody>
          <a:bodyPr/>
          <a:lstStyle/>
          <a:p>
            <a:fld id="{EB571518-16B6-4828-9618-76634EB9893A}" type="datetimeFigureOut">
              <a:rPr lang="zh-CN" altLang="en-US" smtClean="0"/>
              <a:t>2021-5-4</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2E6017D1-212A-4BCD-8837-E6AAB3BE0426}" type="slidenum">
              <a:rPr lang="zh-CN" altLang="en-US" smtClean="0"/>
              <a:t>‹#›</a:t>
            </a:fld>
            <a:endParaRPr lang="zh-CN" altLang="en-US"/>
          </a:p>
        </p:txBody>
      </p:sp>
    </p:spTree>
  </p:cSld>
  <p:clrMapOvr>
    <a:masterClrMapping/>
  </p:clrMapOvr>
  <p:transition>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657" y="365193"/>
            <a:ext cx="10513957" cy="1325808"/>
          </a:xfrm>
        </p:spPr>
        <p:txBody>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2"/>
            </p:custDataLst>
          </p:nvPr>
        </p:nvSpPr>
        <p:spPr>
          <a:xfrm>
            <a:off x="839657" y="1681474"/>
            <a:ext cx="5156981" cy="82406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5365"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smtClean="0"/>
              <a:t>单击此处编辑母版文本样式</a:t>
            </a:r>
          </a:p>
        </p:txBody>
      </p:sp>
      <p:sp>
        <p:nvSpPr>
          <p:cNvPr id="4" name="内容占位符 3"/>
          <p:cNvSpPr>
            <a:spLocks noGrp="1"/>
          </p:cNvSpPr>
          <p:nvPr>
            <p:ph sz="half" idx="2"/>
            <p:custDataLst>
              <p:tags r:id="rId3"/>
            </p:custDataLst>
          </p:nvPr>
        </p:nvSpPr>
        <p:spPr>
          <a:xfrm>
            <a:off x="839657" y="2505539"/>
            <a:ext cx="5156981" cy="368527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custDataLst>
              <p:tags r:id="rId4"/>
            </p:custDataLst>
          </p:nvPr>
        </p:nvSpPr>
        <p:spPr>
          <a:xfrm>
            <a:off x="6171236" y="1681474"/>
            <a:ext cx="5182378" cy="82406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5365"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smtClean="0"/>
              <a:t>单击此处编辑母版文本样式</a:t>
            </a:r>
          </a:p>
        </p:txBody>
      </p:sp>
      <p:sp>
        <p:nvSpPr>
          <p:cNvPr id="6" name="内容占位符 5"/>
          <p:cNvSpPr>
            <a:spLocks noGrp="1"/>
          </p:cNvSpPr>
          <p:nvPr>
            <p:ph sz="quarter" idx="4"/>
            <p:custDataLst>
              <p:tags r:id="rId5"/>
            </p:custDataLst>
          </p:nvPr>
        </p:nvSpPr>
        <p:spPr>
          <a:xfrm>
            <a:off x="6171236" y="2505539"/>
            <a:ext cx="5182378" cy="368527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custDataLst>
              <p:tags r:id="rId6"/>
            </p:custDataLst>
          </p:nvPr>
        </p:nvSpPr>
        <p:spPr/>
        <p:txBody>
          <a:bodyPr/>
          <a:lstStyle/>
          <a:p>
            <a:fld id="{EB571518-16B6-4828-9618-76634EB9893A}" type="datetimeFigureOut">
              <a:rPr lang="zh-CN" altLang="en-US" smtClean="0"/>
              <a:t>2021-5-4</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2E6017D1-212A-4BCD-8837-E6AAB3BE0426}" type="slidenum">
              <a:rPr lang="zh-CN" altLang="en-US" smtClean="0"/>
              <a:t>‹#›</a:t>
            </a:fld>
            <a:endParaRPr lang="zh-CN" altLang="en-US"/>
          </a:p>
        </p:txBody>
      </p:sp>
    </p:spTree>
  </p:cSld>
  <p:clrMapOvr>
    <a:masterClrMapping/>
  </p:clrMapOvr>
  <p:transition>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fld id="{EB571518-16B6-4828-9618-76634EB9893A}" type="datetimeFigureOut">
              <a:rPr lang="zh-CN" altLang="en-US" smtClean="0"/>
              <a:t>2021-5-4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2E6017D1-212A-4BCD-8837-E6AAB3BE0426}" type="slidenum">
              <a:rPr lang="zh-CN" altLang="en-US" smtClean="0"/>
              <a:t>‹#›</a:t>
            </a:fld>
            <a:endParaRPr lang="zh-CN" altLang="en-US"/>
          </a:p>
        </p:txBody>
      </p:sp>
    </p:spTree>
  </p:cSld>
  <p:clrMapOvr>
    <a:masterClrMapping/>
  </p:clrMapOvr>
  <p:transition>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EB571518-16B6-4828-9618-76634EB9893A}" type="datetimeFigureOut">
              <a:rPr lang="zh-CN" altLang="en-US" smtClean="0"/>
              <a:t>2021-5-4</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2E6017D1-212A-4BCD-8837-E6AAB3BE0426}" type="slidenum">
              <a:rPr lang="zh-CN" altLang="en-US" smtClean="0"/>
              <a:t>‹#›</a:t>
            </a:fld>
            <a:endParaRPr lang="zh-CN" altLang="en-US"/>
          </a:p>
        </p:txBody>
      </p:sp>
    </p:spTree>
  </p:cSld>
  <p:clrMapOvr>
    <a:masterClrMapping/>
  </p:clrMapOvr>
  <p:transition>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657" y="457285"/>
            <a:ext cx="3931623" cy="1600496"/>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custDataLst>
              <p:tags r:id="rId2"/>
            </p:custDataLst>
          </p:nvPr>
        </p:nvSpPr>
        <p:spPr>
          <a:xfrm>
            <a:off x="5182378" y="987608"/>
            <a:ext cx="6171236" cy="487452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custDataLst>
              <p:tags r:id="rId3"/>
            </p:custDataLst>
          </p:nvPr>
        </p:nvSpPr>
        <p:spPr>
          <a:xfrm>
            <a:off x="839657" y="2057781"/>
            <a:ext cx="3931623" cy="381229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5365" indent="0">
              <a:buNone/>
              <a:defRPr sz="1000"/>
            </a:lvl6pPr>
            <a:lvl7pPr marL="2742565" indent="0">
              <a:buNone/>
              <a:defRPr sz="1000"/>
            </a:lvl7pPr>
            <a:lvl8pPr marL="3199765" indent="0">
              <a:buNone/>
              <a:defRPr sz="1000"/>
            </a:lvl8pPr>
            <a:lvl9pPr marL="3656965" indent="0">
              <a:buNone/>
              <a:defRPr sz="1000"/>
            </a:lvl9pPr>
          </a:lstStyle>
          <a:p>
            <a:pPr lvl="0"/>
            <a:r>
              <a:rPr lang="zh-CN" altLang="en-US" smtClean="0"/>
              <a:t>单击此处编辑母版文本样式</a:t>
            </a:r>
          </a:p>
        </p:txBody>
      </p:sp>
      <p:sp>
        <p:nvSpPr>
          <p:cNvPr id="5" name="日期占位符 4"/>
          <p:cNvSpPr>
            <a:spLocks noGrp="1"/>
          </p:cNvSpPr>
          <p:nvPr>
            <p:ph type="dt" sz="half" idx="10"/>
            <p:custDataLst>
              <p:tags r:id="rId4"/>
            </p:custDataLst>
          </p:nvPr>
        </p:nvSpPr>
        <p:spPr/>
        <p:txBody>
          <a:bodyPr/>
          <a:lstStyle/>
          <a:p>
            <a:fld id="{EB571518-16B6-4828-9618-76634EB9893A}" type="datetimeFigureOut">
              <a:rPr lang="zh-CN" altLang="en-US" smtClean="0"/>
              <a:t>2021-5-4</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2E6017D1-212A-4BCD-8837-E6AAB3BE0426}" type="slidenum">
              <a:rPr lang="zh-CN" altLang="en-US" smtClean="0"/>
              <a:t>‹#›</a:t>
            </a:fld>
            <a:endParaRPr lang="zh-CN" altLang="en-US"/>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777" y="432080"/>
            <a:ext cx="10850541" cy="64812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777" y="1296240"/>
            <a:ext cx="10850541" cy="5042289"/>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6765"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2021-5-4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pic>
        <p:nvPicPr>
          <p:cNvPr id="8" name="图片 7" descr="图层 1"/>
          <p:cNvPicPr>
            <a:picLocks noChangeAspect="1"/>
          </p:cNvPicPr>
          <p:nvPr userDrawn="1">
            <p:custDataLst>
              <p:tags r:id="rId6"/>
            </p:custDataLst>
          </p:nvPr>
        </p:nvPicPr>
        <p:blipFill>
          <a:blip r:embed="rId8"/>
          <a:stretch>
            <a:fillRect/>
          </a:stretch>
        </p:blipFill>
        <p:spPr>
          <a:xfrm rot="16200000">
            <a:off x="2658330" y="-2657967"/>
            <a:ext cx="6874706" cy="12194258"/>
          </a:xfrm>
          <a:prstGeom prst="rect">
            <a:avLst/>
          </a:prstGeom>
        </p:spPr>
      </p:pic>
    </p:spTree>
  </p:cSld>
  <p:clrMapOvr>
    <a:masterClrMapping/>
  </p:clrMapOvr>
  <p:transition>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657" y="457285"/>
            <a:ext cx="3931623" cy="1600496"/>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2"/>
            </p:custDataLst>
          </p:nvPr>
        </p:nvSpPr>
        <p:spPr>
          <a:xfrm>
            <a:off x="5182378" y="987608"/>
            <a:ext cx="6171236" cy="487452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5365" indent="0">
              <a:buNone/>
              <a:defRPr sz="2000"/>
            </a:lvl6pPr>
            <a:lvl7pPr marL="2742565" indent="0">
              <a:buNone/>
              <a:defRPr sz="2000"/>
            </a:lvl7pPr>
            <a:lvl8pPr marL="3199765" indent="0">
              <a:buNone/>
              <a:defRPr sz="2000"/>
            </a:lvl8pPr>
            <a:lvl9pPr marL="3656965" indent="0">
              <a:buNone/>
              <a:defRPr sz="2000"/>
            </a:lvl9pPr>
          </a:lstStyle>
          <a:p>
            <a:endParaRPr lang="zh-CN" altLang="en-US"/>
          </a:p>
        </p:txBody>
      </p:sp>
      <p:sp>
        <p:nvSpPr>
          <p:cNvPr id="4" name="文本占位符 3"/>
          <p:cNvSpPr>
            <a:spLocks noGrp="1"/>
          </p:cNvSpPr>
          <p:nvPr>
            <p:ph type="body" sz="half" idx="2"/>
            <p:custDataLst>
              <p:tags r:id="rId3"/>
            </p:custDataLst>
          </p:nvPr>
        </p:nvSpPr>
        <p:spPr>
          <a:xfrm>
            <a:off x="839657" y="2057781"/>
            <a:ext cx="3931623" cy="381229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5365" indent="0">
              <a:buNone/>
              <a:defRPr sz="1000"/>
            </a:lvl6pPr>
            <a:lvl7pPr marL="2742565" indent="0">
              <a:buNone/>
              <a:defRPr sz="1000"/>
            </a:lvl7pPr>
            <a:lvl8pPr marL="3199765" indent="0">
              <a:buNone/>
              <a:defRPr sz="1000"/>
            </a:lvl8pPr>
            <a:lvl9pPr marL="3656965" indent="0">
              <a:buNone/>
              <a:defRPr sz="1000"/>
            </a:lvl9pPr>
          </a:lstStyle>
          <a:p>
            <a:pPr lvl="0"/>
            <a:r>
              <a:rPr lang="zh-CN" altLang="en-US" smtClean="0"/>
              <a:t>单击此处编辑母版文本样式</a:t>
            </a:r>
          </a:p>
        </p:txBody>
      </p:sp>
      <p:sp>
        <p:nvSpPr>
          <p:cNvPr id="5" name="日期占位符 4"/>
          <p:cNvSpPr>
            <a:spLocks noGrp="1"/>
          </p:cNvSpPr>
          <p:nvPr>
            <p:ph type="dt" sz="half" idx="10"/>
            <p:custDataLst>
              <p:tags r:id="rId4"/>
            </p:custDataLst>
          </p:nvPr>
        </p:nvSpPr>
        <p:spPr/>
        <p:txBody>
          <a:bodyPr/>
          <a:lstStyle/>
          <a:p>
            <a:fld id="{EB571518-16B6-4828-9618-76634EB9893A}" type="datetimeFigureOut">
              <a:rPr lang="zh-CN" altLang="en-US" smtClean="0"/>
              <a:t>2021-5-4</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2E6017D1-212A-4BCD-8837-E6AAB3BE0426}" type="slidenum">
              <a:rPr lang="zh-CN" altLang="en-US" smtClean="0"/>
              <a:t>‹#›</a:t>
            </a:fld>
            <a:endParaRPr lang="zh-CN" altLang="en-US"/>
          </a:p>
        </p:txBody>
      </p:sp>
    </p:spTree>
  </p:cSld>
  <p:clrMapOvr>
    <a:masterClrMapping/>
  </p:clrMapOvr>
  <p:transition>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2"/>
            </p:custDataLst>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3"/>
            </p:custDataLst>
          </p:nvPr>
        </p:nvSpPr>
        <p:spPr/>
        <p:txBody>
          <a:bodyPr/>
          <a:lstStyle/>
          <a:p>
            <a:fld id="{EB571518-16B6-4828-9618-76634EB9893A}" type="datetimeFigureOut">
              <a:rPr lang="zh-CN" altLang="en-US" smtClean="0"/>
              <a:t>2021-5-4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2E6017D1-212A-4BCD-8837-E6AAB3BE0426}" type="slidenum">
              <a:rPr lang="zh-CN" altLang="en-US" smtClean="0"/>
              <a:t>‹#›</a:t>
            </a:fld>
            <a:endParaRPr lang="zh-CN" altLang="en-US"/>
          </a:p>
        </p:txBody>
      </p:sp>
    </p:spTree>
  </p:cSld>
  <p:clrMapOvr>
    <a:masterClrMapping/>
  </p:clrMapOvr>
  <p:transition>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8723537" y="365193"/>
            <a:ext cx="2628489" cy="581291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2"/>
            </p:custDataLst>
          </p:nvPr>
        </p:nvSpPr>
        <p:spPr>
          <a:xfrm>
            <a:off x="838069" y="365193"/>
            <a:ext cx="7733092" cy="581291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3"/>
            </p:custDataLst>
          </p:nvPr>
        </p:nvSpPr>
        <p:spPr/>
        <p:txBody>
          <a:bodyPr/>
          <a:lstStyle/>
          <a:p>
            <a:fld id="{EB571518-16B6-4828-9618-76634EB9893A}" type="datetimeFigureOut">
              <a:rPr lang="zh-CN" altLang="en-US" smtClean="0"/>
              <a:t>2021-5-4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2E6017D1-212A-4BCD-8837-E6AAB3BE0426}" type="slidenum">
              <a:rPr lang="zh-CN" altLang="en-US" smtClean="0"/>
              <a:t>‹#›</a:t>
            </a:fld>
            <a:endParaRPr lang="zh-CN" altLang="en-US"/>
          </a:p>
        </p:txBody>
      </p:sp>
    </p:spTree>
  </p:cSld>
  <p:clrMapOvr>
    <a:masterClrMapping/>
  </p:clrMapOvr>
  <p:transition>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669777" y="2588760"/>
            <a:ext cx="10850541" cy="899334"/>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669777" y="3566820"/>
            <a:ext cx="10850541" cy="951160"/>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5365" indent="0" algn="ctr">
              <a:buNone/>
              <a:defRPr sz="1600"/>
            </a:lvl6pPr>
            <a:lvl7pPr marL="2742565" indent="0" algn="ctr">
              <a:buNone/>
              <a:defRPr sz="1600"/>
            </a:lvl7pPr>
            <a:lvl8pPr marL="3199765" indent="0" algn="ctr">
              <a:buNone/>
              <a:defRPr sz="1600"/>
            </a:lvl8pPr>
            <a:lvl9pPr marL="3656965"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2021-5-4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777" y="432080"/>
            <a:ext cx="10850541" cy="64812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777" y="1296240"/>
            <a:ext cx="10850541" cy="5042289"/>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6765"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2021-5-4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25" y="3809435"/>
            <a:ext cx="10850541" cy="624961"/>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a:t>单击此处编辑母版标题样式</a:t>
            </a:r>
          </a:p>
        </p:txBody>
      </p:sp>
      <p:sp>
        <p:nvSpPr>
          <p:cNvPr id="3" name="文本占位符 2"/>
          <p:cNvSpPr>
            <a:spLocks noGrp="1"/>
          </p:cNvSpPr>
          <p:nvPr>
            <p:ph type="body" idx="1"/>
            <p:custDataLst>
              <p:tags r:id="rId2"/>
            </p:custDataLst>
          </p:nvPr>
        </p:nvSpPr>
        <p:spPr>
          <a:xfrm>
            <a:off x="669820" y="4512510"/>
            <a:ext cx="10850541" cy="10781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5365" indent="0">
              <a:buNone/>
              <a:defRPr sz="1600">
                <a:solidFill>
                  <a:schemeClr val="tx1">
                    <a:tint val="75000"/>
                  </a:schemeClr>
                </a:solidFill>
              </a:defRPr>
            </a:lvl6pPr>
            <a:lvl7pPr marL="2742565"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2021-5-4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777" y="432080"/>
            <a:ext cx="10850541" cy="64812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825" y="1296240"/>
            <a:ext cx="5282416" cy="5040933"/>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6765"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7902" y="1296240"/>
            <a:ext cx="5282416" cy="5040933"/>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2021-5-4</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777" y="432080"/>
            <a:ext cx="10850541" cy="64812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825" y="1296240"/>
            <a:ext cx="5282416" cy="381074"/>
          </a:xfrm>
        </p:spPr>
        <p:txBody>
          <a:bodyPr lIns="101600" tIns="38100" rIns="76200" bIns="38100" anchor="t" anchorCtr="0">
            <a:no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5365"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820" y="1789374"/>
            <a:ext cx="5282375" cy="455307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6765"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4776" y="1296240"/>
            <a:ext cx="5282416" cy="381074"/>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5365" indent="0">
              <a:buNone/>
              <a:defRPr sz="1600" b="1"/>
            </a:lvl6pPr>
            <a:lvl7pPr marL="2742565" indent="0">
              <a:buNone/>
              <a:defRPr sz="1600" b="1"/>
            </a:lvl7pPr>
            <a:lvl8pPr marL="3199765" indent="0">
              <a:buNone/>
              <a:defRPr sz="1600" b="1"/>
            </a:lvl8pPr>
            <a:lvl9pPr marL="3656965"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4776" y="1789374"/>
            <a:ext cx="5282416" cy="455307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6765"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2021-5-4</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2021-5-4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2021-5-4</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25" y="3809435"/>
            <a:ext cx="10850541" cy="624961"/>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a:t>单击此处编辑母版标题样式</a:t>
            </a:r>
          </a:p>
        </p:txBody>
      </p:sp>
      <p:sp>
        <p:nvSpPr>
          <p:cNvPr id="3" name="文本占位符 2"/>
          <p:cNvSpPr>
            <a:spLocks noGrp="1"/>
          </p:cNvSpPr>
          <p:nvPr>
            <p:ph type="body" idx="1"/>
            <p:custDataLst>
              <p:tags r:id="rId2"/>
            </p:custDataLst>
          </p:nvPr>
        </p:nvSpPr>
        <p:spPr>
          <a:xfrm>
            <a:off x="669820" y="4512510"/>
            <a:ext cx="10850541" cy="10781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5365" indent="0">
              <a:buNone/>
              <a:defRPr sz="1600">
                <a:solidFill>
                  <a:schemeClr val="tx1">
                    <a:tint val="75000"/>
                  </a:schemeClr>
                </a:solidFill>
              </a:defRPr>
            </a:lvl6pPr>
            <a:lvl7pPr marL="2742565"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2021-5-4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rand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69825" y="1296240"/>
            <a:ext cx="5282416" cy="5040933"/>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6765"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237950" y="1296240"/>
            <a:ext cx="5282416" cy="5040933"/>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2021-5-4</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10569483" y="952684"/>
            <a:ext cx="950835" cy="5389905"/>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820" y="952676"/>
            <a:ext cx="9826565" cy="5389905"/>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2021-5-4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2021-5-4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825" y="952684"/>
            <a:ext cx="10850541" cy="5040933"/>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2021-5-4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669777" y="2588760"/>
            <a:ext cx="10850541" cy="899334"/>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p>
        </p:txBody>
      </p:sp>
    </p:spTree>
  </p:cSld>
  <p:clrMapOvr>
    <a:masterClrMapping/>
  </p:clrMapOvr>
  <p:transition>
    <p:random/>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523762" y="1122571"/>
            <a:ext cx="9142571" cy="2388042"/>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custDataLst>
              <p:tags r:id="rId2"/>
            </p:custDataLst>
          </p:nvPr>
        </p:nvSpPr>
        <p:spPr>
          <a:xfrm>
            <a:off x="1523762" y="3602705"/>
            <a:ext cx="9142571" cy="1656069"/>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3"/>
            </p:custDataLst>
          </p:nvPr>
        </p:nvSpPr>
        <p:spPr/>
        <p:txBody>
          <a:bodyPr/>
          <a:lstStyle/>
          <a:p>
            <a:pPr lvl="0" eaLnBrk="1" latinLnBrk="0" hangingPunct="1">
              <a:lnSpc>
                <a:spcPct val="100000"/>
              </a:lnSpc>
              <a:spcBef>
                <a:spcPct val="0"/>
              </a:spcBef>
              <a:spcAft>
                <a:spcPct val="0"/>
              </a:spcAft>
              <a:buNone/>
            </a:pPr>
            <a:endParaRPr lang="zh-CN" altLang="en-US"/>
          </a:p>
        </p:txBody>
      </p:sp>
      <p:sp>
        <p:nvSpPr>
          <p:cNvPr id="5" name="页脚占位符 4"/>
          <p:cNvSpPr>
            <a:spLocks noGrp="1"/>
          </p:cNvSpPr>
          <p:nvPr>
            <p:ph type="ftr" sz="quarter" idx="11"/>
            <p:custDataLst>
              <p:tags r:id="rId4"/>
            </p:custDataLst>
          </p:nvPr>
        </p:nvSpPr>
        <p:spPr/>
        <p:txBody>
          <a:bodyPr/>
          <a:lstStyle/>
          <a:p>
            <a:pPr lvl="0" eaLnBrk="1" latinLnBrk="0" hangingPunct="1">
              <a:lnSpc>
                <a:spcPct val="100000"/>
              </a:lnSpc>
              <a:spcBef>
                <a:spcPct val="0"/>
              </a:spcBef>
              <a:spcAft>
                <a:spcPct val="0"/>
              </a:spcAft>
              <a:buNone/>
            </a:pPr>
            <a:endParaRPr lang="zh-CN" altLang="en-US"/>
          </a:p>
        </p:txBody>
      </p:sp>
      <p:sp>
        <p:nvSpPr>
          <p:cNvPr id="6" name="灯片编号占位符 5"/>
          <p:cNvSpPr>
            <a:spLocks noGrp="1"/>
          </p:cNvSpPr>
          <p:nvPr>
            <p:ph type="sldNum" sz="quarter" idx="12"/>
            <p:custDataLst>
              <p:tags r:id="rId5"/>
            </p:custDataLst>
          </p:nvPr>
        </p:nvSpPr>
        <p:spPr/>
        <p:txBody>
          <a:bodyPr/>
          <a:lstStyle/>
          <a:p>
            <a:pPr lvl="0" eaLnBrk="1" latinLnBrk="0" hangingPunct="1">
              <a:lnSpc>
                <a:spcPct val="100000"/>
              </a:lnSpc>
              <a:spcBef>
                <a:spcPct val="0"/>
              </a:spcBef>
              <a:spcAft>
                <a:spcPct val="0"/>
              </a:spcAft>
              <a:buNone/>
            </a:pPr>
            <a:fld id="{9A0DB2DC-4C9A-4742-B13C-FB6460FD3503}" type="slidenum">
              <a:rPr lang="zh-CN" altLang="en-US"/>
              <a:t>‹#›</a:t>
            </a:fld>
            <a:endParaRPr lang="zh-CN" altLang="en-US"/>
          </a:p>
        </p:txBody>
      </p:sp>
    </p:spTree>
  </p:cSld>
  <p:clrMapOvr>
    <a:masterClrMapping/>
  </p:clrMapOvr>
  <p:transition>
    <p:random/>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2"/>
            </p:custDataLst>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3"/>
            </p:custDataLst>
          </p:nvPr>
        </p:nvSpPr>
        <p:spPr/>
        <p:txBody>
          <a:bodyPr/>
          <a:lstStyle/>
          <a:p>
            <a:pPr lvl="0" eaLnBrk="1" latinLnBrk="0" hangingPunct="1">
              <a:lnSpc>
                <a:spcPct val="100000"/>
              </a:lnSpc>
              <a:spcBef>
                <a:spcPct val="0"/>
              </a:spcBef>
              <a:spcAft>
                <a:spcPct val="0"/>
              </a:spcAft>
              <a:buNone/>
            </a:pPr>
            <a:endParaRPr lang="zh-CN" altLang="en-US"/>
          </a:p>
        </p:txBody>
      </p:sp>
      <p:sp>
        <p:nvSpPr>
          <p:cNvPr id="5" name="页脚占位符 4"/>
          <p:cNvSpPr>
            <a:spLocks noGrp="1"/>
          </p:cNvSpPr>
          <p:nvPr>
            <p:ph type="ftr" sz="quarter" idx="11"/>
            <p:custDataLst>
              <p:tags r:id="rId4"/>
            </p:custDataLst>
          </p:nvPr>
        </p:nvSpPr>
        <p:spPr/>
        <p:txBody>
          <a:bodyPr/>
          <a:lstStyle/>
          <a:p>
            <a:pPr lvl="0" eaLnBrk="1" latinLnBrk="0" hangingPunct="1">
              <a:lnSpc>
                <a:spcPct val="100000"/>
              </a:lnSpc>
              <a:spcBef>
                <a:spcPct val="0"/>
              </a:spcBef>
              <a:spcAft>
                <a:spcPct val="0"/>
              </a:spcAft>
              <a:buNone/>
            </a:pPr>
            <a:endParaRPr lang="zh-CN" altLang="en-US"/>
          </a:p>
        </p:txBody>
      </p:sp>
      <p:sp>
        <p:nvSpPr>
          <p:cNvPr id="6" name="灯片编号占位符 5"/>
          <p:cNvSpPr>
            <a:spLocks noGrp="1"/>
          </p:cNvSpPr>
          <p:nvPr>
            <p:ph type="sldNum" sz="quarter" idx="12"/>
            <p:custDataLst>
              <p:tags r:id="rId5"/>
            </p:custDataLst>
          </p:nvPr>
        </p:nvSpPr>
        <p:spPr/>
        <p:txBody>
          <a:bodyPr/>
          <a:lstStyle/>
          <a:p>
            <a:pPr lvl="0" eaLnBrk="1" latinLnBrk="0" hangingPunct="1">
              <a:lnSpc>
                <a:spcPct val="100000"/>
              </a:lnSpc>
              <a:spcBef>
                <a:spcPct val="0"/>
              </a:spcBef>
              <a:spcAft>
                <a:spcPct val="0"/>
              </a:spcAft>
              <a:buNone/>
            </a:pPr>
            <a:fld id="{9A0DB2DC-4C9A-4742-B13C-FB6460FD3503}" type="slidenum">
              <a:rPr lang="zh-CN" altLang="en-US"/>
              <a:t>‹#›</a:t>
            </a:fld>
            <a:endParaRPr lang="zh-CN" altLang="en-US"/>
          </a:p>
        </p:txBody>
      </p:sp>
    </p:spTree>
  </p:cSld>
  <p:clrMapOvr>
    <a:masterClrMapping/>
  </p:clrMapOvr>
  <p:transition>
    <p:random/>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1721" y="1710055"/>
            <a:ext cx="10513957" cy="2853265"/>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2"/>
            </p:custDataLst>
          </p:nvPr>
        </p:nvSpPr>
        <p:spPr>
          <a:xfrm>
            <a:off x="831721" y="4590313"/>
            <a:ext cx="10513957" cy="1500465"/>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custDataLst>
              <p:tags r:id="rId3"/>
            </p:custDataLst>
          </p:nvPr>
        </p:nvSpPr>
        <p:spPr/>
        <p:txBody>
          <a:bodyPr/>
          <a:lstStyle/>
          <a:p>
            <a:pPr lvl="0" eaLnBrk="1" latinLnBrk="0" hangingPunct="1">
              <a:lnSpc>
                <a:spcPct val="100000"/>
              </a:lnSpc>
              <a:spcBef>
                <a:spcPct val="0"/>
              </a:spcBef>
              <a:spcAft>
                <a:spcPct val="0"/>
              </a:spcAft>
              <a:buNone/>
            </a:pPr>
            <a:endParaRPr lang="zh-CN" altLang="en-US"/>
          </a:p>
        </p:txBody>
      </p:sp>
      <p:sp>
        <p:nvSpPr>
          <p:cNvPr id="5" name="页脚占位符 4"/>
          <p:cNvSpPr>
            <a:spLocks noGrp="1"/>
          </p:cNvSpPr>
          <p:nvPr>
            <p:ph type="ftr" sz="quarter" idx="11"/>
            <p:custDataLst>
              <p:tags r:id="rId4"/>
            </p:custDataLst>
          </p:nvPr>
        </p:nvSpPr>
        <p:spPr/>
        <p:txBody>
          <a:bodyPr/>
          <a:lstStyle/>
          <a:p>
            <a:pPr lvl="0" eaLnBrk="1" latinLnBrk="0" hangingPunct="1">
              <a:lnSpc>
                <a:spcPct val="100000"/>
              </a:lnSpc>
              <a:spcBef>
                <a:spcPct val="0"/>
              </a:spcBef>
              <a:spcAft>
                <a:spcPct val="0"/>
              </a:spcAft>
              <a:buNone/>
            </a:pPr>
            <a:endParaRPr lang="zh-CN" altLang="en-US"/>
          </a:p>
        </p:txBody>
      </p:sp>
      <p:sp>
        <p:nvSpPr>
          <p:cNvPr id="6" name="灯片编号占位符 5"/>
          <p:cNvSpPr>
            <a:spLocks noGrp="1"/>
          </p:cNvSpPr>
          <p:nvPr>
            <p:ph type="sldNum" sz="quarter" idx="12"/>
            <p:custDataLst>
              <p:tags r:id="rId5"/>
            </p:custDataLst>
          </p:nvPr>
        </p:nvSpPr>
        <p:spPr/>
        <p:txBody>
          <a:bodyPr/>
          <a:lstStyle/>
          <a:p>
            <a:pPr lvl="0" eaLnBrk="1" latinLnBrk="0" hangingPunct="1">
              <a:lnSpc>
                <a:spcPct val="100000"/>
              </a:lnSpc>
              <a:spcBef>
                <a:spcPct val="0"/>
              </a:spcBef>
              <a:spcAft>
                <a:spcPct val="0"/>
              </a:spcAft>
              <a:buNone/>
            </a:pPr>
            <a:fld id="{9A0DB2DC-4C9A-4742-B13C-FB6460FD3503}" type="slidenum">
              <a:rPr lang="zh-CN" altLang="en-US"/>
              <a:t>‹#›</a:t>
            </a:fld>
            <a:endParaRPr lang="zh-CN" altLang="en-US"/>
          </a:p>
        </p:txBody>
      </p:sp>
    </p:spTree>
  </p:cSld>
  <p:clrMapOvr>
    <a:masterClrMapping/>
  </p:clrMapOvr>
  <p:transition>
    <p:random/>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2"/>
            </p:custDataLst>
          </p:nvPr>
        </p:nvSpPr>
        <p:spPr>
          <a:xfrm>
            <a:off x="567178" y="1757688"/>
            <a:ext cx="5417312" cy="459983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custDataLst>
              <p:tags r:id="rId3"/>
            </p:custDataLst>
          </p:nvPr>
        </p:nvSpPr>
        <p:spPr>
          <a:xfrm>
            <a:off x="6205605" y="1757688"/>
            <a:ext cx="5417312" cy="459983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custDataLst>
              <p:tags r:id="rId4"/>
            </p:custDataLst>
          </p:nvPr>
        </p:nvSpPr>
        <p:spPr/>
        <p:txBody>
          <a:bodyPr/>
          <a:lstStyle/>
          <a:p>
            <a:pPr lvl="0" eaLnBrk="1" latinLnBrk="0" hangingPunct="1">
              <a:lnSpc>
                <a:spcPct val="100000"/>
              </a:lnSpc>
              <a:spcBef>
                <a:spcPct val="0"/>
              </a:spcBef>
              <a:spcAft>
                <a:spcPct val="0"/>
              </a:spcAft>
              <a:buNone/>
            </a:pPr>
            <a:endParaRPr lang="zh-CN" altLang="en-US"/>
          </a:p>
        </p:txBody>
      </p:sp>
      <p:sp>
        <p:nvSpPr>
          <p:cNvPr id="6" name="页脚占位符 5"/>
          <p:cNvSpPr>
            <a:spLocks noGrp="1"/>
          </p:cNvSpPr>
          <p:nvPr>
            <p:ph type="ftr" sz="quarter" idx="11"/>
            <p:custDataLst>
              <p:tags r:id="rId5"/>
            </p:custDataLst>
          </p:nvPr>
        </p:nvSpPr>
        <p:spPr/>
        <p:txBody>
          <a:bodyPr/>
          <a:lstStyle/>
          <a:p>
            <a:pPr lvl="0" eaLnBrk="1" latinLnBrk="0" hangingPunct="1">
              <a:lnSpc>
                <a:spcPct val="100000"/>
              </a:lnSpc>
              <a:spcBef>
                <a:spcPct val="0"/>
              </a:spcBef>
              <a:spcAft>
                <a:spcPct val="0"/>
              </a:spcAft>
              <a:buNone/>
            </a:pPr>
            <a:endParaRPr lang="zh-CN" altLang="en-US"/>
          </a:p>
        </p:txBody>
      </p:sp>
      <p:sp>
        <p:nvSpPr>
          <p:cNvPr id="7" name="灯片编号占位符 6"/>
          <p:cNvSpPr>
            <a:spLocks noGrp="1"/>
          </p:cNvSpPr>
          <p:nvPr>
            <p:ph type="sldNum" sz="quarter" idx="12"/>
            <p:custDataLst>
              <p:tags r:id="rId6"/>
            </p:custDataLst>
          </p:nvPr>
        </p:nvSpPr>
        <p:spPr/>
        <p:txBody>
          <a:bodyPr/>
          <a:lstStyle/>
          <a:p>
            <a:pPr lvl="0" eaLnBrk="1" latinLnBrk="0" hangingPunct="1">
              <a:lnSpc>
                <a:spcPct val="100000"/>
              </a:lnSpc>
              <a:spcBef>
                <a:spcPct val="0"/>
              </a:spcBef>
              <a:spcAft>
                <a:spcPct val="0"/>
              </a:spcAft>
              <a:buNone/>
            </a:pPr>
            <a:fld id="{9A0DB2DC-4C9A-4742-B13C-FB6460FD3503}" type="slidenum">
              <a:rPr lang="zh-CN" altLang="en-US"/>
              <a:t>‹#›</a:t>
            </a:fld>
            <a:endParaRPr lang="zh-CN" altLang="en-US"/>
          </a:p>
        </p:txBody>
      </p:sp>
    </p:spTree>
  </p:cSld>
  <p:clrMapOvr>
    <a:masterClrMapping/>
  </p:clrMapOvr>
  <p:transition>
    <p:random/>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657" y="365193"/>
            <a:ext cx="10513957" cy="1325808"/>
          </a:xfrm>
        </p:spPr>
        <p:txBody>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2"/>
            </p:custDataLst>
          </p:nvPr>
        </p:nvSpPr>
        <p:spPr>
          <a:xfrm>
            <a:off x="1186589" y="1778767"/>
            <a:ext cx="4872813" cy="824065"/>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smtClean="0"/>
              <a:t>单击此处编辑母版文本样式</a:t>
            </a:r>
          </a:p>
        </p:txBody>
      </p:sp>
      <p:sp>
        <p:nvSpPr>
          <p:cNvPr id="4" name="内容占位符 3"/>
          <p:cNvSpPr>
            <a:spLocks noGrp="1"/>
          </p:cNvSpPr>
          <p:nvPr>
            <p:ph sz="half" idx="2"/>
            <p:custDataLst>
              <p:tags r:id="rId3"/>
            </p:custDataLst>
          </p:nvPr>
        </p:nvSpPr>
        <p:spPr>
          <a:xfrm>
            <a:off x="1186589" y="2665873"/>
            <a:ext cx="4872813" cy="352493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custDataLst>
              <p:tags r:id="rId4"/>
            </p:custDataLst>
          </p:nvPr>
        </p:nvSpPr>
        <p:spPr>
          <a:xfrm>
            <a:off x="6255961" y="1778767"/>
            <a:ext cx="4896811" cy="824065"/>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smtClean="0"/>
              <a:t>单击此处编辑母版文本样式</a:t>
            </a:r>
          </a:p>
        </p:txBody>
      </p:sp>
      <p:sp>
        <p:nvSpPr>
          <p:cNvPr id="6" name="内容占位符 5"/>
          <p:cNvSpPr>
            <a:spLocks noGrp="1"/>
          </p:cNvSpPr>
          <p:nvPr>
            <p:ph sz="quarter" idx="4"/>
            <p:custDataLst>
              <p:tags r:id="rId5"/>
            </p:custDataLst>
          </p:nvPr>
        </p:nvSpPr>
        <p:spPr>
          <a:xfrm>
            <a:off x="6255961" y="2665873"/>
            <a:ext cx="4896811" cy="352493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custDataLst>
              <p:tags r:id="rId6"/>
            </p:custDataLst>
          </p:nvPr>
        </p:nvSpPr>
        <p:spPr/>
        <p:txBody>
          <a:bodyPr/>
          <a:lstStyle/>
          <a:p>
            <a:pPr lvl="0" eaLnBrk="1" latinLnBrk="0" hangingPunct="1">
              <a:lnSpc>
                <a:spcPct val="100000"/>
              </a:lnSpc>
              <a:spcBef>
                <a:spcPct val="0"/>
              </a:spcBef>
              <a:spcAft>
                <a:spcPct val="0"/>
              </a:spcAft>
              <a:buNone/>
            </a:pPr>
            <a:endParaRPr lang="zh-CN" altLang="en-US"/>
          </a:p>
        </p:txBody>
      </p:sp>
      <p:sp>
        <p:nvSpPr>
          <p:cNvPr id="8" name="页脚占位符 7"/>
          <p:cNvSpPr>
            <a:spLocks noGrp="1"/>
          </p:cNvSpPr>
          <p:nvPr>
            <p:ph type="ftr" sz="quarter" idx="11"/>
            <p:custDataLst>
              <p:tags r:id="rId7"/>
            </p:custDataLst>
          </p:nvPr>
        </p:nvSpPr>
        <p:spPr/>
        <p:txBody>
          <a:bodyPr/>
          <a:lstStyle/>
          <a:p>
            <a:pPr lvl="0" eaLnBrk="1" latinLnBrk="0" hangingPunct="1">
              <a:lnSpc>
                <a:spcPct val="100000"/>
              </a:lnSpc>
              <a:spcBef>
                <a:spcPct val="0"/>
              </a:spcBef>
              <a:spcAft>
                <a:spcPct val="0"/>
              </a:spcAft>
              <a:buNone/>
            </a:pPr>
            <a:endParaRPr lang="zh-CN" altLang="en-US"/>
          </a:p>
        </p:txBody>
      </p:sp>
      <p:sp>
        <p:nvSpPr>
          <p:cNvPr id="9" name="灯片编号占位符 8"/>
          <p:cNvSpPr>
            <a:spLocks noGrp="1"/>
          </p:cNvSpPr>
          <p:nvPr>
            <p:ph type="sldNum" sz="quarter" idx="12"/>
            <p:custDataLst>
              <p:tags r:id="rId8"/>
            </p:custDataLst>
          </p:nvPr>
        </p:nvSpPr>
        <p:spPr/>
        <p:txBody>
          <a:bodyPr/>
          <a:lstStyle/>
          <a:p>
            <a:pPr lvl="0" eaLnBrk="1" latinLnBrk="0" hangingPunct="1">
              <a:lnSpc>
                <a:spcPct val="100000"/>
              </a:lnSpc>
              <a:spcBef>
                <a:spcPct val="0"/>
              </a:spcBef>
              <a:spcAft>
                <a:spcPct val="0"/>
              </a:spcAft>
              <a:buNone/>
            </a:pPr>
            <a:fld id="{9A0DB2DC-4C9A-4742-B13C-FB6460FD3503}" type="slidenum">
              <a:rPr lang="zh-CN" altLang="en-US"/>
              <a:t>‹#›</a:t>
            </a:fld>
            <a:endParaRPr lang="zh-CN" altLang="en-US"/>
          </a:p>
        </p:txBody>
      </p:sp>
    </p:spTree>
  </p:cSld>
  <p:clrMapOvr>
    <a:masterClrMapping/>
  </p:clrMapOvr>
  <p:transition>
    <p:random/>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pPr lvl="0" eaLnBrk="1" latinLnBrk="0" hangingPunct="1">
              <a:lnSpc>
                <a:spcPct val="100000"/>
              </a:lnSpc>
              <a:spcBef>
                <a:spcPct val="0"/>
              </a:spcBef>
              <a:spcAft>
                <a:spcPct val="0"/>
              </a:spcAft>
              <a:buNone/>
            </a:pPr>
            <a:endParaRPr lang="zh-CN" altLang="en-US"/>
          </a:p>
        </p:txBody>
      </p:sp>
      <p:sp>
        <p:nvSpPr>
          <p:cNvPr id="4" name="页脚占位符 3"/>
          <p:cNvSpPr>
            <a:spLocks noGrp="1"/>
          </p:cNvSpPr>
          <p:nvPr>
            <p:ph type="ftr" sz="quarter" idx="11"/>
            <p:custDataLst>
              <p:tags r:id="rId3"/>
            </p:custDataLst>
          </p:nvPr>
        </p:nvSpPr>
        <p:spPr/>
        <p:txBody>
          <a:bodyPr/>
          <a:lstStyle/>
          <a:p>
            <a:pPr lvl="0" eaLnBrk="1" latinLnBrk="0" hangingPunct="1">
              <a:lnSpc>
                <a:spcPct val="100000"/>
              </a:lnSpc>
              <a:spcBef>
                <a:spcPct val="0"/>
              </a:spcBef>
              <a:spcAft>
                <a:spcPct val="0"/>
              </a:spcAft>
              <a:buNone/>
            </a:pPr>
            <a:endParaRPr lang="zh-CN" altLang="en-US"/>
          </a:p>
        </p:txBody>
      </p:sp>
      <p:sp>
        <p:nvSpPr>
          <p:cNvPr id="5" name="灯片编号占位符 4"/>
          <p:cNvSpPr>
            <a:spLocks noGrp="1"/>
          </p:cNvSpPr>
          <p:nvPr>
            <p:ph type="sldNum" sz="quarter" idx="12"/>
            <p:custDataLst>
              <p:tags r:id="rId4"/>
            </p:custDataLst>
          </p:nvPr>
        </p:nvSpPr>
        <p:spPr/>
        <p:txBody>
          <a:bodyPr/>
          <a:lstStyle/>
          <a:p>
            <a:pPr lvl="0" eaLnBrk="1" latinLnBrk="0" hangingPunct="1">
              <a:lnSpc>
                <a:spcPct val="100000"/>
              </a:lnSpc>
              <a:spcBef>
                <a:spcPct val="0"/>
              </a:spcBef>
              <a:spcAft>
                <a:spcPct val="0"/>
              </a:spcAft>
              <a:buNone/>
            </a:pPr>
            <a:fld id="{9A0DB2DC-4C9A-4742-B13C-FB6460FD3503}" type="slidenum">
              <a:rPr lang="zh-CN" altLang="en-US"/>
              <a:t>‹#›</a:t>
            </a:fld>
            <a:endParaRPr lang="zh-CN" altLang="en-US"/>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777" y="432080"/>
            <a:ext cx="10850541" cy="64812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825" y="1296240"/>
            <a:ext cx="5282416" cy="5040933"/>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6765"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7902" y="1296240"/>
            <a:ext cx="5282416" cy="5040933"/>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2021-5-4</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random/>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pPr lvl="0" eaLnBrk="1" latinLnBrk="0" hangingPunct="1">
              <a:lnSpc>
                <a:spcPct val="100000"/>
              </a:lnSpc>
              <a:spcBef>
                <a:spcPct val="0"/>
              </a:spcBef>
              <a:spcAft>
                <a:spcPct val="0"/>
              </a:spcAft>
              <a:buNone/>
            </a:pPr>
            <a:endParaRPr lang="zh-CN" altLang="en-US"/>
          </a:p>
        </p:txBody>
      </p:sp>
      <p:sp>
        <p:nvSpPr>
          <p:cNvPr id="3" name="页脚占位符 2"/>
          <p:cNvSpPr>
            <a:spLocks noGrp="1"/>
          </p:cNvSpPr>
          <p:nvPr>
            <p:ph type="ftr" sz="quarter" idx="11"/>
            <p:custDataLst>
              <p:tags r:id="rId2"/>
            </p:custDataLst>
          </p:nvPr>
        </p:nvSpPr>
        <p:spPr/>
        <p:txBody>
          <a:bodyPr/>
          <a:lstStyle/>
          <a:p>
            <a:pPr lvl="0" eaLnBrk="1" latinLnBrk="0" hangingPunct="1">
              <a:lnSpc>
                <a:spcPct val="100000"/>
              </a:lnSpc>
              <a:spcBef>
                <a:spcPct val="0"/>
              </a:spcBef>
              <a:spcAft>
                <a:spcPct val="0"/>
              </a:spcAft>
              <a:buNone/>
            </a:pPr>
            <a:endParaRPr lang="zh-CN" altLang="en-US"/>
          </a:p>
        </p:txBody>
      </p:sp>
      <p:sp>
        <p:nvSpPr>
          <p:cNvPr id="4" name="灯片编号占位符 3"/>
          <p:cNvSpPr>
            <a:spLocks noGrp="1"/>
          </p:cNvSpPr>
          <p:nvPr>
            <p:ph type="sldNum" sz="quarter" idx="12"/>
            <p:custDataLst>
              <p:tags r:id="rId3"/>
            </p:custDataLst>
          </p:nvPr>
        </p:nvSpPr>
        <p:spPr/>
        <p:txBody>
          <a:bodyPr/>
          <a:lstStyle/>
          <a:p>
            <a:pPr lvl="0" eaLnBrk="1" latinLnBrk="0" hangingPunct="1">
              <a:lnSpc>
                <a:spcPct val="100000"/>
              </a:lnSpc>
              <a:spcBef>
                <a:spcPct val="0"/>
              </a:spcBef>
              <a:spcAft>
                <a:spcPct val="0"/>
              </a:spcAft>
              <a:buNone/>
            </a:pPr>
            <a:fld id="{9A0DB2DC-4C9A-4742-B13C-FB6460FD3503}" type="slidenum">
              <a:rPr lang="zh-CN" altLang="en-US"/>
              <a:t>‹#›</a:t>
            </a:fld>
            <a:endParaRPr lang="zh-CN" altLang="en-US"/>
          </a:p>
        </p:txBody>
      </p:sp>
    </p:spTree>
  </p:cSld>
  <p:clrMapOvr>
    <a:masterClrMapping/>
  </p:clrMapOvr>
  <p:transition>
    <p:random/>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657" y="457285"/>
            <a:ext cx="3931623" cy="1600496"/>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custDataLst>
              <p:tags r:id="rId2"/>
            </p:custDataLst>
          </p:nvPr>
        </p:nvSpPr>
        <p:spPr>
          <a:xfrm>
            <a:off x="5182378" y="987608"/>
            <a:ext cx="6171236" cy="4874528"/>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custDataLst>
              <p:tags r:id="rId3"/>
            </p:custDataLst>
          </p:nvPr>
        </p:nvSpPr>
        <p:spPr>
          <a:xfrm>
            <a:off x="839657" y="2057781"/>
            <a:ext cx="3931623" cy="381229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8035" indent="0">
              <a:buNone/>
              <a:defRPr sz="750"/>
            </a:lvl7pPr>
            <a:lvl8pPr marL="2400935" indent="0">
              <a:buNone/>
              <a:defRPr sz="750"/>
            </a:lvl8pPr>
            <a:lvl9pPr marL="2743835" indent="0">
              <a:buNone/>
              <a:defRPr sz="750"/>
            </a:lvl9pPr>
          </a:lstStyle>
          <a:p>
            <a:pPr lvl="0"/>
            <a:r>
              <a:rPr lang="zh-CN" altLang="en-US" smtClean="0"/>
              <a:t>单击此处编辑母版文本样式</a:t>
            </a:r>
          </a:p>
        </p:txBody>
      </p:sp>
      <p:sp>
        <p:nvSpPr>
          <p:cNvPr id="5" name="日期占位符 4"/>
          <p:cNvSpPr>
            <a:spLocks noGrp="1"/>
          </p:cNvSpPr>
          <p:nvPr>
            <p:ph type="dt" sz="half" idx="10"/>
            <p:custDataLst>
              <p:tags r:id="rId4"/>
            </p:custDataLst>
          </p:nvPr>
        </p:nvSpPr>
        <p:spPr/>
        <p:txBody>
          <a:bodyPr/>
          <a:lstStyle/>
          <a:p>
            <a:pPr lvl="0" eaLnBrk="1" latinLnBrk="0" hangingPunct="1">
              <a:lnSpc>
                <a:spcPct val="100000"/>
              </a:lnSpc>
              <a:spcBef>
                <a:spcPct val="0"/>
              </a:spcBef>
              <a:spcAft>
                <a:spcPct val="0"/>
              </a:spcAft>
              <a:buNone/>
            </a:pPr>
            <a:endParaRPr lang="zh-CN" altLang="en-US"/>
          </a:p>
        </p:txBody>
      </p:sp>
      <p:sp>
        <p:nvSpPr>
          <p:cNvPr id="6" name="页脚占位符 5"/>
          <p:cNvSpPr>
            <a:spLocks noGrp="1"/>
          </p:cNvSpPr>
          <p:nvPr>
            <p:ph type="ftr" sz="quarter" idx="11"/>
            <p:custDataLst>
              <p:tags r:id="rId5"/>
            </p:custDataLst>
          </p:nvPr>
        </p:nvSpPr>
        <p:spPr/>
        <p:txBody>
          <a:bodyPr/>
          <a:lstStyle/>
          <a:p>
            <a:pPr lvl="0" eaLnBrk="1" latinLnBrk="0" hangingPunct="1">
              <a:lnSpc>
                <a:spcPct val="100000"/>
              </a:lnSpc>
              <a:spcBef>
                <a:spcPct val="0"/>
              </a:spcBef>
              <a:spcAft>
                <a:spcPct val="0"/>
              </a:spcAft>
              <a:buNone/>
            </a:pPr>
            <a:endParaRPr lang="zh-CN" altLang="en-US"/>
          </a:p>
        </p:txBody>
      </p:sp>
      <p:sp>
        <p:nvSpPr>
          <p:cNvPr id="7" name="灯片编号占位符 6"/>
          <p:cNvSpPr>
            <a:spLocks noGrp="1"/>
          </p:cNvSpPr>
          <p:nvPr>
            <p:ph type="sldNum" sz="quarter" idx="12"/>
            <p:custDataLst>
              <p:tags r:id="rId6"/>
            </p:custDataLst>
          </p:nvPr>
        </p:nvSpPr>
        <p:spPr/>
        <p:txBody>
          <a:bodyPr/>
          <a:lstStyle/>
          <a:p>
            <a:pPr lvl="0" eaLnBrk="1" latinLnBrk="0" hangingPunct="1">
              <a:lnSpc>
                <a:spcPct val="100000"/>
              </a:lnSpc>
              <a:spcBef>
                <a:spcPct val="0"/>
              </a:spcBef>
              <a:spcAft>
                <a:spcPct val="0"/>
              </a:spcAft>
              <a:buNone/>
            </a:pPr>
            <a:fld id="{9A0DB2DC-4C9A-4742-B13C-FB6460FD3503}" type="slidenum">
              <a:rPr lang="zh-CN" altLang="en-US"/>
              <a:t>‹#›</a:t>
            </a:fld>
            <a:endParaRPr lang="zh-CN" altLang="en-US"/>
          </a:p>
        </p:txBody>
      </p:sp>
    </p:spTree>
  </p:cSld>
  <p:clrMapOvr>
    <a:masterClrMapping/>
  </p:clrMapOvr>
  <p:transition>
    <p:random/>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657" y="457285"/>
            <a:ext cx="4164698" cy="1600496"/>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2"/>
            </p:custDataLst>
          </p:nvPr>
        </p:nvSpPr>
        <p:spPr>
          <a:xfrm>
            <a:off x="5182378" y="457286"/>
            <a:ext cx="6171236" cy="5404851"/>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custDataLst>
              <p:tags r:id="rId3"/>
            </p:custDataLst>
          </p:nvPr>
        </p:nvSpPr>
        <p:spPr>
          <a:xfrm>
            <a:off x="839657" y="2057781"/>
            <a:ext cx="4164698" cy="3812294"/>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8035" indent="0">
              <a:buNone/>
              <a:defRPr sz="1050"/>
            </a:lvl7pPr>
            <a:lvl8pPr marL="2400935" indent="0">
              <a:buNone/>
              <a:defRPr sz="1050"/>
            </a:lvl8pPr>
            <a:lvl9pPr marL="2743835" indent="0">
              <a:buNone/>
              <a:defRPr sz="1050"/>
            </a:lvl9pPr>
          </a:lstStyle>
          <a:p>
            <a:pPr lvl="0"/>
            <a:r>
              <a:rPr lang="zh-CN" altLang="en-US" smtClean="0"/>
              <a:t>单击此处编辑母版文本样式</a:t>
            </a:r>
          </a:p>
        </p:txBody>
      </p:sp>
      <p:sp>
        <p:nvSpPr>
          <p:cNvPr id="5" name="日期占位符 4"/>
          <p:cNvSpPr>
            <a:spLocks noGrp="1"/>
          </p:cNvSpPr>
          <p:nvPr>
            <p:ph type="dt" sz="half" idx="10"/>
            <p:custDataLst>
              <p:tags r:id="rId4"/>
            </p:custDataLst>
          </p:nvPr>
        </p:nvSpPr>
        <p:spPr/>
        <p:txBody>
          <a:bodyPr/>
          <a:lstStyle/>
          <a:p>
            <a:pPr lvl="0" eaLnBrk="1" latinLnBrk="0" hangingPunct="1">
              <a:lnSpc>
                <a:spcPct val="100000"/>
              </a:lnSpc>
              <a:spcBef>
                <a:spcPct val="0"/>
              </a:spcBef>
              <a:spcAft>
                <a:spcPct val="0"/>
              </a:spcAft>
              <a:buNone/>
            </a:pPr>
            <a:endParaRPr lang="zh-CN" altLang="en-US"/>
          </a:p>
        </p:txBody>
      </p:sp>
      <p:sp>
        <p:nvSpPr>
          <p:cNvPr id="6" name="页脚占位符 5"/>
          <p:cNvSpPr>
            <a:spLocks noGrp="1"/>
          </p:cNvSpPr>
          <p:nvPr>
            <p:ph type="ftr" sz="quarter" idx="11"/>
            <p:custDataLst>
              <p:tags r:id="rId5"/>
            </p:custDataLst>
          </p:nvPr>
        </p:nvSpPr>
        <p:spPr/>
        <p:txBody>
          <a:bodyPr/>
          <a:lstStyle/>
          <a:p>
            <a:pPr lvl="0" eaLnBrk="1" latinLnBrk="0" hangingPunct="1">
              <a:lnSpc>
                <a:spcPct val="100000"/>
              </a:lnSpc>
              <a:spcBef>
                <a:spcPct val="0"/>
              </a:spcBef>
              <a:spcAft>
                <a:spcPct val="0"/>
              </a:spcAft>
              <a:buNone/>
            </a:pPr>
            <a:endParaRPr lang="zh-CN" altLang="en-US"/>
          </a:p>
        </p:txBody>
      </p:sp>
      <p:sp>
        <p:nvSpPr>
          <p:cNvPr id="7" name="灯片编号占位符 6"/>
          <p:cNvSpPr>
            <a:spLocks noGrp="1"/>
          </p:cNvSpPr>
          <p:nvPr>
            <p:ph type="sldNum" sz="quarter" idx="12"/>
            <p:custDataLst>
              <p:tags r:id="rId6"/>
            </p:custDataLst>
          </p:nvPr>
        </p:nvSpPr>
        <p:spPr/>
        <p:txBody>
          <a:bodyPr/>
          <a:lstStyle/>
          <a:p>
            <a:pPr lvl="0" eaLnBrk="1" latinLnBrk="0" hangingPunct="1">
              <a:lnSpc>
                <a:spcPct val="100000"/>
              </a:lnSpc>
              <a:spcBef>
                <a:spcPct val="0"/>
              </a:spcBef>
              <a:spcAft>
                <a:spcPct val="0"/>
              </a:spcAft>
              <a:buNone/>
            </a:pPr>
            <a:fld id="{9A0DB2DC-4C9A-4742-B13C-FB6460FD3503}" type="slidenum">
              <a:rPr lang="zh-CN" altLang="en-US"/>
              <a:t>‹#›</a:t>
            </a:fld>
            <a:endParaRPr lang="zh-CN" altLang="en-US"/>
          </a:p>
        </p:txBody>
      </p:sp>
    </p:spTree>
  </p:cSld>
  <p:clrMapOvr>
    <a:masterClrMapping/>
  </p:clrMapOvr>
  <p:transition>
    <p:random/>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2"/>
            </p:custDataLst>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3"/>
            </p:custDataLst>
          </p:nvPr>
        </p:nvSpPr>
        <p:spPr/>
        <p:txBody>
          <a:bodyPr/>
          <a:lstStyle/>
          <a:p>
            <a:pPr lvl="0" eaLnBrk="1" latinLnBrk="0" hangingPunct="1">
              <a:lnSpc>
                <a:spcPct val="100000"/>
              </a:lnSpc>
              <a:spcBef>
                <a:spcPct val="0"/>
              </a:spcBef>
              <a:spcAft>
                <a:spcPct val="0"/>
              </a:spcAft>
              <a:buNone/>
            </a:pPr>
            <a:endParaRPr lang="zh-CN" altLang="en-US"/>
          </a:p>
        </p:txBody>
      </p:sp>
      <p:sp>
        <p:nvSpPr>
          <p:cNvPr id="5" name="页脚占位符 4"/>
          <p:cNvSpPr>
            <a:spLocks noGrp="1"/>
          </p:cNvSpPr>
          <p:nvPr>
            <p:ph type="ftr" sz="quarter" idx="11"/>
            <p:custDataLst>
              <p:tags r:id="rId4"/>
            </p:custDataLst>
          </p:nvPr>
        </p:nvSpPr>
        <p:spPr/>
        <p:txBody>
          <a:bodyPr/>
          <a:lstStyle/>
          <a:p>
            <a:pPr lvl="0" eaLnBrk="1" latinLnBrk="0" hangingPunct="1">
              <a:lnSpc>
                <a:spcPct val="100000"/>
              </a:lnSpc>
              <a:spcBef>
                <a:spcPct val="0"/>
              </a:spcBef>
              <a:spcAft>
                <a:spcPct val="0"/>
              </a:spcAft>
              <a:buNone/>
            </a:pPr>
            <a:endParaRPr lang="zh-CN" altLang="en-US"/>
          </a:p>
        </p:txBody>
      </p:sp>
      <p:sp>
        <p:nvSpPr>
          <p:cNvPr id="6" name="灯片编号占位符 5"/>
          <p:cNvSpPr>
            <a:spLocks noGrp="1"/>
          </p:cNvSpPr>
          <p:nvPr>
            <p:ph type="sldNum" sz="quarter" idx="12"/>
            <p:custDataLst>
              <p:tags r:id="rId5"/>
            </p:custDataLst>
          </p:nvPr>
        </p:nvSpPr>
        <p:spPr/>
        <p:txBody>
          <a:bodyPr/>
          <a:lstStyle/>
          <a:p>
            <a:pPr lvl="0" eaLnBrk="1" latinLnBrk="0" hangingPunct="1">
              <a:lnSpc>
                <a:spcPct val="100000"/>
              </a:lnSpc>
              <a:spcBef>
                <a:spcPct val="0"/>
              </a:spcBef>
              <a:spcAft>
                <a:spcPct val="0"/>
              </a:spcAft>
              <a:buNone/>
            </a:pPr>
            <a:fld id="{9A0DB2DC-4C9A-4742-B13C-FB6460FD3503}" type="slidenum">
              <a:rPr lang="zh-CN" altLang="en-US"/>
              <a:t>‹#›</a:t>
            </a:fld>
            <a:endParaRPr lang="zh-CN" altLang="en-US"/>
          </a:p>
        </p:txBody>
      </p:sp>
    </p:spTree>
  </p:cSld>
  <p:clrMapOvr>
    <a:masterClrMapping/>
  </p:clrMapOvr>
  <p:transition>
    <p:random/>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8858982" y="785959"/>
            <a:ext cx="2763935" cy="557156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2"/>
            </p:custDataLst>
          </p:nvPr>
        </p:nvSpPr>
        <p:spPr>
          <a:xfrm>
            <a:off x="567178" y="785959"/>
            <a:ext cx="8131576" cy="557156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3"/>
            </p:custDataLst>
          </p:nvPr>
        </p:nvSpPr>
        <p:spPr/>
        <p:txBody>
          <a:bodyPr/>
          <a:lstStyle/>
          <a:p>
            <a:pPr lvl="0" eaLnBrk="1" latinLnBrk="0" hangingPunct="1">
              <a:lnSpc>
                <a:spcPct val="100000"/>
              </a:lnSpc>
              <a:spcBef>
                <a:spcPct val="0"/>
              </a:spcBef>
              <a:spcAft>
                <a:spcPct val="0"/>
              </a:spcAft>
              <a:buNone/>
            </a:pPr>
            <a:endParaRPr lang="zh-CN" altLang="en-US"/>
          </a:p>
        </p:txBody>
      </p:sp>
      <p:sp>
        <p:nvSpPr>
          <p:cNvPr id="5" name="页脚占位符 4"/>
          <p:cNvSpPr>
            <a:spLocks noGrp="1"/>
          </p:cNvSpPr>
          <p:nvPr>
            <p:ph type="ftr" sz="quarter" idx="11"/>
            <p:custDataLst>
              <p:tags r:id="rId4"/>
            </p:custDataLst>
          </p:nvPr>
        </p:nvSpPr>
        <p:spPr/>
        <p:txBody>
          <a:bodyPr/>
          <a:lstStyle/>
          <a:p>
            <a:pPr lvl="0" eaLnBrk="1" latinLnBrk="0" hangingPunct="1">
              <a:lnSpc>
                <a:spcPct val="100000"/>
              </a:lnSpc>
              <a:spcBef>
                <a:spcPct val="0"/>
              </a:spcBef>
              <a:spcAft>
                <a:spcPct val="0"/>
              </a:spcAft>
              <a:buNone/>
            </a:pPr>
            <a:endParaRPr lang="zh-CN" altLang="en-US"/>
          </a:p>
        </p:txBody>
      </p:sp>
      <p:sp>
        <p:nvSpPr>
          <p:cNvPr id="6" name="灯片编号占位符 5"/>
          <p:cNvSpPr>
            <a:spLocks noGrp="1"/>
          </p:cNvSpPr>
          <p:nvPr>
            <p:ph type="sldNum" sz="quarter" idx="12"/>
            <p:custDataLst>
              <p:tags r:id="rId5"/>
            </p:custDataLst>
          </p:nvPr>
        </p:nvSpPr>
        <p:spPr/>
        <p:txBody>
          <a:bodyPr/>
          <a:lstStyle/>
          <a:p>
            <a:pPr lvl="0" eaLnBrk="1" latinLnBrk="0" hangingPunct="1">
              <a:lnSpc>
                <a:spcPct val="100000"/>
              </a:lnSpc>
              <a:spcBef>
                <a:spcPct val="0"/>
              </a:spcBef>
              <a:spcAft>
                <a:spcPct val="0"/>
              </a:spcAft>
              <a:buNone/>
            </a:pPr>
            <a:fld id="{9A0DB2DC-4C9A-4742-B13C-FB6460FD3503}" type="slidenum">
              <a:rPr lang="zh-CN" altLang="en-US"/>
              <a:t>‹#›</a:t>
            </a:fld>
            <a:endParaRPr lang="zh-CN" altLang="en-US"/>
          </a:p>
        </p:txBody>
      </p:sp>
    </p:spTree>
  </p:cSld>
  <p:clrMapOvr>
    <a:masterClrMapping/>
  </p:clrMapOvr>
  <p:transition>
    <p:random/>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523762" y="1122571"/>
            <a:ext cx="9142571" cy="2388042"/>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custDataLst>
              <p:tags r:id="rId2"/>
            </p:custDataLst>
          </p:nvPr>
        </p:nvSpPr>
        <p:spPr>
          <a:xfrm>
            <a:off x="1523762" y="3602705"/>
            <a:ext cx="9142571" cy="1656069"/>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3"/>
            </p:custDataLst>
          </p:nvPr>
        </p:nvSpPr>
        <p:spPr/>
        <p:txBody>
          <a:bodyPr/>
          <a:lstStyle/>
          <a:p>
            <a:pPr lvl="0" eaLnBrk="1" hangingPunct="1">
              <a:spcBef>
                <a:spcPct val="50000"/>
              </a:spcBef>
            </a:pPr>
            <a:endParaRPr lang="zh-CN" altLang="en-US">
              <a:latin typeface="Times New Roman" panose="02020603050405020304" pitchFamily="18" charset="0"/>
            </a:endParaRPr>
          </a:p>
        </p:txBody>
      </p:sp>
      <p:sp>
        <p:nvSpPr>
          <p:cNvPr id="5" name="页脚占位符 4"/>
          <p:cNvSpPr>
            <a:spLocks noGrp="1"/>
          </p:cNvSpPr>
          <p:nvPr>
            <p:ph type="ftr" sz="quarter" idx="11"/>
            <p:custDataLst>
              <p:tags r:id="rId4"/>
            </p:custDataLst>
          </p:nvPr>
        </p:nvSpPr>
        <p:spPr/>
        <p:txBody>
          <a:bodyPr/>
          <a:lstStyle/>
          <a:p>
            <a:pPr lvl="0" eaLnBrk="1" hangingPunct="1">
              <a:spcBef>
                <a:spcPct val="50000"/>
              </a:spcBef>
            </a:pPr>
            <a:endParaRPr lang="zh-CN" altLang="en-US">
              <a:latin typeface="Times New Roman" panose="02020603050405020304" pitchFamily="18" charset="0"/>
            </a:endParaRPr>
          </a:p>
        </p:txBody>
      </p:sp>
      <p:sp>
        <p:nvSpPr>
          <p:cNvPr id="6" name="灯片编号占位符 5"/>
          <p:cNvSpPr>
            <a:spLocks noGrp="1"/>
          </p:cNvSpPr>
          <p:nvPr>
            <p:ph type="sldNum" sz="quarter" idx="12"/>
            <p:custDataLst>
              <p:tags r:id="rId5"/>
            </p:custDataLst>
          </p:nvPr>
        </p:nvSpPr>
        <p:spPr/>
        <p:txBody>
          <a:bodyPr/>
          <a:lstStyle/>
          <a:p>
            <a:pPr lvl="0" eaLnBrk="1" hangingPunct="1">
              <a:spcBef>
                <a:spcPct val="50000"/>
              </a:spcBef>
            </a:pPr>
            <a:fld id="{9A0DB2DC-4C9A-4742-B13C-FB6460FD3503}" type="slidenum">
              <a:rPr lang="zh-CN" altLang="en-US">
                <a:latin typeface="Times New Roman" panose="02020603050405020304" pitchFamily="18" charset="0"/>
              </a:rPr>
              <a:t>‹#›</a:t>
            </a:fld>
            <a:endParaRPr lang="zh-CN" altLang="en-US">
              <a:latin typeface="Times New Roman" panose="02020603050405020304" pitchFamily="18" charset="0"/>
            </a:endParaRPr>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2"/>
            </p:custDataLst>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3"/>
            </p:custDataLst>
          </p:nvPr>
        </p:nvSpPr>
        <p:spPr/>
        <p:txBody>
          <a:bodyPr/>
          <a:lstStyle/>
          <a:p>
            <a:pPr lvl="0" eaLnBrk="1" hangingPunct="1">
              <a:spcBef>
                <a:spcPct val="50000"/>
              </a:spcBef>
            </a:pPr>
            <a:endParaRPr lang="zh-CN" altLang="en-US">
              <a:latin typeface="Times New Roman" panose="02020603050405020304" pitchFamily="18" charset="0"/>
            </a:endParaRPr>
          </a:p>
        </p:txBody>
      </p:sp>
      <p:sp>
        <p:nvSpPr>
          <p:cNvPr id="5" name="页脚占位符 4"/>
          <p:cNvSpPr>
            <a:spLocks noGrp="1"/>
          </p:cNvSpPr>
          <p:nvPr>
            <p:ph type="ftr" sz="quarter" idx="11"/>
            <p:custDataLst>
              <p:tags r:id="rId4"/>
            </p:custDataLst>
          </p:nvPr>
        </p:nvSpPr>
        <p:spPr/>
        <p:txBody>
          <a:bodyPr/>
          <a:lstStyle/>
          <a:p>
            <a:pPr lvl="0" eaLnBrk="1" hangingPunct="1">
              <a:spcBef>
                <a:spcPct val="50000"/>
              </a:spcBef>
            </a:pPr>
            <a:endParaRPr lang="zh-CN" altLang="en-US">
              <a:latin typeface="Times New Roman" panose="02020603050405020304" pitchFamily="18" charset="0"/>
            </a:endParaRPr>
          </a:p>
        </p:txBody>
      </p:sp>
      <p:sp>
        <p:nvSpPr>
          <p:cNvPr id="6" name="灯片编号占位符 5"/>
          <p:cNvSpPr>
            <a:spLocks noGrp="1"/>
          </p:cNvSpPr>
          <p:nvPr>
            <p:ph type="sldNum" sz="quarter" idx="12"/>
            <p:custDataLst>
              <p:tags r:id="rId5"/>
            </p:custDataLst>
          </p:nvPr>
        </p:nvSpPr>
        <p:spPr/>
        <p:txBody>
          <a:bodyPr/>
          <a:lstStyle/>
          <a:p>
            <a:pPr lvl="0" eaLnBrk="1" hangingPunct="1">
              <a:spcBef>
                <a:spcPct val="50000"/>
              </a:spcBef>
            </a:pPr>
            <a:fld id="{9A0DB2DC-4C9A-4742-B13C-FB6460FD3503}" type="slidenum">
              <a:rPr lang="zh-CN" altLang="en-US">
                <a:latin typeface="Times New Roman" panose="02020603050405020304" pitchFamily="18" charset="0"/>
              </a:rPr>
              <a:t>‹#›</a:t>
            </a:fld>
            <a:endParaRPr lang="zh-CN" altLang="en-US">
              <a:latin typeface="Times New Roman" panose="02020603050405020304" pitchFamily="18" charset="0"/>
            </a:endParaRPr>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1721" y="1710055"/>
            <a:ext cx="10513957" cy="2853265"/>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2"/>
            </p:custDataLst>
          </p:nvPr>
        </p:nvSpPr>
        <p:spPr>
          <a:xfrm>
            <a:off x="831721" y="4590313"/>
            <a:ext cx="10513957" cy="1500465"/>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custDataLst>
              <p:tags r:id="rId3"/>
            </p:custDataLst>
          </p:nvPr>
        </p:nvSpPr>
        <p:spPr/>
        <p:txBody>
          <a:bodyPr/>
          <a:lstStyle/>
          <a:p>
            <a:pPr lvl="0" eaLnBrk="1" hangingPunct="1">
              <a:spcBef>
                <a:spcPct val="50000"/>
              </a:spcBef>
            </a:pPr>
            <a:endParaRPr lang="zh-CN" altLang="en-US">
              <a:latin typeface="Times New Roman" panose="02020603050405020304" pitchFamily="18" charset="0"/>
            </a:endParaRPr>
          </a:p>
        </p:txBody>
      </p:sp>
      <p:sp>
        <p:nvSpPr>
          <p:cNvPr id="5" name="页脚占位符 4"/>
          <p:cNvSpPr>
            <a:spLocks noGrp="1"/>
          </p:cNvSpPr>
          <p:nvPr>
            <p:ph type="ftr" sz="quarter" idx="11"/>
            <p:custDataLst>
              <p:tags r:id="rId4"/>
            </p:custDataLst>
          </p:nvPr>
        </p:nvSpPr>
        <p:spPr/>
        <p:txBody>
          <a:bodyPr/>
          <a:lstStyle/>
          <a:p>
            <a:pPr lvl="0" eaLnBrk="1" hangingPunct="1">
              <a:spcBef>
                <a:spcPct val="50000"/>
              </a:spcBef>
            </a:pPr>
            <a:endParaRPr lang="zh-CN" altLang="en-US">
              <a:latin typeface="Times New Roman" panose="02020603050405020304" pitchFamily="18" charset="0"/>
            </a:endParaRPr>
          </a:p>
        </p:txBody>
      </p:sp>
      <p:sp>
        <p:nvSpPr>
          <p:cNvPr id="6" name="灯片编号占位符 5"/>
          <p:cNvSpPr>
            <a:spLocks noGrp="1"/>
          </p:cNvSpPr>
          <p:nvPr>
            <p:ph type="sldNum" sz="quarter" idx="12"/>
            <p:custDataLst>
              <p:tags r:id="rId5"/>
            </p:custDataLst>
          </p:nvPr>
        </p:nvSpPr>
        <p:spPr/>
        <p:txBody>
          <a:bodyPr/>
          <a:lstStyle/>
          <a:p>
            <a:pPr lvl="0" eaLnBrk="1" hangingPunct="1">
              <a:spcBef>
                <a:spcPct val="50000"/>
              </a:spcBef>
            </a:pPr>
            <a:fld id="{9A0DB2DC-4C9A-4742-B13C-FB6460FD3503}" type="slidenum">
              <a:rPr lang="zh-CN" altLang="en-US">
                <a:latin typeface="Times New Roman" panose="02020603050405020304" pitchFamily="18" charset="0"/>
              </a:rPr>
              <a:t>‹#›</a:t>
            </a:fld>
            <a:endParaRPr lang="zh-CN" altLang="en-US">
              <a:latin typeface="Times New Roman" panose="02020603050405020304" pitchFamily="18" charset="0"/>
            </a:endParaRPr>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2"/>
            </p:custDataLst>
          </p:nvPr>
        </p:nvSpPr>
        <p:spPr>
          <a:xfrm>
            <a:off x="914257" y="1981567"/>
            <a:ext cx="5077175" cy="411556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custDataLst>
              <p:tags r:id="rId3"/>
            </p:custDataLst>
          </p:nvPr>
        </p:nvSpPr>
        <p:spPr>
          <a:xfrm>
            <a:off x="6198663" y="1981567"/>
            <a:ext cx="5077175" cy="411556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custDataLst>
              <p:tags r:id="rId4"/>
            </p:custDataLst>
          </p:nvPr>
        </p:nvSpPr>
        <p:spPr/>
        <p:txBody>
          <a:bodyPr/>
          <a:lstStyle/>
          <a:p>
            <a:pPr lvl="0" eaLnBrk="1" hangingPunct="1">
              <a:spcBef>
                <a:spcPct val="50000"/>
              </a:spcBef>
            </a:pPr>
            <a:endParaRPr lang="zh-CN" altLang="en-US">
              <a:latin typeface="Times New Roman" panose="02020603050405020304" pitchFamily="18" charset="0"/>
            </a:endParaRPr>
          </a:p>
        </p:txBody>
      </p:sp>
      <p:sp>
        <p:nvSpPr>
          <p:cNvPr id="6" name="页脚占位符 5"/>
          <p:cNvSpPr>
            <a:spLocks noGrp="1"/>
          </p:cNvSpPr>
          <p:nvPr>
            <p:ph type="ftr" sz="quarter" idx="11"/>
            <p:custDataLst>
              <p:tags r:id="rId5"/>
            </p:custDataLst>
          </p:nvPr>
        </p:nvSpPr>
        <p:spPr/>
        <p:txBody>
          <a:bodyPr/>
          <a:lstStyle/>
          <a:p>
            <a:pPr lvl="0" eaLnBrk="1" hangingPunct="1">
              <a:spcBef>
                <a:spcPct val="50000"/>
              </a:spcBef>
            </a:pPr>
            <a:endParaRPr lang="zh-CN" altLang="en-US">
              <a:latin typeface="Times New Roman" panose="02020603050405020304" pitchFamily="18" charset="0"/>
            </a:endParaRPr>
          </a:p>
        </p:txBody>
      </p:sp>
      <p:sp>
        <p:nvSpPr>
          <p:cNvPr id="7" name="灯片编号占位符 6"/>
          <p:cNvSpPr>
            <a:spLocks noGrp="1"/>
          </p:cNvSpPr>
          <p:nvPr>
            <p:ph type="sldNum" sz="quarter" idx="12"/>
            <p:custDataLst>
              <p:tags r:id="rId6"/>
            </p:custDataLst>
          </p:nvPr>
        </p:nvSpPr>
        <p:spPr/>
        <p:txBody>
          <a:bodyPr/>
          <a:lstStyle/>
          <a:p>
            <a:pPr lvl="0" eaLnBrk="1" hangingPunct="1">
              <a:spcBef>
                <a:spcPct val="50000"/>
              </a:spcBef>
            </a:pPr>
            <a:fld id="{9A0DB2DC-4C9A-4742-B13C-FB6460FD3503}" type="slidenum">
              <a:rPr lang="zh-CN" altLang="en-US">
                <a:latin typeface="Times New Roman" panose="02020603050405020304" pitchFamily="18" charset="0"/>
              </a:rPr>
              <a:t>‹#›</a:t>
            </a:fld>
            <a:endParaRPr lang="zh-CN" altLang="en-US">
              <a:latin typeface="Times New Roman" panose="02020603050405020304" pitchFamily="18" charset="0"/>
            </a:endParaRPr>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657" y="365193"/>
            <a:ext cx="10513957" cy="1325808"/>
          </a:xfrm>
        </p:spPr>
        <p:txBody>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2"/>
            </p:custDataLst>
          </p:nvPr>
        </p:nvSpPr>
        <p:spPr>
          <a:xfrm>
            <a:off x="1186589" y="1778767"/>
            <a:ext cx="4872813" cy="824065"/>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smtClean="0"/>
              <a:t>单击此处编辑母版文本样式</a:t>
            </a:r>
          </a:p>
        </p:txBody>
      </p:sp>
      <p:sp>
        <p:nvSpPr>
          <p:cNvPr id="4" name="内容占位符 3"/>
          <p:cNvSpPr>
            <a:spLocks noGrp="1"/>
          </p:cNvSpPr>
          <p:nvPr>
            <p:ph sz="half" idx="2"/>
            <p:custDataLst>
              <p:tags r:id="rId3"/>
            </p:custDataLst>
          </p:nvPr>
        </p:nvSpPr>
        <p:spPr>
          <a:xfrm>
            <a:off x="1186589" y="2665873"/>
            <a:ext cx="4872813" cy="352493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custDataLst>
              <p:tags r:id="rId4"/>
            </p:custDataLst>
          </p:nvPr>
        </p:nvSpPr>
        <p:spPr>
          <a:xfrm>
            <a:off x="6255961" y="1778767"/>
            <a:ext cx="4896811" cy="824065"/>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smtClean="0"/>
              <a:t>单击此处编辑母版文本样式</a:t>
            </a:r>
          </a:p>
        </p:txBody>
      </p:sp>
      <p:sp>
        <p:nvSpPr>
          <p:cNvPr id="6" name="内容占位符 5"/>
          <p:cNvSpPr>
            <a:spLocks noGrp="1"/>
          </p:cNvSpPr>
          <p:nvPr>
            <p:ph sz="quarter" idx="4"/>
            <p:custDataLst>
              <p:tags r:id="rId5"/>
            </p:custDataLst>
          </p:nvPr>
        </p:nvSpPr>
        <p:spPr>
          <a:xfrm>
            <a:off x="6255961" y="2665873"/>
            <a:ext cx="4896811" cy="352493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custDataLst>
              <p:tags r:id="rId6"/>
            </p:custDataLst>
          </p:nvPr>
        </p:nvSpPr>
        <p:spPr/>
        <p:txBody>
          <a:bodyPr/>
          <a:lstStyle/>
          <a:p>
            <a:pPr lvl="0" eaLnBrk="1" hangingPunct="1">
              <a:spcBef>
                <a:spcPct val="50000"/>
              </a:spcBef>
            </a:pPr>
            <a:endParaRPr lang="zh-CN" altLang="en-US">
              <a:latin typeface="Times New Roman" panose="02020603050405020304" pitchFamily="18" charset="0"/>
            </a:endParaRPr>
          </a:p>
        </p:txBody>
      </p:sp>
      <p:sp>
        <p:nvSpPr>
          <p:cNvPr id="8" name="页脚占位符 7"/>
          <p:cNvSpPr>
            <a:spLocks noGrp="1"/>
          </p:cNvSpPr>
          <p:nvPr>
            <p:ph type="ftr" sz="quarter" idx="11"/>
            <p:custDataLst>
              <p:tags r:id="rId7"/>
            </p:custDataLst>
          </p:nvPr>
        </p:nvSpPr>
        <p:spPr/>
        <p:txBody>
          <a:bodyPr/>
          <a:lstStyle/>
          <a:p>
            <a:pPr lvl="0" eaLnBrk="1" hangingPunct="1">
              <a:spcBef>
                <a:spcPct val="50000"/>
              </a:spcBef>
            </a:pPr>
            <a:endParaRPr lang="zh-CN" altLang="en-US">
              <a:latin typeface="Times New Roman" panose="02020603050405020304" pitchFamily="18" charset="0"/>
            </a:endParaRPr>
          </a:p>
        </p:txBody>
      </p:sp>
      <p:sp>
        <p:nvSpPr>
          <p:cNvPr id="9" name="灯片编号占位符 8"/>
          <p:cNvSpPr>
            <a:spLocks noGrp="1"/>
          </p:cNvSpPr>
          <p:nvPr>
            <p:ph type="sldNum" sz="quarter" idx="12"/>
            <p:custDataLst>
              <p:tags r:id="rId8"/>
            </p:custDataLst>
          </p:nvPr>
        </p:nvSpPr>
        <p:spPr/>
        <p:txBody>
          <a:bodyPr/>
          <a:lstStyle/>
          <a:p>
            <a:pPr lvl="0" eaLnBrk="1" hangingPunct="1">
              <a:spcBef>
                <a:spcPct val="50000"/>
              </a:spcBef>
            </a:pPr>
            <a:fld id="{9A0DB2DC-4C9A-4742-B13C-FB6460FD3503}" type="slidenum">
              <a:rPr lang="zh-CN" altLang="en-US">
                <a:latin typeface="Times New Roman" panose="02020603050405020304" pitchFamily="18" charset="0"/>
              </a:rPr>
              <a:t>‹#›</a:t>
            </a:fld>
            <a:endParaRPr lang="zh-CN" altLang="en-US">
              <a:latin typeface="Times New Roman" panose="02020603050405020304" pitchFamily="18" charset="0"/>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777" y="432080"/>
            <a:ext cx="10850541" cy="64812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825" y="1296240"/>
            <a:ext cx="5282416" cy="381074"/>
          </a:xfrm>
        </p:spPr>
        <p:txBody>
          <a:bodyPr lIns="101600" tIns="38100" rIns="76200" bIns="38100" anchor="t" anchorCtr="0">
            <a:no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5365"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820" y="1789374"/>
            <a:ext cx="5282375" cy="455307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6765"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4776" y="1296240"/>
            <a:ext cx="5282416" cy="381074"/>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5365" indent="0">
              <a:buNone/>
              <a:defRPr sz="1600" b="1"/>
            </a:lvl6pPr>
            <a:lvl7pPr marL="2742565" indent="0">
              <a:buNone/>
              <a:defRPr sz="1600" b="1"/>
            </a:lvl7pPr>
            <a:lvl8pPr marL="3199765" indent="0">
              <a:buNone/>
              <a:defRPr sz="1600" b="1"/>
            </a:lvl8pPr>
            <a:lvl9pPr marL="3656965"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4776" y="1789374"/>
            <a:ext cx="5282416" cy="455307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6765"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2021-5-4</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random/>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pPr lvl="0" eaLnBrk="1" hangingPunct="1">
              <a:spcBef>
                <a:spcPct val="50000"/>
              </a:spcBef>
            </a:pPr>
            <a:endParaRPr lang="zh-CN" altLang="en-US">
              <a:latin typeface="Times New Roman" panose="02020603050405020304" pitchFamily="18" charset="0"/>
            </a:endParaRPr>
          </a:p>
        </p:txBody>
      </p:sp>
      <p:sp>
        <p:nvSpPr>
          <p:cNvPr id="4" name="页脚占位符 3"/>
          <p:cNvSpPr>
            <a:spLocks noGrp="1"/>
          </p:cNvSpPr>
          <p:nvPr>
            <p:ph type="ftr" sz="quarter" idx="11"/>
            <p:custDataLst>
              <p:tags r:id="rId3"/>
            </p:custDataLst>
          </p:nvPr>
        </p:nvSpPr>
        <p:spPr/>
        <p:txBody>
          <a:bodyPr/>
          <a:lstStyle/>
          <a:p>
            <a:pPr lvl="0" eaLnBrk="1" hangingPunct="1">
              <a:spcBef>
                <a:spcPct val="50000"/>
              </a:spcBef>
            </a:pPr>
            <a:endParaRPr lang="zh-CN" altLang="en-US">
              <a:latin typeface="Times New Roman" panose="02020603050405020304" pitchFamily="18" charset="0"/>
            </a:endParaRPr>
          </a:p>
        </p:txBody>
      </p:sp>
      <p:sp>
        <p:nvSpPr>
          <p:cNvPr id="5" name="灯片编号占位符 4"/>
          <p:cNvSpPr>
            <a:spLocks noGrp="1"/>
          </p:cNvSpPr>
          <p:nvPr>
            <p:ph type="sldNum" sz="quarter" idx="12"/>
            <p:custDataLst>
              <p:tags r:id="rId4"/>
            </p:custDataLst>
          </p:nvPr>
        </p:nvSpPr>
        <p:spPr/>
        <p:txBody>
          <a:bodyPr/>
          <a:lstStyle/>
          <a:p>
            <a:pPr lvl="0" eaLnBrk="1" hangingPunct="1">
              <a:spcBef>
                <a:spcPct val="50000"/>
              </a:spcBef>
            </a:pPr>
            <a:fld id="{9A0DB2DC-4C9A-4742-B13C-FB6460FD3503}" type="slidenum">
              <a:rPr lang="zh-CN" altLang="en-US">
                <a:latin typeface="Times New Roman" panose="02020603050405020304" pitchFamily="18" charset="0"/>
              </a:rPr>
              <a:t>‹#›</a:t>
            </a:fld>
            <a:endParaRPr lang="zh-CN" altLang="en-US">
              <a:latin typeface="Times New Roman" panose="02020603050405020304" pitchFamily="18" charset="0"/>
            </a:endParaRPr>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pPr lvl="0" eaLnBrk="1" hangingPunct="1">
              <a:spcBef>
                <a:spcPct val="50000"/>
              </a:spcBef>
            </a:pPr>
            <a:endParaRPr lang="zh-CN" altLang="en-US">
              <a:latin typeface="Times New Roman" panose="02020603050405020304" pitchFamily="18" charset="0"/>
            </a:endParaRPr>
          </a:p>
        </p:txBody>
      </p:sp>
      <p:sp>
        <p:nvSpPr>
          <p:cNvPr id="3" name="页脚占位符 2"/>
          <p:cNvSpPr>
            <a:spLocks noGrp="1"/>
          </p:cNvSpPr>
          <p:nvPr>
            <p:ph type="ftr" sz="quarter" idx="11"/>
            <p:custDataLst>
              <p:tags r:id="rId2"/>
            </p:custDataLst>
          </p:nvPr>
        </p:nvSpPr>
        <p:spPr/>
        <p:txBody>
          <a:bodyPr/>
          <a:lstStyle/>
          <a:p>
            <a:pPr lvl="0" eaLnBrk="1" hangingPunct="1">
              <a:spcBef>
                <a:spcPct val="50000"/>
              </a:spcBef>
            </a:pPr>
            <a:endParaRPr lang="zh-CN" altLang="en-US">
              <a:latin typeface="Times New Roman" panose="02020603050405020304" pitchFamily="18" charset="0"/>
            </a:endParaRPr>
          </a:p>
        </p:txBody>
      </p:sp>
      <p:sp>
        <p:nvSpPr>
          <p:cNvPr id="4" name="灯片编号占位符 3"/>
          <p:cNvSpPr>
            <a:spLocks noGrp="1"/>
          </p:cNvSpPr>
          <p:nvPr>
            <p:ph type="sldNum" sz="quarter" idx="12"/>
            <p:custDataLst>
              <p:tags r:id="rId3"/>
            </p:custDataLst>
          </p:nvPr>
        </p:nvSpPr>
        <p:spPr/>
        <p:txBody>
          <a:bodyPr/>
          <a:lstStyle/>
          <a:p>
            <a:pPr lvl="0" eaLnBrk="1" hangingPunct="1">
              <a:spcBef>
                <a:spcPct val="50000"/>
              </a:spcBef>
            </a:pPr>
            <a:fld id="{9A0DB2DC-4C9A-4742-B13C-FB6460FD3503}" type="slidenum">
              <a:rPr lang="zh-CN" altLang="en-US">
                <a:latin typeface="Times New Roman" panose="02020603050405020304" pitchFamily="18" charset="0"/>
              </a:rPr>
              <a:t>‹#›</a:t>
            </a:fld>
            <a:endParaRPr lang="zh-CN" altLang="en-US">
              <a:latin typeface="Times New Roman" panose="02020603050405020304" pitchFamily="18" charset="0"/>
            </a:endParaRPr>
          </a:p>
        </p:txBody>
      </p:sp>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657" y="457285"/>
            <a:ext cx="3931623" cy="1600496"/>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custDataLst>
              <p:tags r:id="rId2"/>
            </p:custDataLst>
          </p:nvPr>
        </p:nvSpPr>
        <p:spPr>
          <a:xfrm>
            <a:off x="5182378" y="987608"/>
            <a:ext cx="6171236" cy="4874528"/>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custDataLst>
              <p:tags r:id="rId3"/>
            </p:custDataLst>
          </p:nvPr>
        </p:nvSpPr>
        <p:spPr>
          <a:xfrm>
            <a:off x="839657" y="2057781"/>
            <a:ext cx="3931623" cy="381229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8035" indent="0">
              <a:buNone/>
              <a:defRPr sz="750"/>
            </a:lvl7pPr>
            <a:lvl8pPr marL="2400935" indent="0">
              <a:buNone/>
              <a:defRPr sz="750"/>
            </a:lvl8pPr>
            <a:lvl9pPr marL="2743835" indent="0">
              <a:buNone/>
              <a:defRPr sz="750"/>
            </a:lvl9pPr>
          </a:lstStyle>
          <a:p>
            <a:pPr lvl="0"/>
            <a:r>
              <a:rPr lang="zh-CN" altLang="en-US" smtClean="0"/>
              <a:t>单击此处编辑母版文本样式</a:t>
            </a:r>
          </a:p>
        </p:txBody>
      </p:sp>
      <p:sp>
        <p:nvSpPr>
          <p:cNvPr id="5" name="日期占位符 4"/>
          <p:cNvSpPr>
            <a:spLocks noGrp="1"/>
          </p:cNvSpPr>
          <p:nvPr>
            <p:ph type="dt" sz="half" idx="10"/>
            <p:custDataLst>
              <p:tags r:id="rId4"/>
            </p:custDataLst>
          </p:nvPr>
        </p:nvSpPr>
        <p:spPr/>
        <p:txBody>
          <a:bodyPr/>
          <a:lstStyle/>
          <a:p>
            <a:pPr lvl="0" eaLnBrk="1" hangingPunct="1">
              <a:spcBef>
                <a:spcPct val="50000"/>
              </a:spcBef>
            </a:pPr>
            <a:endParaRPr lang="zh-CN" altLang="en-US">
              <a:latin typeface="Times New Roman" panose="02020603050405020304" pitchFamily="18" charset="0"/>
            </a:endParaRPr>
          </a:p>
        </p:txBody>
      </p:sp>
      <p:sp>
        <p:nvSpPr>
          <p:cNvPr id="6" name="页脚占位符 5"/>
          <p:cNvSpPr>
            <a:spLocks noGrp="1"/>
          </p:cNvSpPr>
          <p:nvPr>
            <p:ph type="ftr" sz="quarter" idx="11"/>
            <p:custDataLst>
              <p:tags r:id="rId5"/>
            </p:custDataLst>
          </p:nvPr>
        </p:nvSpPr>
        <p:spPr/>
        <p:txBody>
          <a:bodyPr/>
          <a:lstStyle/>
          <a:p>
            <a:pPr lvl="0" eaLnBrk="1" hangingPunct="1">
              <a:spcBef>
                <a:spcPct val="50000"/>
              </a:spcBef>
            </a:pPr>
            <a:endParaRPr lang="zh-CN" altLang="en-US">
              <a:latin typeface="Times New Roman" panose="02020603050405020304" pitchFamily="18" charset="0"/>
            </a:endParaRPr>
          </a:p>
        </p:txBody>
      </p:sp>
      <p:sp>
        <p:nvSpPr>
          <p:cNvPr id="7" name="灯片编号占位符 6"/>
          <p:cNvSpPr>
            <a:spLocks noGrp="1"/>
          </p:cNvSpPr>
          <p:nvPr>
            <p:ph type="sldNum" sz="quarter" idx="12"/>
            <p:custDataLst>
              <p:tags r:id="rId6"/>
            </p:custDataLst>
          </p:nvPr>
        </p:nvSpPr>
        <p:spPr/>
        <p:txBody>
          <a:bodyPr/>
          <a:lstStyle/>
          <a:p>
            <a:pPr lvl="0" eaLnBrk="1" hangingPunct="1">
              <a:spcBef>
                <a:spcPct val="50000"/>
              </a:spcBef>
            </a:pPr>
            <a:fld id="{9A0DB2DC-4C9A-4742-B13C-FB6460FD3503}" type="slidenum">
              <a:rPr lang="zh-CN" altLang="en-US">
                <a:latin typeface="Times New Roman" panose="02020603050405020304" pitchFamily="18" charset="0"/>
              </a:rPr>
              <a:t>‹#›</a:t>
            </a:fld>
            <a:endParaRPr lang="zh-CN" altLang="en-US">
              <a:latin typeface="Times New Roman" panose="02020603050405020304" pitchFamily="18" charset="0"/>
            </a:endParaRPr>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657" y="457285"/>
            <a:ext cx="4164698" cy="1600496"/>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2"/>
            </p:custDataLst>
          </p:nvPr>
        </p:nvSpPr>
        <p:spPr>
          <a:xfrm>
            <a:off x="5182378" y="457286"/>
            <a:ext cx="6171236" cy="5404851"/>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custDataLst>
              <p:tags r:id="rId3"/>
            </p:custDataLst>
          </p:nvPr>
        </p:nvSpPr>
        <p:spPr>
          <a:xfrm>
            <a:off x="839657" y="2057781"/>
            <a:ext cx="4164698" cy="3812294"/>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8035" indent="0">
              <a:buNone/>
              <a:defRPr sz="1050"/>
            </a:lvl7pPr>
            <a:lvl8pPr marL="2400935" indent="0">
              <a:buNone/>
              <a:defRPr sz="1050"/>
            </a:lvl8pPr>
            <a:lvl9pPr marL="2743835" indent="0">
              <a:buNone/>
              <a:defRPr sz="1050"/>
            </a:lvl9pPr>
          </a:lstStyle>
          <a:p>
            <a:pPr lvl="0"/>
            <a:r>
              <a:rPr lang="zh-CN" altLang="en-US" smtClean="0"/>
              <a:t>单击此处编辑母版文本样式</a:t>
            </a:r>
          </a:p>
        </p:txBody>
      </p:sp>
      <p:sp>
        <p:nvSpPr>
          <p:cNvPr id="5" name="日期占位符 4"/>
          <p:cNvSpPr>
            <a:spLocks noGrp="1"/>
          </p:cNvSpPr>
          <p:nvPr>
            <p:ph type="dt" sz="half" idx="10"/>
            <p:custDataLst>
              <p:tags r:id="rId4"/>
            </p:custDataLst>
          </p:nvPr>
        </p:nvSpPr>
        <p:spPr/>
        <p:txBody>
          <a:bodyPr/>
          <a:lstStyle/>
          <a:p>
            <a:pPr lvl="0" eaLnBrk="1" hangingPunct="1">
              <a:spcBef>
                <a:spcPct val="50000"/>
              </a:spcBef>
            </a:pPr>
            <a:endParaRPr lang="zh-CN" altLang="en-US">
              <a:latin typeface="Times New Roman" panose="02020603050405020304" pitchFamily="18" charset="0"/>
            </a:endParaRPr>
          </a:p>
        </p:txBody>
      </p:sp>
      <p:sp>
        <p:nvSpPr>
          <p:cNvPr id="6" name="页脚占位符 5"/>
          <p:cNvSpPr>
            <a:spLocks noGrp="1"/>
          </p:cNvSpPr>
          <p:nvPr>
            <p:ph type="ftr" sz="quarter" idx="11"/>
            <p:custDataLst>
              <p:tags r:id="rId5"/>
            </p:custDataLst>
          </p:nvPr>
        </p:nvSpPr>
        <p:spPr/>
        <p:txBody>
          <a:bodyPr/>
          <a:lstStyle/>
          <a:p>
            <a:pPr lvl="0" eaLnBrk="1" hangingPunct="1">
              <a:spcBef>
                <a:spcPct val="50000"/>
              </a:spcBef>
            </a:pPr>
            <a:endParaRPr lang="zh-CN" altLang="en-US">
              <a:latin typeface="Times New Roman" panose="02020603050405020304" pitchFamily="18" charset="0"/>
            </a:endParaRPr>
          </a:p>
        </p:txBody>
      </p:sp>
      <p:sp>
        <p:nvSpPr>
          <p:cNvPr id="7" name="灯片编号占位符 6"/>
          <p:cNvSpPr>
            <a:spLocks noGrp="1"/>
          </p:cNvSpPr>
          <p:nvPr>
            <p:ph type="sldNum" sz="quarter" idx="12"/>
            <p:custDataLst>
              <p:tags r:id="rId6"/>
            </p:custDataLst>
          </p:nvPr>
        </p:nvSpPr>
        <p:spPr/>
        <p:txBody>
          <a:bodyPr/>
          <a:lstStyle/>
          <a:p>
            <a:pPr lvl="0" eaLnBrk="1" hangingPunct="1">
              <a:spcBef>
                <a:spcPct val="50000"/>
              </a:spcBef>
            </a:pPr>
            <a:fld id="{9A0DB2DC-4C9A-4742-B13C-FB6460FD3503}" type="slidenum">
              <a:rPr lang="zh-CN" altLang="en-US">
                <a:latin typeface="Times New Roman" panose="02020603050405020304" pitchFamily="18" charset="0"/>
              </a:rPr>
              <a:t>‹#›</a:t>
            </a:fld>
            <a:endParaRPr lang="zh-CN" altLang="en-US">
              <a:latin typeface="Times New Roman" panose="02020603050405020304" pitchFamily="18" charset="0"/>
            </a:endParaRPr>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2"/>
            </p:custDataLst>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3"/>
            </p:custDataLst>
          </p:nvPr>
        </p:nvSpPr>
        <p:spPr/>
        <p:txBody>
          <a:bodyPr/>
          <a:lstStyle/>
          <a:p>
            <a:pPr lvl="0" eaLnBrk="1" hangingPunct="1">
              <a:spcBef>
                <a:spcPct val="50000"/>
              </a:spcBef>
            </a:pPr>
            <a:endParaRPr lang="zh-CN" altLang="en-US">
              <a:latin typeface="Times New Roman" panose="02020603050405020304" pitchFamily="18" charset="0"/>
            </a:endParaRPr>
          </a:p>
        </p:txBody>
      </p:sp>
      <p:sp>
        <p:nvSpPr>
          <p:cNvPr id="5" name="页脚占位符 4"/>
          <p:cNvSpPr>
            <a:spLocks noGrp="1"/>
          </p:cNvSpPr>
          <p:nvPr>
            <p:ph type="ftr" sz="quarter" idx="11"/>
            <p:custDataLst>
              <p:tags r:id="rId4"/>
            </p:custDataLst>
          </p:nvPr>
        </p:nvSpPr>
        <p:spPr/>
        <p:txBody>
          <a:bodyPr/>
          <a:lstStyle/>
          <a:p>
            <a:pPr lvl="0" eaLnBrk="1" hangingPunct="1">
              <a:spcBef>
                <a:spcPct val="50000"/>
              </a:spcBef>
            </a:pPr>
            <a:endParaRPr lang="zh-CN" altLang="en-US">
              <a:latin typeface="Times New Roman" panose="02020603050405020304" pitchFamily="18" charset="0"/>
            </a:endParaRPr>
          </a:p>
        </p:txBody>
      </p:sp>
      <p:sp>
        <p:nvSpPr>
          <p:cNvPr id="6" name="灯片编号占位符 5"/>
          <p:cNvSpPr>
            <a:spLocks noGrp="1"/>
          </p:cNvSpPr>
          <p:nvPr>
            <p:ph type="sldNum" sz="quarter" idx="12"/>
            <p:custDataLst>
              <p:tags r:id="rId5"/>
            </p:custDataLst>
          </p:nvPr>
        </p:nvSpPr>
        <p:spPr/>
        <p:txBody>
          <a:bodyPr/>
          <a:lstStyle/>
          <a:p>
            <a:pPr lvl="0" eaLnBrk="1" hangingPunct="1">
              <a:spcBef>
                <a:spcPct val="50000"/>
              </a:spcBef>
            </a:pPr>
            <a:fld id="{9A0DB2DC-4C9A-4742-B13C-FB6460FD3503}" type="slidenum">
              <a:rPr lang="zh-CN" altLang="en-US">
                <a:latin typeface="Times New Roman" panose="02020603050405020304" pitchFamily="18" charset="0"/>
              </a:rPr>
              <a:t>‹#›</a:t>
            </a:fld>
            <a:endParaRPr lang="zh-CN" altLang="en-US">
              <a:latin typeface="Times New Roman" panose="02020603050405020304" pitchFamily="18" charset="0"/>
            </a:endParaRPr>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8685443" y="609713"/>
            <a:ext cx="2590395" cy="5487416"/>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2"/>
            </p:custDataLst>
          </p:nvPr>
        </p:nvSpPr>
        <p:spPr>
          <a:xfrm>
            <a:off x="914257" y="609713"/>
            <a:ext cx="7621018" cy="5487416"/>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3"/>
            </p:custDataLst>
          </p:nvPr>
        </p:nvSpPr>
        <p:spPr/>
        <p:txBody>
          <a:bodyPr/>
          <a:lstStyle/>
          <a:p>
            <a:pPr lvl="0" eaLnBrk="1" hangingPunct="1">
              <a:spcBef>
                <a:spcPct val="50000"/>
              </a:spcBef>
            </a:pPr>
            <a:endParaRPr lang="zh-CN" altLang="en-US">
              <a:latin typeface="Times New Roman" panose="02020603050405020304" pitchFamily="18" charset="0"/>
            </a:endParaRPr>
          </a:p>
        </p:txBody>
      </p:sp>
      <p:sp>
        <p:nvSpPr>
          <p:cNvPr id="5" name="页脚占位符 4"/>
          <p:cNvSpPr>
            <a:spLocks noGrp="1"/>
          </p:cNvSpPr>
          <p:nvPr>
            <p:ph type="ftr" sz="quarter" idx="11"/>
            <p:custDataLst>
              <p:tags r:id="rId4"/>
            </p:custDataLst>
          </p:nvPr>
        </p:nvSpPr>
        <p:spPr/>
        <p:txBody>
          <a:bodyPr/>
          <a:lstStyle/>
          <a:p>
            <a:pPr lvl="0" eaLnBrk="1" hangingPunct="1">
              <a:spcBef>
                <a:spcPct val="50000"/>
              </a:spcBef>
            </a:pPr>
            <a:endParaRPr lang="zh-CN" altLang="en-US">
              <a:latin typeface="Times New Roman" panose="02020603050405020304" pitchFamily="18" charset="0"/>
            </a:endParaRPr>
          </a:p>
        </p:txBody>
      </p:sp>
      <p:sp>
        <p:nvSpPr>
          <p:cNvPr id="6" name="灯片编号占位符 5"/>
          <p:cNvSpPr>
            <a:spLocks noGrp="1"/>
          </p:cNvSpPr>
          <p:nvPr>
            <p:ph type="sldNum" sz="quarter" idx="12"/>
            <p:custDataLst>
              <p:tags r:id="rId5"/>
            </p:custDataLst>
          </p:nvPr>
        </p:nvSpPr>
        <p:spPr/>
        <p:txBody>
          <a:bodyPr/>
          <a:lstStyle/>
          <a:p>
            <a:pPr lvl="0" eaLnBrk="1" hangingPunct="1">
              <a:spcBef>
                <a:spcPct val="50000"/>
              </a:spcBef>
            </a:pPr>
            <a:fld id="{9A0DB2DC-4C9A-4742-B13C-FB6460FD3503}" type="slidenum">
              <a:rPr lang="zh-CN" altLang="en-US">
                <a:latin typeface="Times New Roman" panose="02020603050405020304" pitchFamily="18" charset="0"/>
              </a:rPr>
              <a:t>‹#›</a:t>
            </a:fld>
            <a:endParaRPr lang="zh-CN" altLang="en-US">
              <a:latin typeface="Times New Roman" panose="02020603050405020304" pitchFamily="18" charset="0"/>
            </a:endParaRPr>
          </a:p>
        </p:txBody>
      </p:sp>
    </p:spTree>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cSld name="标题幻灯片">
    <p:spTree>
      <p:nvGrpSpPr>
        <p:cNvPr id="1" name=""/>
        <p:cNvGrpSpPr/>
        <p:nvPr/>
      </p:nvGrpSpPr>
      <p:grpSpPr>
        <a:xfrm>
          <a:off x="0" y="0"/>
          <a:ext cx="0" cy="0"/>
          <a:chOff x="0" y="0"/>
          <a:chExt cx="0" cy="0"/>
        </a:xfrm>
      </p:grpSpPr>
      <p:sp>
        <p:nvSpPr>
          <p:cNvPr id="5122" name="任意多边形 253958"/>
          <p:cNvSpPr/>
          <p:nvPr>
            <p:custDataLst>
              <p:tags r:id="rId1"/>
            </p:custDataLst>
          </p:nvPr>
        </p:nvSpPr>
        <p:spPr>
          <a:xfrm>
            <a:off x="812673" y="1219426"/>
            <a:ext cx="10564749" cy="914569"/>
          </a:xfrm>
          <a:custGeom>
            <a:avLst/>
            <a:gdLst/>
            <a:ahLst/>
            <a:cxnLst/>
            <a:rect l="l" t="t" r="r" b="b"/>
            <a:pathLst>
              <a:path w="1000" h="1000">
                <a:moveTo>
                  <a:pt x="0" y="1000"/>
                </a:moveTo>
                <a:lnTo>
                  <a:pt x="0" y="0"/>
                </a:lnTo>
                <a:lnTo>
                  <a:pt x="1000" y="0"/>
                </a:lnTo>
              </a:path>
            </a:pathLst>
          </a:custGeom>
          <a:noFill/>
          <a:ln w="25400">
            <a:solidFill>
              <a:schemeClr val="accent1"/>
            </a:solidFill>
            <a:miter lim="800000"/>
          </a:ln>
        </p:spPr>
        <p:txBody>
          <a:bodyPr anchor="t" anchorCtr="0"/>
          <a:lstStyle>
            <a:defPPr>
              <a:defRPr lang="zh-CN"/>
            </a:defPPr>
            <a:lvl1pPr marL="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endParaRPr lang="zh-CN" altLang="en-US"/>
          </a:p>
        </p:txBody>
      </p:sp>
      <p:cxnSp>
        <p:nvCxnSpPr>
          <p:cNvPr id="5123" name="直接连接符 253959"/>
          <p:cNvCxnSpPr/>
          <p:nvPr>
            <p:custDataLst>
              <p:tags r:id="rId2"/>
            </p:custDataLst>
          </p:nvPr>
        </p:nvCxnSpPr>
        <p:spPr>
          <a:xfrm>
            <a:off x="2641187" y="3963134"/>
            <a:ext cx="8681210" cy="0"/>
          </a:xfrm>
          <a:prstGeom prst="line">
            <a:avLst/>
          </a:prstGeom>
          <a:noFill/>
          <a:ln w="19050">
            <a:solidFill>
              <a:schemeClr val="accent1"/>
            </a:solidFill>
            <a:round/>
          </a:ln>
        </p:spPr>
      </p:cxnSp>
      <p:sp>
        <p:nvSpPr>
          <p:cNvPr id="253954" name="标题 253953"/>
          <p:cNvSpPr>
            <a:spLocks noGrp="1"/>
          </p:cNvSpPr>
          <p:nvPr>
            <p:ph type="ctrTitle"/>
            <p:custDataLst>
              <p:tags r:id="rId3"/>
            </p:custDataLst>
          </p:nvPr>
        </p:nvSpPr>
        <p:spPr>
          <a:xfrm>
            <a:off x="1219010" y="1524282"/>
            <a:ext cx="10162645" cy="1752925"/>
          </a:xfrm>
          <a:prstGeom prst="rect">
            <a:avLst/>
          </a:prstGeom>
          <a:noFill/>
          <a:ln w="9525">
            <a:noFill/>
          </a:ln>
        </p:spPr>
        <p:txBody>
          <a:bodyPr anchor="t"/>
          <a:lstStyle>
            <a:lvl1pPr lvl="0">
              <a:buClrTx/>
              <a:buSzTx/>
              <a:buFontTx/>
              <a:defRPr sz="5000"/>
            </a:lvl1pPr>
          </a:lstStyle>
          <a:p>
            <a:pPr lvl="0" fontAlgn="base"/>
            <a:r>
              <a:rPr lang="zh-CN" altLang="en-US" strike="noStrike" noProof="1"/>
              <a:t>单击此处编辑母版标题样式</a:t>
            </a:r>
          </a:p>
        </p:txBody>
      </p:sp>
      <p:sp>
        <p:nvSpPr>
          <p:cNvPr id="253955" name="副标题 253954"/>
          <p:cNvSpPr>
            <a:spLocks noGrp="1"/>
          </p:cNvSpPr>
          <p:nvPr>
            <p:ph type="subTitle" idx="1"/>
            <p:custDataLst>
              <p:tags r:id="rId4"/>
            </p:custDataLst>
          </p:nvPr>
        </p:nvSpPr>
        <p:spPr>
          <a:xfrm>
            <a:off x="2641187" y="3963134"/>
            <a:ext cx="8736235" cy="1752925"/>
          </a:xfrm>
          <a:prstGeom prst="rect">
            <a:avLst/>
          </a:prstGeom>
          <a:noFill/>
          <a:ln w="9525">
            <a:noFill/>
          </a:ln>
        </p:spPr>
        <p:txBody>
          <a:bodyPr anchor="t"/>
          <a:lstStyle>
            <a:lvl1pPr marL="0" lvl="0" indent="0">
              <a:buClr>
                <a:schemeClr val="accent1"/>
              </a:buClr>
              <a:buSzPct val="65000"/>
              <a:buFont typeface="Wingdings" panose="05000000000000000000" pitchFamily="2" charset="2"/>
              <a:buNone/>
              <a:defRPr sz="2800"/>
            </a:lvl1pPr>
            <a:lvl2pPr marL="344805" lvl="1" indent="0" algn="ctr">
              <a:buClr>
                <a:schemeClr val="accent2"/>
              </a:buClr>
              <a:buSzPct val="60000"/>
              <a:buFont typeface="Wingdings" panose="05000000000000000000" pitchFamily="2" charset="2"/>
              <a:buNone/>
              <a:defRPr sz="2800"/>
            </a:lvl2pPr>
            <a:lvl3pPr marL="671830" lvl="2" indent="0" algn="ctr">
              <a:buClr>
                <a:schemeClr val="accent1"/>
              </a:buClr>
              <a:buSzPct val="65000"/>
              <a:buFont typeface="Wingdings" panose="05000000000000000000" pitchFamily="2" charset="2"/>
              <a:buNone/>
              <a:defRPr sz="2800"/>
            </a:lvl3pPr>
            <a:lvl4pPr marL="1024255" lvl="3" indent="0" algn="ctr">
              <a:buClr>
                <a:schemeClr val="accent2"/>
              </a:buClr>
              <a:buSzPct val="70000"/>
              <a:buFont typeface="Wingdings" panose="05000000000000000000" pitchFamily="2" charset="2"/>
              <a:buNone/>
              <a:defRPr sz="2800"/>
            </a:lvl4pPr>
            <a:lvl5pPr marL="1341755" lvl="4" indent="0" algn="ctr">
              <a:buClr>
                <a:schemeClr val="accent1"/>
              </a:buClr>
              <a:buSzPct val="75000"/>
              <a:buFont typeface="Wingdings" panose="05000000000000000000" pitchFamily="2" charset="2"/>
              <a:buNone/>
              <a:defRPr sz="2800"/>
            </a:lvl5pPr>
          </a:lstStyle>
          <a:p>
            <a:pPr lvl="0" fontAlgn="base"/>
            <a:r>
              <a:rPr lang="zh-CN" altLang="en-US" strike="noStrike" noProof="1"/>
              <a:t>单击此处编辑母版副标题样式</a:t>
            </a:r>
          </a:p>
        </p:txBody>
      </p:sp>
      <p:sp>
        <p:nvSpPr>
          <p:cNvPr id="5126" name="日期占位符 253955"/>
          <p:cNvSpPr>
            <a:spLocks noGrp="1"/>
          </p:cNvSpPr>
          <p:nvPr>
            <p:ph type="dt" sz="half" idx="10"/>
            <p:custDataLst>
              <p:tags r:id="rId5"/>
            </p:custDataLst>
          </p:nvPr>
        </p:nvSpPr>
        <p:spPr>
          <a:xfrm>
            <a:off x="609505" y="6244794"/>
            <a:ext cx="2844356" cy="457285"/>
          </a:xfrm>
          <a:prstGeom prst="rect">
            <a:avLst/>
          </a:prstGeom>
          <a:noFill/>
          <a:ln w="9525">
            <a:noFill/>
          </a:ln>
        </p:spPr>
        <p:txBody>
          <a:bodyPr anchor="b" anchorCtr="0"/>
          <a:lstStyle>
            <a:defPPr>
              <a:defRPr lang="zh-CN"/>
            </a:defPPr>
            <a:lvl1pPr marL="0" indent="0" algn="l" defTabSz="914400" eaLnBrk="1" fontAlgn="base" hangingPunct="1">
              <a:lnSpc>
                <a:spcPct val="100000"/>
              </a:lnSpc>
              <a:spcBef>
                <a:spcPct val="0"/>
              </a:spcBef>
              <a:spcAft>
                <a:spcPct val="0"/>
              </a:spcAft>
              <a:buClrTx/>
              <a:buSzTx/>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endParaRPr lang="zh-CN" altLang="en-US" sz="1200" b="0"/>
          </a:p>
        </p:txBody>
      </p:sp>
      <p:sp>
        <p:nvSpPr>
          <p:cNvPr id="5127" name="页脚占位符 253956"/>
          <p:cNvSpPr>
            <a:spLocks noGrp="1"/>
          </p:cNvSpPr>
          <p:nvPr>
            <p:ph type="ftr" sz="quarter" idx="11"/>
            <p:custDataLst>
              <p:tags r:id="rId6"/>
            </p:custDataLst>
          </p:nvPr>
        </p:nvSpPr>
        <p:spPr>
          <a:xfrm>
            <a:off x="4164949" y="6244794"/>
            <a:ext cx="3860197" cy="457285"/>
          </a:xfrm>
          <a:prstGeom prst="rect">
            <a:avLst/>
          </a:prstGeom>
          <a:noFill/>
          <a:ln w="9525">
            <a:noFill/>
          </a:ln>
        </p:spPr>
        <p:txBody>
          <a:bodyPr anchor="b" anchorCtr="0"/>
          <a:lstStyle>
            <a:defPPr>
              <a:defRPr lang="zh-CN"/>
            </a:defPPr>
            <a:lvl1pPr marL="0" indent="0" algn="ctr" defTabSz="914400" eaLnBrk="1" fontAlgn="base" hangingPunct="1">
              <a:lnSpc>
                <a:spcPct val="100000"/>
              </a:lnSpc>
              <a:spcBef>
                <a:spcPct val="0"/>
              </a:spcBef>
              <a:spcAft>
                <a:spcPct val="0"/>
              </a:spcAft>
              <a:buClrTx/>
              <a:buSzTx/>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ctr"/>
            <a:endParaRPr lang="zh-CN" altLang="en-US" sz="1200" b="0"/>
          </a:p>
        </p:txBody>
      </p:sp>
      <p:sp>
        <p:nvSpPr>
          <p:cNvPr id="5128" name="灯片编号占位符 253957"/>
          <p:cNvSpPr>
            <a:spLocks noGrp="1"/>
          </p:cNvSpPr>
          <p:nvPr>
            <p:ph type="sldNum" sz="quarter" idx="12"/>
            <p:custDataLst>
              <p:tags r:id="rId7"/>
            </p:custDataLst>
          </p:nvPr>
        </p:nvSpPr>
        <p:spPr>
          <a:xfrm>
            <a:off x="8736235" y="6244794"/>
            <a:ext cx="2844356" cy="457285"/>
          </a:xfrm>
          <a:prstGeom prst="rect">
            <a:avLst/>
          </a:prstGeom>
          <a:noFill/>
          <a:ln w="9525">
            <a:noFill/>
          </a:ln>
        </p:spPr>
        <p:txBody>
          <a:bodyPr anchor="b" anchorCtr="0"/>
          <a:lstStyle>
            <a:defPPr>
              <a:defRPr lang="zh-CN"/>
            </a:defPPr>
            <a:lvl1pPr marL="0" indent="0" algn="r" defTabSz="914400" eaLnBrk="1" fontAlgn="base" hangingPunct="1">
              <a:lnSpc>
                <a:spcPct val="100000"/>
              </a:lnSpc>
              <a:spcBef>
                <a:spcPct val="0"/>
              </a:spcBef>
              <a:spcAft>
                <a:spcPct val="0"/>
              </a:spcAft>
              <a:buClrTx/>
              <a:buSzTx/>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r"/>
            <a:fld id="{FD90AD0A-33F8-4A43-B23A-944C3DCF2E4B}" type="slidenum">
              <a:rPr lang="zh-CN" altLang="en-US" sz="1200" b="0">
                <a:latin typeface="Garamond" panose="02020404030301010803" pitchFamily="18" charset="0"/>
              </a:rPr>
              <a:t>‹#›</a:t>
            </a:fld>
            <a:endParaRPr lang="zh-CN" altLang="en-US" sz="1200" b="0"/>
          </a:p>
        </p:txBody>
      </p:sp>
    </p:spTree>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custDataLst>
              <p:tags r:id="rId2"/>
            </p:custDataLst>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252931"/>
          <p:cNvSpPr>
            <a:spLocks noGrp="1"/>
          </p:cNvSpPr>
          <p:nvPr>
            <p:ph type="dt" sz="half" idx="10"/>
            <p:custDataLst>
              <p:tags r:id="rId3"/>
            </p:custDataLst>
          </p:nvPr>
        </p:nvSpPr>
        <p:spPr>
          <a:xfrm>
            <a:off x="609505" y="6244794"/>
            <a:ext cx="2844356" cy="457285"/>
          </a:xfrm>
          <a:prstGeom prst="rect">
            <a:avLst/>
          </a:prstGeom>
          <a:noFill/>
          <a:ln w="9525">
            <a:noFill/>
          </a:ln>
        </p:spPr>
        <p:txBody>
          <a:bodyPr anchor="b" anchorCtr="0"/>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endParaRPr lang="zh-CN" altLang="en-US" sz="1200" b="0"/>
          </a:p>
        </p:txBody>
      </p:sp>
      <p:sp>
        <p:nvSpPr>
          <p:cNvPr id="5" name="页脚占位符 252932"/>
          <p:cNvSpPr>
            <a:spLocks noGrp="1"/>
          </p:cNvSpPr>
          <p:nvPr>
            <p:ph type="ftr" sz="quarter" idx="11"/>
            <p:custDataLst>
              <p:tags r:id="rId4"/>
            </p:custDataLst>
          </p:nvPr>
        </p:nvSpPr>
        <p:spPr>
          <a:xfrm>
            <a:off x="4164949" y="6249557"/>
            <a:ext cx="3860197" cy="457285"/>
          </a:xfrm>
          <a:prstGeom prst="rect">
            <a:avLst/>
          </a:prstGeom>
          <a:noFill/>
          <a:ln w="9525">
            <a:noFill/>
          </a:ln>
        </p:spPr>
        <p:txBody>
          <a:bodyPr anchor="b" anchorCtr="0"/>
          <a:lstStyle>
            <a:defPPr>
              <a:defRPr lang="zh-CN"/>
            </a:defPPr>
            <a:lvl1pPr marL="0" indent="0" algn="ctr" defTabSz="914400" eaLnBrk="1" fontAlgn="base" hangingPunct="1">
              <a:lnSpc>
                <a:spcPct val="100000"/>
              </a:lnSpc>
              <a:spcBef>
                <a:spcPct val="0"/>
              </a:spcBef>
              <a:spcAft>
                <a:spcPct val="0"/>
              </a:spcAft>
              <a:buClrTx/>
              <a:buSzTx/>
              <a:buFont typeface="Arial"/>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ctr"/>
            <a:endParaRPr lang="zh-CN" altLang="en-US" sz="1200" b="0"/>
          </a:p>
        </p:txBody>
      </p:sp>
      <p:sp>
        <p:nvSpPr>
          <p:cNvPr id="6" name="灯片编号占位符 252933"/>
          <p:cNvSpPr>
            <a:spLocks noGrp="1"/>
          </p:cNvSpPr>
          <p:nvPr>
            <p:ph type="sldNum" sz="quarter" idx="12"/>
            <p:custDataLst>
              <p:tags r:id="rId5"/>
            </p:custDataLst>
          </p:nvPr>
        </p:nvSpPr>
        <p:spPr>
          <a:xfrm>
            <a:off x="8736235" y="6244794"/>
            <a:ext cx="2844356" cy="457285"/>
          </a:xfrm>
          <a:prstGeom prst="rect">
            <a:avLst/>
          </a:prstGeom>
          <a:noFill/>
          <a:ln w="9525">
            <a:noFill/>
          </a:ln>
        </p:spPr>
        <p:txBody>
          <a:bodyPr anchor="b" anchorCtr="0"/>
          <a:lstStyle>
            <a:defPPr>
              <a:defRPr lang="zh-CN"/>
            </a:defPPr>
            <a:lvl1pPr marL="0" indent="0" algn="r" defTabSz="914400" eaLnBrk="1" fontAlgn="base" hangingPunct="1">
              <a:lnSpc>
                <a:spcPct val="100000"/>
              </a:lnSpc>
              <a:spcBef>
                <a:spcPct val="0"/>
              </a:spcBef>
              <a:spcAft>
                <a:spcPct val="0"/>
              </a:spcAft>
              <a:buClrTx/>
              <a:buSzTx/>
              <a:buFont typeface="Arial"/>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r"/>
            <a:fld id="{CD70C6E6-6008-4DE3-B80D-D791BB062D5C}" type="slidenum">
              <a:rPr lang="zh-CN" altLang="en-US" sz="1200" b="0">
                <a:latin typeface="Garamond" panose="02020404030301010803" pitchFamily="18" charset="0"/>
              </a:rPr>
              <a:t>‹#›</a:t>
            </a:fld>
            <a:endParaRPr lang="zh-CN" altLang="en-US" sz="1200" b="0"/>
          </a:p>
        </p:txBody>
      </p:sp>
    </p:spTree>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1721" y="1710055"/>
            <a:ext cx="10513957" cy="2853265"/>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2"/>
            </p:custDataLst>
          </p:nvPr>
        </p:nvSpPr>
        <p:spPr>
          <a:xfrm>
            <a:off x="831721" y="4590313"/>
            <a:ext cx="10513957" cy="1500465"/>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252931"/>
          <p:cNvSpPr>
            <a:spLocks noGrp="1"/>
          </p:cNvSpPr>
          <p:nvPr>
            <p:ph type="dt" sz="half" idx="10"/>
            <p:custDataLst>
              <p:tags r:id="rId3"/>
            </p:custDataLst>
          </p:nvPr>
        </p:nvSpPr>
        <p:spPr>
          <a:xfrm>
            <a:off x="609505" y="6244794"/>
            <a:ext cx="2844356" cy="457285"/>
          </a:xfrm>
          <a:prstGeom prst="rect">
            <a:avLst/>
          </a:prstGeom>
          <a:noFill/>
          <a:ln w="9525">
            <a:noFill/>
          </a:ln>
        </p:spPr>
        <p:txBody>
          <a:bodyPr anchor="b" anchorCtr="0"/>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endParaRPr lang="zh-CN" altLang="en-US" sz="1200" b="0"/>
          </a:p>
        </p:txBody>
      </p:sp>
      <p:sp>
        <p:nvSpPr>
          <p:cNvPr id="5" name="页脚占位符 252932"/>
          <p:cNvSpPr>
            <a:spLocks noGrp="1"/>
          </p:cNvSpPr>
          <p:nvPr>
            <p:ph type="ftr" sz="quarter" idx="11"/>
            <p:custDataLst>
              <p:tags r:id="rId4"/>
            </p:custDataLst>
          </p:nvPr>
        </p:nvSpPr>
        <p:spPr>
          <a:xfrm>
            <a:off x="4164949" y="6249557"/>
            <a:ext cx="3860197" cy="457285"/>
          </a:xfrm>
          <a:prstGeom prst="rect">
            <a:avLst/>
          </a:prstGeom>
          <a:noFill/>
          <a:ln w="9525">
            <a:noFill/>
          </a:ln>
        </p:spPr>
        <p:txBody>
          <a:bodyPr anchor="b" anchorCtr="0"/>
          <a:lstStyle>
            <a:defPPr>
              <a:defRPr lang="zh-CN"/>
            </a:defPPr>
            <a:lvl1pPr marL="0" indent="0" algn="ctr" defTabSz="914400" eaLnBrk="1" fontAlgn="base" hangingPunct="1">
              <a:lnSpc>
                <a:spcPct val="100000"/>
              </a:lnSpc>
              <a:spcBef>
                <a:spcPct val="0"/>
              </a:spcBef>
              <a:spcAft>
                <a:spcPct val="0"/>
              </a:spcAft>
              <a:buClrTx/>
              <a:buSzTx/>
              <a:buFont typeface="Arial"/>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ctr"/>
            <a:endParaRPr lang="zh-CN" altLang="en-US" sz="1200" b="0"/>
          </a:p>
        </p:txBody>
      </p:sp>
      <p:sp>
        <p:nvSpPr>
          <p:cNvPr id="6" name="灯片编号占位符 252933"/>
          <p:cNvSpPr>
            <a:spLocks noGrp="1"/>
          </p:cNvSpPr>
          <p:nvPr>
            <p:ph type="sldNum" sz="quarter" idx="12"/>
            <p:custDataLst>
              <p:tags r:id="rId5"/>
            </p:custDataLst>
          </p:nvPr>
        </p:nvSpPr>
        <p:spPr>
          <a:xfrm>
            <a:off x="8736235" y="6244794"/>
            <a:ext cx="2844356" cy="457285"/>
          </a:xfrm>
          <a:prstGeom prst="rect">
            <a:avLst/>
          </a:prstGeom>
          <a:noFill/>
          <a:ln w="9525">
            <a:noFill/>
          </a:ln>
        </p:spPr>
        <p:txBody>
          <a:bodyPr anchor="b" anchorCtr="0"/>
          <a:lstStyle>
            <a:defPPr>
              <a:defRPr lang="zh-CN"/>
            </a:defPPr>
            <a:lvl1pPr marL="0" indent="0" algn="r" defTabSz="914400" eaLnBrk="1" fontAlgn="base" hangingPunct="1">
              <a:lnSpc>
                <a:spcPct val="100000"/>
              </a:lnSpc>
              <a:spcBef>
                <a:spcPct val="0"/>
              </a:spcBef>
              <a:spcAft>
                <a:spcPct val="0"/>
              </a:spcAft>
              <a:buClrTx/>
              <a:buSzTx/>
              <a:buFont typeface="Arial"/>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r"/>
            <a:fld id="{CD70C6E6-6008-4DE3-B80D-D791BB062D5C}" type="slidenum">
              <a:rPr lang="zh-CN" altLang="en-US" sz="1200" b="0">
                <a:latin typeface="Garamond" panose="02020404030301010803" pitchFamily="18" charset="0"/>
              </a:rPr>
              <a:t>‹#›</a:t>
            </a:fld>
            <a:endParaRPr lang="zh-CN" altLang="en-US" sz="1200" b="0"/>
          </a:p>
        </p:txBody>
      </p:sp>
    </p:spTree>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custDataLst>
              <p:tags r:id="rId2"/>
            </p:custDataLst>
          </p:nvPr>
        </p:nvSpPr>
        <p:spPr>
          <a:xfrm>
            <a:off x="609505" y="1600496"/>
            <a:ext cx="5375832" cy="453156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custDataLst>
              <p:tags r:id="rId3"/>
            </p:custDataLst>
          </p:nvPr>
        </p:nvSpPr>
        <p:spPr>
          <a:xfrm>
            <a:off x="6204758" y="1600496"/>
            <a:ext cx="5375832" cy="453156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252931"/>
          <p:cNvSpPr>
            <a:spLocks noGrp="1"/>
          </p:cNvSpPr>
          <p:nvPr>
            <p:ph type="dt" sz="half" idx="10"/>
            <p:custDataLst>
              <p:tags r:id="rId4"/>
            </p:custDataLst>
          </p:nvPr>
        </p:nvSpPr>
        <p:spPr>
          <a:xfrm>
            <a:off x="609505" y="6244794"/>
            <a:ext cx="2844356" cy="457285"/>
          </a:xfrm>
          <a:prstGeom prst="rect">
            <a:avLst/>
          </a:prstGeom>
          <a:noFill/>
          <a:ln w="9525">
            <a:noFill/>
          </a:ln>
        </p:spPr>
        <p:txBody>
          <a:bodyPr anchor="b" anchorCtr="0"/>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endParaRPr lang="zh-CN" altLang="en-US" sz="1200" b="0"/>
          </a:p>
        </p:txBody>
      </p:sp>
      <p:sp>
        <p:nvSpPr>
          <p:cNvPr id="6" name="页脚占位符 252932"/>
          <p:cNvSpPr>
            <a:spLocks noGrp="1"/>
          </p:cNvSpPr>
          <p:nvPr>
            <p:ph type="ftr" sz="quarter" idx="11"/>
            <p:custDataLst>
              <p:tags r:id="rId5"/>
            </p:custDataLst>
          </p:nvPr>
        </p:nvSpPr>
        <p:spPr>
          <a:xfrm>
            <a:off x="4164949" y="6249557"/>
            <a:ext cx="3860197" cy="457285"/>
          </a:xfrm>
          <a:prstGeom prst="rect">
            <a:avLst/>
          </a:prstGeom>
          <a:noFill/>
          <a:ln w="9525">
            <a:noFill/>
          </a:ln>
        </p:spPr>
        <p:txBody>
          <a:bodyPr anchor="b" anchorCtr="0"/>
          <a:lstStyle>
            <a:defPPr>
              <a:defRPr lang="zh-CN"/>
            </a:defPPr>
            <a:lvl1pPr marL="0" indent="0" algn="ctr" defTabSz="914400" eaLnBrk="1" fontAlgn="base" hangingPunct="1">
              <a:lnSpc>
                <a:spcPct val="100000"/>
              </a:lnSpc>
              <a:spcBef>
                <a:spcPct val="0"/>
              </a:spcBef>
              <a:spcAft>
                <a:spcPct val="0"/>
              </a:spcAft>
              <a:buClrTx/>
              <a:buSzTx/>
              <a:buFont typeface="Arial"/>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ctr"/>
            <a:endParaRPr lang="zh-CN" altLang="en-US" sz="1200" b="0"/>
          </a:p>
        </p:txBody>
      </p:sp>
      <p:sp>
        <p:nvSpPr>
          <p:cNvPr id="7" name="灯片编号占位符 252933"/>
          <p:cNvSpPr>
            <a:spLocks noGrp="1"/>
          </p:cNvSpPr>
          <p:nvPr>
            <p:ph type="sldNum" sz="quarter" idx="12"/>
            <p:custDataLst>
              <p:tags r:id="rId6"/>
            </p:custDataLst>
          </p:nvPr>
        </p:nvSpPr>
        <p:spPr>
          <a:xfrm>
            <a:off x="8736235" y="6244794"/>
            <a:ext cx="2844356" cy="457285"/>
          </a:xfrm>
          <a:prstGeom prst="rect">
            <a:avLst/>
          </a:prstGeom>
          <a:noFill/>
          <a:ln w="9525">
            <a:noFill/>
          </a:ln>
        </p:spPr>
        <p:txBody>
          <a:bodyPr anchor="b" anchorCtr="0"/>
          <a:lstStyle>
            <a:defPPr>
              <a:defRPr lang="zh-CN"/>
            </a:defPPr>
            <a:lvl1pPr marL="0" indent="0" algn="r" defTabSz="914400" eaLnBrk="1" fontAlgn="base" hangingPunct="1">
              <a:lnSpc>
                <a:spcPct val="100000"/>
              </a:lnSpc>
              <a:spcBef>
                <a:spcPct val="0"/>
              </a:spcBef>
              <a:spcAft>
                <a:spcPct val="0"/>
              </a:spcAft>
              <a:buClrTx/>
              <a:buSzTx/>
              <a:buFont typeface="Arial"/>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r"/>
            <a:fld id="{CD70C6E6-6008-4DE3-B80D-D791BB062D5C}" type="slidenum">
              <a:rPr lang="zh-CN" altLang="en-US" sz="1200" b="0">
                <a:latin typeface="Garamond" panose="02020404030301010803" pitchFamily="18" charset="0"/>
              </a:rPr>
              <a:t>‹#›</a:t>
            </a:fld>
            <a:endParaRPr lang="zh-CN" altLang="en-US" sz="1200" b="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2021-5-4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random/>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657" y="365193"/>
            <a:ext cx="10513957" cy="1325808"/>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2"/>
            </p:custDataLst>
          </p:nvPr>
        </p:nvSpPr>
        <p:spPr>
          <a:xfrm>
            <a:off x="1186589" y="1778767"/>
            <a:ext cx="4872813" cy="824065"/>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custDataLst>
              <p:tags r:id="rId3"/>
            </p:custDataLst>
          </p:nvPr>
        </p:nvSpPr>
        <p:spPr>
          <a:xfrm>
            <a:off x="1186589" y="2665873"/>
            <a:ext cx="4872813" cy="3524937"/>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custDataLst>
              <p:tags r:id="rId4"/>
            </p:custDataLst>
          </p:nvPr>
        </p:nvSpPr>
        <p:spPr>
          <a:xfrm>
            <a:off x="6255961" y="1778767"/>
            <a:ext cx="4896811" cy="824065"/>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custDataLst>
              <p:tags r:id="rId5"/>
            </p:custDataLst>
          </p:nvPr>
        </p:nvSpPr>
        <p:spPr>
          <a:xfrm>
            <a:off x="6255961" y="2665873"/>
            <a:ext cx="4896811" cy="3524937"/>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252931"/>
          <p:cNvSpPr>
            <a:spLocks noGrp="1"/>
          </p:cNvSpPr>
          <p:nvPr>
            <p:ph type="dt" sz="half" idx="10"/>
            <p:custDataLst>
              <p:tags r:id="rId6"/>
            </p:custDataLst>
          </p:nvPr>
        </p:nvSpPr>
        <p:spPr>
          <a:xfrm>
            <a:off x="609505" y="6244794"/>
            <a:ext cx="2844356" cy="457285"/>
          </a:xfrm>
          <a:prstGeom prst="rect">
            <a:avLst/>
          </a:prstGeom>
          <a:noFill/>
          <a:ln w="9525">
            <a:noFill/>
          </a:ln>
        </p:spPr>
        <p:txBody>
          <a:bodyPr anchor="b" anchorCtr="0"/>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endParaRPr lang="zh-CN" altLang="en-US" sz="1200" b="0"/>
          </a:p>
        </p:txBody>
      </p:sp>
      <p:sp>
        <p:nvSpPr>
          <p:cNvPr id="8" name="页脚占位符 252932"/>
          <p:cNvSpPr>
            <a:spLocks noGrp="1"/>
          </p:cNvSpPr>
          <p:nvPr>
            <p:ph type="ftr" sz="quarter" idx="11"/>
            <p:custDataLst>
              <p:tags r:id="rId7"/>
            </p:custDataLst>
          </p:nvPr>
        </p:nvSpPr>
        <p:spPr>
          <a:xfrm>
            <a:off x="4164949" y="6249557"/>
            <a:ext cx="3860197" cy="457285"/>
          </a:xfrm>
          <a:prstGeom prst="rect">
            <a:avLst/>
          </a:prstGeom>
          <a:noFill/>
          <a:ln w="9525">
            <a:noFill/>
          </a:ln>
        </p:spPr>
        <p:txBody>
          <a:bodyPr anchor="b" anchorCtr="0"/>
          <a:lstStyle>
            <a:defPPr>
              <a:defRPr lang="zh-CN"/>
            </a:defPPr>
            <a:lvl1pPr marL="0" indent="0" algn="ctr" defTabSz="914400" eaLnBrk="1" fontAlgn="base" hangingPunct="1">
              <a:lnSpc>
                <a:spcPct val="100000"/>
              </a:lnSpc>
              <a:spcBef>
                <a:spcPct val="0"/>
              </a:spcBef>
              <a:spcAft>
                <a:spcPct val="0"/>
              </a:spcAft>
              <a:buClrTx/>
              <a:buSzTx/>
              <a:buFont typeface="Arial"/>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ctr"/>
            <a:endParaRPr lang="zh-CN" altLang="en-US" sz="1200" b="0"/>
          </a:p>
        </p:txBody>
      </p:sp>
      <p:sp>
        <p:nvSpPr>
          <p:cNvPr id="9" name="灯片编号占位符 252933"/>
          <p:cNvSpPr>
            <a:spLocks noGrp="1"/>
          </p:cNvSpPr>
          <p:nvPr>
            <p:ph type="sldNum" sz="quarter" idx="12"/>
            <p:custDataLst>
              <p:tags r:id="rId8"/>
            </p:custDataLst>
          </p:nvPr>
        </p:nvSpPr>
        <p:spPr>
          <a:xfrm>
            <a:off x="8736235" y="6244794"/>
            <a:ext cx="2844356" cy="457285"/>
          </a:xfrm>
          <a:prstGeom prst="rect">
            <a:avLst/>
          </a:prstGeom>
          <a:noFill/>
          <a:ln w="9525">
            <a:noFill/>
          </a:ln>
        </p:spPr>
        <p:txBody>
          <a:bodyPr anchor="b" anchorCtr="0"/>
          <a:lstStyle>
            <a:defPPr>
              <a:defRPr lang="zh-CN"/>
            </a:defPPr>
            <a:lvl1pPr marL="0" indent="0" algn="r" defTabSz="914400" eaLnBrk="1" fontAlgn="base" hangingPunct="1">
              <a:lnSpc>
                <a:spcPct val="100000"/>
              </a:lnSpc>
              <a:spcBef>
                <a:spcPct val="0"/>
              </a:spcBef>
              <a:spcAft>
                <a:spcPct val="0"/>
              </a:spcAft>
              <a:buClrTx/>
              <a:buSzTx/>
              <a:buFont typeface="Arial"/>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r"/>
            <a:fld id="{CD70C6E6-6008-4DE3-B80D-D791BB062D5C}" type="slidenum">
              <a:rPr lang="zh-CN" altLang="en-US" sz="1200" b="0">
                <a:latin typeface="Garamond" panose="02020404030301010803" pitchFamily="18" charset="0"/>
              </a:rPr>
              <a:t>‹#›</a:t>
            </a:fld>
            <a:endParaRPr lang="zh-CN" altLang="en-US" sz="1200" b="0"/>
          </a:p>
        </p:txBody>
      </p:sp>
    </p:spTree>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52931"/>
          <p:cNvSpPr>
            <a:spLocks noGrp="1"/>
          </p:cNvSpPr>
          <p:nvPr>
            <p:ph type="dt" sz="half" idx="10"/>
            <p:custDataLst>
              <p:tags r:id="rId2"/>
            </p:custDataLst>
          </p:nvPr>
        </p:nvSpPr>
        <p:spPr>
          <a:xfrm>
            <a:off x="609505" y="6244794"/>
            <a:ext cx="2844356" cy="457285"/>
          </a:xfrm>
          <a:prstGeom prst="rect">
            <a:avLst/>
          </a:prstGeom>
          <a:noFill/>
          <a:ln w="9525">
            <a:noFill/>
          </a:ln>
        </p:spPr>
        <p:txBody>
          <a:bodyPr anchor="b" anchorCtr="0"/>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endParaRPr lang="zh-CN" altLang="en-US" sz="1200" b="0"/>
          </a:p>
        </p:txBody>
      </p:sp>
      <p:sp>
        <p:nvSpPr>
          <p:cNvPr id="4" name="页脚占位符 252932"/>
          <p:cNvSpPr>
            <a:spLocks noGrp="1"/>
          </p:cNvSpPr>
          <p:nvPr>
            <p:ph type="ftr" sz="quarter" idx="11"/>
            <p:custDataLst>
              <p:tags r:id="rId3"/>
            </p:custDataLst>
          </p:nvPr>
        </p:nvSpPr>
        <p:spPr>
          <a:xfrm>
            <a:off x="4164949" y="6249557"/>
            <a:ext cx="3860197" cy="457285"/>
          </a:xfrm>
          <a:prstGeom prst="rect">
            <a:avLst/>
          </a:prstGeom>
          <a:noFill/>
          <a:ln w="9525">
            <a:noFill/>
          </a:ln>
        </p:spPr>
        <p:txBody>
          <a:bodyPr anchor="b" anchorCtr="0"/>
          <a:lstStyle>
            <a:defPPr>
              <a:defRPr lang="zh-CN"/>
            </a:defPPr>
            <a:lvl1pPr marL="0" indent="0" algn="ctr" defTabSz="914400" eaLnBrk="1" fontAlgn="base" hangingPunct="1">
              <a:lnSpc>
                <a:spcPct val="100000"/>
              </a:lnSpc>
              <a:spcBef>
                <a:spcPct val="0"/>
              </a:spcBef>
              <a:spcAft>
                <a:spcPct val="0"/>
              </a:spcAft>
              <a:buClrTx/>
              <a:buSzTx/>
              <a:buFont typeface="Arial"/>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ctr"/>
            <a:endParaRPr lang="zh-CN" altLang="en-US" sz="1200" b="0"/>
          </a:p>
        </p:txBody>
      </p:sp>
      <p:sp>
        <p:nvSpPr>
          <p:cNvPr id="5" name="灯片编号占位符 252933"/>
          <p:cNvSpPr>
            <a:spLocks noGrp="1"/>
          </p:cNvSpPr>
          <p:nvPr>
            <p:ph type="sldNum" sz="quarter" idx="12"/>
            <p:custDataLst>
              <p:tags r:id="rId4"/>
            </p:custDataLst>
          </p:nvPr>
        </p:nvSpPr>
        <p:spPr>
          <a:xfrm>
            <a:off x="8736235" y="6244794"/>
            <a:ext cx="2844356" cy="457285"/>
          </a:xfrm>
          <a:prstGeom prst="rect">
            <a:avLst/>
          </a:prstGeom>
          <a:noFill/>
          <a:ln w="9525">
            <a:noFill/>
          </a:ln>
        </p:spPr>
        <p:txBody>
          <a:bodyPr anchor="b" anchorCtr="0"/>
          <a:lstStyle>
            <a:defPPr>
              <a:defRPr lang="zh-CN"/>
            </a:defPPr>
            <a:lvl1pPr marL="0" indent="0" algn="r" defTabSz="914400" eaLnBrk="1" fontAlgn="base" hangingPunct="1">
              <a:lnSpc>
                <a:spcPct val="100000"/>
              </a:lnSpc>
              <a:spcBef>
                <a:spcPct val="0"/>
              </a:spcBef>
              <a:spcAft>
                <a:spcPct val="0"/>
              </a:spcAft>
              <a:buClrTx/>
              <a:buSzTx/>
              <a:buFont typeface="Arial"/>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r"/>
            <a:fld id="{CD70C6E6-6008-4DE3-B80D-D791BB062D5C}" type="slidenum">
              <a:rPr lang="zh-CN" altLang="en-US" sz="1200" b="0">
                <a:latin typeface="Garamond" panose="02020404030301010803" pitchFamily="18" charset="0"/>
              </a:rPr>
              <a:t>‹#›</a:t>
            </a:fld>
            <a:endParaRPr lang="zh-CN" altLang="en-US" sz="1200" b="0"/>
          </a:p>
        </p:txBody>
      </p:sp>
    </p:spTree>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252931"/>
          <p:cNvSpPr>
            <a:spLocks noGrp="1"/>
          </p:cNvSpPr>
          <p:nvPr>
            <p:ph type="dt" sz="half" idx="10"/>
            <p:custDataLst>
              <p:tags r:id="rId1"/>
            </p:custDataLst>
          </p:nvPr>
        </p:nvSpPr>
        <p:spPr>
          <a:xfrm>
            <a:off x="609505" y="6244794"/>
            <a:ext cx="2844356" cy="457285"/>
          </a:xfrm>
          <a:prstGeom prst="rect">
            <a:avLst/>
          </a:prstGeom>
          <a:noFill/>
          <a:ln w="9525">
            <a:noFill/>
          </a:ln>
        </p:spPr>
        <p:txBody>
          <a:bodyPr anchor="b" anchorCtr="0"/>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endParaRPr lang="zh-CN" altLang="en-US" sz="1200" b="0"/>
          </a:p>
        </p:txBody>
      </p:sp>
      <p:sp>
        <p:nvSpPr>
          <p:cNvPr id="3" name="页脚占位符 252932"/>
          <p:cNvSpPr>
            <a:spLocks noGrp="1"/>
          </p:cNvSpPr>
          <p:nvPr>
            <p:ph type="ftr" sz="quarter" idx="11"/>
            <p:custDataLst>
              <p:tags r:id="rId2"/>
            </p:custDataLst>
          </p:nvPr>
        </p:nvSpPr>
        <p:spPr>
          <a:xfrm>
            <a:off x="4164949" y="6249557"/>
            <a:ext cx="3860197" cy="457285"/>
          </a:xfrm>
          <a:prstGeom prst="rect">
            <a:avLst/>
          </a:prstGeom>
          <a:noFill/>
          <a:ln w="9525">
            <a:noFill/>
          </a:ln>
        </p:spPr>
        <p:txBody>
          <a:bodyPr anchor="b" anchorCtr="0"/>
          <a:lstStyle>
            <a:defPPr>
              <a:defRPr lang="zh-CN"/>
            </a:defPPr>
            <a:lvl1pPr marL="0" indent="0" algn="ctr" defTabSz="914400" eaLnBrk="1" fontAlgn="base" hangingPunct="1">
              <a:lnSpc>
                <a:spcPct val="100000"/>
              </a:lnSpc>
              <a:spcBef>
                <a:spcPct val="0"/>
              </a:spcBef>
              <a:spcAft>
                <a:spcPct val="0"/>
              </a:spcAft>
              <a:buClrTx/>
              <a:buSzTx/>
              <a:buFont typeface="Arial"/>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ctr"/>
            <a:endParaRPr lang="zh-CN" altLang="en-US" sz="1200" b="0"/>
          </a:p>
        </p:txBody>
      </p:sp>
      <p:sp>
        <p:nvSpPr>
          <p:cNvPr id="4" name="灯片编号占位符 252933"/>
          <p:cNvSpPr>
            <a:spLocks noGrp="1"/>
          </p:cNvSpPr>
          <p:nvPr>
            <p:ph type="sldNum" sz="quarter" idx="12"/>
            <p:custDataLst>
              <p:tags r:id="rId3"/>
            </p:custDataLst>
          </p:nvPr>
        </p:nvSpPr>
        <p:spPr>
          <a:xfrm>
            <a:off x="8736235" y="6244794"/>
            <a:ext cx="2844356" cy="457285"/>
          </a:xfrm>
          <a:prstGeom prst="rect">
            <a:avLst/>
          </a:prstGeom>
          <a:noFill/>
          <a:ln w="9525">
            <a:noFill/>
          </a:ln>
        </p:spPr>
        <p:txBody>
          <a:bodyPr anchor="b" anchorCtr="0"/>
          <a:lstStyle>
            <a:defPPr>
              <a:defRPr lang="zh-CN"/>
            </a:defPPr>
            <a:lvl1pPr marL="0" indent="0" algn="r" defTabSz="914400" eaLnBrk="1" fontAlgn="base" hangingPunct="1">
              <a:lnSpc>
                <a:spcPct val="100000"/>
              </a:lnSpc>
              <a:spcBef>
                <a:spcPct val="0"/>
              </a:spcBef>
              <a:spcAft>
                <a:spcPct val="0"/>
              </a:spcAft>
              <a:buClrTx/>
              <a:buSzTx/>
              <a:buFont typeface="Arial"/>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r"/>
            <a:fld id="{CD70C6E6-6008-4DE3-B80D-D791BB062D5C}" type="slidenum">
              <a:rPr lang="zh-CN" altLang="en-US" sz="1200" b="0">
                <a:latin typeface="Garamond" panose="02020404030301010803" pitchFamily="18" charset="0"/>
              </a:rPr>
              <a:t>‹#›</a:t>
            </a:fld>
            <a:endParaRPr lang="zh-CN" altLang="en-US" sz="1200" b="0"/>
          </a:p>
        </p:txBody>
      </p:sp>
    </p:spTree>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657" y="457285"/>
            <a:ext cx="3931623" cy="1600496"/>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custDataLst>
              <p:tags r:id="rId2"/>
            </p:custDataLst>
          </p:nvPr>
        </p:nvSpPr>
        <p:spPr>
          <a:xfrm>
            <a:off x="5182378" y="987608"/>
            <a:ext cx="6171236" cy="4874528"/>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custDataLst>
              <p:tags r:id="rId3"/>
            </p:custDataLst>
          </p:nvPr>
        </p:nvSpPr>
        <p:spPr>
          <a:xfrm>
            <a:off x="839657" y="2057781"/>
            <a:ext cx="3931623" cy="381229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8035" indent="0">
              <a:buNone/>
              <a:defRPr sz="750"/>
            </a:lvl7pPr>
            <a:lvl8pPr marL="2400935" indent="0">
              <a:buNone/>
              <a:defRPr sz="750"/>
            </a:lvl8pPr>
            <a:lvl9pPr marL="2743835" indent="0">
              <a:buNone/>
              <a:defRPr sz="750"/>
            </a:lvl9pPr>
          </a:lstStyle>
          <a:p>
            <a:pPr lvl="0" fontAlgn="base"/>
            <a:r>
              <a:rPr lang="zh-CN" altLang="en-US" strike="noStrike" noProof="1" smtClean="0"/>
              <a:t>单击此处编辑母版文本样式</a:t>
            </a:r>
          </a:p>
        </p:txBody>
      </p:sp>
      <p:sp>
        <p:nvSpPr>
          <p:cNvPr id="5" name="日期占位符 252931"/>
          <p:cNvSpPr>
            <a:spLocks noGrp="1"/>
          </p:cNvSpPr>
          <p:nvPr>
            <p:ph type="dt" sz="half" idx="10"/>
            <p:custDataLst>
              <p:tags r:id="rId4"/>
            </p:custDataLst>
          </p:nvPr>
        </p:nvSpPr>
        <p:spPr>
          <a:xfrm>
            <a:off x="609505" y="6244794"/>
            <a:ext cx="2844356" cy="457285"/>
          </a:xfrm>
          <a:prstGeom prst="rect">
            <a:avLst/>
          </a:prstGeom>
          <a:noFill/>
          <a:ln w="9525">
            <a:noFill/>
          </a:ln>
        </p:spPr>
        <p:txBody>
          <a:bodyPr anchor="b" anchorCtr="0"/>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endParaRPr lang="zh-CN" altLang="en-US" sz="1200" b="0"/>
          </a:p>
        </p:txBody>
      </p:sp>
      <p:sp>
        <p:nvSpPr>
          <p:cNvPr id="6" name="页脚占位符 252932"/>
          <p:cNvSpPr>
            <a:spLocks noGrp="1"/>
          </p:cNvSpPr>
          <p:nvPr>
            <p:ph type="ftr" sz="quarter" idx="11"/>
            <p:custDataLst>
              <p:tags r:id="rId5"/>
            </p:custDataLst>
          </p:nvPr>
        </p:nvSpPr>
        <p:spPr>
          <a:xfrm>
            <a:off x="4164949" y="6249557"/>
            <a:ext cx="3860197" cy="457285"/>
          </a:xfrm>
          <a:prstGeom prst="rect">
            <a:avLst/>
          </a:prstGeom>
          <a:noFill/>
          <a:ln w="9525">
            <a:noFill/>
          </a:ln>
        </p:spPr>
        <p:txBody>
          <a:bodyPr anchor="b" anchorCtr="0"/>
          <a:lstStyle>
            <a:defPPr>
              <a:defRPr lang="zh-CN"/>
            </a:defPPr>
            <a:lvl1pPr marL="0" indent="0" algn="ctr" defTabSz="914400" eaLnBrk="1" fontAlgn="base" hangingPunct="1">
              <a:lnSpc>
                <a:spcPct val="100000"/>
              </a:lnSpc>
              <a:spcBef>
                <a:spcPct val="0"/>
              </a:spcBef>
              <a:spcAft>
                <a:spcPct val="0"/>
              </a:spcAft>
              <a:buClrTx/>
              <a:buSzTx/>
              <a:buFont typeface="Arial"/>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ctr"/>
            <a:endParaRPr lang="zh-CN" altLang="en-US" sz="1200" b="0"/>
          </a:p>
        </p:txBody>
      </p:sp>
      <p:sp>
        <p:nvSpPr>
          <p:cNvPr id="7" name="灯片编号占位符 252933"/>
          <p:cNvSpPr>
            <a:spLocks noGrp="1"/>
          </p:cNvSpPr>
          <p:nvPr>
            <p:ph type="sldNum" sz="quarter" idx="12"/>
            <p:custDataLst>
              <p:tags r:id="rId6"/>
            </p:custDataLst>
          </p:nvPr>
        </p:nvSpPr>
        <p:spPr>
          <a:xfrm>
            <a:off x="8736235" y="6244794"/>
            <a:ext cx="2844356" cy="457285"/>
          </a:xfrm>
          <a:prstGeom prst="rect">
            <a:avLst/>
          </a:prstGeom>
          <a:noFill/>
          <a:ln w="9525">
            <a:noFill/>
          </a:ln>
        </p:spPr>
        <p:txBody>
          <a:bodyPr anchor="b" anchorCtr="0"/>
          <a:lstStyle>
            <a:defPPr>
              <a:defRPr lang="zh-CN"/>
            </a:defPPr>
            <a:lvl1pPr marL="0" indent="0" algn="r" defTabSz="914400" eaLnBrk="1" fontAlgn="base" hangingPunct="1">
              <a:lnSpc>
                <a:spcPct val="100000"/>
              </a:lnSpc>
              <a:spcBef>
                <a:spcPct val="0"/>
              </a:spcBef>
              <a:spcAft>
                <a:spcPct val="0"/>
              </a:spcAft>
              <a:buClrTx/>
              <a:buSzTx/>
              <a:buFont typeface="Arial"/>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r"/>
            <a:fld id="{CD70C6E6-6008-4DE3-B80D-D791BB062D5C}" type="slidenum">
              <a:rPr lang="zh-CN" altLang="en-US" sz="1200" b="0">
                <a:latin typeface="Garamond" panose="02020404030301010803" pitchFamily="18" charset="0"/>
              </a:rPr>
              <a:t>‹#›</a:t>
            </a:fld>
            <a:endParaRPr lang="zh-CN" altLang="en-US" sz="1200" b="0"/>
          </a:p>
        </p:txBody>
      </p:sp>
    </p:spTree>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657" y="457285"/>
            <a:ext cx="4164698" cy="1600496"/>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custDataLst>
              <p:tags r:id="rId2"/>
            </p:custDataLst>
          </p:nvPr>
        </p:nvSpPr>
        <p:spPr>
          <a:xfrm>
            <a:off x="5182378" y="457286"/>
            <a:ext cx="6171236" cy="5404851"/>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pPr fontAlgn="base"/>
            <a:endParaRPr lang="zh-CN" altLang="en-US" strike="noStrike" noProof="1"/>
          </a:p>
        </p:txBody>
      </p:sp>
      <p:sp>
        <p:nvSpPr>
          <p:cNvPr id="4" name="文本占位符 3"/>
          <p:cNvSpPr>
            <a:spLocks noGrp="1"/>
          </p:cNvSpPr>
          <p:nvPr>
            <p:ph type="body" sz="half" idx="2"/>
            <p:custDataLst>
              <p:tags r:id="rId3"/>
            </p:custDataLst>
          </p:nvPr>
        </p:nvSpPr>
        <p:spPr>
          <a:xfrm>
            <a:off x="839657" y="2057781"/>
            <a:ext cx="4164698" cy="3812294"/>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8035" indent="0">
              <a:buNone/>
              <a:defRPr sz="1050"/>
            </a:lvl7pPr>
            <a:lvl8pPr marL="2400935" indent="0">
              <a:buNone/>
              <a:defRPr sz="1050"/>
            </a:lvl8pPr>
            <a:lvl9pPr marL="2743835" indent="0">
              <a:buNone/>
              <a:defRPr sz="1050"/>
            </a:lvl9pPr>
          </a:lstStyle>
          <a:p>
            <a:pPr lvl="0" fontAlgn="base"/>
            <a:r>
              <a:rPr lang="zh-CN" altLang="en-US" strike="noStrike" noProof="1" smtClean="0"/>
              <a:t>单击此处编辑母版文本样式</a:t>
            </a:r>
          </a:p>
        </p:txBody>
      </p:sp>
      <p:sp>
        <p:nvSpPr>
          <p:cNvPr id="5" name="日期占位符 252931"/>
          <p:cNvSpPr>
            <a:spLocks noGrp="1"/>
          </p:cNvSpPr>
          <p:nvPr>
            <p:ph type="dt" sz="half" idx="10"/>
            <p:custDataLst>
              <p:tags r:id="rId4"/>
            </p:custDataLst>
          </p:nvPr>
        </p:nvSpPr>
        <p:spPr>
          <a:xfrm>
            <a:off x="609505" y="6244794"/>
            <a:ext cx="2844356" cy="457285"/>
          </a:xfrm>
          <a:prstGeom prst="rect">
            <a:avLst/>
          </a:prstGeom>
          <a:noFill/>
          <a:ln w="9525">
            <a:noFill/>
          </a:ln>
        </p:spPr>
        <p:txBody>
          <a:bodyPr anchor="b" anchorCtr="0"/>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endParaRPr lang="zh-CN" altLang="en-US" sz="1200" b="0"/>
          </a:p>
        </p:txBody>
      </p:sp>
      <p:sp>
        <p:nvSpPr>
          <p:cNvPr id="6" name="页脚占位符 252932"/>
          <p:cNvSpPr>
            <a:spLocks noGrp="1"/>
          </p:cNvSpPr>
          <p:nvPr>
            <p:ph type="ftr" sz="quarter" idx="11"/>
            <p:custDataLst>
              <p:tags r:id="rId5"/>
            </p:custDataLst>
          </p:nvPr>
        </p:nvSpPr>
        <p:spPr>
          <a:xfrm>
            <a:off x="4164949" y="6249557"/>
            <a:ext cx="3860197" cy="457285"/>
          </a:xfrm>
          <a:prstGeom prst="rect">
            <a:avLst/>
          </a:prstGeom>
          <a:noFill/>
          <a:ln w="9525">
            <a:noFill/>
          </a:ln>
        </p:spPr>
        <p:txBody>
          <a:bodyPr anchor="b" anchorCtr="0"/>
          <a:lstStyle>
            <a:defPPr>
              <a:defRPr lang="zh-CN"/>
            </a:defPPr>
            <a:lvl1pPr marL="0" indent="0" algn="ctr" defTabSz="914400" eaLnBrk="1" fontAlgn="base" hangingPunct="1">
              <a:lnSpc>
                <a:spcPct val="100000"/>
              </a:lnSpc>
              <a:spcBef>
                <a:spcPct val="0"/>
              </a:spcBef>
              <a:spcAft>
                <a:spcPct val="0"/>
              </a:spcAft>
              <a:buClrTx/>
              <a:buSzTx/>
              <a:buFont typeface="Arial"/>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ctr"/>
            <a:endParaRPr lang="zh-CN" altLang="en-US" sz="1200" b="0"/>
          </a:p>
        </p:txBody>
      </p:sp>
      <p:sp>
        <p:nvSpPr>
          <p:cNvPr id="7" name="灯片编号占位符 252933"/>
          <p:cNvSpPr>
            <a:spLocks noGrp="1"/>
          </p:cNvSpPr>
          <p:nvPr>
            <p:ph type="sldNum" sz="quarter" idx="12"/>
            <p:custDataLst>
              <p:tags r:id="rId6"/>
            </p:custDataLst>
          </p:nvPr>
        </p:nvSpPr>
        <p:spPr>
          <a:xfrm>
            <a:off x="8736235" y="6244794"/>
            <a:ext cx="2844356" cy="457285"/>
          </a:xfrm>
          <a:prstGeom prst="rect">
            <a:avLst/>
          </a:prstGeom>
          <a:noFill/>
          <a:ln w="9525">
            <a:noFill/>
          </a:ln>
        </p:spPr>
        <p:txBody>
          <a:bodyPr anchor="b" anchorCtr="0"/>
          <a:lstStyle>
            <a:defPPr>
              <a:defRPr lang="zh-CN"/>
            </a:defPPr>
            <a:lvl1pPr marL="0" indent="0" algn="r" defTabSz="914400" eaLnBrk="1" fontAlgn="base" hangingPunct="1">
              <a:lnSpc>
                <a:spcPct val="100000"/>
              </a:lnSpc>
              <a:spcBef>
                <a:spcPct val="0"/>
              </a:spcBef>
              <a:spcAft>
                <a:spcPct val="0"/>
              </a:spcAft>
              <a:buClrTx/>
              <a:buSzTx/>
              <a:buFont typeface="Arial"/>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r"/>
            <a:fld id="{CD70C6E6-6008-4DE3-B80D-D791BB062D5C}" type="slidenum">
              <a:rPr lang="zh-CN" altLang="en-US" sz="1200" b="0">
                <a:latin typeface="Garamond" panose="02020404030301010803" pitchFamily="18" charset="0"/>
              </a:rPr>
              <a:t>‹#›</a:t>
            </a:fld>
            <a:endParaRPr lang="zh-CN" altLang="en-US" sz="1200" b="0"/>
          </a:p>
        </p:txBody>
      </p:sp>
    </p:spTree>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2"/>
            </p:custDataLst>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252931"/>
          <p:cNvSpPr>
            <a:spLocks noGrp="1"/>
          </p:cNvSpPr>
          <p:nvPr>
            <p:ph type="dt" sz="half" idx="10"/>
            <p:custDataLst>
              <p:tags r:id="rId3"/>
            </p:custDataLst>
          </p:nvPr>
        </p:nvSpPr>
        <p:spPr>
          <a:xfrm>
            <a:off x="609505" y="6244794"/>
            <a:ext cx="2844356" cy="457285"/>
          </a:xfrm>
          <a:prstGeom prst="rect">
            <a:avLst/>
          </a:prstGeom>
          <a:noFill/>
          <a:ln w="9525">
            <a:noFill/>
          </a:ln>
        </p:spPr>
        <p:txBody>
          <a:bodyPr anchor="b" anchorCtr="0"/>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endParaRPr lang="zh-CN" altLang="en-US" sz="1200" b="0"/>
          </a:p>
        </p:txBody>
      </p:sp>
      <p:sp>
        <p:nvSpPr>
          <p:cNvPr id="5" name="页脚占位符 252932"/>
          <p:cNvSpPr>
            <a:spLocks noGrp="1"/>
          </p:cNvSpPr>
          <p:nvPr>
            <p:ph type="ftr" sz="quarter" idx="11"/>
            <p:custDataLst>
              <p:tags r:id="rId4"/>
            </p:custDataLst>
          </p:nvPr>
        </p:nvSpPr>
        <p:spPr>
          <a:xfrm>
            <a:off x="4164949" y="6249557"/>
            <a:ext cx="3860197" cy="457285"/>
          </a:xfrm>
          <a:prstGeom prst="rect">
            <a:avLst/>
          </a:prstGeom>
          <a:noFill/>
          <a:ln w="9525">
            <a:noFill/>
          </a:ln>
        </p:spPr>
        <p:txBody>
          <a:bodyPr anchor="b" anchorCtr="0"/>
          <a:lstStyle>
            <a:defPPr>
              <a:defRPr lang="zh-CN"/>
            </a:defPPr>
            <a:lvl1pPr marL="0" indent="0" algn="ctr" defTabSz="914400" eaLnBrk="1" fontAlgn="base" hangingPunct="1">
              <a:lnSpc>
                <a:spcPct val="100000"/>
              </a:lnSpc>
              <a:spcBef>
                <a:spcPct val="0"/>
              </a:spcBef>
              <a:spcAft>
                <a:spcPct val="0"/>
              </a:spcAft>
              <a:buClrTx/>
              <a:buSzTx/>
              <a:buFont typeface="Arial"/>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ctr"/>
            <a:endParaRPr lang="zh-CN" altLang="en-US" sz="1200" b="0"/>
          </a:p>
        </p:txBody>
      </p:sp>
      <p:sp>
        <p:nvSpPr>
          <p:cNvPr id="6" name="灯片编号占位符 252933"/>
          <p:cNvSpPr>
            <a:spLocks noGrp="1"/>
          </p:cNvSpPr>
          <p:nvPr>
            <p:ph type="sldNum" sz="quarter" idx="12"/>
            <p:custDataLst>
              <p:tags r:id="rId5"/>
            </p:custDataLst>
          </p:nvPr>
        </p:nvSpPr>
        <p:spPr>
          <a:xfrm>
            <a:off x="8736235" y="6244794"/>
            <a:ext cx="2844356" cy="457285"/>
          </a:xfrm>
          <a:prstGeom prst="rect">
            <a:avLst/>
          </a:prstGeom>
          <a:noFill/>
          <a:ln w="9525">
            <a:noFill/>
          </a:ln>
        </p:spPr>
        <p:txBody>
          <a:bodyPr anchor="b" anchorCtr="0"/>
          <a:lstStyle>
            <a:defPPr>
              <a:defRPr lang="zh-CN"/>
            </a:defPPr>
            <a:lvl1pPr marL="0" indent="0" algn="r" defTabSz="914400" eaLnBrk="1" fontAlgn="base" hangingPunct="1">
              <a:lnSpc>
                <a:spcPct val="100000"/>
              </a:lnSpc>
              <a:spcBef>
                <a:spcPct val="0"/>
              </a:spcBef>
              <a:spcAft>
                <a:spcPct val="0"/>
              </a:spcAft>
              <a:buClrTx/>
              <a:buSzTx/>
              <a:buFont typeface="Arial"/>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r"/>
            <a:fld id="{CD70C6E6-6008-4DE3-B80D-D791BB062D5C}" type="slidenum">
              <a:rPr lang="zh-CN" altLang="en-US" sz="1200" b="0">
                <a:latin typeface="Garamond" panose="02020404030301010803" pitchFamily="18" charset="0"/>
              </a:rPr>
              <a:t>‹#›</a:t>
            </a:fld>
            <a:endParaRPr lang="zh-CN" altLang="en-US" sz="1200" b="0"/>
          </a:p>
        </p:txBody>
      </p:sp>
    </p:spTree>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8837819" y="277864"/>
            <a:ext cx="2742771" cy="5854196"/>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2"/>
            </p:custDataLst>
          </p:nvPr>
        </p:nvSpPr>
        <p:spPr>
          <a:xfrm>
            <a:off x="609505" y="277864"/>
            <a:ext cx="8069312" cy="5854196"/>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252931"/>
          <p:cNvSpPr>
            <a:spLocks noGrp="1"/>
          </p:cNvSpPr>
          <p:nvPr>
            <p:ph type="dt" sz="half" idx="10"/>
            <p:custDataLst>
              <p:tags r:id="rId3"/>
            </p:custDataLst>
          </p:nvPr>
        </p:nvSpPr>
        <p:spPr>
          <a:xfrm>
            <a:off x="609505" y="6244794"/>
            <a:ext cx="2844356" cy="457285"/>
          </a:xfrm>
          <a:prstGeom prst="rect">
            <a:avLst/>
          </a:prstGeom>
          <a:noFill/>
          <a:ln w="9525">
            <a:noFill/>
          </a:ln>
        </p:spPr>
        <p:txBody>
          <a:bodyPr anchor="b" anchorCtr="0"/>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endParaRPr lang="zh-CN" altLang="en-US" sz="1200" b="0"/>
          </a:p>
        </p:txBody>
      </p:sp>
      <p:sp>
        <p:nvSpPr>
          <p:cNvPr id="5" name="页脚占位符 252932"/>
          <p:cNvSpPr>
            <a:spLocks noGrp="1"/>
          </p:cNvSpPr>
          <p:nvPr>
            <p:ph type="ftr" sz="quarter" idx="11"/>
            <p:custDataLst>
              <p:tags r:id="rId4"/>
            </p:custDataLst>
          </p:nvPr>
        </p:nvSpPr>
        <p:spPr>
          <a:xfrm>
            <a:off x="4164949" y="6249557"/>
            <a:ext cx="3860197" cy="457285"/>
          </a:xfrm>
          <a:prstGeom prst="rect">
            <a:avLst/>
          </a:prstGeom>
          <a:noFill/>
          <a:ln w="9525">
            <a:noFill/>
          </a:ln>
        </p:spPr>
        <p:txBody>
          <a:bodyPr anchor="b" anchorCtr="0"/>
          <a:lstStyle>
            <a:defPPr>
              <a:defRPr lang="zh-CN"/>
            </a:defPPr>
            <a:lvl1pPr marL="0" indent="0" algn="ctr" defTabSz="914400" eaLnBrk="1" fontAlgn="base" hangingPunct="1">
              <a:lnSpc>
                <a:spcPct val="100000"/>
              </a:lnSpc>
              <a:spcBef>
                <a:spcPct val="0"/>
              </a:spcBef>
              <a:spcAft>
                <a:spcPct val="0"/>
              </a:spcAft>
              <a:buClrTx/>
              <a:buSzTx/>
              <a:buFont typeface="Arial"/>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ctr"/>
            <a:endParaRPr lang="zh-CN" altLang="en-US" sz="1200" b="0"/>
          </a:p>
        </p:txBody>
      </p:sp>
      <p:sp>
        <p:nvSpPr>
          <p:cNvPr id="6" name="灯片编号占位符 252933"/>
          <p:cNvSpPr>
            <a:spLocks noGrp="1"/>
          </p:cNvSpPr>
          <p:nvPr>
            <p:ph type="sldNum" sz="quarter" idx="12"/>
            <p:custDataLst>
              <p:tags r:id="rId5"/>
            </p:custDataLst>
          </p:nvPr>
        </p:nvSpPr>
        <p:spPr>
          <a:xfrm>
            <a:off x="8736235" y="6244794"/>
            <a:ext cx="2844356" cy="457285"/>
          </a:xfrm>
          <a:prstGeom prst="rect">
            <a:avLst/>
          </a:prstGeom>
          <a:noFill/>
          <a:ln w="9525">
            <a:noFill/>
          </a:ln>
        </p:spPr>
        <p:txBody>
          <a:bodyPr anchor="b" anchorCtr="0"/>
          <a:lstStyle>
            <a:defPPr>
              <a:defRPr lang="zh-CN"/>
            </a:defPPr>
            <a:lvl1pPr marL="0" indent="0" algn="r" defTabSz="914400" eaLnBrk="1" fontAlgn="base" hangingPunct="1">
              <a:lnSpc>
                <a:spcPct val="100000"/>
              </a:lnSpc>
              <a:spcBef>
                <a:spcPct val="0"/>
              </a:spcBef>
              <a:spcAft>
                <a:spcPct val="0"/>
              </a:spcAft>
              <a:buClrTx/>
              <a:buSzTx/>
              <a:buFont typeface="Arial"/>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Font typeface="Arial"/>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r"/>
            <a:fld id="{CD70C6E6-6008-4DE3-B80D-D791BB062D5C}" type="slidenum">
              <a:rPr lang="zh-CN" altLang="en-US" sz="1200" b="0">
                <a:latin typeface="Garamond" panose="02020404030301010803" pitchFamily="18" charset="0"/>
              </a:rPr>
              <a:t>‹#›</a:t>
            </a:fld>
            <a:endParaRPr lang="zh-CN" altLang="en-US" sz="1200" b="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2021-5-4</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69825" y="1296240"/>
            <a:ext cx="5282416" cy="5040933"/>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6765"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237950" y="1296240"/>
            <a:ext cx="5282416" cy="5040933"/>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2021-5-4</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10569483" y="952684"/>
            <a:ext cx="950835" cy="5389905"/>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820" y="952676"/>
            <a:ext cx="9826565" cy="5389905"/>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2021-5-4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65.xml"/><Relationship Id="rId18" Type="http://schemas.openxmlformats.org/officeDocument/2006/relationships/tags" Target="../tags/tag70.xml"/><Relationship Id="rId26" Type="http://schemas.openxmlformats.org/officeDocument/2006/relationships/image" Target="../media/image6.png"/><Relationship Id="rId3" Type="http://schemas.openxmlformats.org/officeDocument/2006/relationships/slideLayout" Target="../slideLayouts/slideLayout14.xml"/><Relationship Id="rId21" Type="http://schemas.openxmlformats.org/officeDocument/2006/relationships/tags" Target="../tags/tag73.xml"/><Relationship Id="rId7" Type="http://schemas.openxmlformats.org/officeDocument/2006/relationships/slideLayout" Target="../slideLayouts/slideLayout18.xml"/><Relationship Id="rId12" Type="http://schemas.openxmlformats.org/officeDocument/2006/relationships/theme" Target="../theme/theme2.xml"/><Relationship Id="rId17" Type="http://schemas.openxmlformats.org/officeDocument/2006/relationships/tags" Target="../tags/tag69.xml"/><Relationship Id="rId25" Type="http://schemas.openxmlformats.org/officeDocument/2006/relationships/image" Target="../media/image5.png"/><Relationship Id="rId2" Type="http://schemas.openxmlformats.org/officeDocument/2006/relationships/slideLayout" Target="../slideLayouts/slideLayout13.xml"/><Relationship Id="rId16" Type="http://schemas.openxmlformats.org/officeDocument/2006/relationships/tags" Target="../tags/tag68.xml"/><Relationship Id="rId20" Type="http://schemas.openxmlformats.org/officeDocument/2006/relationships/tags" Target="../tags/tag72.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image" Target="../media/image4.png"/><Relationship Id="rId5" Type="http://schemas.openxmlformats.org/officeDocument/2006/relationships/slideLayout" Target="../slideLayouts/slideLayout16.xml"/><Relationship Id="rId15" Type="http://schemas.openxmlformats.org/officeDocument/2006/relationships/tags" Target="../tags/tag67.xml"/><Relationship Id="rId23" Type="http://schemas.openxmlformats.org/officeDocument/2006/relationships/image" Target="../media/image3.jpeg"/><Relationship Id="rId10" Type="http://schemas.openxmlformats.org/officeDocument/2006/relationships/slideLayout" Target="../slideLayouts/slideLayout21.xml"/><Relationship Id="rId19" Type="http://schemas.openxmlformats.org/officeDocument/2006/relationships/tags" Target="../tags/tag7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ags" Target="../tags/tag66.xml"/><Relationship Id="rId22" Type="http://schemas.openxmlformats.org/officeDocument/2006/relationships/tags" Target="../tags/tag7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ags" Target="../tags/tag133.xml"/><Relationship Id="rId18" Type="http://schemas.openxmlformats.org/officeDocument/2006/relationships/tags" Target="../tags/tag138.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17" Type="http://schemas.openxmlformats.org/officeDocument/2006/relationships/tags" Target="../tags/tag137.xml"/><Relationship Id="rId2" Type="http://schemas.openxmlformats.org/officeDocument/2006/relationships/slideLayout" Target="../slideLayouts/slideLayout24.xml"/><Relationship Id="rId16" Type="http://schemas.openxmlformats.org/officeDocument/2006/relationships/tags" Target="../tags/tag136.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tags" Target="../tags/tag135.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ags" Target="../tags/tag13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tags" Target="../tags/tag194.xml"/><Relationship Id="rId18" Type="http://schemas.openxmlformats.org/officeDocument/2006/relationships/tags" Target="../tags/tag199.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17" Type="http://schemas.openxmlformats.org/officeDocument/2006/relationships/tags" Target="../tags/tag198.xml"/><Relationship Id="rId2" Type="http://schemas.openxmlformats.org/officeDocument/2006/relationships/slideLayout" Target="../slideLayouts/slideLayout35.xml"/><Relationship Id="rId16" Type="http://schemas.openxmlformats.org/officeDocument/2006/relationships/tags" Target="../tags/tag197.xml"/><Relationship Id="rId20" Type="http://schemas.openxmlformats.org/officeDocument/2006/relationships/image" Target="../media/image7.jpeg"/><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tags" Target="../tags/tag196.xml"/><Relationship Id="rId10" Type="http://schemas.openxmlformats.org/officeDocument/2006/relationships/slideLayout" Target="../slideLayouts/slideLayout43.xml"/><Relationship Id="rId19" Type="http://schemas.openxmlformats.org/officeDocument/2006/relationships/tags" Target="../tags/tag200.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tags" Target="../tags/tag19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tags" Target="../tags/tag259.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17" Type="http://schemas.openxmlformats.org/officeDocument/2006/relationships/tags" Target="../tags/tag263.xml"/><Relationship Id="rId2" Type="http://schemas.openxmlformats.org/officeDocument/2006/relationships/slideLayout" Target="../slideLayouts/slideLayout46.xml"/><Relationship Id="rId16" Type="http://schemas.openxmlformats.org/officeDocument/2006/relationships/tags" Target="../tags/tag262.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tags" Target="../tags/tag261.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tags" Target="../tags/tag26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tags" Target="../tags/tag322.xml"/><Relationship Id="rId18" Type="http://schemas.openxmlformats.org/officeDocument/2006/relationships/tags" Target="../tags/tag327.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17" Type="http://schemas.openxmlformats.org/officeDocument/2006/relationships/tags" Target="../tags/tag326.xml"/><Relationship Id="rId2" Type="http://schemas.openxmlformats.org/officeDocument/2006/relationships/slideLayout" Target="../slideLayouts/slideLayout57.xml"/><Relationship Id="rId16" Type="http://schemas.openxmlformats.org/officeDocument/2006/relationships/tags" Target="../tags/tag325.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tags" Target="../tags/tag324.xml"/><Relationship Id="rId10" Type="http://schemas.openxmlformats.org/officeDocument/2006/relationships/slideLayout" Target="../slideLayouts/slideLayout65.xml"/><Relationship Id="rId19" Type="http://schemas.openxmlformats.org/officeDocument/2006/relationships/tags" Target="../tags/tag328.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tags" Target="../tags/tag3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69777" y="432080"/>
            <a:ext cx="10850541" cy="648120"/>
          </a:xfrm>
          <a:prstGeom prst="rect">
            <a:avLst/>
          </a:prstGeom>
        </p:spPr>
        <p:txBody>
          <a:bodyPr vert="horz" lIns="101600" tIns="38100" rIns="76200" bIns="38100" rtlCol="0" anchor="ctr" anchorCtr="0">
            <a:no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669777" y="1296240"/>
            <a:ext cx="10850541" cy="5040933"/>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5"/>
            </p:custDataLst>
          </p:nvPr>
        </p:nvSpPr>
        <p:spPr>
          <a:xfrm>
            <a:off x="879605" y="6351009"/>
            <a:ext cx="2699578" cy="316859"/>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2021-5-4</a:t>
            </a:fld>
            <a:endParaRPr lang="zh-CN" altLang="en-US"/>
          </a:p>
        </p:txBody>
      </p:sp>
      <p:sp>
        <p:nvSpPr>
          <p:cNvPr id="5" name="页脚占位符 4"/>
          <p:cNvSpPr>
            <a:spLocks noGrp="1"/>
          </p:cNvSpPr>
          <p:nvPr>
            <p:ph type="ftr" sz="quarter" idx="3"/>
            <p:custDataLst>
              <p:tags r:id="rId16"/>
            </p:custDataLst>
          </p:nvPr>
        </p:nvSpPr>
        <p:spPr>
          <a:xfrm>
            <a:off x="4115357" y="6351009"/>
            <a:ext cx="3959381" cy="316859"/>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609255" y="6351009"/>
            <a:ext cx="2699578" cy="316859"/>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7" name="KSO_TEMPLATE" hidden="1"/>
          <p:cNvSpPr/>
          <p:nvPr>
            <p:custDataLst>
              <p:tags r:id="rId18"/>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random/>
  </p:transition>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6765"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39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 6" descr="图片1"/>
          <p:cNvPicPr>
            <a:picLocks noChangeAspect="1"/>
          </p:cNvPicPr>
          <p:nvPr userDrawn="1">
            <p:custDataLst>
              <p:tags r:id="rId13"/>
            </p:custDataLst>
          </p:nvPr>
        </p:nvPicPr>
        <p:blipFill>
          <a:blip r:embed="rId23"/>
          <a:stretch>
            <a:fillRect/>
          </a:stretch>
        </p:blipFill>
        <p:spPr>
          <a:xfrm>
            <a:off x="-635" y="-6351"/>
            <a:ext cx="12192000" cy="6859905"/>
          </a:xfrm>
          <a:prstGeom prst="rect">
            <a:avLst/>
          </a:prstGeom>
        </p:spPr>
      </p:pic>
      <p:sp>
        <p:nvSpPr>
          <p:cNvPr id="2" name="标题占位符 1"/>
          <p:cNvSpPr>
            <a:spLocks noGrp="1"/>
          </p:cNvSpPr>
          <p:nvPr>
            <p:ph type="title"/>
            <p:custDataLst>
              <p:tags r:id="rId14"/>
            </p:custDataLst>
          </p:nvPr>
        </p:nvSpPr>
        <p:spPr>
          <a:xfrm>
            <a:off x="838069" y="365193"/>
            <a:ext cx="10513957" cy="1325808"/>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15"/>
            </p:custDataLst>
          </p:nvPr>
        </p:nvSpPr>
        <p:spPr>
          <a:xfrm>
            <a:off x="838069" y="1825963"/>
            <a:ext cx="10513957" cy="435214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custDataLst>
              <p:tags r:id="rId16"/>
            </p:custDataLst>
          </p:nvPr>
        </p:nvSpPr>
        <p:spPr>
          <a:xfrm>
            <a:off x="838069" y="6357527"/>
            <a:ext cx="2742771" cy="365193"/>
          </a:xfrm>
          <a:prstGeom prst="rect">
            <a:avLst/>
          </a:prstGeom>
        </p:spPr>
        <p:txBody>
          <a:bodyPr vert="horz" lIns="91440" tIns="45720" rIns="91440" bIns="45720" rtlCol="0" anchor="ctr"/>
          <a:lstStyle>
            <a:lvl1pPr algn="l">
              <a:defRPr sz="1200">
                <a:solidFill>
                  <a:schemeClr val="tx1">
                    <a:tint val="75000"/>
                  </a:schemeClr>
                </a:solidFill>
              </a:defRPr>
            </a:lvl1pPr>
          </a:lstStyle>
          <a:p>
            <a:fld id="{EB571518-16B6-4828-9618-76634EB9893A}" type="datetimeFigureOut">
              <a:rPr lang="zh-CN" altLang="en-US" smtClean="0"/>
              <a:t>2021-5-4</a:t>
            </a:fld>
            <a:endParaRPr lang="zh-CN" altLang="en-US"/>
          </a:p>
        </p:txBody>
      </p:sp>
      <p:sp>
        <p:nvSpPr>
          <p:cNvPr id="5" name="页脚占位符 4"/>
          <p:cNvSpPr>
            <a:spLocks noGrp="1"/>
          </p:cNvSpPr>
          <p:nvPr>
            <p:ph type="ftr" sz="quarter" idx="3"/>
            <p:custDataLst>
              <p:tags r:id="rId17"/>
            </p:custDataLst>
          </p:nvPr>
        </p:nvSpPr>
        <p:spPr>
          <a:xfrm>
            <a:off x="4037969" y="6357527"/>
            <a:ext cx="4114157" cy="36519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8"/>
            </p:custDataLst>
          </p:nvPr>
        </p:nvSpPr>
        <p:spPr>
          <a:xfrm>
            <a:off x="8609255" y="6357527"/>
            <a:ext cx="2742771" cy="365193"/>
          </a:xfrm>
          <a:prstGeom prst="rect">
            <a:avLst/>
          </a:prstGeom>
        </p:spPr>
        <p:txBody>
          <a:bodyPr vert="horz" lIns="91440" tIns="45720" rIns="91440" bIns="45720" rtlCol="0" anchor="ctr"/>
          <a:lstStyle>
            <a:lvl1pPr algn="r">
              <a:defRPr sz="1200">
                <a:solidFill>
                  <a:schemeClr val="tx1">
                    <a:tint val="75000"/>
                  </a:schemeClr>
                </a:solidFill>
              </a:defRPr>
            </a:lvl1pPr>
          </a:lstStyle>
          <a:p>
            <a:fld id="{2E6017D1-212A-4BCD-8837-E6AAB3BE0426}" type="slidenum">
              <a:rPr lang="zh-CN" altLang="en-US" smtClean="0"/>
              <a:t>‹#›</a:t>
            </a:fld>
            <a:endParaRPr lang="zh-CN" altLang="en-US"/>
          </a:p>
        </p:txBody>
      </p:sp>
      <p:pic>
        <p:nvPicPr>
          <p:cNvPr id="58" name="图片 57"/>
          <p:cNvPicPr>
            <a:picLocks noChangeAspect="1"/>
          </p:cNvPicPr>
          <p:nvPr userDrawn="1">
            <p:custDataLst>
              <p:tags r:id="rId19"/>
            </p:custDataLst>
          </p:nvPr>
        </p:nvPicPr>
        <p:blipFill>
          <a:blip r:embed="rId24"/>
          <a:stretch>
            <a:fillRect/>
          </a:stretch>
        </p:blipFill>
        <p:spPr>
          <a:xfrm>
            <a:off x="0" y="0"/>
            <a:ext cx="12190095" cy="647820"/>
          </a:xfrm>
          <a:prstGeom prst="rect">
            <a:avLst/>
          </a:prstGeom>
        </p:spPr>
      </p:pic>
      <p:pic>
        <p:nvPicPr>
          <p:cNvPr id="59" name="图片 58"/>
          <p:cNvPicPr>
            <a:picLocks noChangeAspect="1"/>
          </p:cNvPicPr>
          <p:nvPr userDrawn="1">
            <p:custDataLst>
              <p:tags r:id="rId20"/>
            </p:custDataLst>
          </p:nvPr>
        </p:nvPicPr>
        <p:blipFill>
          <a:blip r:embed="rId24"/>
          <a:stretch>
            <a:fillRect/>
          </a:stretch>
        </p:blipFill>
        <p:spPr>
          <a:xfrm flipV="1">
            <a:off x="0" y="6211450"/>
            <a:ext cx="12190095" cy="647820"/>
          </a:xfrm>
          <a:prstGeom prst="rect">
            <a:avLst/>
          </a:prstGeom>
        </p:spPr>
      </p:pic>
      <p:pic>
        <p:nvPicPr>
          <p:cNvPr id="62" name="图片 61"/>
          <p:cNvPicPr>
            <a:picLocks noChangeAspect="1"/>
          </p:cNvPicPr>
          <p:nvPr userDrawn="1">
            <p:custDataLst>
              <p:tags r:id="rId21"/>
            </p:custDataLst>
          </p:nvPr>
        </p:nvPicPr>
        <p:blipFill>
          <a:blip r:embed="rId25"/>
          <a:stretch>
            <a:fillRect/>
          </a:stretch>
        </p:blipFill>
        <p:spPr>
          <a:xfrm>
            <a:off x="9092039" y="0"/>
            <a:ext cx="3098056" cy="1916240"/>
          </a:xfrm>
          <a:prstGeom prst="rect">
            <a:avLst/>
          </a:prstGeom>
        </p:spPr>
      </p:pic>
      <p:pic>
        <p:nvPicPr>
          <p:cNvPr id="63" name="图片 62"/>
          <p:cNvPicPr>
            <a:picLocks noChangeAspect="1"/>
          </p:cNvPicPr>
          <p:nvPr userDrawn="1">
            <p:custDataLst>
              <p:tags r:id="rId22"/>
            </p:custDataLst>
          </p:nvPr>
        </p:nvPicPr>
        <p:blipFill>
          <a:blip r:embed="rId26"/>
          <a:srcRect b="-2"/>
          <a:stretch>
            <a:fillRect/>
          </a:stretch>
        </p:blipFill>
        <p:spPr>
          <a:xfrm>
            <a:off x="0" y="3382455"/>
            <a:ext cx="2757283" cy="3476815"/>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with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1000"/>
                                        <p:tgtEl>
                                          <p:spTgt spid="58"/>
                                        </p:tgtEl>
                                      </p:cBhvr>
                                    </p:animEffect>
                                    <p:anim calcmode="lin" valueType="num">
                                      <p:cBhvr>
                                        <p:cTn id="8" dur="1000" fill="hold"/>
                                        <p:tgtEl>
                                          <p:spTgt spid="58"/>
                                        </p:tgtEl>
                                        <p:attrNameLst>
                                          <p:attrName>ppt_x</p:attrName>
                                        </p:attrNameLst>
                                      </p:cBhvr>
                                      <p:tavLst>
                                        <p:tav tm="0">
                                          <p:val>
                                            <p:strVal val="#ppt_x"/>
                                          </p:val>
                                        </p:tav>
                                        <p:tav tm="100000">
                                          <p:val>
                                            <p:strVal val="#ppt_x"/>
                                          </p:val>
                                        </p:tav>
                                      </p:tavLst>
                                    </p:anim>
                                    <p:anim calcmode="lin" valueType="num">
                                      <p:cBhvr>
                                        <p:cTn id="9" dur="1000" fill="hold"/>
                                        <p:tgtEl>
                                          <p:spTgt spid="5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fade">
                                      <p:cBhvr>
                                        <p:cTn id="12" dur="1000"/>
                                        <p:tgtEl>
                                          <p:spTgt spid="59"/>
                                        </p:tgtEl>
                                      </p:cBhvr>
                                    </p:animEffect>
                                    <p:anim calcmode="lin" valueType="num">
                                      <p:cBhvr>
                                        <p:cTn id="13" dur="1000" fill="hold"/>
                                        <p:tgtEl>
                                          <p:spTgt spid="59"/>
                                        </p:tgtEl>
                                        <p:attrNameLst>
                                          <p:attrName>ppt_x</p:attrName>
                                        </p:attrNameLst>
                                      </p:cBhvr>
                                      <p:tavLst>
                                        <p:tav tm="0">
                                          <p:val>
                                            <p:strVal val="#ppt_x"/>
                                          </p:val>
                                        </p:tav>
                                        <p:tav tm="100000">
                                          <p:val>
                                            <p:strVal val="#ppt_x"/>
                                          </p:val>
                                        </p:tav>
                                      </p:tavLst>
                                    </p:anim>
                                    <p:anim calcmode="lin" valueType="num">
                                      <p:cBhvr>
                                        <p:cTn id="14" dur="1000" fill="hold"/>
                                        <p:tgtEl>
                                          <p:spTgt spid="59"/>
                                        </p:tgtEl>
                                        <p:attrNameLst>
                                          <p:attrName>ppt_y</p:attrName>
                                        </p:attrNameLst>
                                      </p:cBhvr>
                                      <p:tavLst>
                                        <p:tav tm="0">
                                          <p:val>
                                            <p:strVal val="#ppt_y+.1"/>
                                          </p:val>
                                        </p:tav>
                                        <p:tav tm="100000">
                                          <p:val>
                                            <p:strVal val="#ppt_y"/>
                                          </p:val>
                                        </p:tav>
                                      </p:tavLst>
                                    </p:anim>
                                  </p:childTnLst>
                                </p:cTn>
                              </p:par>
                              <p:par>
                                <p:cTn id="15" presetID="2" presetClass="entr" presetSubtype="2" fill="hold" nodeType="withEffect">
                                  <p:stCondLst>
                                    <p:cond delay="750"/>
                                  </p:stCondLst>
                                  <p:childTnLst>
                                    <p:set>
                                      <p:cBhvr>
                                        <p:cTn id="16" dur="1" fill="hold">
                                          <p:stCondLst>
                                            <p:cond delay="0"/>
                                          </p:stCondLst>
                                        </p:cTn>
                                        <p:tgtEl>
                                          <p:spTgt spid="62"/>
                                        </p:tgtEl>
                                        <p:attrNameLst>
                                          <p:attrName>style.visibility</p:attrName>
                                        </p:attrNameLst>
                                      </p:cBhvr>
                                      <p:to>
                                        <p:strVal val="visible"/>
                                      </p:to>
                                    </p:set>
                                    <p:anim calcmode="lin" valueType="num">
                                      <p:cBhvr additive="base">
                                        <p:cTn id="17" dur="750" fill="hold"/>
                                        <p:tgtEl>
                                          <p:spTgt spid="62"/>
                                        </p:tgtEl>
                                        <p:attrNameLst>
                                          <p:attrName>ppt_x</p:attrName>
                                        </p:attrNameLst>
                                      </p:cBhvr>
                                      <p:tavLst>
                                        <p:tav tm="0">
                                          <p:val>
                                            <p:strVal val="1+#ppt_w/2"/>
                                          </p:val>
                                        </p:tav>
                                        <p:tav tm="100000">
                                          <p:val>
                                            <p:strVal val="#ppt_x"/>
                                          </p:val>
                                        </p:tav>
                                      </p:tavLst>
                                    </p:anim>
                                    <p:anim calcmode="lin" valueType="num">
                                      <p:cBhvr additive="base">
                                        <p:cTn id="18" dur="750" fill="hold"/>
                                        <p:tgtEl>
                                          <p:spTgt spid="62"/>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750"/>
                                  </p:stCondLst>
                                  <p:childTnLst>
                                    <p:set>
                                      <p:cBhvr>
                                        <p:cTn id="20" dur="1" fill="hold">
                                          <p:stCondLst>
                                            <p:cond delay="0"/>
                                          </p:stCondLst>
                                        </p:cTn>
                                        <p:tgtEl>
                                          <p:spTgt spid="63"/>
                                        </p:tgtEl>
                                        <p:attrNameLst>
                                          <p:attrName>style.visibility</p:attrName>
                                        </p:attrNameLst>
                                      </p:cBhvr>
                                      <p:to>
                                        <p:strVal val="visible"/>
                                      </p:to>
                                    </p:set>
                                    <p:anim calcmode="lin" valueType="num">
                                      <p:cBhvr additive="base">
                                        <p:cTn id="21" dur="750" fill="hold"/>
                                        <p:tgtEl>
                                          <p:spTgt spid="63"/>
                                        </p:tgtEl>
                                        <p:attrNameLst>
                                          <p:attrName>ppt_x</p:attrName>
                                        </p:attrNameLst>
                                      </p:cBhvr>
                                      <p:tavLst>
                                        <p:tav tm="0">
                                          <p:val>
                                            <p:strVal val="0-#ppt_w/2"/>
                                          </p:val>
                                        </p:tav>
                                        <p:tav tm="100000">
                                          <p:val>
                                            <p:strVal val="#ppt_x"/>
                                          </p:val>
                                        </p:tav>
                                      </p:tavLst>
                                    </p:anim>
                                    <p:anim calcmode="lin" valueType="num">
                                      <p:cBhvr additive="base">
                                        <p:cTn id="22" dur="750" fill="hold"/>
                                        <p:tgtEl>
                                          <p:spTgt spid="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latinLnBrk="0" hangingPunct="1">
        <a:lnSpc>
          <a:spcPct val="90000"/>
        </a:lnSpc>
        <a:spcBef>
          <a:spcPct val="0"/>
        </a:spcBef>
        <a:buNone/>
        <a:defRPr sz="4000" kern="1200">
          <a:solidFill>
            <a:schemeClr val="tx1">
              <a:lumMod val="75000"/>
              <a:lumOff val="25000"/>
            </a:schemeClr>
          </a:solidFill>
          <a:latin typeface="黑体" panose="02010609060101010101" pitchFamily="2" charset="-122"/>
          <a:ea typeface="黑体" panose="02010609060101010101"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lumMod val="75000"/>
              <a:lumOff val="25000"/>
            </a:schemeClr>
          </a:solidFill>
          <a:latin typeface="黑体" panose="02010609060101010101" pitchFamily="2" charset="-122"/>
          <a:ea typeface="黑体" panose="0201060906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75000"/>
              <a:lumOff val="25000"/>
            </a:schemeClr>
          </a:solidFill>
          <a:latin typeface="黑体" panose="02010609060101010101" pitchFamily="2" charset="-122"/>
          <a:ea typeface="黑体" panose="02010609060101010101"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黑体" panose="02010609060101010101" pitchFamily="2" charset="-122"/>
          <a:ea typeface="黑体" panose="0201060906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黑体" panose="02010609060101010101" pitchFamily="2" charset="-122"/>
          <a:ea typeface="黑体" panose="02010609060101010101" pitchFamily="2" charset="-122"/>
          <a:cs typeface="+mn-cs"/>
        </a:defRPr>
      </a:lvl4pPr>
      <a:lvl5pPr marL="2056765"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黑体" panose="02010609060101010101" pitchFamily="2" charset="-122"/>
          <a:ea typeface="黑体" panose="02010609060101010101" pitchFamily="2" charset="-122"/>
          <a:cs typeface="+mn-cs"/>
        </a:defRPr>
      </a:lvl5pPr>
      <a:lvl6pPr marL="25139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69777" y="432080"/>
            <a:ext cx="10850541" cy="648120"/>
          </a:xfrm>
          <a:prstGeom prst="rect">
            <a:avLst/>
          </a:prstGeom>
        </p:spPr>
        <p:txBody>
          <a:bodyPr vert="horz" lIns="101600" tIns="38100" rIns="76200" bIns="38100" rtlCol="0" anchor="ctr" anchorCtr="0">
            <a:no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669777" y="1296240"/>
            <a:ext cx="10850541" cy="5040933"/>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5"/>
            </p:custDataLst>
          </p:nvPr>
        </p:nvSpPr>
        <p:spPr>
          <a:xfrm>
            <a:off x="879605" y="6351009"/>
            <a:ext cx="2699578" cy="316859"/>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2021-5-4</a:t>
            </a:fld>
            <a:endParaRPr lang="zh-CN" altLang="en-US"/>
          </a:p>
        </p:txBody>
      </p:sp>
      <p:sp>
        <p:nvSpPr>
          <p:cNvPr id="5" name="页脚占位符 4"/>
          <p:cNvSpPr>
            <a:spLocks noGrp="1"/>
          </p:cNvSpPr>
          <p:nvPr>
            <p:ph type="ftr" sz="quarter" idx="3"/>
            <p:custDataLst>
              <p:tags r:id="rId16"/>
            </p:custDataLst>
          </p:nvPr>
        </p:nvSpPr>
        <p:spPr>
          <a:xfrm>
            <a:off x="4115357" y="6351009"/>
            <a:ext cx="3959381" cy="316859"/>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609255" y="6351009"/>
            <a:ext cx="2699578" cy="316859"/>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7" name="KSO_TEMPLATE" hidden="1"/>
          <p:cNvSpPr/>
          <p:nvPr>
            <p:custDataLst>
              <p:tags r:id="rId18"/>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random/>
  </p:transition>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6765"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39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97152" name="图片 2097151"/>
          <p:cNvPicPr>
            <a:picLocks noChangeAspect="1"/>
          </p:cNvPicPr>
          <p:nvPr>
            <p:custDataLst>
              <p:tags r:id="rId13"/>
            </p:custDataLst>
          </p:nvPr>
        </p:nvPicPr>
        <p:blipFill>
          <a:blip r:embed="rId20"/>
          <a:srcRect t="4333" b="63654"/>
          <a:stretch>
            <a:fillRect/>
          </a:stretch>
        </p:blipFill>
        <p:spPr>
          <a:xfrm>
            <a:off x="0" y="0"/>
            <a:ext cx="12190095" cy="2181629"/>
          </a:xfrm>
          <a:prstGeom prst="rect">
            <a:avLst/>
          </a:prstGeom>
          <a:noFill/>
          <a:ln w="9525">
            <a:noFill/>
          </a:ln>
        </p:spPr>
      </p:pic>
      <p:sp>
        <p:nvSpPr>
          <p:cNvPr id="1048586" name="矩形 1048585"/>
          <p:cNvSpPr/>
          <p:nvPr>
            <p:custDataLst>
              <p:tags r:id="rId14"/>
            </p:custDataLst>
          </p:nvPr>
        </p:nvSpPr>
        <p:spPr>
          <a:xfrm>
            <a:off x="0" y="5036483"/>
            <a:ext cx="12190095" cy="1956162"/>
          </a:xfrm>
          <a:prstGeom prst="rect">
            <a:avLst/>
          </a:prstGeom>
          <a:solidFill>
            <a:srgbClr val="FFFFFF"/>
          </a:solidFill>
          <a:ln w="9525">
            <a:noFill/>
          </a:ln>
        </p:spPr>
        <p:txBody>
          <a:bodyPr vert="horz" lIns="91456" tIns="45728" rIns="91456" bIns="45728" anchor="ctr"/>
          <a:lstStyle/>
          <a:p>
            <a:pPr marL="0" lvl="0" indent="0" algn="ctr" rtl="0" eaLnBrk="1" fontAlgn="base" latinLnBrk="0" hangingPunct="1">
              <a:lnSpc>
                <a:spcPct val="100000"/>
              </a:lnSpc>
              <a:spcBef>
                <a:spcPct val="0"/>
              </a:spcBef>
              <a:spcAft>
                <a:spcPct val="0"/>
              </a:spcAft>
              <a:buFontTx/>
              <a:buNone/>
            </a:pPr>
            <a:endParaRPr lang="zh-CN" altLang="en-US" u="none" baseline="0">
              <a:solidFill>
                <a:srgbClr val="FFFFFF"/>
              </a:solidFill>
              <a:latin typeface="Calibri"/>
              <a:ea typeface="幼圆" panose="02010509060101010101" pitchFamily="49" charset="-122"/>
            </a:endParaRPr>
          </a:p>
        </p:txBody>
      </p:sp>
      <p:sp>
        <p:nvSpPr>
          <p:cNvPr id="1048587" name="标题 1048586"/>
          <p:cNvSpPr>
            <a:spLocks noGrp="1"/>
          </p:cNvSpPr>
          <p:nvPr>
            <p:ph type="title"/>
            <p:custDataLst>
              <p:tags r:id="rId15"/>
            </p:custDataLst>
          </p:nvPr>
        </p:nvSpPr>
        <p:spPr>
          <a:xfrm>
            <a:off x="567178" y="785959"/>
            <a:ext cx="11055739" cy="787546"/>
          </a:xfrm>
          <a:prstGeom prst="rect">
            <a:avLst/>
          </a:prstGeom>
          <a:noFill/>
          <a:ln w="9525">
            <a:noFill/>
          </a:ln>
        </p:spPr>
        <p:txBody>
          <a:bodyPr vert="horz" lIns="91440" tIns="45720" rIns="91440" bIns="45720" anchor="b"/>
          <a:lstStyle/>
          <a:p>
            <a:pPr lvl="0"/>
            <a:r>
              <a:rPr lang="zh-CN" altLang="en-US"/>
              <a:t>单击此处编辑母版标题样式</a:t>
            </a:r>
            <a:endParaRPr lang="en-US" altLang="en-US"/>
          </a:p>
        </p:txBody>
      </p:sp>
      <p:sp>
        <p:nvSpPr>
          <p:cNvPr id="1048588" name="日期占位符 1048587"/>
          <p:cNvSpPr>
            <a:spLocks noGrp="1"/>
          </p:cNvSpPr>
          <p:nvPr>
            <p:ph type="dt" sz="half" idx="1"/>
            <p:custDataLst>
              <p:tags r:id="rId16"/>
            </p:custDataLst>
          </p:nvPr>
        </p:nvSpPr>
        <p:spPr>
          <a:xfrm>
            <a:off x="838069" y="6357527"/>
            <a:ext cx="2742771" cy="365193"/>
          </a:xfrm>
          <a:prstGeom prst="rect">
            <a:avLst/>
          </a:prstGeom>
          <a:noFill/>
          <a:ln w="9525">
            <a:noFill/>
          </a:ln>
        </p:spPr>
        <p:txBody>
          <a:bodyPr vert="horz" lIns="91440" tIns="45720" rIns="91440" bIns="45720" anchor="ctr"/>
          <a:lstStyle>
            <a:lvl1pPr marL="0" indent="0" algn="l" fontAlgn="base">
              <a:buFontTx/>
              <a:defRPr sz="1200" b="1">
                <a:solidFill>
                  <a:srgbClr val="999A9B"/>
                </a:solidFill>
                <a:latin typeface="Calibri"/>
                <a:ea typeface="幼圆" panose="02010509060101010101" pitchFamily="49" charset="-122"/>
              </a:defRPr>
            </a:lvl1pPr>
          </a:lstStyle>
          <a:p>
            <a:pPr lvl="0" eaLnBrk="1" latinLnBrk="0" hangingPunct="1">
              <a:lnSpc>
                <a:spcPct val="100000"/>
              </a:lnSpc>
              <a:spcBef>
                <a:spcPct val="0"/>
              </a:spcBef>
              <a:spcAft>
                <a:spcPct val="0"/>
              </a:spcAft>
              <a:buNone/>
            </a:pPr>
            <a:endParaRPr lang="zh-CN" altLang="en-US"/>
          </a:p>
        </p:txBody>
      </p:sp>
      <p:sp>
        <p:nvSpPr>
          <p:cNvPr id="1048589" name="页脚占位符 1048588"/>
          <p:cNvSpPr>
            <a:spLocks noGrp="1"/>
          </p:cNvSpPr>
          <p:nvPr>
            <p:ph type="ftr" sz="quarter" idx="2"/>
            <p:custDataLst>
              <p:tags r:id="rId17"/>
            </p:custDataLst>
          </p:nvPr>
        </p:nvSpPr>
        <p:spPr>
          <a:xfrm>
            <a:off x="4037969" y="6357527"/>
            <a:ext cx="4114157" cy="365193"/>
          </a:xfrm>
          <a:prstGeom prst="rect">
            <a:avLst/>
          </a:prstGeom>
          <a:noFill/>
          <a:ln w="9525">
            <a:noFill/>
          </a:ln>
        </p:spPr>
        <p:txBody>
          <a:bodyPr vert="horz" lIns="91440" tIns="45720" rIns="91440" bIns="45720" anchor="ctr"/>
          <a:lstStyle>
            <a:lvl1pPr marL="0" indent="0" algn="l" fontAlgn="base">
              <a:buFontTx/>
              <a:defRPr sz="2400" b="1">
                <a:solidFill>
                  <a:srgbClr val="55575A"/>
                </a:solidFill>
                <a:latin typeface="Calibri"/>
                <a:ea typeface="幼圆" panose="02010509060101010101" pitchFamily="49" charset="-122"/>
              </a:defRPr>
            </a:lvl1pPr>
          </a:lstStyle>
          <a:p>
            <a:pPr lvl="0" eaLnBrk="1" latinLnBrk="0" hangingPunct="1">
              <a:lnSpc>
                <a:spcPct val="100000"/>
              </a:lnSpc>
              <a:spcBef>
                <a:spcPct val="0"/>
              </a:spcBef>
              <a:spcAft>
                <a:spcPct val="0"/>
              </a:spcAft>
              <a:buNone/>
            </a:pPr>
            <a:endParaRPr lang="zh-CN" altLang="en-US"/>
          </a:p>
        </p:txBody>
      </p:sp>
      <p:sp>
        <p:nvSpPr>
          <p:cNvPr id="1048590" name="灯片编号占位符 1048589"/>
          <p:cNvSpPr>
            <a:spLocks noGrp="1"/>
          </p:cNvSpPr>
          <p:nvPr>
            <p:ph type="sldNum" sz="quarter" idx="3"/>
            <p:custDataLst>
              <p:tags r:id="rId18"/>
            </p:custDataLst>
          </p:nvPr>
        </p:nvSpPr>
        <p:spPr>
          <a:xfrm>
            <a:off x="8609255" y="6357527"/>
            <a:ext cx="2742771" cy="365193"/>
          </a:xfrm>
          <a:prstGeom prst="rect">
            <a:avLst/>
          </a:prstGeom>
          <a:noFill/>
          <a:ln w="9525">
            <a:noFill/>
          </a:ln>
        </p:spPr>
        <p:txBody>
          <a:bodyPr vert="horz" lIns="91440" tIns="45720" rIns="91440" bIns="45720" anchor="ctr"/>
          <a:lstStyle>
            <a:lvl1pPr marL="0" indent="0" algn="r" fontAlgn="base">
              <a:buFontTx/>
              <a:defRPr sz="1200" b="1">
                <a:solidFill>
                  <a:srgbClr val="999A9B"/>
                </a:solidFill>
                <a:latin typeface="Arial" panose="020B0604020202020204" pitchFamily="34" charset="0"/>
                <a:ea typeface="宋体" panose="02010600030101010101" pitchFamily="2" charset="-122"/>
              </a:defRPr>
            </a:lvl1pPr>
          </a:lstStyle>
          <a:p>
            <a:pPr lvl="0" eaLnBrk="1" latinLnBrk="0" hangingPunct="1">
              <a:lnSpc>
                <a:spcPct val="100000"/>
              </a:lnSpc>
              <a:spcBef>
                <a:spcPct val="0"/>
              </a:spcBef>
              <a:spcAft>
                <a:spcPct val="0"/>
              </a:spcAft>
              <a:buNone/>
            </a:pPr>
            <a:fld id="{9A0DB2DC-4C9A-4742-B13C-FB6460FD3503}" type="slidenum">
              <a:rPr lang="zh-CN" altLang="en-US"/>
              <a:t>‹#›</a:t>
            </a:fld>
            <a:endParaRPr lang="zh-CN" altLang="en-US"/>
          </a:p>
        </p:txBody>
      </p:sp>
      <p:sp>
        <p:nvSpPr>
          <p:cNvPr id="1048591" name="文本占位符 1048590"/>
          <p:cNvSpPr>
            <a:spLocks noGrp="1"/>
          </p:cNvSpPr>
          <p:nvPr>
            <p:ph type="body" idx="4"/>
            <p:custDataLst>
              <p:tags r:id="rId19"/>
            </p:custDataLst>
          </p:nvPr>
        </p:nvSpPr>
        <p:spPr>
          <a:xfrm>
            <a:off x="567178" y="1757688"/>
            <a:ext cx="11055739" cy="4599839"/>
          </a:xfrm>
          <a:prstGeom prst="rect">
            <a:avLst/>
          </a:prstGeom>
          <a:noFill/>
          <a:ln w="9525">
            <a:noFill/>
          </a:ln>
        </p:spPr>
        <p:txBody>
          <a:bodyPr vert="horz" lIns="91440" tIns="45720" rIns="91440" bIns="45720" anchor="t"/>
          <a:lstStyle/>
          <a:p>
            <a:pPr lvl="0"/>
            <a:r>
              <a:rPr lang="zh-CN" altLang="en-US"/>
              <a:t>单击此处编辑母版文本样式</a:t>
            </a:r>
            <a:endParaRPr lang="en-US" altLang="en-US"/>
          </a:p>
          <a:p>
            <a:pPr lvl="1"/>
            <a:r>
              <a:rPr lang="zh-CN" altLang="en-US"/>
              <a:t>第二级</a:t>
            </a:r>
            <a:endParaRPr lang="en-US"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random/>
  </p:transition>
  <p:txStyles>
    <p:titleStyle>
      <a:lvl1pPr marL="0" lvl="0" indent="0" algn="l" defTabSz="914400" eaLnBrk="0" fontAlgn="base" latinLnBrk="0" hangingPunct="0">
        <a:lnSpc>
          <a:spcPct val="90000"/>
        </a:lnSpc>
        <a:spcBef>
          <a:spcPct val="0"/>
        </a:spcBef>
        <a:spcAft>
          <a:spcPct val="0"/>
        </a:spcAft>
        <a:buNone/>
        <a:defRPr sz="3200" b="1" kern="1200">
          <a:solidFill>
            <a:srgbClr val="4B4383"/>
          </a:solidFill>
          <a:latin typeface="+mj-lt"/>
          <a:ea typeface="+mj-ea"/>
          <a:cs typeface="+mj-cs"/>
        </a:defRPr>
      </a:lvl1pPr>
    </p:titleStyle>
    <p:bodyStyle>
      <a:lvl1pPr marL="355600" lvl="0" indent="-355600" algn="just" defTabSz="914400" eaLnBrk="0" fontAlgn="base" latinLnBrk="0" hangingPunct="0">
        <a:lnSpc>
          <a:spcPct val="110000"/>
        </a:lnSpc>
        <a:spcBef>
          <a:spcPts val="1800"/>
        </a:spcBef>
        <a:spcAft>
          <a:spcPct val="0"/>
        </a:spcAft>
        <a:buClr>
          <a:srgbClr val="594CA6"/>
        </a:buClr>
        <a:buSzPct val="70000"/>
        <a:buFont typeface="Wingdings" panose="05000000000000000000" pitchFamily="2" charset="2"/>
        <a:buChar char="{"/>
        <a:defRPr sz="2000" b="0" kern="1200">
          <a:solidFill>
            <a:srgbClr val="5762B7"/>
          </a:solidFill>
          <a:latin typeface="+mn-lt"/>
          <a:ea typeface="+mn-ea"/>
          <a:cs typeface="+mn-cs"/>
        </a:defRPr>
      </a:lvl1pPr>
      <a:lvl2pPr marL="355600" lvl="1" indent="-355600" algn="just" defTabSz="914400" eaLnBrk="0" fontAlgn="base" latinLnBrk="0" hangingPunct="0">
        <a:lnSpc>
          <a:spcPct val="130000"/>
        </a:lnSpc>
        <a:spcBef>
          <a:spcPct val="0"/>
        </a:spcBef>
        <a:spcAft>
          <a:spcPts val="600"/>
        </a:spcAft>
        <a:buClr>
          <a:srgbClr val="9AA1D4"/>
        </a:buClr>
        <a:buSzTx/>
        <a:buFont typeface="幼圆" panose="02010509060101010101" pitchFamily="49" charset="-122"/>
        <a:buChar char=" "/>
        <a:defRPr sz="1600" b="0" kern="1200">
          <a:solidFill>
            <a:srgbClr val="55575A"/>
          </a:solidFill>
          <a:latin typeface="幼圆" panose="02010509060101010101" pitchFamily="49" charset="-122"/>
          <a:ea typeface="幼圆" panose="02010509060101010101" pitchFamily="49" charset="-122"/>
          <a:cs typeface="+mn-cs"/>
        </a:defRPr>
      </a:lvl2pPr>
      <a:lvl3pPr marL="1143000" lvl="2" indent="-228600" algn="l" defTabSz="914400" eaLnBrk="0" fontAlgn="base" latinLnBrk="0" hangingPunct="0">
        <a:lnSpc>
          <a:spcPct val="90000"/>
        </a:lnSpc>
        <a:spcBef>
          <a:spcPts val="500"/>
        </a:spcBef>
        <a:spcAft>
          <a:spcPts val="600"/>
        </a:spcAft>
        <a:buClr>
          <a:srgbClr val="9AA1D4"/>
        </a:buClr>
        <a:buSzTx/>
        <a:buFont typeface="Arial" panose="020B0604020202020204" pitchFamily="34" charset="0"/>
        <a:buChar char="•"/>
        <a:defRPr sz="2000" b="0" kern="1200">
          <a:solidFill>
            <a:srgbClr val="55575A"/>
          </a:solidFill>
          <a:latin typeface="Calibri"/>
          <a:ea typeface="幼圆" panose="02010509060101010101" pitchFamily="49" charset="-122"/>
          <a:cs typeface="+mn-cs"/>
        </a:defRPr>
      </a:lvl3pPr>
      <a:lvl4pPr marL="1600200" lvl="3" indent="-228600" algn="l" defTabSz="914400" eaLnBrk="0" fontAlgn="base" latinLnBrk="0" hangingPunct="0">
        <a:lnSpc>
          <a:spcPct val="90000"/>
        </a:lnSpc>
        <a:spcBef>
          <a:spcPts val="500"/>
        </a:spcBef>
        <a:spcAft>
          <a:spcPts val="600"/>
        </a:spcAft>
        <a:buClr>
          <a:srgbClr val="9AA1D4"/>
        </a:buClr>
        <a:buSzTx/>
        <a:buFont typeface="Arial" panose="020B0604020202020204" pitchFamily="34" charset="0"/>
        <a:buChar char="•"/>
        <a:defRPr sz="2000" b="0" kern="1200">
          <a:solidFill>
            <a:srgbClr val="55575A"/>
          </a:solidFill>
          <a:latin typeface="Calibri"/>
          <a:ea typeface="幼圆" panose="02010509060101010101" pitchFamily="49" charset="-122"/>
          <a:cs typeface="+mn-cs"/>
        </a:defRPr>
      </a:lvl4pPr>
      <a:lvl5pPr marL="2058035" lvl="4" indent="-228600" algn="l" defTabSz="914400" eaLnBrk="0" fontAlgn="base" latinLnBrk="0" hangingPunct="0">
        <a:lnSpc>
          <a:spcPct val="90000"/>
        </a:lnSpc>
        <a:spcBef>
          <a:spcPts val="500"/>
        </a:spcBef>
        <a:spcAft>
          <a:spcPts val="600"/>
        </a:spcAft>
        <a:buClr>
          <a:srgbClr val="9AA1D4"/>
        </a:buClr>
        <a:buSzTx/>
        <a:buFont typeface="Arial" panose="020B0604020202020204" pitchFamily="34" charset="0"/>
        <a:buChar char="•"/>
        <a:defRPr sz="2000" b="0" kern="1200">
          <a:solidFill>
            <a:srgbClr val="55575A"/>
          </a:solidFill>
          <a:latin typeface="Calibri"/>
          <a:ea typeface="幼圆" panose="02010509060101010101" pitchFamily="49" charset="-122"/>
          <a:cs typeface="+mn-cs"/>
        </a:defRPr>
      </a:lvl5pPr>
      <a:lvl6pPr marL="2515235" lvl="5" indent="-228600" algn="l" defTabSz="914400" eaLnBrk="0" fontAlgn="base" latinLnBrk="0" hangingPunct="0">
        <a:lnSpc>
          <a:spcPct val="90000"/>
        </a:lnSpc>
        <a:spcBef>
          <a:spcPts val="500"/>
        </a:spcBef>
        <a:spcAft>
          <a:spcPts val="600"/>
        </a:spcAft>
        <a:buClr>
          <a:srgbClr val="9AA1D4"/>
        </a:buClr>
        <a:buSzTx/>
        <a:buFont typeface="Arial" panose="020B0604020202020204" pitchFamily="34" charset="0"/>
        <a:buChar char="•"/>
        <a:defRPr sz="2000" b="0" kern="1200">
          <a:solidFill>
            <a:srgbClr val="55575A"/>
          </a:solidFill>
          <a:latin typeface="Calibri"/>
          <a:ea typeface="幼圆" panose="02010509060101010101" pitchFamily="49" charset="-122"/>
          <a:cs typeface="+mn-cs"/>
        </a:defRPr>
      </a:lvl6pPr>
      <a:lvl7pPr marL="2972435" lvl="6" indent="-228600" algn="l" defTabSz="914400" eaLnBrk="0" fontAlgn="base" latinLnBrk="0" hangingPunct="0">
        <a:lnSpc>
          <a:spcPct val="90000"/>
        </a:lnSpc>
        <a:spcBef>
          <a:spcPts val="500"/>
        </a:spcBef>
        <a:spcAft>
          <a:spcPts val="600"/>
        </a:spcAft>
        <a:buClr>
          <a:srgbClr val="9AA1D4"/>
        </a:buClr>
        <a:buSzTx/>
        <a:buFont typeface="Arial" panose="020B0604020202020204" pitchFamily="34" charset="0"/>
        <a:buChar char="•"/>
        <a:defRPr sz="2000" b="0" kern="1200">
          <a:solidFill>
            <a:srgbClr val="55575A"/>
          </a:solidFill>
          <a:latin typeface="Calibri"/>
          <a:ea typeface="幼圆" panose="02010509060101010101" pitchFamily="49" charset="-122"/>
          <a:cs typeface="+mn-cs"/>
        </a:defRPr>
      </a:lvl7pPr>
      <a:lvl8pPr marL="3429635" lvl="7" indent="-228600" algn="l" defTabSz="914400" eaLnBrk="0" fontAlgn="base" latinLnBrk="0" hangingPunct="0">
        <a:lnSpc>
          <a:spcPct val="90000"/>
        </a:lnSpc>
        <a:spcBef>
          <a:spcPts val="500"/>
        </a:spcBef>
        <a:spcAft>
          <a:spcPts val="600"/>
        </a:spcAft>
        <a:buClr>
          <a:srgbClr val="9AA1D4"/>
        </a:buClr>
        <a:buSzTx/>
        <a:buFont typeface="Arial" panose="020B0604020202020204" pitchFamily="34" charset="0"/>
        <a:buChar char="•"/>
        <a:defRPr sz="2000" b="0" kern="1200">
          <a:solidFill>
            <a:srgbClr val="55575A"/>
          </a:solidFill>
          <a:latin typeface="Calibri"/>
          <a:ea typeface="幼圆" panose="02010509060101010101" pitchFamily="49" charset="-122"/>
          <a:cs typeface="+mn-cs"/>
        </a:defRPr>
      </a:lvl8pPr>
      <a:lvl9pPr marL="3886835" lvl="8" indent="-228600" algn="l" defTabSz="914400" eaLnBrk="0" fontAlgn="base" latinLnBrk="0" hangingPunct="0">
        <a:lnSpc>
          <a:spcPct val="90000"/>
        </a:lnSpc>
        <a:spcBef>
          <a:spcPts val="500"/>
        </a:spcBef>
        <a:spcAft>
          <a:spcPts val="600"/>
        </a:spcAft>
        <a:buClr>
          <a:srgbClr val="9AA1D4"/>
        </a:buClr>
        <a:buSzTx/>
        <a:buFont typeface="Arial" panose="020B0604020202020204" pitchFamily="34" charset="0"/>
        <a:buChar char="•"/>
        <a:defRPr sz="2000" b="0" kern="1200">
          <a:solidFill>
            <a:srgbClr val="55575A"/>
          </a:solidFill>
          <a:latin typeface="Calibri"/>
          <a:ea typeface="幼圆" panose="02010509060101010101" pitchFamily="49" charset="-122"/>
          <a:cs typeface="+mn-cs"/>
        </a:defRPr>
      </a:lvl9pPr>
    </p:bodyStyle>
    <p:otherStyle>
      <a:lvl1pPr marL="0" lvl="0" indent="0" algn="l" defTabSz="914400" eaLnBrk="1" fontAlgn="base" latinLnBrk="0" hangingPunct="1">
        <a:lnSpc>
          <a:spcPct val="100000"/>
        </a:lnSpc>
        <a:spcBef>
          <a:spcPct val="0"/>
        </a:spcBef>
        <a:spcAft>
          <a:spcPct val="0"/>
        </a:spcAft>
        <a:buNone/>
        <a:defRPr sz="1800" b="0" kern="1200">
          <a:solidFill>
            <a:srgbClr val="55575A"/>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Tx/>
        <a:buNone/>
        <a:defRPr sz="1800" b="0" kern="1200">
          <a:solidFill>
            <a:srgbClr val="55575A"/>
          </a:solidFill>
          <a:latin typeface="Calibri"/>
          <a:ea typeface="幼圆" panose="02010509060101010101" pitchFamily="49" charset="-122"/>
          <a:cs typeface="+mn-cs"/>
        </a:defRPr>
      </a:lvl2pPr>
      <a:lvl3pPr marL="914400" lvl="2" indent="0" algn="l" defTabSz="914400" eaLnBrk="1" fontAlgn="base" latinLnBrk="0" hangingPunct="1">
        <a:lnSpc>
          <a:spcPct val="100000"/>
        </a:lnSpc>
        <a:spcBef>
          <a:spcPct val="0"/>
        </a:spcBef>
        <a:spcAft>
          <a:spcPct val="0"/>
        </a:spcAft>
        <a:buFontTx/>
        <a:buNone/>
        <a:defRPr sz="1800" b="0" kern="1200">
          <a:solidFill>
            <a:srgbClr val="55575A"/>
          </a:solidFill>
          <a:latin typeface="Calibri"/>
          <a:ea typeface="幼圆" panose="02010509060101010101" pitchFamily="49" charset="-122"/>
          <a:cs typeface="+mn-cs"/>
        </a:defRPr>
      </a:lvl3pPr>
      <a:lvl4pPr marL="1371600" lvl="3" indent="0" algn="l" defTabSz="914400" eaLnBrk="1" fontAlgn="base" latinLnBrk="0" hangingPunct="1">
        <a:lnSpc>
          <a:spcPct val="100000"/>
        </a:lnSpc>
        <a:spcBef>
          <a:spcPct val="0"/>
        </a:spcBef>
        <a:spcAft>
          <a:spcPct val="0"/>
        </a:spcAft>
        <a:buFontTx/>
        <a:buNone/>
        <a:defRPr sz="1800" b="0" kern="1200">
          <a:solidFill>
            <a:srgbClr val="55575A"/>
          </a:solidFill>
          <a:latin typeface="Calibri"/>
          <a:ea typeface="幼圆" panose="02010509060101010101" pitchFamily="49" charset="-122"/>
          <a:cs typeface="+mn-cs"/>
        </a:defRPr>
      </a:lvl4pPr>
      <a:lvl5pPr marL="1829435" lvl="4" indent="0" algn="l" defTabSz="914400" eaLnBrk="1" fontAlgn="base" latinLnBrk="0" hangingPunct="1">
        <a:lnSpc>
          <a:spcPct val="100000"/>
        </a:lnSpc>
        <a:spcBef>
          <a:spcPct val="0"/>
        </a:spcBef>
        <a:spcAft>
          <a:spcPct val="0"/>
        </a:spcAft>
        <a:buFontTx/>
        <a:buNone/>
        <a:defRPr sz="1800" b="0" kern="1200">
          <a:solidFill>
            <a:srgbClr val="55575A"/>
          </a:solidFill>
          <a:latin typeface="Calibri"/>
          <a:ea typeface="幼圆" panose="02010509060101010101" pitchFamily="49" charset="-122"/>
          <a:cs typeface="+mn-cs"/>
        </a:defRPr>
      </a:lvl5pPr>
      <a:lvl6pPr marL="2286635" lvl="5" indent="0" algn="l" defTabSz="914400" eaLnBrk="1" fontAlgn="base" latinLnBrk="0" hangingPunct="1">
        <a:lnSpc>
          <a:spcPct val="100000"/>
        </a:lnSpc>
        <a:spcBef>
          <a:spcPct val="0"/>
        </a:spcBef>
        <a:spcAft>
          <a:spcPct val="0"/>
        </a:spcAft>
        <a:buFontTx/>
        <a:buNone/>
        <a:defRPr sz="1800" b="0" kern="1200">
          <a:solidFill>
            <a:srgbClr val="55575A"/>
          </a:solidFill>
          <a:latin typeface="Calibri"/>
          <a:ea typeface="幼圆" panose="02010509060101010101" pitchFamily="49" charset="-122"/>
          <a:cs typeface="+mn-cs"/>
        </a:defRPr>
      </a:lvl6pPr>
      <a:lvl7pPr marL="2743835" lvl="6" indent="0" algn="l" defTabSz="914400" eaLnBrk="1" fontAlgn="base" latinLnBrk="0" hangingPunct="1">
        <a:lnSpc>
          <a:spcPct val="100000"/>
        </a:lnSpc>
        <a:spcBef>
          <a:spcPct val="0"/>
        </a:spcBef>
        <a:spcAft>
          <a:spcPct val="0"/>
        </a:spcAft>
        <a:buFontTx/>
        <a:buNone/>
        <a:defRPr sz="1800" b="0" kern="1200">
          <a:solidFill>
            <a:srgbClr val="55575A"/>
          </a:solidFill>
          <a:latin typeface="Calibri"/>
          <a:ea typeface="幼圆" panose="02010509060101010101" pitchFamily="49" charset="-122"/>
          <a:cs typeface="+mn-cs"/>
        </a:defRPr>
      </a:lvl7pPr>
      <a:lvl8pPr marL="3201035" lvl="7" indent="0" algn="l" defTabSz="914400" eaLnBrk="1" fontAlgn="base" latinLnBrk="0" hangingPunct="1">
        <a:lnSpc>
          <a:spcPct val="100000"/>
        </a:lnSpc>
        <a:spcBef>
          <a:spcPct val="0"/>
        </a:spcBef>
        <a:spcAft>
          <a:spcPct val="0"/>
        </a:spcAft>
        <a:buFontTx/>
        <a:buNone/>
        <a:defRPr sz="1800" b="0" kern="1200">
          <a:solidFill>
            <a:srgbClr val="55575A"/>
          </a:solidFill>
          <a:latin typeface="Calibri"/>
          <a:ea typeface="幼圆" panose="02010509060101010101" pitchFamily="49" charset="-122"/>
          <a:cs typeface="+mn-cs"/>
        </a:defRPr>
      </a:lvl8pPr>
      <a:lvl9pPr marL="3658235" lvl="8" indent="0" algn="l" defTabSz="914400" eaLnBrk="1" fontAlgn="base" latinLnBrk="0" hangingPunct="1">
        <a:lnSpc>
          <a:spcPct val="100000"/>
        </a:lnSpc>
        <a:spcBef>
          <a:spcPct val="0"/>
        </a:spcBef>
        <a:spcAft>
          <a:spcPct val="0"/>
        </a:spcAft>
        <a:buFontTx/>
        <a:buNone/>
        <a:defRPr sz="1800" b="0" kern="1200">
          <a:solidFill>
            <a:srgbClr val="55575A"/>
          </a:solidFill>
          <a:latin typeface="Calibri"/>
          <a:ea typeface="幼圆" panose="02010509060101010101" pitchFamily="49" charset="-122"/>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p:cNvSpPr>
          <p:nvPr>
            <p:ph type="title"/>
            <p:custDataLst>
              <p:tags r:id="rId13"/>
            </p:custDataLst>
          </p:nvPr>
        </p:nvSpPr>
        <p:spPr>
          <a:xfrm>
            <a:off x="914257" y="609713"/>
            <a:ext cx="10361581" cy="1143212"/>
          </a:xfrm>
          <a:prstGeom prst="rect">
            <a:avLst/>
          </a:prstGeom>
          <a:noFill/>
          <a:ln w="9525">
            <a:noFill/>
          </a:ln>
        </p:spPr>
        <p:txBody>
          <a:bodyPr anchor="ctr" anchorCtr="0"/>
          <a:lstStyle/>
          <a:p>
            <a:pPr lvl="0"/>
            <a:r>
              <a:rPr lang="zh-CN" altLang="zh-CN"/>
              <a:t>单击以编辑</a:t>
            </a:r>
            <a:r>
              <a:rPr lang="zh-CN" altLang="en-US"/>
              <a:t>母版标题样式</a:t>
            </a:r>
          </a:p>
        </p:txBody>
      </p:sp>
      <p:sp>
        <p:nvSpPr>
          <p:cNvPr id="1027" name="文本占位符 1026"/>
          <p:cNvSpPr>
            <a:spLocks noGrp="1"/>
          </p:cNvSpPr>
          <p:nvPr>
            <p:ph type="body" idx="1"/>
            <p:custDataLst>
              <p:tags r:id="rId14"/>
            </p:custDataLst>
          </p:nvPr>
        </p:nvSpPr>
        <p:spPr>
          <a:xfrm>
            <a:off x="914257" y="1981567"/>
            <a:ext cx="10361581" cy="4115562"/>
          </a:xfrm>
          <a:prstGeom prst="rect">
            <a:avLst/>
          </a:prstGeom>
          <a:noFill/>
          <a:ln w="9525">
            <a:noFill/>
          </a:ln>
        </p:spPr>
        <p:txBody>
          <a:bodyPr/>
          <a:lstStyle/>
          <a:p>
            <a:pPr lvl="0"/>
            <a:r>
              <a:rPr lang="zh-CN" altLang="en-US"/>
              <a:t>单击以编辑母版文本样式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日期占位符 1027"/>
          <p:cNvSpPr>
            <a:spLocks noGrp="1"/>
          </p:cNvSpPr>
          <p:nvPr>
            <p:ph type="dt" sz="half" idx="2"/>
            <p:custDataLst>
              <p:tags r:id="rId15"/>
            </p:custDataLst>
          </p:nvPr>
        </p:nvSpPr>
        <p:spPr>
          <a:xfrm>
            <a:off x="914257" y="6249557"/>
            <a:ext cx="2539603" cy="457285"/>
          </a:xfrm>
          <a:prstGeom prst="rect">
            <a:avLst/>
          </a:prstGeom>
          <a:noFill/>
          <a:ln w="9525">
            <a:noFill/>
          </a:ln>
        </p:spPr>
        <p:txBody>
          <a:bodyPr/>
          <a:lstStyle>
            <a:lvl1pPr>
              <a:defRPr sz="1400"/>
            </a:lvl1pPr>
          </a:lstStyle>
          <a:p>
            <a:pPr lvl="0" eaLnBrk="1" hangingPunct="1">
              <a:spcBef>
                <a:spcPct val="50000"/>
              </a:spcBef>
            </a:pPr>
            <a:endParaRPr lang="zh-CN" altLang="en-US">
              <a:latin typeface="Times New Roman" panose="02020603050405020304" pitchFamily="18" charset="0"/>
            </a:endParaRPr>
          </a:p>
        </p:txBody>
      </p:sp>
      <p:sp>
        <p:nvSpPr>
          <p:cNvPr id="1029" name="页脚占位符 1028"/>
          <p:cNvSpPr>
            <a:spLocks noGrp="1"/>
          </p:cNvSpPr>
          <p:nvPr>
            <p:ph type="ftr" sz="quarter" idx="3"/>
            <p:custDataLst>
              <p:tags r:id="rId16"/>
            </p:custDataLst>
          </p:nvPr>
        </p:nvSpPr>
        <p:spPr>
          <a:xfrm>
            <a:off x="4164949" y="6249557"/>
            <a:ext cx="3860197" cy="457285"/>
          </a:xfrm>
          <a:prstGeom prst="rect">
            <a:avLst/>
          </a:prstGeom>
          <a:noFill/>
          <a:ln w="9525">
            <a:noFill/>
          </a:ln>
        </p:spPr>
        <p:txBody>
          <a:bodyPr/>
          <a:lstStyle>
            <a:lvl1pPr algn="ctr">
              <a:defRPr sz="1400"/>
            </a:lvl1pPr>
          </a:lstStyle>
          <a:p>
            <a:pPr lvl="0" eaLnBrk="1" hangingPunct="1">
              <a:spcBef>
                <a:spcPct val="50000"/>
              </a:spcBef>
            </a:pPr>
            <a:endParaRPr lang="zh-CN" altLang="en-US">
              <a:latin typeface="Times New Roman" panose="02020603050405020304" pitchFamily="18" charset="0"/>
            </a:endParaRPr>
          </a:p>
        </p:txBody>
      </p:sp>
      <p:sp>
        <p:nvSpPr>
          <p:cNvPr id="1030" name="灯片编号占位符 1029"/>
          <p:cNvSpPr>
            <a:spLocks noGrp="1"/>
          </p:cNvSpPr>
          <p:nvPr>
            <p:ph type="sldNum" sz="quarter" idx="4"/>
            <p:custDataLst>
              <p:tags r:id="rId17"/>
            </p:custDataLst>
          </p:nvPr>
        </p:nvSpPr>
        <p:spPr>
          <a:xfrm>
            <a:off x="8736235" y="6249557"/>
            <a:ext cx="2539603" cy="457285"/>
          </a:xfrm>
          <a:prstGeom prst="rect">
            <a:avLst/>
          </a:prstGeom>
          <a:noFill/>
          <a:ln w="9525">
            <a:noFill/>
          </a:ln>
        </p:spPr>
        <p:txBody>
          <a:bodyPr/>
          <a:lstStyle>
            <a:lvl1pPr algn="r">
              <a:defRPr sz="1400"/>
            </a:lvl1pPr>
          </a:lstStyle>
          <a:p>
            <a:pPr lvl="0" eaLnBrk="1" hangingPunct="1">
              <a:spcBef>
                <a:spcPct val="50000"/>
              </a:spcBef>
            </a:pPr>
            <a:fld id="{9A0DB2DC-4C9A-4742-B13C-FB6460FD3503}" type="slidenum">
              <a:rPr lang="zh-CN" altLang="en-US">
                <a:latin typeface="Times New Roman" panose="02020603050405020304" pitchFamily="18" charset="0"/>
              </a:rPr>
              <a:t>‹#›</a:t>
            </a:fld>
            <a:endParaRPr lang="zh-CN" altLang="en-US">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transition/>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8035"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5235"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2435"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635"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835"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9435"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635" lvl="5"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835" lvl="6"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1035" lvl="7"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8235" lvl="8"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 252929"/>
          <p:cNvSpPr>
            <a:spLocks noGrp="1"/>
          </p:cNvSpPr>
          <p:nvPr>
            <p:ph type="title" idx="4294967295"/>
            <p:custDataLst>
              <p:tags r:id="rId13"/>
            </p:custDataLst>
          </p:nvPr>
        </p:nvSpPr>
        <p:spPr>
          <a:xfrm>
            <a:off x="609505" y="277864"/>
            <a:ext cx="10971086" cy="1140036"/>
          </a:xfrm>
          <a:prstGeom prst="rect">
            <a:avLst/>
          </a:prstGeom>
          <a:noFill/>
          <a:ln>
            <a:noFill/>
            <a:miter lim="800000"/>
          </a:ln>
        </p:spPr>
        <p:txBody>
          <a:bodyPr anchor="t" anchorCtr="0"/>
          <a:lstStyle>
            <a:lvl1pPr marL="0" lvl="0" indent="0" algn="l" defTabSz="914400" rtl="0" eaLnBrk="1" fontAlgn="base" latinLnBrk="0" hangingPunct="1">
              <a:lnSpc>
                <a:spcPct val="100000"/>
              </a:lnSpc>
              <a:spcBef>
                <a:spcPct val="0"/>
              </a:spcBef>
              <a:spcAft>
                <a:spcPct val="0"/>
              </a:spcAft>
              <a:buClrTx/>
              <a:buSzTx/>
              <a:buFontTx/>
              <a:buNone/>
              <a:defRPr lang="zh-CN" altLang="en-US" sz="4200" b="0" i="0" u="none" kern="1200" baseline="0">
                <a:solidFill>
                  <a:schemeClr val="tx2"/>
                </a:solidFill>
                <a:latin typeface="Garamond" panose="02020404030301010803" pitchFamily="18" charset="0"/>
                <a:ea typeface="宋体" panose="02010600030101010101" pitchFamily="2" charset="-122"/>
                <a:cs typeface="+mj-cs"/>
              </a:defRPr>
            </a:lvl1pPr>
          </a:lstStyle>
          <a:p>
            <a:pPr marL="0" lvl="0" indent="0"/>
            <a:r>
              <a:t>单击此处编辑母版标题样式</a:t>
            </a:r>
          </a:p>
        </p:txBody>
      </p:sp>
      <p:sp>
        <p:nvSpPr>
          <p:cNvPr id="1027" name="文本占位符 252930"/>
          <p:cNvSpPr>
            <a:spLocks noGrp="1"/>
          </p:cNvSpPr>
          <p:nvPr>
            <p:ph type="body" idx="9"/>
            <p:custDataLst>
              <p:tags r:id="rId14"/>
            </p:custDataLst>
          </p:nvPr>
        </p:nvSpPr>
        <p:spPr>
          <a:xfrm>
            <a:off x="609505" y="1600496"/>
            <a:ext cx="10971086" cy="4531564"/>
          </a:xfrm>
          <a:prstGeom prst="rect">
            <a:avLst/>
          </a:prstGeom>
          <a:noFill/>
          <a:ln>
            <a:noFill/>
            <a:miter lim="800000"/>
          </a:ln>
        </p:spPr>
        <p:txBody>
          <a:bodyPr anchor="t" anchorCtr="0"/>
          <a:lstStyle>
            <a:lvl1pPr marL="34290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lang="zh-CN" altLang="en-US" sz="3000" b="0" i="0" u="none" kern="1200" baseline="0">
                <a:solidFill>
                  <a:schemeClr val="tx1"/>
                </a:solidFill>
                <a:latin typeface="+mn-lt"/>
                <a:ea typeface="+mn-ea"/>
                <a:cs typeface="+mn-cs"/>
              </a:defRPr>
            </a:lvl1pPr>
            <a:lvl2pPr marL="669925" lvl="1" indent="-325120" algn="l" defTabSz="914400" rtl="0" eaLnBrk="1" fontAlgn="base" latinLnBrk="0" hangingPunct="1">
              <a:lnSpc>
                <a:spcPct val="100000"/>
              </a:lnSpc>
              <a:spcBef>
                <a:spcPct val="20000"/>
              </a:spcBef>
              <a:spcAft>
                <a:spcPct val="0"/>
              </a:spcAft>
              <a:buClr>
                <a:schemeClr val="accent2"/>
              </a:buClr>
              <a:buSzPct val="60000"/>
              <a:buFont typeface="Wingdings" panose="05000000000000000000" pitchFamily="2" charset="2"/>
              <a:buChar char="q"/>
              <a:defRPr lang="zh-CN" altLang="en-US" sz="2600" b="0" i="0" u="none" kern="1200" baseline="0">
                <a:solidFill>
                  <a:schemeClr val="tx1"/>
                </a:solidFill>
                <a:latin typeface="+mn-lt"/>
                <a:ea typeface="+mn-ea"/>
                <a:cs typeface="+mn-cs"/>
              </a:defRPr>
            </a:lvl2pPr>
            <a:lvl3pPr marL="1022350" lvl="2" indent="-3505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lang="zh-CN" altLang="en-US" sz="2200" b="0" i="0" u="none" kern="1200" baseline="0">
                <a:solidFill>
                  <a:schemeClr val="tx1"/>
                </a:solidFill>
                <a:latin typeface="+mn-lt"/>
                <a:ea typeface="+mn-ea"/>
                <a:cs typeface="+mn-cs"/>
              </a:defRPr>
            </a:lvl3pPr>
            <a:lvl4pPr marL="1339850" lvl="3" indent="-315595"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q"/>
              <a:defRPr lang="zh-CN" altLang="en-US" sz="2000" b="0" i="0" u="none" kern="1200" baseline="0">
                <a:solidFill>
                  <a:schemeClr val="tx1"/>
                </a:solidFill>
                <a:latin typeface="+mn-lt"/>
                <a:ea typeface="+mn-ea"/>
                <a:cs typeface="+mn-cs"/>
              </a:defRPr>
            </a:lvl4pPr>
            <a:lvl5pPr marL="1681480" lvl="4" indent="-339725"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lang="zh-CN" altLang="en-US" sz="2000" b="0" i="0" u="none" kern="1200" baseline="0">
                <a:solidFill>
                  <a:schemeClr val="tx1"/>
                </a:solidFill>
                <a:latin typeface="+mn-lt"/>
                <a:ea typeface="+mn-ea"/>
                <a:cs typeface="+mn-cs"/>
              </a:defRPr>
            </a:lvl5pPr>
            <a:lvl6pPr marL="2515235" lvl="5" indent="-228600"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lang="zh-CN" altLang="en-US" sz="2000" b="0" i="0" u="none" kern="1200" baseline="0">
                <a:solidFill>
                  <a:schemeClr val="tx1"/>
                </a:solidFill>
                <a:latin typeface="+mn-lt"/>
                <a:ea typeface="+mn-ea"/>
                <a:cs typeface="+mn-cs"/>
              </a:defRPr>
            </a:lvl6pPr>
            <a:lvl7pPr marL="2972435" lvl="6" indent="-228600"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lang="zh-CN" altLang="en-US" sz="2000" b="0" i="0" u="none" kern="1200" baseline="0">
                <a:solidFill>
                  <a:schemeClr val="tx1"/>
                </a:solidFill>
                <a:latin typeface="+mn-lt"/>
                <a:ea typeface="+mn-ea"/>
                <a:cs typeface="+mn-cs"/>
              </a:defRPr>
            </a:lvl7pPr>
            <a:lvl8pPr marL="3429635" lvl="7" indent="-228600"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lang="zh-CN" altLang="en-US" sz="2000" b="0" i="0" u="none" kern="1200" baseline="0">
                <a:solidFill>
                  <a:schemeClr val="tx1"/>
                </a:solidFill>
                <a:latin typeface="+mn-lt"/>
                <a:ea typeface="+mn-ea"/>
                <a:cs typeface="+mn-cs"/>
              </a:defRPr>
            </a:lvl8pPr>
            <a:lvl9pPr marL="3886835" lvl="8" indent="-228600"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lang="zh-CN" altLang="en-US" sz="2000" b="0" i="0" u="none" kern="1200" baseline="0">
                <a:solidFill>
                  <a:schemeClr val="tx1"/>
                </a:solidFill>
                <a:latin typeface="+mn-lt"/>
                <a:ea typeface="+mn-ea"/>
                <a:cs typeface="+mn-cs"/>
              </a:defRPr>
            </a:lvl9pPr>
          </a:lstStyle>
          <a:p>
            <a:pPr marL="342900" lvl="0" indent="-342900"/>
            <a:r>
              <a:t>单击此处编辑母版文本样式</a:t>
            </a:r>
          </a:p>
          <a:p>
            <a:pPr marL="669925" lvl="1" indent="-325755"/>
            <a:r>
              <a:t>第二级</a:t>
            </a:r>
          </a:p>
          <a:p>
            <a:pPr marL="1022350" lvl="2" indent="-351155"/>
            <a:r>
              <a:t>第三级</a:t>
            </a:r>
          </a:p>
          <a:p>
            <a:pPr marL="1339850" lvl="3" indent="-315595"/>
            <a:r>
              <a:t>第四级</a:t>
            </a:r>
          </a:p>
          <a:p>
            <a:pPr marL="1680845" lvl="4" indent="-339725"/>
            <a:r>
              <a:t>第五级</a:t>
            </a:r>
          </a:p>
        </p:txBody>
      </p:sp>
      <p:sp>
        <p:nvSpPr>
          <p:cNvPr id="1028" name="日期占位符 252931"/>
          <p:cNvSpPr>
            <a:spLocks noGrp="1"/>
          </p:cNvSpPr>
          <p:nvPr>
            <p:ph type="dt" sz="half" idx="19"/>
            <p:custDataLst>
              <p:tags r:id="rId15"/>
            </p:custDataLst>
          </p:nvPr>
        </p:nvSpPr>
        <p:spPr>
          <a:xfrm>
            <a:off x="609505" y="6244794"/>
            <a:ext cx="2844356" cy="457285"/>
          </a:xfrm>
          <a:prstGeom prst="rect">
            <a:avLst/>
          </a:prstGeom>
          <a:noFill/>
          <a:ln w="9525">
            <a:noFill/>
          </a:ln>
        </p:spPr>
        <p:txBody>
          <a:bodyPr anchor="b" anchorCtr="0"/>
          <a:lstStyle>
            <a:defPPr>
              <a:defRPr lang="zh-CN"/>
            </a:defPPr>
            <a:lvl1pPr marL="0" indent="0" algn="l" defTabSz="914400" eaLnBrk="1" fontAlgn="base" hangingPunct="1">
              <a:lnSpc>
                <a:spcPct val="100000"/>
              </a:lnSpc>
              <a:spcBef>
                <a:spcPct val="0"/>
              </a:spcBef>
              <a:spcAft>
                <a:spcPct val="0"/>
              </a:spcAft>
              <a:buClrTx/>
              <a:buSzTx/>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endParaRPr lang="zh-CN" altLang="en-US" sz="1200" b="0"/>
          </a:p>
        </p:txBody>
      </p:sp>
      <p:sp>
        <p:nvSpPr>
          <p:cNvPr id="1029" name="页脚占位符 252932"/>
          <p:cNvSpPr>
            <a:spLocks noGrp="1"/>
          </p:cNvSpPr>
          <p:nvPr>
            <p:ph type="ftr" sz="quarter" idx="29"/>
            <p:custDataLst>
              <p:tags r:id="rId16"/>
            </p:custDataLst>
          </p:nvPr>
        </p:nvSpPr>
        <p:spPr>
          <a:xfrm>
            <a:off x="4164949" y="6249557"/>
            <a:ext cx="3860197" cy="457285"/>
          </a:xfrm>
          <a:prstGeom prst="rect">
            <a:avLst/>
          </a:prstGeom>
          <a:noFill/>
          <a:ln w="9525">
            <a:noFill/>
          </a:ln>
        </p:spPr>
        <p:txBody>
          <a:bodyPr anchor="b" anchorCtr="0"/>
          <a:lstStyle>
            <a:defPPr>
              <a:defRPr lang="zh-CN"/>
            </a:defPPr>
            <a:lvl1pPr marL="0" indent="0" algn="ctr" defTabSz="914400" eaLnBrk="1" fontAlgn="base" hangingPunct="1">
              <a:lnSpc>
                <a:spcPct val="100000"/>
              </a:lnSpc>
              <a:spcBef>
                <a:spcPct val="0"/>
              </a:spcBef>
              <a:spcAft>
                <a:spcPct val="0"/>
              </a:spcAft>
              <a:buClrTx/>
              <a:buSzTx/>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ctr"/>
            <a:endParaRPr lang="zh-CN" altLang="en-US" sz="1200" b="0"/>
          </a:p>
        </p:txBody>
      </p:sp>
      <p:sp>
        <p:nvSpPr>
          <p:cNvPr id="1030" name="灯片编号占位符 252933"/>
          <p:cNvSpPr>
            <a:spLocks noGrp="1"/>
          </p:cNvSpPr>
          <p:nvPr>
            <p:ph type="sldNum" sz="quarter" idx="39"/>
            <p:custDataLst>
              <p:tags r:id="rId17"/>
            </p:custDataLst>
          </p:nvPr>
        </p:nvSpPr>
        <p:spPr>
          <a:xfrm>
            <a:off x="8736235" y="6244794"/>
            <a:ext cx="2844356" cy="457285"/>
          </a:xfrm>
          <a:prstGeom prst="rect">
            <a:avLst/>
          </a:prstGeom>
          <a:noFill/>
          <a:ln w="9525">
            <a:noFill/>
          </a:ln>
        </p:spPr>
        <p:txBody>
          <a:bodyPr anchor="b" anchorCtr="0"/>
          <a:lstStyle>
            <a:defPPr>
              <a:defRPr lang="zh-CN"/>
            </a:defPPr>
            <a:lvl1pPr marL="0" indent="0" algn="r" defTabSz="914400" eaLnBrk="1" fontAlgn="base" hangingPunct="1">
              <a:lnSpc>
                <a:spcPct val="100000"/>
              </a:lnSpc>
              <a:spcBef>
                <a:spcPct val="0"/>
              </a:spcBef>
              <a:spcAft>
                <a:spcPct val="0"/>
              </a:spcAft>
              <a:buClrTx/>
              <a:buSzTx/>
              <a:buNone/>
              <a:defRPr lang="zh-CN" altLang="en-US" sz="1200" b="0" i="0" u="none" baseline="0">
                <a:solidFill>
                  <a:schemeClr val="tx1"/>
                </a:solidFill>
                <a:latin typeface="Garamond" panose="02020404030301010803"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9435"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r"/>
            <a:fld id="{CD70C6E6-6008-4DE3-B80D-D791BB062D5C}" type="slidenum">
              <a:rPr lang="zh-CN" altLang="en-US" sz="1200" b="0">
                <a:latin typeface="Garamond" panose="02020404030301010803" pitchFamily="18" charset="0"/>
              </a:rPr>
              <a:t>‹#›</a:t>
            </a:fld>
            <a:endParaRPr lang="zh-CN" altLang="en-US" sz="1200" b="0"/>
          </a:p>
        </p:txBody>
      </p:sp>
      <p:sp>
        <p:nvSpPr>
          <p:cNvPr id="1031" name="任意多边形 252934"/>
          <p:cNvSpPr/>
          <p:nvPr>
            <p:custDataLst>
              <p:tags r:id="rId18"/>
            </p:custDataLst>
          </p:nvPr>
        </p:nvSpPr>
        <p:spPr>
          <a:xfrm>
            <a:off x="507921" y="228642"/>
            <a:ext cx="10971086" cy="609713"/>
          </a:xfrm>
          <a:custGeom>
            <a:avLst/>
            <a:gdLst/>
            <a:ahLst/>
            <a:cxnLst/>
            <a:rect l="l" t="t" r="r" b="b"/>
            <a:pathLst>
              <a:path w="1000" h="1000">
                <a:moveTo>
                  <a:pt x="0" y="1000"/>
                </a:moveTo>
                <a:lnTo>
                  <a:pt x="0" y="0"/>
                </a:lnTo>
                <a:lnTo>
                  <a:pt x="1000" y="0"/>
                </a:lnTo>
              </a:path>
            </a:pathLst>
          </a:custGeom>
          <a:noFill/>
          <a:ln w="19050">
            <a:solidFill>
              <a:schemeClr val="accent1"/>
            </a:solidFill>
            <a:miter lim="800000"/>
          </a:ln>
        </p:spPr>
        <p:txBody>
          <a:bodyPr anchor="t" anchorCtr="0"/>
          <a:lstStyle>
            <a:defPPr>
              <a:defRPr lang="zh-CN"/>
            </a:defPPr>
            <a:lvl1pPr marL="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endParaRPr lang="zh-CN" altLang="en-US"/>
          </a:p>
        </p:txBody>
      </p:sp>
      <p:cxnSp>
        <p:nvCxnSpPr>
          <p:cNvPr id="1032" name="直接连接符 252935"/>
          <p:cNvCxnSpPr/>
          <p:nvPr>
            <p:custDataLst>
              <p:tags r:id="rId19"/>
            </p:custDataLst>
          </p:nvPr>
        </p:nvCxnSpPr>
        <p:spPr>
          <a:xfrm>
            <a:off x="609505" y="6173343"/>
            <a:ext cx="10971086" cy="0"/>
          </a:xfrm>
          <a:prstGeom prst="line">
            <a:avLst/>
          </a:prstGeom>
          <a:noFill/>
          <a:ln w="19050">
            <a:solidFill>
              <a:schemeClr val="accent1"/>
            </a:solidFill>
            <a:round/>
          </a:ln>
        </p:spPr>
      </p:cxnSp>
    </p:spTree>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Lst>
  <p:transition/>
  <p:txStyles>
    <p:titleStyle>
      <a:lvl1pPr marL="0" lvl="0" indent="0" algn="l" defTabSz="914400" rtl="0" eaLnBrk="1" fontAlgn="base" latinLnBrk="0" hangingPunct="1">
        <a:lnSpc>
          <a:spcPct val="100000"/>
        </a:lnSpc>
        <a:spcBef>
          <a:spcPct val="0"/>
        </a:spcBef>
        <a:spcAft>
          <a:spcPct val="0"/>
        </a:spcAft>
        <a:buClrTx/>
        <a:buSzTx/>
        <a:buFontTx/>
        <a:buNone/>
        <a:defRPr sz="4200" b="0" i="0" u="none" kern="1200" baseline="0">
          <a:solidFill>
            <a:schemeClr val="tx2"/>
          </a:solidFill>
          <a:latin typeface="Garamond" panose="02020404030301010803" pitchFamily="18" charset="0"/>
          <a:ea typeface="宋体" panose="02010600030101010101" pitchFamily="2" charset="-122"/>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3000" b="0" i="0" u="none" kern="1200" baseline="0">
          <a:solidFill>
            <a:schemeClr val="tx1"/>
          </a:solidFill>
          <a:latin typeface="+mn-lt"/>
          <a:ea typeface="+mn-ea"/>
          <a:cs typeface="+mn-cs"/>
        </a:defRPr>
      </a:lvl1pPr>
      <a:lvl2pPr marL="669925" lvl="1" indent="-325120" algn="l" defTabSz="914400" rtl="0" eaLnBrk="1" fontAlgn="base" latinLnBrk="0" hangingPunct="1">
        <a:lnSpc>
          <a:spcPct val="100000"/>
        </a:lnSpc>
        <a:spcBef>
          <a:spcPct val="20000"/>
        </a:spcBef>
        <a:spcAft>
          <a:spcPct val="0"/>
        </a:spcAft>
        <a:buClr>
          <a:schemeClr val="accent2"/>
        </a:buClr>
        <a:buSzPct val="60000"/>
        <a:buFont typeface="Wingdings" panose="05000000000000000000" pitchFamily="2" charset="2"/>
        <a:buChar char="q"/>
        <a:defRPr sz="2600" b="0" i="0" u="none" kern="1200" baseline="0">
          <a:solidFill>
            <a:schemeClr val="tx1"/>
          </a:solidFill>
          <a:latin typeface="+mn-lt"/>
          <a:ea typeface="+mn-ea"/>
          <a:cs typeface="+mn-cs"/>
        </a:defRPr>
      </a:lvl2pPr>
      <a:lvl3pPr marL="1022350" lvl="2" indent="-3505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200" b="0" i="0" u="none" kern="1200" baseline="0">
          <a:solidFill>
            <a:schemeClr val="tx1"/>
          </a:solidFill>
          <a:latin typeface="+mn-lt"/>
          <a:ea typeface="+mn-ea"/>
          <a:cs typeface="+mn-cs"/>
        </a:defRPr>
      </a:lvl3pPr>
      <a:lvl4pPr marL="1339850" lvl="3" indent="-315595"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q"/>
        <a:defRPr sz="2000" b="0" i="0" u="none" kern="1200" baseline="0">
          <a:solidFill>
            <a:schemeClr val="tx1"/>
          </a:solidFill>
          <a:latin typeface="+mn-lt"/>
          <a:ea typeface="+mn-ea"/>
          <a:cs typeface="+mn-cs"/>
        </a:defRPr>
      </a:lvl4pPr>
      <a:lvl5pPr marL="1681480" lvl="4" indent="-339725"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mn-lt"/>
          <a:ea typeface="+mn-ea"/>
          <a:cs typeface="+mn-cs"/>
        </a:defRPr>
      </a:lvl5pPr>
      <a:lvl6pPr marL="2515235" lvl="5" indent="-228600"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mn-lt"/>
          <a:ea typeface="+mn-ea"/>
          <a:cs typeface="+mn-cs"/>
        </a:defRPr>
      </a:lvl6pPr>
      <a:lvl7pPr marL="2972435" lvl="6" indent="-228600"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mn-lt"/>
          <a:ea typeface="+mn-ea"/>
          <a:cs typeface="+mn-cs"/>
        </a:defRPr>
      </a:lvl7pPr>
      <a:lvl8pPr marL="3429635" lvl="7" indent="-228600"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mn-lt"/>
          <a:ea typeface="+mn-ea"/>
          <a:cs typeface="+mn-cs"/>
        </a:defRPr>
      </a:lvl8pPr>
      <a:lvl9pPr marL="3886835" lvl="8" indent="-228600"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3200"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3200"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3200" b="1" i="0" u="none" kern="1200" baseline="0">
          <a:solidFill>
            <a:schemeClr val="tx1"/>
          </a:solidFill>
          <a:latin typeface="Arial" panose="020B0604020202020204" pitchFamily="34" charset="0"/>
          <a:ea typeface="宋体" panose="02010600030101010101" pitchFamily="2" charset="-122"/>
          <a:cs typeface="+mn-cs"/>
        </a:defRPr>
      </a:lvl4pPr>
      <a:lvl5pPr marL="1829435" lvl="4" indent="0" algn="l" defTabSz="914400" rtl="0" eaLnBrk="1" fontAlgn="base" latinLnBrk="0" hangingPunct="1">
        <a:lnSpc>
          <a:spcPct val="100000"/>
        </a:lnSpc>
        <a:spcBef>
          <a:spcPct val="0"/>
        </a:spcBef>
        <a:spcAft>
          <a:spcPct val="0"/>
        </a:spcAft>
        <a:buNone/>
        <a:defRPr sz="3200" b="1" i="0" u="none" kern="1200" baseline="0">
          <a:solidFill>
            <a:schemeClr val="tx1"/>
          </a:solidFill>
          <a:latin typeface="Arial" panose="020B0604020202020204" pitchFamily="34" charset="0"/>
          <a:ea typeface="宋体" panose="02010600030101010101" pitchFamily="2" charset="-122"/>
          <a:cs typeface="+mn-cs"/>
        </a:defRPr>
      </a:lvl5pPr>
      <a:lvl6pPr marL="2286635" lvl="5" indent="0" algn="l" defTabSz="914400" rtl="0" eaLnBrk="1" fontAlgn="base" latinLnBrk="0" hangingPunct="1">
        <a:lnSpc>
          <a:spcPct val="100000"/>
        </a:lnSpc>
        <a:spcBef>
          <a:spcPct val="0"/>
        </a:spcBef>
        <a:spcAft>
          <a:spcPct val="0"/>
        </a:spcAft>
        <a:buNone/>
        <a:defRPr sz="3200" b="1" i="0" u="none" kern="1200" baseline="0">
          <a:solidFill>
            <a:schemeClr val="tx1"/>
          </a:solidFill>
          <a:latin typeface="Arial" panose="020B0604020202020204" pitchFamily="34" charset="0"/>
          <a:ea typeface="宋体" panose="02010600030101010101" pitchFamily="2" charset="-122"/>
          <a:cs typeface="+mn-cs"/>
        </a:defRPr>
      </a:lvl6pPr>
      <a:lvl7pPr marL="2743835" lvl="6" indent="0" algn="l" defTabSz="914400" rtl="0" eaLnBrk="1" fontAlgn="base" latinLnBrk="0" hangingPunct="1">
        <a:lnSpc>
          <a:spcPct val="100000"/>
        </a:lnSpc>
        <a:spcBef>
          <a:spcPct val="0"/>
        </a:spcBef>
        <a:spcAft>
          <a:spcPct val="0"/>
        </a:spcAft>
        <a:buNone/>
        <a:defRPr sz="3200" b="1" i="0" u="none" kern="1200" baseline="0">
          <a:solidFill>
            <a:schemeClr val="tx1"/>
          </a:solidFill>
          <a:latin typeface="Arial" panose="020B0604020202020204" pitchFamily="34" charset="0"/>
          <a:ea typeface="宋体" panose="02010600030101010101" pitchFamily="2" charset="-122"/>
          <a:cs typeface="+mn-cs"/>
        </a:defRPr>
      </a:lvl7pPr>
      <a:lvl8pPr marL="3201035" lvl="7" indent="0" algn="l" defTabSz="914400" rtl="0" eaLnBrk="1" fontAlgn="base" latinLnBrk="0" hangingPunct="1">
        <a:lnSpc>
          <a:spcPct val="100000"/>
        </a:lnSpc>
        <a:spcBef>
          <a:spcPct val="0"/>
        </a:spcBef>
        <a:spcAft>
          <a:spcPct val="0"/>
        </a:spcAft>
        <a:buNone/>
        <a:defRPr sz="3200" b="1" i="0" u="none" kern="1200" baseline="0">
          <a:solidFill>
            <a:schemeClr val="tx1"/>
          </a:solidFill>
          <a:latin typeface="Arial" panose="020B0604020202020204" pitchFamily="34" charset="0"/>
          <a:ea typeface="宋体" panose="02010600030101010101" pitchFamily="2" charset="-122"/>
          <a:cs typeface="+mn-cs"/>
        </a:defRPr>
      </a:lvl8pPr>
      <a:lvl9pPr marL="3658235" lvl="8" indent="0" algn="l" defTabSz="914400" rtl="0" eaLnBrk="1" fontAlgn="base" latinLnBrk="0" hangingPunct="1">
        <a:lnSpc>
          <a:spcPct val="100000"/>
        </a:lnSpc>
        <a:spcBef>
          <a:spcPct val="0"/>
        </a:spcBef>
        <a:spcAft>
          <a:spcPct val="0"/>
        </a:spcAft>
        <a:buNone/>
        <a:defRPr sz="3200" b="1"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62.xml"/><Relationship Id="rId2" Type="http://schemas.openxmlformats.org/officeDocument/2006/relationships/tags" Target="../tags/tag396.xml"/><Relationship Id="rId1" Type="http://schemas.openxmlformats.org/officeDocument/2006/relationships/tags" Target="../tags/tag395.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44.xml"/><Relationship Id="rId1" Type="http://schemas.openxmlformats.org/officeDocument/2006/relationships/tags" Target="../tags/tag443.xml"/></Relationships>
</file>

<file path=ppt/slides/_rels/slide11.xml.rels><?xml version="1.0" encoding="UTF-8" standalone="yes"?>
<Relationships xmlns="http://schemas.openxmlformats.org/package/2006/relationships"><Relationship Id="rId3" Type="http://schemas.openxmlformats.org/officeDocument/2006/relationships/tags" Target="../tags/tag447.xml"/><Relationship Id="rId2" Type="http://schemas.openxmlformats.org/officeDocument/2006/relationships/tags" Target="../tags/tag446.xml"/><Relationship Id="rId1" Type="http://schemas.openxmlformats.org/officeDocument/2006/relationships/tags" Target="../tags/tag445.xml"/><Relationship Id="rId5" Type="http://schemas.openxmlformats.org/officeDocument/2006/relationships/image" Target="../media/image12.png"/><Relationship Id="rId4"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3" Type="http://schemas.openxmlformats.org/officeDocument/2006/relationships/tags" Target="../tags/tag450.xml"/><Relationship Id="rId7" Type="http://schemas.openxmlformats.org/officeDocument/2006/relationships/hyperlink" Target="&#12298;&#38463;&#25151;&#23467;&#36171;&#12299;&#26460;&#29287;_&#26631;&#28165;.kux" TargetMode="External"/><Relationship Id="rId2" Type="http://schemas.openxmlformats.org/officeDocument/2006/relationships/tags" Target="../tags/tag449.xml"/><Relationship Id="rId1" Type="http://schemas.openxmlformats.org/officeDocument/2006/relationships/tags" Target="../tags/tag448.xml"/><Relationship Id="rId6" Type="http://schemas.openxmlformats.org/officeDocument/2006/relationships/image" Target="../media/image13.jpeg"/><Relationship Id="rId5" Type="http://schemas.openxmlformats.org/officeDocument/2006/relationships/hyperlink" Target="https://b23.tv/Wg0v7j" TargetMode="External"/><Relationship Id="rId4"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tags" Target="../tags/tag458.xml"/><Relationship Id="rId13" Type="http://schemas.openxmlformats.org/officeDocument/2006/relationships/tags" Target="../tags/tag463.xml"/><Relationship Id="rId18" Type="http://schemas.openxmlformats.org/officeDocument/2006/relationships/tags" Target="../tags/tag468.xml"/><Relationship Id="rId26" Type="http://schemas.openxmlformats.org/officeDocument/2006/relationships/tags" Target="../tags/tag476.xml"/><Relationship Id="rId3" Type="http://schemas.openxmlformats.org/officeDocument/2006/relationships/tags" Target="../tags/tag453.xml"/><Relationship Id="rId21" Type="http://schemas.openxmlformats.org/officeDocument/2006/relationships/tags" Target="../tags/tag471.xml"/><Relationship Id="rId7" Type="http://schemas.openxmlformats.org/officeDocument/2006/relationships/tags" Target="../tags/tag457.xml"/><Relationship Id="rId12" Type="http://schemas.openxmlformats.org/officeDocument/2006/relationships/tags" Target="../tags/tag462.xml"/><Relationship Id="rId17" Type="http://schemas.openxmlformats.org/officeDocument/2006/relationships/tags" Target="../tags/tag467.xml"/><Relationship Id="rId25" Type="http://schemas.openxmlformats.org/officeDocument/2006/relationships/tags" Target="../tags/tag475.xml"/><Relationship Id="rId2" Type="http://schemas.openxmlformats.org/officeDocument/2006/relationships/tags" Target="../tags/tag452.xml"/><Relationship Id="rId16" Type="http://schemas.openxmlformats.org/officeDocument/2006/relationships/tags" Target="../tags/tag466.xml"/><Relationship Id="rId20" Type="http://schemas.openxmlformats.org/officeDocument/2006/relationships/tags" Target="../tags/tag470.xml"/><Relationship Id="rId1" Type="http://schemas.openxmlformats.org/officeDocument/2006/relationships/tags" Target="../tags/tag451.xml"/><Relationship Id="rId6" Type="http://schemas.openxmlformats.org/officeDocument/2006/relationships/tags" Target="../tags/tag456.xml"/><Relationship Id="rId11" Type="http://schemas.openxmlformats.org/officeDocument/2006/relationships/tags" Target="../tags/tag461.xml"/><Relationship Id="rId24" Type="http://schemas.openxmlformats.org/officeDocument/2006/relationships/tags" Target="../tags/tag474.xml"/><Relationship Id="rId5" Type="http://schemas.openxmlformats.org/officeDocument/2006/relationships/tags" Target="../tags/tag455.xml"/><Relationship Id="rId15" Type="http://schemas.openxmlformats.org/officeDocument/2006/relationships/tags" Target="../tags/tag465.xml"/><Relationship Id="rId23" Type="http://schemas.openxmlformats.org/officeDocument/2006/relationships/tags" Target="../tags/tag473.xml"/><Relationship Id="rId28" Type="http://schemas.openxmlformats.org/officeDocument/2006/relationships/slideLayout" Target="../slideLayouts/slideLayout40.xml"/><Relationship Id="rId10" Type="http://schemas.openxmlformats.org/officeDocument/2006/relationships/tags" Target="../tags/tag460.xml"/><Relationship Id="rId19" Type="http://schemas.openxmlformats.org/officeDocument/2006/relationships/tags" Target="../tags/tag469.xml"/><Relationship Id="rId4" Type="http://schemas.openxmlformats.org/officeDocument/2006/relationships/tags" Target="../tags/tag454.xml"/><Relationship Id="rId9" Type="http://schemas.openxmlformats.org/officeDocument/2006/relationships/tags" Target="../tags/tag459.xml"/><Relationship Id="rId14" Type="http://schemas.openxmlformats.org/officeDocument/2006/relationships/tags" Target="../tags/tag464.xml"/><Relationship Id="rId22" Type="http://schemas.openxmlformats.org/officeDocument/2006/relationships/tags" Target="../tags/tag472.xml"/><Relationship Id="rId27" Type="http://schemas.openxmlformats.org/officeDocument/2006/relationships/tags" Target="../tags/tag477.xml"/></Relationships>
</file>

<file path=ppt/slides/_rels/slide14.xml.rels><?xml version="1.0" encoding="UTF-8" standalone="yes"?>
<Relationships xmlns="http://schemas.openxmlformats.org/package/2006/relationships"><Relationship Id="rId8" Type="http://schemas.openxmlformats.org/officeDocument/2006/relationships/tags" Target="../tags/tag485.xml"/><Relationship Id="rId13" Type="http://schemas.openxmlformats.org/officeDocument/2006/relationships/tags" Target="../tags/tag490.xml"/><Relationship Id="rId18" Type="http://schemas.openxmlformats.org/officeDocument/2006/relationships/tags" Target="../tags/tag495.xml"/><Relationship Id="rId3" Type="http://schemas.openxmlformats.org/officeDocument/2006/relationships/tags" Target="../tags/tag480.xml"/><Relationship Id="rId7" Type="http://schemas.openxmlformats.org/officeDocument/2006/relationships/tags" Target="../tags/tag484.xml"/><Relationship Id="rId12" Type="http://schemas.openxmlformats.org/officeDocument/2006/relationships/tags" Target="../tags/tag489.xml"/><Relationship Id="rId17" Type="http://schemas.openxmlformats.org/officeDocument/2006/relationships/tags" Target="../tags/tag494.xml"/><Relationship Id="rId2" Type="http://schemas.openxmlformats.org/officeDocument/2006/relationships/tags" Target="../tags/tag479.xml"/><Relationship Id="rId16" Type="http://schemas.openxmlformats.org/officeDocument/2006/relationships/tags" Target="../tags/tag493.xml"/><Relationship Id="rId20" Type="http://schemas.openxmlformats.org/officeDocument/2006/relationships/slideLayout" Target="../slideLayouts/slideLayout2.xml"/><Relationship Id="rId1" Type="http://schemas.openxmlformats.org/officeDocument/2006/relationships/tags" Target="../tags/tag478.xml"/><Relationship Id="rId6" Type="http://schemas.openxmlformats.org/officeDocument/2006/relationships/tags" Target="../tags/tag483.xml"/><Relationship Id="rId11" Type="http://schemas.openxmlformats.org/officeDocument/2006/relationships/tags" Target="../tags/tag488.xml"/><Relationship Id="rId5" Type="http://schemas.openxmlformats.org/officeDocument/2006/relationships/tags" Target="../tags/tag482.xml"/><Relationship Id="rId15" Type="http://schemas.openxmlformats.org/officeDocument/2006/relationships/tags" Target="../tags/tag492.xml"/><Relationship Id="rId10" Type="http://schemas.openxmlformats.org/officeDocument/2006/relationships/tags" Target="../tags/tag487.xml"/><Relationship Id="rId19" Type="http://schemas.openxmlformats.org/officeDocument/2006/relationships/tags" Target="../tags/tag496.xml"/><Relationship Id="rId4" Type="http://schemas.openxmlformats.org/officeDocument/2006/relationships/tags" Target="../tags/tag481.xml"/><Relationship Id="rId9" Type="http://schemas.openxmlformats.org/officeDocument/2006/relationships/tags" Target="../tags/tag486.xml"/><Relationship Id="rId14" Type="http://schemas.openxmlformats.org/officeDocument/2006/relationships/tags" Target="../tags/tag491.xml"/></Relationships>
</file>

<file path=ppt/slides/_rels/slide15.xml.rels><?xml version="1.0" encoding="UTF-8" standalone="yes"?>
<Relationships xmlns="http://schemas.openxmlformats.org/package/2006/relationships"><Relationship Id="rId8" Type="http://schemas.openxmlformats.org/officeDocument/2006/relationships/tags" Target="../tags/tag504.xml"/><Relationship Id="rId13" Type="http://schemas.openxmlformats.org/officeDocument/2006/relationships/tags" Target="../tags/tag509.xml"/><Relationship Id="rId18" Type="http://schemas.openxmlformats.org/officeDocument/2006/relationships/tags" Target="../tags/tag514.xml"/><Relationship Id="rId3" Type="http://schemas.openxmlformats.org/officeDocument/2006/relationships/tags" Target="../tags/tag499.xml"/><Relationship Id="rId7" Type="http://schemas.openxmlformats.org/officeDocument/2006/relationships/tags" Target="../tags/tag503.xml"/><Relationship Id="rId12" Type="http://schemas.openxmlformats.org/officeDocument/2006/relationships/tags" Target="../tags/tag508.xml"/><Relationship Id="rId17" Type="http://schemas.openxmlformats.org/officeDocument/2006/relationships/tags" Target="../tags/tag513.xml"/><Relationship Id="rId2" Type="http://schemas.openxmlformats.org/officeDocument/2006/relationships/tags" Target="../tags/tag498.xml"/><Relationship Id="rId16" Type="http://schemas.openxmlformats.org/officeDocument/2006/relationships/tags" Target="../tags/tag512.xml"/><Relationship Id="rId20" Type="http://schemas.openxmlformats.org/officeDocument/2006/relationships/slideLayout" Target="../slideLayouts/slideLayout36.xml"/><Relationship Id="rId1" Type="http://schemas.openxmlformats.org/officeDocument/2006/relationships/tags" Target="../tags/tag497.xml"/><Relationship Id="rId6" Type="http://schemas.openxmlformats.org/officeDocument/2006/relationships/tags" Target="../tags/tag502.xml"/><Relationship Id="rId11" Type="http://schemas.openxmlformats.org/officeDocument/2006/relationships/tags" Target="../tags/tag507.xml"/><Relationship Id="rId5" Type="http://schemas.openxmlformats.org/officeDocument/2006/relationships/tags" Target="../tags/tag501.xml"/><Relationship Id="rId15" Type="http://schemas.openxmlformats.org/officeDocument/2006/relationships/tags" Target="../tags/tag511.xml"/><Relationship Id="rId10" Type="http://schemas.openxmlformats.org/officeDocument/2006/relationships/tags" Target="../tags/tag506.xml"/><Relationship Id="rId19" Type="http://schemas.openxmlformats.org/officeDocument/2006/relationships/tags" Target="../tags/tag515.xml"/><Relationship Id="rId4" Type="http://schemas.openxmlformats.org/officeDocument/2006/relationships/tags" Target="../tags/tag500.xml"/><Relationship Id="rId9" Type="http://schemas.openxmlformats.org/officeDocument/2006/relationships/tags" Target="../tags/tag505.xml"/><Relationship Id="rId14" Type="http://schemas.openxmlformats.org/officeDocument/2006/relationships/tags" Target="../tags/tag510.xml"/></Relationships>
</file>

<file path=ppt/slides/_rels/slide16.xml.rels><?xml version="1.0" encoding="UTF-8" standalone="yes"?>
<Relationships xmlns="http://schemas.openxmlformats.org/package/2006/relationships"><Relationship Id="rId3" Type="http://schemas.openxmlformats.org/officeDocument/2006/relationships/tags" Target="../tags/tag518.xml"/><Relationship Id="rId2" Type="http://schemas.openxmlformats.org/officeDocument/2006/relationships/tags" Target="../tags/tag517.xml"/><Relationship Id="rId1" Type="http://schemas.openxmlformats.org/officeDocument/2006/relationships/tags" Target="../tags/tag516.xml"/><Relationship Id="rId6" Type="http://schemas.openxmlformats.org/officeDocument/2006/relationships/slideLayout" Target="../slideLayouts/slideLayout35.xml"/><Relationship Id="rId5" Type="http://schemas.openxmlformats.org/officeDocument/2006/relationships/tags" Target="../tags/tag520.xml"/><Relationship Id="rId4" Type="http://schemas.openxmlformats.org/officeDocument/2006/relationships/tags" Target="../tags/tag519.xml"/></Relationships>
</file>

<file path=ppt/slides/_rels/slide17.xml.rels><?xml version="1.0" encoding="UTF-8" standalone="yes"?>
<Relationships xmlns="http://schemas.openxmlformats.org/package/2006/relationships"><Relationship Id="rId8" Type="http://schemas.openxmlformats.org/officeDocument/2006/relationships/tags" Target="../tags/tag528.xml"/><Relationship Id="rId13" Type="http://schemas.openxmlformats.org/officeDocument/2006/relationships/image" Target="../media/image14.png"/><Relationship Id="rId3" Type="http://schemas.openxmlformats.org/officeDocument/2006/relationships/tags" Target="../tags/tag523.xml"/><Relationship Id="rId7" Type="http://schemas.openxmlformats.org/officeDocument/2006/relationships/tags" Target="../tags/tag527.xml"/><Relationship Id="rId12" Type="http://schemas.openxmlformats.org/officeDocument/2006/relationships/notesSlide" Target="../notesSlides/notesSlide2.xml"/><Relationship Id="rId2" Type="http://schemas.openxmlformats.org/officeDocument/2006/relationships/tags" Target="../tags/tag522.xml"/><Relationship Id="rId1" Type="http://schemas.openxmlformats.org/officeDocument/2006/relationships/tags" Target="../tags/tag521.xml"/><Relationship Id="rId6" Type="http://schemas.openxmlformats.org/officeDocument/2006/relationships/tags" Target="../tags/tag526.xml"/><Relationship Id="rId11" Type="http://schemas.openxmlformats.org/officeDocument/2006/relationships/slideLayout" Target="../slideLayouts/slideLayout2.xml"/><Relationship Id="rId5" Type="http://schemas.openxmlformats.org/officeDocument/2006/relationships/tags" Target="../tags/tag525.xml"/><Relationship Id="rId10" Type="http://schemas.openxmlformats.org/officeDocument/2006/relationships/tags" Target="../tags/tag530.xml"/><Relationship Id="rId4" Type="http://schemas.openxmlformats.org/officeDocument/2006/relationships/tags" Target="../tags/tag524.xml"/><Relationship Id="rId9" Type="http://schemas.openxmlformats.org/officeDocument/2006/relationships/tags" Target="../tags/tag529.xml"/></Relationships>
</file>

<file path=ppt/slides/_rels/slide18.xml.rels><?xml version="1.0" encoding="UTF-8" standalone="yes"?>
<Relationships xmlns="http://schemas.openxmlformats.org/package/2006/relationships"><Relationship Id="rId8" Type="http://schemas.openxmlformats.org/officeDocument/2006/relationships/tags" Target="../tags/tag540.xml"/><Relationship Id="rId13" Type="http://schemas.openxmlformats.org/officeDocument/2006/relationships/tags" Target="../tags/tag545.xml"/><Relationship Id="rId18" Type="http://schemas.openxmlformats.org/officeDocument/2006/relationships/tags" Target="../tags/tag550.xml"/><Relationship Id="rId26" Type="http://schemas.openxmlformats.org/officeDocument/2006/relationships/tags" Target="../tags/tag558.xml"/><Relationship Id="rId39" Type="http://schemas.openxmlformats.org/officeDocument/2006/relationships/tags" Target="../tags/tag571.xml"/><Relationship Id="rId3" Type="http://schemas.openxmlformats.org/officeDocument/2006/relationships/tags" Target="../tags/tag535.xml"/><Relationship Id="rId21" Type="http://schemas.openxmlformats.org/officeDocument/2006/relationships/tags" Target="../tags/tag553.xml"/><Relationship Id="rId34" Type="http://schemas.openxmlformats.org/officeDocument/2006/relationships/tags" Target="../tags/tag566.xml"/><Relationship Id="rId7" Type="http://schemas.openxmlformats.org/officeDocument/2006/relationships/tags" Target="../tags/tag539.xml"/><Relationship Id="rId12" Type="http://schemas.openxmlformats.org/officeDocument/2006/relationships/tags" Target="../tags/tag544.xml"/><Relationship Id="rId17" Type="http://schemas.openxmlformats.org/officeDocument/2006/relationships/tags" Target="../tags/tag549.xml"/><Relationship Id="rId25" Type="http://schemas.openxmlformats.org/officeDocument/2006/relationships/tags" Target="../tags/tag557.xml"/><Relationship Id="rId33" Type="http://schemas.openxmlformats.org/officeDocument/2006/relationships/tags" Target="../tags/tag565.xml"/><Relationship Id="rId38" Type="http://schemas.openxmlformats.org/officeDocument/2006/relationships/tags" Target="../tags/tag570.xml"/><Relationship Id="rId2" Type="http://schemas.openxmlformats.org/officeDocument/2006/relationships/tags" Target="../tags/tag534.xml"/><Relationship Id="rId16" Type="http://schemas.openxmlformats.org/officeDocument/2006/relationships/tags" Target="../tags/tag548.xml"/><Relationship Id="rId20" Type="http://schemas.openxmlformats.org/officeDocument/2006/relationships/tags" Target="../tags/tag552.xml"/><Relationship Id="rId29" Type="http://schemas.openxmlformats.org/officeDocument/2006/relationships/tags" Target="../tags/tag561.xml"/><Relationship Id="rId41" Type="http://schemas.openxmlformats.org/officeDocument/2006/relationships/slideLayout" Target="../slideLayouts/slideLayout1.xml"/><Relationship Id="rId1" Type="http://schemas.openxmlformats.org/officeDocument/2006/relationships/tags" Target="../tags/tag533.xml"/><Relationship Id="rId6" Type="http://schemas.openxmlformats.org/officeDocument/2006/relationships/tags" Target="../tags/tag538.xml"/><Relationship Id="rId11" Type="http://schemas.openxmlformats.org/officeDocument/2006/relationships/tags" Target="../tags/tag543.xml"/><Relationship Id="rId24" Type="http://schemas.openxmlformats.org/officeDocument/2006/relationships/tags" Target="../tags/tag556.xml"/><Relationship Id="rId32" Type="http://schemas.openxmlformats.org/officeDocument/2006/relationships/tags" Target="../tags/tag564.xml"/><Relationship Id="rId37" Type="http://schemas.openxmlformats.org/officeDocument/2006/relationships/tags" Target="../tags/tag569.xml"/><Relationship Id="rId40" Type="http://schemas.openxmlformats.org/officeDocument/2006/relationships/tags" Target="../tags/tag572.xml"/><Relationship Id="rId5" Type="http://schemas.openxmlformats.org/officeDocument/2006/relationships/tags" Target="../tags/tag537.xml"/><Relationship Id="rId15" Type="http://schemas.openxmlformats.org/officeDocument/2006/relationships/tags" Target="../tags/tag547.xml"/><Relationship Id="rId23" Type="http://schemas.openxmlformats.org/officeDocument/2006/relationships/tags" Target="../tags/tag555.xml"/><Relationship Id="rId28" Type="http://schemas.openxmlformats.org/officeDocument/2006/relationships/tags" Target="../tags/tag560.xml"/><Relationship Id="rId36" Type="http://schemas.openxmlformats.org/officeDocument/2006/relationships/tags" Target="../tags/tag568.xml"/><Relationship Id="rId10" Type="http://schemas.openxmlformats.org/officeDocument/2006/relationships/tags" Target="../tags/tag542.xml"/><Relationship Id="rId19" Type="http://schemas.openxmlformats.org/officeDocument/2006/relationships/tags" Target="../tags/tag551.xml"/><Relationship Id="rId31" Type="http://schemas.openxmlformats.org/officeDocument/2006/relationships/tags" Target="../tags/tag563.xml"/><Relationship Id="rId4" Type="http://schemas.openxmlformats.org/officeDocument/2006/relationships/tags" Target="../tags/tag536.xml"/><Relationship Id="rId9" Type="http://schemas.openxmlformats.org/officeDocument/2006/relationships/tags" Target="../tags/tag541.xml"/><Relationship Id="rId14" Type="http://schemas.openxmlformats.org/officeDocument/2006/relationships/tags" Target="../tags/tag546.xml"/><Relationship Id="rId22" Type="http://schemas.openxmlformats.org/officeDocument/2006/relationships/tags" Target="../tags/tag554.xml"/><Relationship Id="rId27" Type="http://schemas.openxmlformats.org/officeDocument/2006/relationships/tags" Target="../tags/tag559.xml"/><Relationship Id="rId30" Type="http://schemas.openxmlformats.org/officeDocument/2006/relationships/tags" Target="../tags/tag562.xml"/><Relationship Id="rId35" Type="http://schemas.openxmlformats.org/officeDocument/2006/relationships/tags" Target="../tags/tag567.xml"/></Relationships>
</file>

<file path=ppt/slides/_rels/slide19.xml.rels><?xml version="1.0" encoding="UTF-8" standalone="yes"?>
<Relationships xmlns="http://schemas.openxmlformats.org/package/2006/relationships"><Relationship Id="rId8" Type="http://schemas.openxmlformats.org/officeDocument/2006/relationships/tags" Target="../tags/tag580.xml"/><Relationship Id="rId13" Type="http://schemas.openxmlformats.org/officeDocument/2006/relationships/tags" Target="../tags/tag585.xml"/><Relationship Id="rId3" Type="http://schemas.openxmlformats.org/officeDocument/2006/relationships/tags" Target="../tags/tag575.xml"/><Relationship Id="rId7" Type="http://schemas.openxmlformats.org/officeDocument/2006/relationships/tags" Target="../tags/tag579.xml"/><Relationship Id="rId12" Type="http://schemas.openxmlformats.org/officeDocument/2006/relationships/tags" Target="../tags/tag584.xml"/><Relationship Id="rId2" Type="http://schemas.openxmlformats.org/officeDocument/2006/relationships/tags" Target="../tags/tag574.xml"/><Relationship Id="rId16" Type="http://schemas.openxmlformats.org/officeDocument/2006/relationships/slideLayout" Target="../slideLayouts/slideLayout1.xml"/><Relationship Id="rId1" Type="http://schemas.openxmlformats.org/officeDocument/2006/relationships/tags" Target="../tags/tag573.xml"/><Relationship Id="rId6" Type="http://schemas.openxmlformats.org/officeDocument/2006/relationships/tags" Target="../tags/tag578.xml"/><Relationship Id="rId11" Type="http://schemas.openxmlformats.org/officeDocument/2006/relationships/tags" Target="../tags/tag583.xml"/><Relationship Id="rId5" Type="http://schemas.openxmlformats.org/officeDocument/2006/relationships/tags" Target="../tags/tag577.xml"/><Relationship Id="rId15" Type="http://schemas.openxmlformats.org/officeDocument/2006/relationships/tags" Target="../tags/tag587.xml"/><Relationship Id="rId10" Type="http://schemas.openxmlformats.org/officeDocument/2006/relationships/tags" Target="../tags/tag582.xml"/><Relationship Id="rId4" Type="http://schemas.openxmlformats.org/officeDocument/2006/relationships/tags" Target="../tags/tag576.xml"/><Relationship Id="rId9" Type="http://schemas.openxmlformats.org/officeDocument/2006/relationships/tags" Target="../tags/tag581.xml"/><Relationship Id="rId14" Type="http://schemas.openxmlformats.org/officeDocument/2006/relationships/tags" Target="../tags/tag586.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62.xml"/><Relationship Id="rId2" Type="http://schemas.openxmlformats.org/officeDocument/2006/relationships/tags" Target="../tags/tag398.xml"/><Relationship Id="rId1" Type="http://schemas.openxmlformats.org/officeDocument/2006/relationships/tags" Target="../tags/tag397.xml"/></Relationships>
</file>

<file path=ppt/slides/_rels/slide20.xml.rels><?xml version="1.0" encoding="UTF-8" standalone="yes"?>
<Relationships xmlns="http://schemas.openxmlformats.org/package/2006/relationships"><Relationship Id="rId8" Type="http://schemas.openxmlformats.org/officeDocument/2006/relationships/tags" Target="../tags/tag595.xml"/><Relationship Id="rId13" Type="http://schemas.openxmlformats.org/officeDocument/2006/relationships/tags" Target="../tags/tag600.xml"/><Relationship Id="rId18" Type="http://schemas.openxmlformats.org/officeDocument/2006/relationships/tags" Target="../tags/tag605.xml"/><Relationship Id="rId3" Type="http://schemas.openxmlformats.org/officeDocument/2006/relationships/tags" Target="../tags/tag590.xml"/><Relationship Id="rId21" Type="http://schemas.openxmlformats.org/officeDocument/2006/relationships/tags" Target="../tags/tag608.xml"/><Relationship Id="rId7" Type="http://schemas.openxmlformats.org/officeDocument/2006/relationships/tags" Target="../tags/tag594.xml"/><Relationship Id="rId12" Type="http://schemas.openxmlformats.org/officeDocument/2006/relationships/tags" Target="../tags/tag599.xml"/><Relationship Id="rId17" Type="http://schemas.openxmlformats.org/officeDocument/2006/relationships/tags" Target="../tags/tag604.xml"/><Relationship Id="rId2" Type="http://schemas.openxmlformats.org/officeDocument/2006/relationships/tags" Target="../tags/tag589.xml"/><Relationship Id="rId16" Type="http://schemas.openxmlformats.org/officeDocument/2006/relationships/tags" Target="../tags/tag603.xml"/><Relationship Id="rId20" Type="http://schemas.openxmlformats.org/officeDocument/2006/relationships/tags" Target="../tags/tag607.xml"/><Relationship Id="rId1" Type="http://schemas.openxmlformats.org/officeDocument/2006/relationships/tags" Target="../tags/tag588.xml"/><Relationship Id="rId6" Type="http://schemas.openxmlformats.org/officeDocument/2006/relationships/tags" Target="../tags/tag593.xml"/><Relationship Id="rId11" Type="http://schemas.openxmlformats.org/officeDocument/2006/relationships/tags" Target="../tags/tag598.xml"/><Relationship Id="rId5" Type="http://schemas.openxmlformats.org/officeDocument/2006/relationships/tags" Target="../tags/tag592.xml"/><Relationship Id="rId15" Type="http://schemas.openxmlformats.org/officeDocument/2006/relationships/tags" Target="../tags/tag602.xml"/><Relationship Id="rId23" Type="http://schemas.openxmlformats.org/officeDocument/2006/relationships/image" Target="../media/image14.png"/><Relationship Id="rId10" Type="http://schemas.openxmlformats.org/officeDocument/2006/relationships/tags" Target="../tags/tag597.xml"/><Relationship Id="rId19" Type="http://schemas.openxmlformats.org/officeDocument/2006/relationships/tags" Target="../tags/tag606.xml"/><Relationship Id="rId4" Type="http://schemas.openxmlformats.org/officeDocument/2006/relationships/tags" Target="../tags/tag591.xml"/><Relationship Id="rId9" Type="http://schemas.openxmlformats.org/officeDocument/2006/relationships/tags" Target="../tags/tag596.xml"/><Relationship Id="rId14" Type="http://schemas.openxmlformats.org/officeDocument/2006/relationships/tags" Target="../tags/tag601.xml"/><Relationship Id="rId22"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tags" Target="../tags/tag616.xml"/><Relationship Id="rId13" Type="http://schemas.openxmlformats.org/officeDocument/2006/relationships/tags" Target="../tags/tag621.xml"/><Relationship Id="rId18" Type="http://schemas.openxmlformats.org/officeDocument/2006/relationships/tags" Target="../tags/tag626.xml"/><Relationship Id="rId3" Type="http://schemas.openxmlformats.org/officeDocument/2006/relationships/tags" Target="../tags/tag611.xml"/><Relationship Id="rId7" Type="http://schemas.openxmlformats.org/officeDocument/2006/relationships/tags" Target="../tags/tag615.xml"/><Relationship Id="rId12" Type="http://schemas.openxmlformats.org/officeDocument/2006/relationships/tags" Target="../tags/tag620.xml"/><Relationship Id="rId17" Type="http://schemas.openxmlformats.org/officeDocument/2006/relationships/tags" Target="../tags/tag625.xml"/><Relationship Id="rId2" Type="http://schemas.openxmlformats.org/officeDocument/2006/relationships/tags" Target="../tags/tag610.xml"/><Relationship Id="rId16" Type="http://schemas.openxmlformats.org/officeDocument/2006/relationships/tags" Target="../tags/tag624.xml"/><Relationship Id="rId20" Type="http://schemas.openxmlformats.org/officeDocument/2006/relationships/image" Target="../media/image15.png"/><Relationship Id="rId1" Type="http://schemas.openxmlformats.org/officeDocument/2006/relationships/tags" Target="../tags/tag609.xml"/><Relationship Id="rId6" Type="http://schemas.openxmlformats.org/officeDocument/2006/relationships/tags" Target="../tags/tag614.xml"/><Relationship Id="rId11" Type="http://schemas.openxmlformats.org/officeDocument/2006/relationships/tags" Target="../tags/tag619.xml"/><Relationship Id="rId5" Type="http://schemas.openxmlformats.org/officeDocument/2006/relationships/tags" Target="../tags/tag613.xml"/><Relationship Id="rId15" Type="http://schemas.openxmlformats.org/officeDocument/2006/relationships/tags" Target="../tags/tag623.xml"/><Relationship Id="rId10" Type="http://schemas.openxmlformats.org/officeDocument/2006/relationships/tags" Target="../tags/tag618.xml"/><Relationship Id="rId19" Type="http://schemas.openxmlformats.org/officeDocument/2006/relationships/slideLayout" Target="../slideLayouts/slideLayout2.xml"/><Relationship Id="rId4" Type="http://schemas.openxmlformats.org/officeDocument/2006/relationships/tags" Target="../tags/tag612.xml"/><Relationship Id="rId9" Type="http://schemas.openxmlformats.org/officeDocument/2006/relationships/tags" Target="../tags/tag617.xml"/><Relationship Id="rId14" Type="http://schemas.openxmlformats.org/officeDocument/2006/relationships/tags" Target="../tags/tag622.xml"/></Relationships>
</file>

<file path=ppt/slides/_rels/slide22.xml.rels><?xml version="1.0" encoding="UTF-8" standalone="yes"?>
<Relationships xmlns="http://schemas.openxmlformats.org/package/2006/relationships"><Relationship Id="rId8" Type="http://schemas.openxmlformats.org/officeDocument/2006/relationships/tags" Target="../tags/tag634.xml"/><Relationship Id="rId13" Type="http://schemas.openxmlformats.org/officeDocument/2006/relationships/tags" Target="../tags/tag639.xml"/><Relationship Id="rId18" Type="http://schemas.openxmlformats.org/officeDocument/2006/relationships/slideLayout" Target="../slideLayouts/slideLayout2.xml"/><Relationship Id="rId3" Type="http://schemas.openxmlformats.org/officeDocument/2006/relationships/tags" Target="../tags/tag629.xml"/><Relationship Id="rId7" Type="http://schemas.openxmlformats.org/officeDocument/2006/relationships/tags" Target="../tags/tag633.xml"/><Relationship Id="rId12" Type="http://schemas.openxmlformats.org/officeDocument/2006/relationships/tags" Target="../tags/tag638.xml"/><Relationship Id="rId17" Type="http://schemas.openxmlformats.org/officeDocument/2006/relationships/tags" Target="../tags/tag643.xml"/><Relationship Id="rId2" Type="http://schemas.openxmlformats.org/officeDocument/2006/relationships/tags" Target="../tags/tag628.xml"/><Relationship Id="rId16" Type="http://schemas.openxmlformats.org/officeDocument/2006/relationships/tags" Target="../tags/tag642.xml"/><Relationship Id="rId1" Type="http://schemas.openxmlformats.org/officeDocument/2006/relationships/tags" Target="../tags/tag627.xml"/><Relationship Id="rId6" Type="http://schemas.openxmlformats.org/officeDocument/2006/relationships/tags" Target="../tags/tag632.xml"/><Relationship Id="rId11" Type="http://schemas.openxmlformats.org/officeDocument/2006/relationships/tags" Target="../tags/tag637.xml"/><Relationship Id="rId5" Type="http://schemas.openxmlformats.org/officeDocument/2006/relationships/tags" Target="../tags/tag631.xml"/><Relationship Id="rId15" Type="http://schemas.openxmlformats.org/officeDocument/2006/relationships/tags" Target="../tags/tag641.xml"/><Relationship Id="rId10" Type="http://schemas.openxmlformats.org/officeDocument/2006/relationships/tags" Target="../tags/tag636.xml"/><Relationship Id="rId4" Type="http://schemas.openxmlformats.org/officeDocument/2006/relationships/tags" Target="../tags/tag630.xml"/><Relationship Id="rId9" Type="http://schemas.openxmlformats.org/officeDocument/2006/relationships/tags" Target="../tags/tag635.xml"/><Relationship Id="rId14" Type="http://schemas.openxmlformats.org/officeDocument/2006/relationships/tags" Target="../tags/tag640.xml"/></Relationships>
</file>

<file path=ppt/slides/_rels/slide23.xml.rels><?xml version="1.0" encoding="UTF-8" standalone="yes"?>
<Relationships xmlns="http://schemas.openxmlformats.org/package/2006/relationships"><Relationship Id="rId8" Type="http://schemas.openxmlformats.org/officeDocument/2006/relationships/tags" Target="../tags/tag651.xml"/><Relationship Id="rId13" Type="http://schemas.openxmlformats.org/officeDocument/2006/relationships/tags" Target="../tags/tag656.xml"/><Relationship Id="rId3" Type="http://schemas.openxmlformats.org/officeDocument/2006/relationships/tags" Target="../tags/tag646.xml"/><Relationship Id="rId7" Type="http://schemas.openxmlformats.org/officeDocument/2006/relationships/tags" Target="../tags/tag650.xml"/><Relationship Id="rId12" Type="http://schemas.openxmlformats.org/officeDocument/2006/relationships/tags" Target="../tags/tag655.xml"/><Relationship Id="rId17" Type="http://schemas.openxmlformats.org/officeDocument/2006/relationships/slideLayout" Target="../slideLayouts/slideLayout2.xml"/><Relationship Id="rId2" Type="http://schemas.openxmlformats.org/officeDocument/2006/relationships/tags" Target="../tags/tag645.xml"/><Relationship Id="rId16" Type="http://schemas.openxmlformats.org/officeDocument/2006/relationships/tags" Target="../tags/tag659.xml"/><Relationship Id="rId1" Type="http://schemas.openxmlformats.org/officeDocument/2006/relationships/tags" Target="../tags/tag644.xml"/><Relationship Id="rId6" Type="http://schemas.openxmlformats.org/officeDocument/2006/relationships/tags" Target="../tags/tag649.xml"/><Relationship Id="rId11" Type="http://schemas.openxmlformats.org/officeDocument/2006/relationships/tags" Target="../tags/tag654.xml"/><Relationship Id="rId5" Type="http://schemas.openxmlformats.org/officeDocument/2006/relationships/tags" Target="../tags/tag648.xml"/><Relationship Id="rId15" Type="http://schemas.openxmlformats.org/officeDocument/2006/relationships/tags" Target="../tags/tag658.xml"/><Relationship Id="rId10" Type="http://schemas.openxmlformats.org/officeDocument/2006/relationships/tags" Target="../tags/tag653.xml"/><Relationship Id="rId4" Type="http://schemas.openxmlformats.org/officeDocument/2006/relationships/tags" Target="../tags/tag647.xml"/><Relationship Id="rId9" Type="http://schemas.openxmlformats.org/officeDocument/2006/relationships/tags" Target="../tags/tag652.xml"/><Relationship Id="rId14" Type="http://schemas.openxmlformats.org/officeDocument/2006/relationships/tags" Target="../tags/tag657.xml"/></Relationships>
</file>

<file path=ppt/slides/_rels/slide24.xml.rels><?xml version="1.0" encoding="UTF-8" standalone="yes"?>
<Relationships xmlns="http://schemas.openxmlformats.org/package/2006/relationships"><Relationship Id="rId8" Type="http://schemas.openxmlformats.org/officeDocument/2006/relationships/tags" Target="../tags/tag667.xml"/><Relationship Id="rId13" Type="http://schemas.openxmlformats.org/officeDocument/2006/relationships/tags" Target="../tags/tag672.xml"/><Relationship Id="rId3" Type="http://schemas.openxmlformats.org/officeDocument/2006/relationships/tags" Target="../tags/tag662.xml"/><Relationship Id="rId7" Type="http://schemas.openxmlformats.org/officeDocument/2006/relationships/tags" Target="../tags/tag666.xml"/><Relationship Id="rId12" Type="http://schemas.openxmlformats.org/officeDocument/2006/relationships/tags" Target="../tags/tag671.xml"/><Relationship Id="rId17" Type="http://schemas.openxmlformats.org/officeDocument/2006/relationships/image" Target="../media/image16.jpeg"/><Relationship Id="rId2" Type="http://schemas.openxmlformats.org/officeDocument/2006/relationships/tags" Target="../tags/tag661.xml"/><Relationship Id="rId16" Type="http://schemas.openxmlformats.org/officeDocument/2006/relationships/slideLayout" Target="../slideLayouts/slideLayout1.xml"/><Relationship Id="rId1" Type="http://schemas.openxmlformats.org/officeDocument/2006/relationships/tags" Target="../tags/tag660.xml"/><Relationship Id="rId6" Type="http://schemas.openxmlformats.org/officeDocument/2006/relationships/tags" Target="../tags/tag665.xml"/><Relationship Id="rId11" Type="http://schemas.openxmlformats.org/officeDocument/2006/relationships/tags" Target="../tags/tag670.xml"/><Relationship Id="rId5" Type="http://schemas.openxmlformats.org/officeDocument/2006/relationships/tags" Target="../tags/tag664.xml"/><Relationship Id="rId15" Type="http://schemas.openxmlformats.org/officeDocument/2006/relationships/tags" Target="../tags/tag674.xml"/><Relationship Id="rId10" Type="http://schemas.openxmlformats.org/officeDocument/2006/relationships/tags" Target="../tags/tag669.xml"/><Relationship Id="rId4" Type="http://schemas.openxmlformats.org/officeDocument/2006/relationships/tags" Target="../tags/tag663.xml"/><Relationship Id="rId9" Type="http://schemas.openxmlformats.org/officeDocument/2006/relationships/tags" Target="../tags/tag668.xml"/><Relationship Id="rId14" Type="http://schemas.openxmlformats.org/officeDocument/2006/relationships/tags" Target="../tags/tag673.xml"/></Relationships>
</file>

<file path=ppt/slides/_rels/slide25.xml.rels><?xml version="1.0" encoding="UTF-8" standalone="yes"?>
<Relationships xmlns="http://schemas.openxmlformats.org/package/2006/relationships"><Relationship Id="rId8" Type="http://schemas.openxmlformats.org/officeDocument/2006/relationships/tags" Target="../tags/tag682.xml"/><Relationship Id="rId13" Type="http://schemas.openxmlformats.org/officeDocument/2006/relationships/tags" Target="../tags/tag687.xml"/><Relationship Id="rId3" Type="http://schemas.openxmlformats.org/officeDocument/2006/relationships/tags" Target="../tags/tag677.xml"/><Relationship Id="rId7" Type="http://schemas.openxmlformats.org/officeDocument/2006/relationships/tags" Target="../tags/tag681.xml"/><Relationship Id="rId12" Type="http://schemas.openxmlformats.org/officeDocument/2006/relationships/tags" Target="../tags/tag686.xml"/><Relationship Id="rId2" Type="http://schemas.openxmlformats.org/officeDocument/2006/relationships/tags" Target="../tags/tag676.xml"/><Relationship Id="rId1" Type="http://schemas.openxmlformats.org/officeDocument/2006/relationships/tags" Target="../tags/tag675.xml"/><Relationship Id="rId6" Type="http://schemas.openxmlformats.org/officeDocument/2006/relationships/tags" Target="../tags/tag680.xml"/><Relationship Id="rId11" Type="http://schemas.openxmlformats.org/officeDocument/2006/relationships/tags" Target="../tags/tag685.xml"/><Relationship Id="rId5" Type="http://schemas.openxmlformats.org/officeDocument/2006/relationships/tags" Target="../tags/tag679.xml"/><Relationship Id="rId15" Type="http://schemas.openxmlformats.org/officeDocument/2006/relationships/slideLayout" Target="../slideLayouts/slideLayout1.xml"/><Relationship Id="rId10" Type="http://schemas.openxmlformats.org/officeDocument/2006/relationships/tags" Target="../tags/tag684.xml"/><Relationship Id="rId4" Type="http://schemas.openxmlformats.org/officeDocument/2006/relationships/tags" Target="../tags/tag678.xml"/><Relationship Id="rId9" Type="http://schemas.openxmlformats.org/officeDocument/2006/relationships/tags" Target="../tags/tag683.xml"/><Relationship Id="rId14" Type="http://schemas.openxmlformats.org/officeDocument/2006/relationships/tags" Target="../tags/tag688.xml"/></Relationships>
</file>

<file path=ppt/slides/_rels/slide26.xml.rels><?xml version="1.0" encoding="UTF-8" standalone="yes"?>
<Relationships xmlns="http://schemas.openxmlformats.org/package/2006/relationships"><Relationship Id="rId8" Type="http://schemas.openxmlformats.org/officeDocument/2006/relationships/tags" Target="../tags/tag694.xml"/><Relationship Id="rId13" Type="http://schemas.openxmlformats.org/officeDocument/2006/relationships/notesSlide" Target="../notesSlides/notesSlide3.xml"/><Relationship Id="rId3" Type="http://schemas.openxmlformats.org/officeDocument/2006/relationships/tags" Target="../tags/tag691.xml"/><Relationship Id="rId7" Type="http://schemas.openxmlformats.org/officeDocument/2006/relationships/tags" Target="../tags/tag693.xml"/><Relationship Id="rId12" Type="http://schemas.openxmlformats.org/officeDocument/2006/relationships/slideLayout" Target="../slideLayouts/slideLayout2.xml"/><Relationship Id="rId2" Type="http://schemas.openxmlformats.org/officeDocument/2006/relationships/tags" Target="../tags/tag690.xml"/><Relationship Id="rId1" Type="http://schemas.openxmlformats.org/officeDocument/2006/relationships/tags" Target="../tags/tag689.xml"/><Relationship Id="rId6" Type="http://schemas.openxmlformats.org/officeDocument/2006/relationships/audio" Target="../media/media1.wma"/><Relationship Id="rId11" Type="http://schemas.openxmlformats.org/officeDocument/2006/relationships/tags" Target="../tags/tag697.xml"/><Relationship Id="rId5" Type="http://schemas.microsoft.com/office/2007/relationships/media" Target="../media/media1.wma"/><Relationship Id="rId15" Type="http://schemas.openxmlformats.org/officeDocument/2006/relationships/image" Target="../media/image17.png"/><Relationship Id="rId10" Type="http://schemas.openxmlformats.org/officeDocument/2006/relationships/tags" Target="../tags/tag696.xml"/><Relationship Id="rId4" Type="http://schemas.openxmlformats.org/officeDocument/2006/relationships/tags" Target="../tags/tag692.xml"/><Relationship Id="rId9" Type="http://schemas.openxmlformats.org/officeDocument/2006/relationships/tags" Target="../tags/tag695.xml"/><Relationship Id="rId14" Type="http://schemas.openxmlformats.org/officeDocument/2006/relationships/image" Target="../media/image14.png"/></Relationships>
</file>

<file path=ppt/slides/_rels/slide27.xml.rels><?xml version="1.0" encoding="UTF-8" standalone="yes"?>
<Relationships xmlns="http://schemas.openxmlformats.org/package/2006/relationships"><Relationship Id="rId8" Type="http://schemas.openxmlformats.org/officeDocument/2006/relationships/tags" Target="../tags/tag707.xml"/><Relationship Id="rId13" Type="http://schemas.openxmlformats.org/officeDocument/2006/relationships/tags" Target="../tags/tag712.xml"/><Relationship Id="rId18" Type="http://schemas.openxmlformats.org/officeDocument/2006/relationships/tags" Target="../tags/tag717.xml"/><Relationship Id="rId26" Type="http://schemas.openxmlformats.org/officeDocument/2006/relationships/slideLayout" Target="../slideLayouts/slideLayout2.xml"/><Relationship Id="rId3" Type="http://schemas.openxmlformats.org/officeDocument/2006/relationships/tags" Target="../tags/tag702.xml"/><Relationship Id="rId21" Type="http://schemas.openxmlformats.org/officeDocument/2006/relationships/tags" Target="../tags/tag720.xml"/><Relationship Id="rId7" Type="http://schemas.openxmlformats.org/officeDocument/2006/relationships/tags" Target="../tags/tag706.xml"/><Relationship Id="rId12" Type="http://schemas.openxmlformats.org/officeDocument/2006/relationships/tags" Target="../tags/tag711.xml"/><Relationship Id="rId17" Type="http://schemas.openxmlformats.org/officeDocument/2006/relationships/tags" Target="../tags/tag716.xml"/><Relationship Id="rId25" Type="http://schemas.openxmlformats.org/officeDocument/2006/relationships/tags" Target="../tags/tag724.xml"/><Relationship Id="rId2" Type="http://schemas.openxmlformats.org/officeDocument/2006/relationships/tags" Target="../tags/tag701.xml"/><Relationship Id="rId16" Type="http://schemas.openxmlformats.org/officeDocument/2006/relationships/tags" Target="../tags/tag715.xml"/><Relationship Id="rId20" Type="http://schemas.openxmlformats.org/officeDocument/2006/relationships/tags" Target="../tags/tag719.xml"/><Relationship Id="rId1" Type="http://schemas.openxmlformats.org/officeDocument/2006/relationships/tags" Target="../tags/tag700.xml"/><Relationship Id="rId6" Type="http://schemas.openxmlformats.org/officeDocument/2006/relationships/tags" Target="../tags/tag705.xml"/><Relationship Id="rId11" Type="http://schemas.openxmlformats.org/officeDocument/2006/relationships/tags" Target="../tags/tag710.xml"/><Relationship Id="rId24" Type="http://schemas.openxmlformats.org/officeDocument/2006/relationships/tags" Target="../tags/tag723.xml"/><Relationship Id="rId5" Type="http://schemas.openxmlformats.org/officeDocument/2006/relationships/tags" Target="../tags/tag704.xml"/><Relationship Id="rId15" Type="http://schemas.openxmlformats.org/officeDocument/2006/relationships/tags" Target="../tags/tag714.xml"/><Relationship Id="rId23" Type="http://schemas.openxmlformats.org/officeDocument/2006/relationships/tags" Target="../tags/tag722.xml"/><Relationship Id="rId28" Type="http://schemas.openxmlformats.org/officeDocument/2006/relationships/image" Target="../media/image14.png"/><Relationship Id="rId10" Type="http://schemas.openxmlformats.org/officeDocument/2006/relationships/tags" Target="../tags/tag709.xml"/><Relationship Id="rId19" Type="http://schemas.openxmlformats.org/officeDocument/2006/relationships/tags" Target="../tags/tag718.xml"/><Relationship Id="rId4" Type="http://schemas.openxmlformats.org/officeDocument/2006/relationships/tags" Target="../tags/tag703.xml"/><Relationship Id="rId9" Type="http://schemas.openxmlformats.org/officeDocument/2006/relationships/tags" Target="../tags/tag708.xml"/><Relationship Id="rId14" Type="http://schemas.openxmlformats.org/officeDocument/2006/relationships/tags" Target="../tags/tag713.xml"/><Relationship Id="rId22" Type="http://schemas.openxmlformats.org/officeDocument/2006/relationships/tags" Target="../tags/tag721.xml"/><Relationship Id="rId27" Type="http://schemas.openxmlformats.org/officeDocument/2006/relationships/notesSlide" Target="../notesSlides/notesSlide4.xml"/></Relationships>
</file>

<file path=ppt/slides/_rels/slide28.xml.rels><?xml version="1.0" encoding="UTF-8" standalone="yes"?>
<Relationships xmlns="http://schemas.openxmlformats.org/package/2006/relationships"><Relationship Id="rId8" Type="http://schemas.openxmlformats.org/officeDocument/2006/relationships/tags" Target="../tags/tag734.xml"/><Relationship Id="rId13" Type="http://schemas.openxmlformats.org/officeDocument/2006/relationships/tags" Target="../tags/tag739.xml"/><Relationship Id="rId3" Type="http://schemas.openxmlformats.org/officeDocument/2006/relationships/tags" Target="../tags/tag729.xml"/><Relationship Id="rId7" Type="http://schemas.openxmlformats.org/officeDocument/2006/relationships/tags" Target="../tags/tag733.xml"/><Relationship Id="rId12" Type="http://schemas.openxmlformats.org/officeDocument/2006/relationships/tags" Target="../tags/tag738.xml"/><Relationship Id="rId17" Type="http://schemas.openxmlformats.org/officeDocument/2006/relationships/slideLayout" Target="../slideLayouts/slideLayout1.xml"/><Relationship Id="rId2" Type="http://schemas.openxmlformats.org/officeDocument/2006/relationships/tags" Target="../tags/tag728.xml"/><Relationship Id="rId16" Type="http://schemas.openxmlformats.org/officeDocument/2006/relationships/tags" Target="../tags/tag742.xml"/><Relationship Id="rId1" Type="http://schemas.openxmlformats.org/officeDocument/2006/relationships/tags" Target="../tags/tag727.xml"/><Relationship Id="rId6" Type="http://schemas.openxmlformats.org/officeDocument/2006/relationships/tags" Target="../tags/tag732.xml"/><Relationship Id="rId11" Type="http://schemas.openxmlformats.org/officeDocument/2006/relationships/tags" Target="../tags/tag737.xml"/><Relationship Id="rId5" Type="http://schemas.openxmlformats.org/officeDocument/2006/relationships/tags" Target="../tags/tag731.xml"/><Relationship Id="rId15" Type="http://schemas.openxmlformats.org/officeDocument/2006/relationships/tags" Target="../tags/tag741.xml"/><Relationship Id="rId10" Type="http://schemas.openxmlformats.org/officeDocument/2006/relationships/tags" Target="../tags/tag736.xml"/><Relationship Id="rId4" Type="http://schemas.openxmlformats.org/officeDocument/2006/relationships/tags" Target="../tags/tag730.xml"/><Relationship Id="rId9" Type="http://schemas.openxmlformats.org/officeDocument/2006/relationships/tags" Target="../tags/tag735.xml"/><Relationship Id="rId14" Type="http://schemas.openxmlformats.org/officeDocument/2006/relationships/tags" Target="../tags/tag740.xml"/></Relationships>
</file>

<file path=ppt/slides/_rels/slide29.xml.rels><?xml version="1.0" encoding="UTF-8" standalone="yes"?>
<Relationships xmlns="http://schemas.openxmlformats.org/package/2006/relationships"><Relationship Id="rId8" Type="http://schemas.openxmlformats.org/officeDocument/2006/relationships/tags" Target="../tags/tag750.xml"/><Relationship Id="rId3" Type="http://schemas.openxmlformats.org/officeDocument/2006/relationships/tags" Target="../tags/tag745.xml"/><Relationship Id="rId7" Type="http://schemas.openxmlformats.org/officeDocument/2006/relationships/tags" Target="../tags/tag749.xml"/><Relationship Id="rId2" Type="http://schemas.openxmlformats.org/officeDocument/2006/relationships/tags" Target="../tags/tag744.xml"/><Relationship Id="rId1" Type="http://schemas.openxmlformats.org/officeDocument/2006/relationships/tags" Target="../tags/tag743.xml"/><Relationship Id="rId6" Type="http://schemas.openxmlformats.org/officeDocument/2006/relationships/tags" Target="../tags/tag748.xml"/><Relationship Id="rId5" Type="http://schemas.openxmlformats.org/officeDocument/2006/relationships/tags" Target="../tags/tag747.xml"/><Relationship Id="rId10" Type="http://schemas.openxmlformats.org/officeDocument/2006/relationships/slideLayout" Target="../slideLayouts/slideLayout1.xml"/><Relationship Id="rId4" Type="http://schemas.openxmlformats.org/officeDocument/2006/relationships/tags" Target="../tags/tag746.xml"/><Relationship Id="rId9" Type="http://schemas.openxmlformats.org/officeDocument/2006/relationships/tags" Target="../tags/tag75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2.xml"/><Relationship Id="rId2" Type="http://schemas.openxmlformats.org/officeDocument/2006/relationships/tags" Target="../tags/tag400.xml"/><Relationship Id="rId1" Type="http://schemas.openxmlformats.org/officeDocument/2006/relationships/tags" Target="../tags/tag399.xml"/></Relationships>
</file>

<file path=ppt/slides/_rels/slide30.xml.rels><?xml version="1.0" encoding="UTF-8" standalone="yes"?>
<Relationships xmlns="http://schemas.openxmlformats.org/package/2006/relationships"><Relationship Id="rId8" Type="http://schemas.openxmlformats.org/officeDocument/2006/relationships/slideLayout" Target="../slideLayouts/slideLayout2.xml"/><Relationship Id="rId13" Type="http://schemas.openxmlformats.org/officeDocument/2006/relationships/diagramColors" Target="../diagrams/colors1.xml"/><Relationship Id="rId18" Type="http://schemas.openxmlformats.org/officeDocument/2006/relationships/diagramColors" Target="../diagrams/colors2.xml"/><Relationship Id="rId3" Type="http://schemas.openxmlformats.org/officeDocument/2006/relationships/tags" Target="../tags/tag754.xml"/><Relationship Id="rId7" Type="http://schemas.openxmlformats.org/officeDocument/2006/relationships/tags" Target="../tags/tag758.xml"/><Relationship Id="rId12" Type="http://schemas.openxmlformats.org/officeDocument/2006/relationships/diagramQuickStyle" Target="../diagrams/quickStyle1.xml"/><Relationship Id="rId17" Type="http://schemas.openxmlformats.org/officeDocument/2006/relationships/diagramQuickStyle" Target="../diagrams/quickStyle2.xml"/><Relationship Id="rId2" Type="http://schemas.openxmlformats.org/officeDocument/2006/relationships/tags" Target="../tags/tag753.xml"/><Relationship Id="rId16" Type="http://schemas.openxmlformats.org/officeDocument/2006/relationships/diagramLayout" Target="../diagrams/layout2.xml"/><Relationship Id="rId1" Type="http://schemas.openxmlformats.org/officeDocument/2006/relationships/tags" Target="../tags/tag752.xml"/><Relationship Id="rId6" Type="http://schemas.openxmlformats.org/officeDocument/2006/relationships/tags" Target="../tags/tag757.xml"/><Relationship Id="rId11" Type="http://schemas.openxmlformats.org/officeDocument/2006/relationships/diagramLayout" Target="../diagrams/layout1.xml"/><Relationship Id="rId5" Type="http://schemas.openxmlformats.org/officeDocument/2006/relationships/tags" Target="../tags/tag756.xml"/><Relationship Id="rId15" Type="http://schemas.openxmlformats.org/officeDocument/2006/relationships/diagramData" Target="../diagrams/data2.xml"/><Relationship Id="rId10" Type="http://schemas.openxmlformats.org/officeDocument/2006/relationships/diagramData" Target="../diagrams/data1.xml"/><Relationship Id="rId19" Type="http://schemas.microsoft.com/office/2007/relationships/diagramDrawing" Target="../diagrams/drawing2.xml"/><Relationship Id="rId4" Type="http://schemas.openxmlformats.org/officeDocument/2006/relationships/tags" Target="../tags/tag755.xml"/><Relationship Id="rId9" Type="http://schemas.openxmlformats.org/officeDocument/2006/relationships/image" Target="../media/image14.png"/><Relationship Id="rId14" Type="http://schemas.microsoft.com/office/2007/relationships/diagramDrawing" Target="../diagrams/drawing1.xml"/></Relationships>
</file>

<file path=ppt/slides/_rels/slide31.xml.rels><?xml version="1.0" encoding="UTF-8" standalone="yes"?>
<Relationships xmlns="http://schemas.openxmlformats.org/package/2006/relationships"><Relationship Id="rId3" Type="http://schemas.openxmlformats.org/officeDocument/2006/relationships/tags" Target="../tags/tag761.xml"/><Relationship Id="rId2" Type="http://schemas.openxmlformats.org/officeDocument/2006/relationships/tags" Target="../tags/tag760.xml"/><Relationship Id="rId1" Type="http://schemas.openxmlformats.org/officeDocument/2006/relationships/tags" Target="../tags/tag759.xml"/><Relationship Id="rId5" Type="http://schemas.openxmlformats.org/officeDocument/2006/relationships/image" Target="../media/image18.png"/><Relationship Id="rId4"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tags" Target="../tags/tag764.xml"/><Relationship Id="rId7" Type="http://schemas.openxmlformats.org/officeDocument/2006/relationships/slideLayout" Target="../slideLayouts/slideLayout1.xml"/><Relationship Id="rId2" Type="http://schemas.openxmlformats.org/officeDocument/2006/relationships/tags" Target="../tags/tag763.xml"/><Relationship Id="rId1" Type="http://schemas.openxmlformats.org/officeDocument/2006/relationships/tags" Target="../tags/tag762.xml"/><Relationship Id="rId6" Type="http://schemas.openxmlformats.org/officeDocument/2006/relationships/tags" Target="../tags/tag767.xml"/><Relationship Id="rId5" Type="http://schemas.openxmlformats.org/officeDocument/2006/relationships/tags" Target="../tags/tag766.xml"/><Relationship Id="rId4" Type="http://schemas.openxmlformats.org/officeDocument/2006/relationships/tags" Target="../tags/tag765.xml"/></Relationships>
</file>

<file path=ppt/slides/_rels/slide33.xml.rels><?xml version="1.0" encoding="UTF-8" standalone="yes"?>
<Relationships xmlns="http://schemas.openxmlformats.org/package/2006/relationships"><Relationship Id="rId8" Type="http://schemas.openxmlformats.org/officeDocument/2006/relationships/tags" Target="../tags/tag775.xml"/><Relationship Id="rId3" Type="http://schemas.openxmlformats.org/officeDocument/2006/relationships/tags" Target="../tags/tag770.xml"/><Relationship Id="rId7" Type="http://schemas.openxmlformats.org/officeDocument/2006/relationships/tags" Target="../tags/tag774.xml"/><Relationship Id="rId2" Type="http://schemas.openxmlformats.org/officeDocument/2006/relationships/tags" Target="../tags/tag769.xml"/><Relationship Id="rId1" Type="http://schemas.openxmlformats.org/officeDocument/2006/relationships/tags" Target="../tags/tag768.xml"/><Relationship Id="rId6" Type="http://schemas.openxmlformats.org/officeDocument/2006/relationships/tags" Target="../tags/tag773.xml"/><Relationship Id="rId5" Type="http://schemas.openxmlformats.org/officeDocument/2006/relationships/tags" Target="../tags/tag772.xml"/><Relationship Id="rId10" Type="http://schemas.openxmlformats.org/officeDocument/2006/relationships/image" Target="../media/image14.png"/><Relationship Id="rId4" Type="http://schemas.openxmlformats.org/officeDocument/2006/relationships/tags" Target="../tags/tag771.xml"/><Relationship Id="rId9"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77.xml"/><Relationship Id="rId1" Type="http://schemas.openxmlformats.org/officeDocument/2006/relationships/tags" Target="../tags/tag776.xml"/></Relationships>
</file>

<file path=ppt/slides/_rels/slide35.xml.rels><?xml version="1.0" encoding="UTF-8" standalone="yes"?>
<Relationships xmlns="http://schemas.openxmlformats.org/package/2006/relationships"><Relationship Id="rId8" Type="http://schemas.openxmlformats.org/officeDocument/2006/relationships/tags" Target="../tags/tag785.xml"/><Relationship Id="rId3" Type="http://schemas.openxmlformats.org/officeDocument/2006/relationships/tags" Target="../tags/tag780.xml"/><Relationship Id="rId7" Type="http://schemas.openxmlformats.org/officeDocument/2006/relationships/tags" Target="../tags/tag784.xml"/><Relationship Id="rId2" Type="http://schemas.openxmlformats.org/officeDocument/2006/relationships/tags" Target="../tags/tag779.xml"/><Relationship Id="rId1" Type="http://schemas.openxmlformats.org/officeDocument/2006/relationships/tags" Target="../tags/tag778.xml"/><Relationship Id="rId6" Type="http://schemas.openxmlformats.org/officeDocument/2006/relationships/tags" Target="../tags/tag783.xml"/><Relationship Id="rId5" Type="http://schemas.openxmlformats.org/officeDocument/2006/relationships/tags" Target="../tags/tag782.xml"/><Relationship Id="rId10" Type="http://schemas.openxmlformats.org/officeDocument/2006/relationships/slideLayout" Target="../slideLayouts/slideLayout1.xml"/><Relationship Id="rId4" Type="http://schemas.openxmlformats.org/officeDocument/2006/relationships/tags" Target="../tags/tag781.xml"/><Relationship Id="rId9" Type="http://schemas.openxmlformats.org/officeDocument/2006/relationships/tags" Target="../tags/tag786.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88.xml"/><Relationship Id="rId1" Type="http://schemas.openxmlformats.org/officeDocument/2006/relationships/tags" Target="../tags/tag787.xml"/></Relationships>
</file>

<file path=ppt/slides/_rels/slide37.xml.rels><?xml version="1.0" encoding="UTF-8" standalone="yes"?>
<Relationships xmlns="http://schemas.openxmlformats.org/package/2006/relationships"><Relationship Id="rId8" Type="http://schemas.openxmlformats.org/officeDocument/2006/relationships/tags" Target="../tags/tag796.xml"/><Relationship Id="rId3" Type="http://schemas.openxmlformats.org/officeDocument/2006/relationships/tags" Target="../tags/tag791.xml"/><Relationship Id="rId7" Type="http://schemas.openxmlformats.org/officeDocument/2006/relationships/tags" Target="../tags/tag795.xml"/><Relationship Id="rId2" Type="http://schemas.openxmlformats.org/officeDocument/2006/relationships/tags" Target="../tags/tag790.xml"/><Relationship Id="rId1" Type="http://schemas.openxmlformats.org/officeDocument/2006/relationships/tags" Target="../tags/tag789.xml"/><Relationship Id="rId6" Type="http://schemas.openxmlformats.org/officeDocument/2006/relationships/tags" Target="../tags/tag794.xml"/><Relationship Id="rId5" Type="http://schemas.openxmlformats.org/officeDocument/2006/relationships/tags" Target="../tags/tag793.xml"/><Relationship Id="rId4" Type="http://schemas.openxmlformats.org/officeDocument/2006/relationships/tags" Target="../tags/tag792.xml"/><Relationship Id="rId9"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tags" Target="../tags/tag804.xml"/><Relationship Id="rId13" Type="http://schemas.openxmlformats.org/officeDocument/2006/relationships/tags" Target="../tags/tag809.xml"/><Relationship Id="rId3" Type="http://schemas.openxmlformats.org/officeDocument/2006/relationships/tags" Target="../tags/tag799.xml"/><Relationship Id="rId7" Type="http://schemas.openxmlformats.org/officeDocument/2006/relationships/tags" Target="../tags/tag803.xml"/><Relationship Id="rId12" Type="http://schemas.openxmlformats.org/officeDocument/2006/relationships/tags" Target="../tags/tag808.xml"/><Relationship Id="rId2" Type="http://schemas.openxmlformats.org/officeDocument/2006/relationships/tags" Target="../tags/tag798.xml"/><Relationship Id="rId1" Type="http://schemas.openxmlformats.org/officeDocument/2006/relationships/tags" Target="../tags/tag797.xml"/><Relationship Id="rId6" Type="http://schemas.openxmlformats.org/officeDocument/2006/relationships/tags" Target="../tags/tag802.xml"/><Relationship Id="rId11" Type="http://schemas.openxmlformats.org/officeDocument/2006/relationships/tags" Target="../tags/tag807.xml"/><Relationship Id="rId5" Type="http://schemas.openxmlformats.org/officeDocument/2006/relationships/tags" Target="../tags/tag801.xml"/><Relationship Id="rId10" Type="http://schemas.openxmlformats.org/officeDocument/2006/relationships/tags" Target="../tags/tag806.xml"/><Relationship Id="rId4" Type="http://schemas.openxmlformats.org/officeDocument/2006/relationships/tags" Target="../tags/tag800.xml"/><Relationship Id="rId9" Type="http://schemas.openxmlformats.org/officeDocument/2006/relationships/tags" Target="../tags/tag805.xml"/><Relationship Id="rId14"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11.xml"/><Relationship Id="rId1" Type="http://schemas.openxmlformats.org/officeDocument/2006/relationships/tags" Target="../tags/tag810.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tags" Target="../tags/tag402.xml"/><Relationship Id="rId1" Type="http://schemas.openxmlformats.org/officeDocument/2006/relationships/tags" Target="../tags/tag401.xml"/></Relationships>
</file>

<file path=ppt/slides/_rels/slide40.xml.rels><?xml version="1.0" encoding="UTF-8" standalone="yes"?>
<Relationships xmlns="http://schemas.openxmlformats.org/package/2006/relationships"><Relationship Id="rId8" Type="http://schemas.openxmlformats.org/officeDocument/2006/relationships/tags" Target="../tags/tag819.xml"/><Relationship Id="rId13" Type="http://schemas.openxmlformats.org/officeDocument/2006/relationships/tags" Target="../tags/tag824.xml"/><Relationship Id="rId3" Type="http://schemas.openxmlformats.org/officeDocument/2006/relationships/tags" Target="../tags/tag814.xml"/><Relationship Id="rId7" Type="http://schemas.openxmlformats.org/officeDocument/2006/relationships/tags" Target="../tags/tag818.xml"/><Relationship Id="rId12" Type="http://schemas.openxmlformats.org/officeDocument/2006/relationships/tags" Target="../tags/tag823.xml"/><Relationship Id="rId2" Type="http://schemas.openxmlformats.org/officeDocument/2006/relationships/tags" Target="../tags/tag813.xml"/><Relationship Id="rId1" Type="http://schemas.openxmlformats.org/officeDocument/2006/relationships/tags" Target="../tags/tag812.xml"/><Relationship Id="rId6" Type="http://schemas.openxmlformats.org/officeDocument/2006/relationships/tags" Target="../tags/tag817.xml"/><Relationship Id="rId11" Type="http://schemas.openxmlformats.org/officeDocument/2006/relationships/tags" Target="../tags/tag822.xml"/><Relationship Id="rId5" Type="http://schemas.openxmlformats.org/officeDocument/2006/relationships/tags" Target="../tags/tag816.xml"/><Relationship Id="rId15" Type="http://schemas.openxmlformats.org/officeDocument/2006/relationships/slideLayout" Target="../slideLayouts/slideLayout2.xml"/><Relationship Id="rId10" Type="http://schemas.openxmlformats.org/officeDocument/2006/relationships/tags" Target="../tags/tag821.xml"/><Relationship Id="rId4" Type="http://schemas.openxmlformats.org/officeDocument/2006/relationships/tags" Target="../tags/tag815.xml"/><Relationship Id="rId9" Type="http://schemas.openxmlformats.org/officeDocument/2006/relationships/tags" Target="../tags/tag820.xml"/><Relationship Id="rId14" Type="http://schemas.openxmlformats.org/officeDocument/2006/relationships/tags" Target="../tags/tag825.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27.xml"/><Relationship Id="rId1" Type="http://schemas.openxmlformats.org/officeDocument/2006/relationships/tags" Target="../tags/tag826.xml"/></Relationships>
</file>

<file path=ppt/slides/_rels/slide42.xml.rels><?xml version="1.0" encoding="UTF-8" standalone="yes"?>
<Relationships xmlns="http://schemas.openxmlformats.org/package/2006/relationships"><Relationship Id="rId8" Type="http://schemas.openxmlformats.org/officeDocument/2006/relationships/tags" Target="../tags/tag835.xml"/><Relationship Id="rId3" Type="http://schemas.openxmlformats.org/officeDocument/2006/relationships/tags" Target="../tags/tag830.xml"/><Relationship Id="rId7" Type="http://schemas.openxmlformats.org/officeDocument/2006/relationships/tags" Target="../tags/tag834.xml"/><Relationship Id="rId2" Type="http://schemas.openxmlformats.org/officeDocument/2006/relationships/tags" Target="../tags/tag829.xml"/><Relationship Id="rId1" Type="http://schemas.openxmlformats.org/officeDocument/2006/relationships/tags" Target="../tags/tag828.xml"/><Relationship Id="rId6" Type="http://schemas.openxmlformats.org/officeDocument/2006/relationships/tags" Target="../tags/tag833.xml"/><Relationship Id="rId5" Type="http://schemas.openxmlformats.org/officeDocument/2006/relationships/tags" Target="../tags/tag832.xml"/><Relationship Id="rId10" Type="http://schemas.openxmlformats.org/officeDocument/2006/relationships/image" Target="../media/image19.png"/><Relationship Id="rId4" Type="http://schemas.openxmlformats.org/officeDocument/2006/relationships/tags" Target="../tags/tag831.xml"/><Relationship Id="rId9"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8" Type="http://schemas.openxmlformats.org/officeDocument/2006/relationships/tags" Target="../tags/tag843.xml"/><Relationship Id="rId3" Type="http://schemas.openxmlformats.org/officeDocument/2006/relationships/tags" Target="../tags/tag838.xml"/><Relationship Id="rId7" Type="http://schemas.openxmlformats.org/officeDocument/2006/relationships/tags" Target="../tags/tag842.xml"/><Relationship Id="rId2" Type="http://schemas.openxmlformats.org/officeDocument/2006/relationships/tags" Target="../tags/tag837.xml"/><Relationship Id="rId1" Type="http://schemas.openxmlformats.org/officeDocument/2006/relationships/tags" Target="../tags/tag836.xml"/><Relationship Id="rId6" Type="http://schemas.openxmlformats.org/officeDocument/2006/relationships/tags" Target="../tags/tag841.xml"/><Relationship Id="rId11" Type="http://schemas.openxmlformats.org/officeDocument/2006/relationships/image" Target="../media/image19.png"/><Relationship Id="rId5" Type="http://schemas.openxmlformats.org/officeDocument/2006/relationships/tags" Target="../tags/tag840.xml"/><Relationship Id="rId10" Type="http://schemas.openxmlformats.org/officeDocument/2006/relationships/slideLayout" Target="../slideLayouts/slideLayout1.xml"/><Relationship Id="rId4" Type="http://schemas.openxmlformats.org/officeDocument/2006/relationships/tags" Target="../tags/tag839.xml"/><Relationship Id="rId9" Type="http://schemas.openxmlformats.org/officeDocument/2006/relationships/tags" Target="../tags/tag844.xml"/></Relationships>
</file>

<file path=ppt/slides/_rels/slide44.xml.rels><?xml version="1.0" encoding="UTF-8" standalone="yes"?>
<Relationships xmlns="http://schemas.openxmlformats.org/package/2006/relationships"><Relationship Id="rId8" Type="http://schemas.openxmlformats.org/officeDocument/2006/relationships/tags" Target="../tags/tag852.xml"/><Relationship Id="rId3" Type="http://schemas.openxmlformats.org/officeDocument/2006/relationships/tags" Target="../tags/tag847.xml"/><Relationship Id="rId7" Type="http://schemas.openxmlformats.org/officeDocument/2006/relationships/tags" Target="../tags/tag851.xml"/><Relationship Id="rId2" Type="http://schemas.openxmlformats.org/officeDocument/2006/relationships/tags" Target="../tags/tag846.xml"/><Relationship Id="rId1" Type="http://schemas.openxmlformats.org/officeDocument/2006/relationships/tags" Target="../tags/tag845.xml"/><Relationship Id="rId6" Type="http://schemas.openxmlformats.org/officeDocument/2006/relationships/tags" Target="../tags/tag850.xml"/><Relationship Id="rId11" Type="http://schemas.openxmlformats.org/officeDocument/2006/relationships/image" Target="../media/image19.png"/><Relationship Id="rId5" Type="http://schemas.openxmlformats.org/officeDocument/2006/relationships/tags" Target="../tags/tag849.xml"/><Relationship Id="rId10" Type="http://schemas.openxmlformats.org/officeDocument/2006/relationships/slideLayout" Target="../slideLayouts/slideLayout1.xml"/><Relationship Id="rId4" Type="http://schemas.openxmlformats.org/officeDocument/2006/relationships/tags" Target="../tags/tag848.xml"/><Relationship Id="rId9" Type="http://schemas.openxmlformats.org/officeDocument/2006/relationships/tags" Target="../tags/tag853.xml"/></Relationships>
</file>

<file path=ppt/slides/_rels/slide45.xml.rels><?xml version="1.0" encoding="UTF-8" standalone="yes"?>
<Relationships xmlns="http://schemas.openxmlformats.org/package/2006/relationships"><Relationship Id="rId8" Type="http://schemas.openxmlformats.org/officeDocument/2006/relationships/tags" Target="../tags/tag861.xml"/><Relationship Id="rId3" Type="http://schemas.openxmlformats.org/officeDocument/2006/relationships/tags" Target="../tags/tag856.xml"/><Relationship Id="rId7" Type="http://schemas.openxmlformats.org/officeDocument/2006/relationships/tags" Target="../tags/tag860.xml"/><Relationship Id="rId2" Type="http://schemas.openxmlformats.org/officeDocument/2006/relationships/tags" Target="../tags/tag855.xml"/><Relationship Id="rId1" Type="http://schemas.openxmlformats.org/officeDocument/2006/relationships/tags" Target="../tags/tag854.xml"/><Relationship Id="rId6" Type="http://schemas.openxmlformats.org/officeDocument/2006/relationships/tags" Target="../tags/tag859.xml"/><Relationship Id="rId5" Type="http://schemas.openxmlformats.org/officeDocument/2006/relationships/tags" Target="../tags/tag858.xml"/><Relationship Id="rId10" Type="http://schemas.openxmlformats.org/officeDocument/2006/relationships/image" Target="../media/image19.png"/><Relationship Id="rId4" Type="http://schemas.openxmlformats.org/officeDocument/2006/relationships/tags" Target="../tags/tag857.xml"/><Relationship Id="rId9"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8" Type="http://schemas.openxmlformats.org/officeDocument/2006/relationships/tags" Target="../tags/tag869.xml"/><Relationship Id="rId3" Type="http://schemas.openxmlformats.org/officeDocument/2006/relationships/tags" Target="../tags/tag864.xml"/><Relationship Id="rId7" Type="http://schemas.openxmlformats.org/officeDocument/2006/relationships/tags" Target="../tags/tag868.xml"/><Relationship Id="rId12" Type="http://schemas.openxmlformats.org/officeDocument/2006/relationships/image" Target="../media/image19.png"/><Relationship Id="rId2" Type="http://schemas.openxmlformats.org/officeDocument/2006/relationships/tags" Target="../tags/tag863.xml"/><Relationship Id="rId1" Type="http://schemas.openxmlformats.org/officeDocument/2006/relationships/tags" Target="../tags/tag862.xml"/><Relationship Id="rId6" Type="http://schemas.openxmlformats.org/officeDocument/2006/relationships/tags" Target="../tags/tag867.xml"/><Relationship Id="rId11" Type="http://schemas.openxmlformats.org/officeDocument/2006/relationships/slideLayout" Target="../slideLayouts/slideLayout1.xml"/><Relationship Id="rId5" Type="http://schemas.openxmlformats.org/officeDocument/2006/relationships/tags" Target="../tags/tag866.xml"/><Relationship Id="rId10" Type="http://schemas.openxmlformats.org/officeDocument/2006/relationships/tags" Target="../tags/tag871.xml"/><Relationship Id="rId4" Type="http://schemas.openxmlformats.org/officeDocument/2006/relationships/tags" Target="../tags/tag865.xml"/><Relationship Id="rId9" Type="http://schemas.openxmlformats.org/officeDocument/2006/relationships/tags" Target="../tags/tag870.xml"/></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tags" Target="../tags/tag405.xml"/><Relationship Id="rId7" Type="http://schemas.openxmlformats.org/officeDocument/2006/relationships/tags" Target="../tags/tag409.xml"/><Relationship Id="rId2" Type="http://schemas.openxmlformats.org/officeDocument/2006/relationships/tags" Target="../tags/tag404.xml"/><Relationship Id="rId1" Type="http://schemas.openxmlformats.org/officeDocument/2006/relationships/tags" Target="../tags/tag403.xml"/><Relationship Id="rId6" Type="http://schemas.openxmlformats.org/officeDocument/2006/relationships/tags" Target="../tags/tag408.xml"/><Relationship Id="rId5" Type="http://schemas.openxmlformats.org/officeDocument/2006/relationships/tags" Target="../tags/tag407.xml"/><Relationship Id="rId4" Type="http://schemas.openxmlformats.org/officeDocument/2006/relationships/tags" Target="../tags/tag406.xml"/><Relationship Id="rId9"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tags" Target="../tags/tag412.xml"/><Relationship Id="rId2" Type="http://schemas.openxmlformats.org/officeDocument/2006/relationships/tags" Target="../tags/tag411.xml"/><Relationship Id="rId1" Type="http://schemas.openxmlformats.org/officeDocument/2006/relationships/tags" Target="../tags/tag410.xml"/><Relationship Id="rId4"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tags" Target="../tags/tag415.xml"/><Relationship Id="rId2" Type="http://schemas.openxmlformats.org/officeDocument/2006/relationships/tags" Target="../tags/tag414.xml"/><Relationship Id="rId1" Type="http://schemas.openxmlformats.org/officeDocument/2006/relationships/tags" Target="../tags/tag413.xml"/><Relationship Id="rId6" Type="http://schemas.openxmlformats.org/officeDocument/2006/relationships/image" Target="../media/image9.jpeg"/><Relationship Id="rId5" Type="http://schemas.openxmlformats.org/officeDocument/2006/relationships/notesSlide" Target="../notesSlides/notesSlide1.xml"/><Relationship Id="rId4"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tags" Target="../tags/tag425.xml"/><Relationship Id="rId13" Type="http://schemas.openxmlformats.org/officeDocument/2006/relationships/image" Target="../media/image11.jpeg"/><Relationship Id="rId3" Type="http://schemas.openxmlformats.org/officeDocument/2006/relationships/tags" Target="../tags/tag420.xml"/><Relationship Id="rId7" Type="http://schemas.openxmlformats.org/officeDocument/2006/relationships/tags" Target="../tags/tag424.xml"/><Relationship Id="rId12" Type="http://schemas.openxmlformats.org/officeDocument/2006/relationships/image" Target="../media/image10.wmf"/><Relationship Id="rId2" Type="http://schemas.openxmlformats.org/officeDocument/2006/relationships/tags" Target="../tags/tag419.xml"/><Relationship Id="rId1" Type="http://schemas.openxmlformats.org/officeDocument/2006/relationships/tags" Target="../tags/tag418.xml"/><Relationship Id="rId6" Type="http://schemas.openxmlformats.org/officeDocument/2006/relationships/tags" Target="../tags/tag423.xml"/><Relationship Id="rId11" Type="http://schemas.openxmlformats.org/officeDocument/2006/relationships/slideLayout" Target="../slideLayouts/slideLayout7.xml"/><Relationship Id="rId5" Type="http://schemas.openxmlformats.org/officeDocument/2006/relationships/tags" Target="../tags/tag422.xml"/><Relationship Id="rId10" Type="http://schemas.openxmlformats.org/officeDocument/2006/relationships/tags" Target="../tags/tag427.xml"/><Relationship Id="rId4" Type="http://schemas.openxmlformats.org/officeDocument/2006/relationships/tags" Target="../tags/tag421.xml"/><Relationship Id="rId9" Type="http://schemas.openxmlformats.org/officeDocument/2006/relationships/tags" Target="../tags/tag426.xml"/></Relationships>
</file>

<file path=ppt/slides/_rels/slide9.xml.rels><?xml version="1.0" encoding="UTF-8" standalone="yes"?>
<Relationships xmlns="http://schemas.openxmlformats.org/package/2006/relationships"><Relationship Id="rId8" Type="http://schemas.openxmlformats.org/officeDocument/2006/relationships/tags" Target="../tags/tag435.xml"/><Relationship Id="rId13" Type="http://schemas.openxmlformats.org/officeDocument/2006/relationships/tags" Target="../tags/tag440.xml"/><Relationship Id="rId3" Type="http://schemas.openxmlformats.org/officeDocument/2006/relationships/tags" Target="../tags/tag430.xml"/><Relationship Id="rId7" Type="http://schemas.openxmlformats.org/officeDocument/2006/relationships/tags" Target="../tags/tag434.xml"/><Relationship Id="rId12" Type="http://schemas.openxmlformats.org/officeDocument/2006/relationships/tags" Target="../tags/tag439.xml"/><Relationship Id="rId2" Type="http://schemas.openxmlformats.org/officeDocument/2006/relationships/tags" Target="../tags/tag429.xml"/><Relationship Id="rId16" Type="http://schemas.openxmlformats.org/officeDocument/2006/relationships/slideLayout" Target="../slideLayouts/slideLayout18.xml"/><Relationship Id="rId1" Type="http://schemas.openxmlformats.org/officeDocument/2006/relationships/tags" Target="../tags/tag428.xml"/><Relationship Id="rId6" Type="http://schemas.openxmlformats.org/officeDocument/2006/relationships/tags" Target="../tags/tag433.xml"/><Relationship Id="rId11" Type="http://schemas.openxmlformats.org/officeDocument/2006/relationships/tags" Target="../tags/tag438.xml"/><Relationship Id="rId5" Type="http://schemas.openxmlformats.org/officeDocument/2006/relationships/tags" Target="../tags/tag432.xml"/><Relationship Id="rId15" Type="http://schemas.openxmlformats.org/officeDocument/2006/relationships/tags" Target="../tags/tag442.xml"/><Relationship Id="rId10" Type="http://schemas.openxmlformats.org/officeDocument/2006/relationships/tags" Target="../tags/tag437.xml"/><Relationship Id="rId4" Type="http://schemas.openxmlformats.org/officeDocument/2006/relationships/tags" Target="../tags/tag431.xml"/><Relationship Id="rId9" Type="http://schemas.openxmlformats.org/officeDocument/2006/relationships/tags" Target="../tags/tag436.xml"/><Relationship Id="rId14" Type="http://schemas.openxmlformats.org/officeDocument/2006/relationships/tags" Target="../tags/tag44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49" name="文本框 262145"/>
          <p:cNvSpPr/>
          <p:nvPr>
            <p:custDataLst>
              <p:tags r:id="rId1"/>
            </p:custDataLst>
          </p:nvPr>
        </p:nvSpPr>
        <p:spPr>
          <a:xfrm>
            <a:off x="2204952" y="188948"/>
            <a:ext cx="8643950" cy="6000750"/>
          </a:xfrm>
          <a:prstGeom prst="rect">
            <a:avLst/>
          </a:prstGeom>
          <a:noFill/>
          <a:ln>
            <a:noFill/>
            <a:miter lim="800000"/>
          </a:ln>
        </p:spPr>
        <p:txBody>
          <a:bodyPr anchor="t" anchorCtr="0">
            <a:spAutoFit/>
          </a:bodyPr>
          <a:lstStyle>
            <a:defPPr>
              <a:defRPr lang="zh-CN"/>
            </a:defPPr>
            <a:lvl1pPr marL="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ctr"/>
            <a:r>
              <a:rPr lang="zh-CN" altLang="en-US">
                <a:latin typeface="Arial Black"/>
              </a:rPr>
              <a:t>　　</a:t>
            </a:r>
            <a:r>
              <a:rPr lang="en-US" altLang="zh-CN">
                <a:latin typeface="微软雅黑"/>
                <a:ea typeface="微软雅黑"/>
                <a:cs typeface="微软雅黑" panose="020B0503020204020204" charset="-122"/>
              </a:rPr>
              <a:t>《</a:t>
            </a:r>
            <a:r>
              <a:rPr lang="zh-CN" altLang="en-US">
                <a:solidFill>
                  <a:schemeClr val="accent1">
                    <a:lumMod val="75000"/>
                  </a:schemeClr>
                </a:solidFill>
                <a:latin typeface="微软雅黑"/>
                <a:ea typeface="微软雅黑"/>
                <a:cs typeface="微软雅黑" panose="020B0503020204020204" charset="-122"/>
              </a:rPr>
              <a:t>江南春</a:t>
            </a:r>
            <a:r>
              <a:rPr lang="en-US" altLang="zh-CN">
                <a:latin typeface="微软雅黑"/>
                <a:ea typeface="微软雅黑"/>
                <a:cs typeface="微软雅黑" panose="020B0503020204020204" charset="-122"/>
              </a:rPr>
              <a:t>》 </a:t>
            </a:r>
          </a:p>
          <a:p>
            <a:pPr marL="0" lvl="0" indent="0" algn="ctr"/>
            <a:r>
              <a:rPr lang="zh-CN" altLang="en-US">
                <a:latin typeface="微软雅黑"/>
                <a:ea typeface="微软雅黑"/>
                <a:cs typeface="微软雅黑" panose="020B0503020204020204" charset="-122"/>
              </a:rPr>
              <a:t>　　</a:t>
            </a:r>
            <a:r>
              <a:rPr lang="zh-CN" altLang="en-US" u="sng">
                <a:solidFill>
                  <a:srgbClr val="0000FF"/>
                </a:solidFill>
                <a:latin typeface="微软雅黑"/>
                <a:ea typeface="微软雅黑"/>
                <a:cs typeface="微软雅黑" panose="020B0503020204020204" charset="-122"/>
              </a:rPr>
              <a:t>千里莺啼绿映红</a:t>
            </a:r>
            <a:r>
              <a:rPr lang="zh-CN" altLang="en-US">
                <a:latin typeface="微软雅黑"/>
                <a:ea typeface="微软雅黑"/>
                <a:cs typeface="微软雅黑" panose="020B0503020204020204" charset="-122"/>
              </a:rPr>
              <a:t>，</a:t>
            </a:r>
            <a:r>
              <a:rPr>
                <a:latin typeface="微软雅黑"/>
                <a:ea typeface="微软雅黑"/>
                <a:cs typeface="微软雅黑" panose="020B0503020204020204" charset="-122"/>
                <a:sym typeface="+mn-ea"/>
              </a:rPr>
              <a:t>水村山郭酒旗风</a:t>
            </a:r>
            <a:r>
              <a:rPr lang="zh-CN" altLang="en-US">
                <a:latin typeface="微软雅黑"/>
                <a:ea typeface="微软雅黑"/>
                <a:cs typeface="微软雅黑" panose="020B0503020204020204" charset="-122"/>
              </a:rPr>
              <a:t>。</a:t>
            </a:r>
          </a:p>
          <a:p>
            <a:pPr marL="0" lvl="0" indent="0" algn="ctr"/>
            <a:r>
              <a:rPr lang="zh-CN" altLang="en-US">
                <a:latin typeface="微软雅黑"/>
                <a:ea typeface="微软雅黑"/>
                <a:cs typeface="微软雅黑" panose="020B0503020204020204" charset="-122"/>
              </a:rPr>
              <a:t>　　南朝四百八十寺，多少楼台烟雨中。</a:t>
            </a:r>
          </a:p>
          <a:p>
            <a:pPr marL="0" lvl="0" indent="0" algn="ctr"/>
            <a:r>
              <a:rPr lang="zh-CN" altLang="en-US">
                <a:latin typeface="微软雅黑"/>
                <a:ea typeface="微软雅黑"/>
                <a:cs typeface="微软雅黑" panose="020B0503020204020204" charset="-122"/>
              </a:rPr>
              <a:t>　　</a:t>
            </a:r>
            <a:r>
              <a:rPr lang="en-US" altLang="zh-CN">
                <a:latin typeface="微软雅黑"/>
                <a:ea typeface="微软雅黑"/>
                <a:cs typeface="微软雅黑" panose="020B0503020204020204" charset="-122"/>
              </a:rPr>
              <a:t>《</a:t>
            </a:r>
            <a:r>
              <a:rPr lang="zh-CN" altLang="en-US">
                <a:solidFill>
                  <a:srgbClr val="FFC000"/>
                </a:solidFill>
                <a:latin typeface="微软雅黑"/>
                <a:ea typeface="微软雅黑"/>
                <a:cs typeface="微软雅黑" panose="020B0503020204020204" charset="-122"/>
                <a:hlinkClick r:id=""/>
              </a:rPr>
              <a:t>清明</a:t>
            </a:r>
            <a:r>
              <a:rPr lang="en-US" altLang="zh-CN">
                <a:latin typeface="微软雅黑"/>
                <a:ea typeface="微软雅黑"/>
                <a:cs typeface="微软雅黑" panose="020B0503020204020204" charset="-122"/>
              </a:rPr>
              <a:t>》 </a:t>
            </a:r>
          </a:p>
          <a:p>
            <a:pPr marL="0" lvl="0" indent="0" algn="ctr"/>
            <a:r>
              <a:rPr lang="zh-CN" altLang="en-US">
                <a:latin typeface="微软雅黑"/>
                <a:ea typeface="微软雅黑"/>
                <a:cs typeface="微软雅黑" panose="020B0503020204020204" charset="-122"/>
              </a:rPr>
              <a:t>　　</a:t>
            </a:r>
            <a:r>
              <a:rPr lang="zh-CN" altLang="en-US" u="sng">
                <a:solidFill>
                  <a:srgbClr val="0000FF"/>
                </a:solidFill>
                <a:latin typeface="微软雅黑"/>
                <a:ea typeface="微软雅黑"/>
                <a:cs typeface="微软雅黑" panose="020B0503020204020204" charset="-122"/>
              </a:rPr>
              <a:t>清明时节雨纷纷</a:t>
            </a:r>
            <a:r>
              <a:rPr lang="zh-CN" altLang="en-US">
                <a:latin typeface="微软雅黑"/>
                <a:ea typeface="微软雅黑"/>
                <a:cs typeface="微软雅黑" panose="020B0503020204020204" charset="-122"/>
              </a:rPr>
              <a:t>，路上行人欲断魂。 </a:t>
            </a:r>
          </a:p>
          <a:p>
            <a:pPr marL="0" lvl="0" indent="0" algn="ctr"/>
            <a:r>
              <a:rPr lang="zh-CN" altLang="en-US">
                <a:latin typeface="微软雅黑"/>
                <a:ea typeface="微软雅黑"/>
                <a:cs typeface="微软雅黑" panose="020B0503020204020204" charset="-122"/>
              </a:rPr>
              <a:t>　　借问酒家何处有，牧童遥指杏花村。</a:t>
            </a:r>
          </a:p>
          <a:p>
            <a:pPr marL="0" lvl="0" indent="0" algn="ctr"/>
            <a:r>
              <a:rPr lang="zh-CN" altLang="en-US">
                <a:latin typeface="微软雅黑"/>
                <a:ea typeface="微软雅黑"/>
                <a:cs typeface="微软雅黑" panose="020B0503020204020204" charset="-122"/>
              </a:rPr>
              <a:t>　　</a:t>
            </a:r>
            <a:r>
              <a:rPr lang="en-US" altLang="zh-CN">
                <a:latin typeface="微软雅黑"/>
                <a:ea typeface="微软雅黑"/>
                <a:cs typeface="微软雅黑" panose="020B0503020204020204" charset="-122"/>
              </a:rPr>
              <a:t>《</a:t>
            </a:r>
            <a:r>
              <a:rPr lang="zh-CN" altLang="en-US">
                <a:latin typeface="微软雅黑"/>
                <a:ea typeface="微软雅黑"/>
                <a:cs typeface="微软雅黑" panose="020B0503020204020204" charset="-122"/>
                <a:hlinkClick r:id=""/>
              </a:rPr>
              <a:t>山行</a:t>
            </a:r>
            <a:r>
              <a:rPr lang="en-US" altLang="zh-CN">
                <a:latin typeface="微软雅黑"/>
                <a:ea typeface="微软雅黑"/>
                <a:cs typeface="微软雅黑" panose="020B0503020204020204" charset="-122"/>
              </a:rPr>
              <a:t>》</a:t>
            </a:r>
          </a:p>
          <a:p>
            <a:pPr marL="0" lvl="0" indent="0" algn="ctr"/>
            <a:r>
              <a:rPr lang="zh-CN" altLang="en-US">
                <a:latin typeface="微软雅黑"/>
                <a:ea typeface="微软雅黑"/>
                <a:cs typeface="微软雅黑" panose="020B0503020204020204" charset="-122"/>
              </a:rPr>
              <a:t>　　远上寒山石径斜，白云深处有人家。</a:t>
            </a:r>
          </a:p>
          <a:p>
            <a:pPr marL="0" lvl="0" indent="0" algn="ctr"/>
            <a:r>
              <a:rPr lang="zh-CN" altLang="en-US">
                <a:latin typeface="微软雅黑"/>
                <a:ea typeface="微软雅黑"/>
                <a:cs typeface="微软雅黑" panose="020B0503020204020204" charset="-122"/>
              </a:rPr>
              <a:t>　　停车坐爱枫林晚，</a:t>
            </a:r>
            <a:r>
              <a:rPr u="sng">
                <a:solidFill>
                  <a:srgbClr val="0000FF"/>
                </a:solidFill>
                <a:latin typeface="微软雅黑"/>
                <a:ea typeface="微软雅黑"/>
                <a:cs typeface="微软雅黑" panose="020B0503020204020204" charset="-122"/>
              </a:rPr>
              <a:t>霜叶红于二月花</a:t>
            </a:r>
            <a:r>
              <a:rPr lang="zh-CN" altLang="en-US">
                <a:latin typeface="微软雅黑"/>
                <a:ea typeface="微软雅黑"/>
                <a:cs typeface="微软雅黑" panose="020B0503020204020204" charset="-122"/>
              </a:rPr>
              <a:t>。</a:t>
            </a:r>
          </a:p>
          <a:p>
            <a:pPr marL="0" lvl="0" indent="0" algn="ctr"/>
            <a:r>
              <a:rPr lang="zh-CN" altLang="en-US">
                <a:latin typeface="微软雅黑"/>
                <a:ea typeface="微软雅黑"/>
                <a:cs typeface="微软雅黑" panose="020B0503020204020204" charset="-122"/>
              </a:rPr>
              <a:t>　  </a:t>
            </a:r>
            <a:r>
              <a:rPr lang="en-US" altLang="zh-CN">
                <a:latin typeface="微软雅黑"/>
                <a:ea typeface="微软雅黑"/>
                <a:cs typeface="微软雅黑" panose="020B0503020204020204" charset="-122"/>
              </a:rPr>
              <a:t>《</a:t>
            </a:r>
            <a:r>
              <a:rPr lang="zh-CN" altLang="en-US">
                <a:solidFill>
                  <a:schemeClr val="accent1">
                    <a:lumMod val="75000"/>
                  </a:schemeClr>
                </a:solidFill>
                <a:latin typeface="微软雅黑"/>
                <a:ea typeface="微软雅黑"/>
                <a:cs typeface="微软雅黑" panose="020B0503020204020204" charset="-122"/>
              </a:rPr>
              <a:t>秋夕</a:t>
            </a:r>
            <a:r>
              <a:rPr lang="en-US" altLang="zh-CN">
                <a:latin typeface="微软雅黑"/>
                <a:ea typeface="微软雅黑"/>
                <a:cs typeface="微软雅黑" panose="020B0503020204020204" charset="-122"/>
              </a:rPr>
              <a:t>》</a:t>
            </a:r>
          </a:p>
          <a:p>
            <a:pPr marL="0" lvl="0" indent="0" algn="ctr"/>
            <a:r>
              <a:rPr lang="zh-CN" altLang="en-US">
                <a:latin typeface="微软雅黑"/>
                <a:ea typeface="微软雅黑"/>
                <a:cs typeface="微软雅黑" panose="020B0503020204020204" charset="-122"/>
              </a:rPr>
              <a:t>　　银烛秋光冷画屏，轻罗小扇扑流萤。</a:t>
            </a:r>
          </a:p>
          <a:p>
            <a:pPr marL="0" lvl="0" indent="0" algn="ctr"/>
            <a:r>
              <a:rPr lang="zh-CN" altLang="en-US">
                <a:latin typeface="微软雅黑"/>
                <a:ea typeface="微软雅黑"/>
                <a:cs typeface="微软雅黑" panose="020B0503020204020204" charset="-122"/>
              </a:rPr>
              <a:t>　　</a:t>
            </a:r>
            <a:r>
              <a:rPr lang="zh-CN" altLang="en-US" u="sng">
                <a:solidFill>
                  <a:srgbClr val="0000FF"/>
                </a:solidFill>
                <a:latin typeface="微软雅黑"/>
                <a:ea typeface="微软雅黑"/>
                <a:cs typeface="微软雅黑" panose="020B0503020204020204" charset="-122"/>
              </a:rPr>
              <a:t>天阶夜色凉如水，</a:t>
            </a:r>
            <a:r>
              <a:rPr u="sng">
                <a:solidFill>
                  <a:srgbClr val="0000FF"/>
                </a:solidFill>
                <a:latin typeface="微软雅黑"/>
                <a:ea typeface="微软雅黑"/>
                <a:cs typeface="微软雅黑" panose="020B0503020204020204" charset="-122"/>
              </a:rPr>
              <a:t>卧看牵牛织女星</a:t>
            </a:r>
            <a:r>
              <a:rPr lang="zh-CN" altLang="en-US" u="sng">
                <a:solidFill>
                  <a:srgbClr val="0000FF"/>
                </a:solidFill>
                <a:latin typeface="微软雅黑"/>
                <a:ea typeface="微软雅黑"/>
                <a:cs typeface="微软雅黑" panose="020B0503020204020204" charset="-122"/>
              </a:rPr>
              <a:t>。</a:t>
            </a:r>
            <a:endParaRPr lang="zh-CN" altLang="en-US">
              <a:latin typeface="微软雅黑"/>
              <a:ea typeface="微软雅黑"/>
              <a:cs typeface="微软雅黑" panose="020B0503020204020204" charset="-122"/>
            </a:endParaRPr>
          </a:p>
        </p:txBody>
      </p:sp>
      <p:sp>
        <p:nvSpPr>
          <p:cNvPr id="28674" name="矩形 259075"/>
          <p:cNvSpPr>
            <a:spLocks noTextEdit="1"/>
          </p:cNvSpPr>
          <p:nvPr>
            <p:custDataLst>
              <p:tags r:id="rId2"/>
            </p:custDataLst>
          </p:nvPr>
        </p:nvSpPr>
        <p:spPr>
          <a:xfrm>
            <a:off x="622422" y="333449"/>
            <a:ext cx="1945048" cy="1511580"/>
          </a:xfrm>
          <a:prstGeom prst="rect">
            <a:avLst/>
          </a:prstGeom>
        </p:spPr>
        <p:txBody>
          <a:bodyPr wrap="none" fromWordArt="1">
            <a:prstTxWarp prst="textFadeUp">
              <a:avLst>
                <a:gd name="adj" fmla="val 2968"/>
              </a:avLst>
            </a:prstTxWarp>
            <a:normAutofit/>
          </a:bodyPr>
          <a:lstStyle/>
          <a:p>
            <a:pPr lvl="0" algn="ctr" fontAlgn="base"/>
            <a:r>
              <a:rPr lang="zh-CN" altLang="en-US" sz="3600" b="0" strike="noStrike" noProof="1">
                <a:ln w="12700" cap="flat" cmpd="sng">
                  <a:solidFill>
                    <a:srgbClr val="FF0000"/>
                  </a:solidFill>
                  <a:prstDash val="solid"/>
                  <a:headEnd type="none" w="med" len="med"/>
                  <a:tailEnd type="none" w="med" len="med"/>
                </a:ln>
                <a:gradFill rotWithShape="0">
                  <a:gsLst>
                    <a:gs pos="0">
                      <a:srgbClr val="FFFF99"/>
                    </a:gs>
                    <a:gs pos="100000">
                      <a:srgbClr val="FFCC00"/>
                    </a:gs>
                  </a:gsLst>
                  <a:lin ang="5400000" scaled="1"/>
                </a:gradFill>
                <a:effectLst>
                  <a:outerShdw dist="35921" dir="2699999" sy="50000" rotWithShape="0">
                    <a:srgbClr val="875B0D">
                      <a:alpha val="70000"/>
                    </a:srgbClr>
                  </a:outerShdw>
                </a:effectLst>
                <a:latin typeface="华文新魏" panose="02010800040101010101" charset="-122"/>
                <a:ea typeface="华文新魏" panose="02010800040101010101" charset="-122"/>
                <a:cs typeface="+mn-cs"/>
              </a:rPr>
              <a:t>杜牧</a:t>
            </a:r>
            <a:endParaRPr lang="zh-CN" altLang="en-US" sz="3600" b="0" strike="noStrike" noProof="1">
              <a:ln w="12700" cap="flat" cmpd="sng">
                <a:solidFill>
                  <a:srgbClr val="FF0000"/>
                </a:solidFill>
                <a:prstDash val="solid"/>
                <a:headEnd type="none" w="med" len="med"/>
                <a:tailEnd type="none" w="med" len="med"/>
              </a:ln>
              <a:gradFill rotWithShape="0">
                <a:gsLst>
                  <a:gs pos="0">
                    <a:srgbClr val="FFFF99"/>
                  </a:gs>
                  <a:gs pos="100000">
                    <a:srgbClr val="FFCC00"/>
                  </a:gs>
                </a:gsLst>
                <a:lin ang="5400000" scaled="1"/>
              </a:gradFill>
              <a:effectLst>
                <a:outerShdw dist="35921" dir="2699999" sy="50000" rotWithShape="0">
                  <a:srgbClr val="875B0D">
                    <a:alpha val="70000"/>
                  </a:srgbClr>
                </a:outerShdw>
              </a:effectLst>
              <a:latin typeface="华文新魏" panose="02010800040101010101" charset="-122"/>
              <a:ea typeface="华文新魏" panose="02010800040101010101" charset="-122"/>
            </a:endParaRPr>
          </a:p>
          <a:p>
            <a:pPr lvl="0" algn="ctr" fontAlgn="base"/>
            <a:r>
              <a:rPr lang="zh-CN" altLang="en-US" sz="3600" b="0" strike="noStrike" noProof="1">
                <a:ln w="12700" cap="flat" cmpd="sng">
                  <a:solidFill>
                    <a:srgbClr val="FF0000"/>
                  </a:solidFill>
                  <a:prstDash val="solid"/>
                  <a:headEnd type="none" w="med" len="med"/>
                  <a:tailEnd type="none" w="med" len="med"/>
                </a:ln>
                <a:gradFill rotWithShape="0">
                  <a:gsLst>
                    <a:gs pos="0">
                      <a:srgbClr val="FFFF99"/>
                    </a:gs>
                    <a:gs pos="100000">
                      <a:srgbClr val="FFCC00"/>
                    </a:gs>
                  </a:gsLst>
                  <a:lin ang="5400000" scaled="1"/>
                </a:gradFill>
                <a:effectLst>
                  <a:outerShdw dist="35921" dir="2699999" sy="50000" rotWithShape="0">
                    <a:srgbClr val="875B0D">
                      <a:alpha val="70000"/>
                    </a:srgbClr>
                  </a:outerShdw>
                </a:effectLst>
                <a:latin typeface="华文新魏" panose="02010800040101010101" charset="-122"/>
                <a:ea typeface="华文新魏" panose="02010800040101010101" charset="-122"/>
                <a:cs typeface="+mn-cs"/>
              </a:rPr>
              <a:t>诗歌</a:t>
            </a:r>
            <a:endParaRPr lang="zh-CN" altLang="en-US" sz="3600" b="0" strike="noStrike" noProof="1">
              <a:ln w="12700" cap="flat" cmpd="sng">
                <a:solidFill>
                  <a:srgbClr val="FF0000"/>
                </a:solidFill>
                <a:prstDash val="solid"/>
                <a:headEnd type="none" w="med" len="med"/>
                <a:tailEnd type="none" w="med" len="med"/>
              </a:ln>
              <a:gradFill rotWithShape="0">
                <a:gsLst>
                  <a:gs pos="0">
                    <a:srgbClr val="FFFF99"/>
                  </a:gs>
                  <a:gs pos="100000">
                    <a:srgbClr val="FFCC00"/>
                  </a:gs>
                </a:gsLst>
                <a:lin ang="5400000" scaled="1"/>
              </a:gradFill>
              <a:effectLst>
                <a:outerShdw dist="35921" dir="2699999" sy="50000" rotWithShape="0">
                  <a:srgbClr val="875B0D">
                    <a:alpha val="70000"/>
                  </a:srgbClr>
                </a:outerShdw>
              </a:effectLst>
              <a:latin typeface="华文新魏" panose="02010800040101010101" charset="-122"/>
              <a:ea typeface="华文新魏" panose="020108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764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649">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7649">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7649">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7649">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7649">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7649">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7649">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7649">
                                            <p:txEl>
                                              <p:pRg st="8" end="8"/>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nodeType="clickEffect">
                                  <p:stCondLst>
                                    <p:cond delay="0"/>
                                  </p:stCondLst>
                                  <p:childTnLst>
                                    <p:set>
                                      <p:cBhvr>
                                        <p:cTn id="30" dur="1" fill="hold">
                                          <p:stCondLst>
                                            <p:cond delay="0"/>
                                          </p:stCondLst>
                                        </p:cTn>
                                        <p:tgtEl>
                                          <p:spTgt spid="27649">
                                            <p:txEl>
                                              <p:pRg st="9" end="9"/>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7649">
                                            <p:txEl>
                                              <p:pRg st="10" end="10"/>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7649">
                                            <p:txEl>
                                              <p:pRg st="11" end="11"/>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nodeType="clickEffect">
                                  <p:stCondLst>
                                    <p:cond delay="0"/>
                                  </p:stCondLst>
                                  <p:childTnLst>
                                    <p:set>
                                      <p:cBhvr>
                                        <p:cTn id="38" dur="1" fill="hold">
                                          <p:stCondLst>
                                            <p:cond delay="0"/>
                                          </p:stCondLst>
                                        </p:cTn>
                                        <p:tgtEl>
                                          <p:spTgt spid="28674">
                                            <p:txEl>
                                              <p:pRg st="0" end="0"/>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867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custDataLst>
              <p:tags r:id="rId2"/>
            </p:custDataLst>
          </p:nvPr>
        </p:nvSpPr>
        <p:spPr>
          <a:xfrm>
            <a:off x="107315" y="0"/>
            <a:ext cx="11941810" cy="5777865"/>
          </a:xfrm>
          <a:prstGeom prst="rect">
            <a:avLst/>
          </a:prstGeom>
          <a:noFill/>
        </p:spPr>
        <p:txBody>
          <a:bodyPr wrap="square" rtlCol="0">
            <a:spAutoFit/>
          </a:bodyPr>
          <a:lstStyle/>
          <a:p>
            <a:pPr>
              <a:lnSpc>
                <a:spcPct val="120000"/>
              </a:lnSpc>
            </a:pPr>
            <a:r>
              <a:rPr lang="en-US" altLang="zh-CN" sz="4400" dirty="0">
                <a:solidFill>
                  <a:schemeClr val="tx1"/>
                </a:solidFill>
                <a:uFillTx/>
                <a:ea typeface="华文楷体" panose="02010600040101010101" charset="-122"/>
              </a:rPr>
              <a:t>       </a:t>
            </a:r>
            <a:r>
              <a:rPr lang="zh-CN" altLang="en-US" sz="4400" b="1" dirty="0">
                <a:solidFill>
                  <a:schemeClr val="tx1"/>
                </a:solidFill>
                <a:uFillTx/>
                <a:latin typeface="微软雅黑"/>
                <a:ea typeface="微软雅黑"/>
                <a:cs typeface="微软雅黑" panose="020B0503020204020204" charset="-122"/>
              </a:rPr>
              <a:t>唐代古文运动之后，文人开始用古文笔法作赋，使赋由骈骊（讲究对偶，注重声律）趋向散文化（句式参差，押韵自由），称为</a:t>
            </a:r>
            <a:r>
              <a:rPr lang="zh-CN" altLang="en-US" sz="4400" b="1" dirty="0">
                <a:solidFill>
                  <a:srgbClr val="FF0000"/>
                </a:solidFill>
                <a:uFillTx/>
                <a:latin typeface="微软雅黑"/>
                <a:ea typeface="微软雅黑"/>
                <a:cs typeface="微软雅黑" panose="020B0503020204020204" charset="-122"/>
              </a:rPr>
              <a:t>“文</a:t>
            </a:r>
            <a:r>
              <a:rPr lang="zh-CN" altLang="en-US" sz="4400" b="1" dirty="0">
                <a:solidFill>
                  <a:srgbClr val="FF0000"/>
                </a:solidFill>
                <a:latin typeface="微软雅黑"/>
                <a:ea typeface="微软雅黑"/>
                <a:cs typeface="微软雅黑" panose="020B0503020204020204" charset="-122"/>
              </a:rPr>
              <a:t>赋</a:t>
            </a:r>
            <a:r>
              <a:rPr lang="en-US" altLang="zh-CN" sz="4400" b="1" dirty="0">
                <a:solidFill>
                  <a:srgbClr val="FF0000"/>
                </a:solidFill>
                <a:latin typeface="微软雅黑"/>
                <a:ea typeface="微软雅黑"/>
                <a:cs typeface="微软雅黑" panose="020B0503020204020204" charset="-122"/>
              </a:rPr>
              <a:t>”</a:t>
            </a:r>
            <a:r>
              <a:rPr lang="zh-CN" altLang="en-US" sz="4400" b="1" dirty="0">
                <a:latin typeface="微软雅黑"/>
                <a:ea typeface="微软雅黑"/>
                <a:cs typeface="微软雅黑" panose="020B0503020204020204" charset="-122"/>
              </a:rPr>
              <a:t>。</a:t>
            </a:r>
          </a:p>
          <a:p>
            <a:pPr algn="just">
              <a:lnSpc>
                <a:spcPct val="120000"/>
              </a:lnSpc>
            </a:pPr>
            <a:r>
              <a:rPr lang="zh-CN" altLang="en-US" sz="4400" b="1" dirty="0">
                <a:latin typeface="微软雅黑"/>
                <a:ea typeface="微软雅黑"/>
                <a:cs typeface="微软雅黑" panose="020B0503020204020204" charset="-122"/>
              </a:rPr>
              <a:t>     </a:t>
            </a:r>
            <a:r>
              <a:rPr lang="zh-CN" altLang="en-US" sz="4400" b="1" dirty="0">
                <a:latin typeface="微软雅黑"/>
                <a:ea typeface="微软雅黑"/>
                <a:cs typeface="微软雅黑" panose="020B0503020204020204" charset="-122"/>
                <a:sym typeface="+mn-ea"/>
              </a:rPr>
              <a:t>《阿房宫赋》被人们视为“</a:t>
            </a:r>
            <a:r>
              <a:rPr lang="zh-CN" altLang="en-US" sz="4400" b="1" u="sng" dirty="0">
                <a:solidFill>
                  <a:srgbClr val="FF0000"/>
                </a:solidFill>
                <a:latin typeface="微软雅黑"/>
                <a:ea typeface="微软雅黑"/>
                <a:cs typeface="微软雅黑" panose="020B0503020204020204" charset="-122"/>
                <a:sym typeface="+mn-ea"/>
              </a:rPr>
              <a:t>文赋</a:t>
            </a:r>
            <a:r>
              <a:rPr lang="zh-CN" altLang="en-US" sz="4400" b="1" dirty="0">
                <a:latin typeface="微软雅黑"/>
                <a:ea typeface="微软雅黑"/>
                <a:cs typeface="微软雅黑" panose="020B0503020204020204" charset="-122"/>
                <a:sym typeface="+mn-ea"/>
              </a:rPr>
              <a:t>”的先河之作，更有</a:t>
            </a:r>
            <a:r>
              <a:rPr lang="en-US" altLang="zh-CN" sz="4400" b="1" dirty="0">
                <a:latin typeface="微软雅黑"/>
                <a:ea typeface="微软雅黑"/>
                <a:cs typeface="微软雅黑" panose="020B0503020204020204" charset="-122"/>
                <a:sym typeface="+mn-ea"/>
              </a:rPr>
              <a:t>“</a:t>
            </a:r>
            <a:r>
              <a:rPr lang="zh-CN" altLang="en-US" sz="4400" b="1" u="sng" dirty="0">
                <a:solidFill>
                  <a:srgbClr val="FF0000"/>
                </a:solidFill>
                <a:latin typeface="微软雅黑"/>
                <a:ea typeface="微软雅黑"/>
                <a:cs typeface="微软雅黑" panose="020B0503020204020204" charset="-122"/>
                <a:sym typeface="+mn-ea"/>
              </a:rPr>
              <a:t>古来之赋，此为第一</a:t>
            </a:r>
            <a:r>
              <a:rPr lang="en-US" altLang="zh-CN" sz="4400" b="1" dirty="0">
                <a:latin typeface="微软雅黑"/>
                <a:ea typeface="微软雅黑"/>
                <a:cs typeface="微软雅黑" panose="020B0503020204020204" charset="-122"/>
                <a:sym typeface="+mn-ea"/>
              </a:rPr>
              <a:t>”</a:t>
            </a:r>
            <a:r>
              <a:rPr lang="zh-CN" altLang="en-US" sz="4400" b="1" dirty="0">
                <a:latin typeface="微软雅黑"/>
                <a:ea typeface="微软雅黑"/>
                <a:cs typeface="微软雅黑" panose="020B0503020204020204" charset="-122"/>
                <a:sym typeface="+mn-ea"/>
              </a:rPr>
              <a:t>之誉。</a:t>
            </a:r>
          </a:p>
          <a:p>
            <a:pPr algn="just">
              <a:lnSpc>
                <a:spcPct val="120000"/>
              </a:lnSpc>
            </a:pPr>
            <a:r>
              <a:rPr lang="zh-CN" altLang="en-US" sz="4400" b="1" dirty="0">
                <a:latin typeface="Arial" panose="020B0604020202020204" pitchFamily="34" charset="0"/>
                <a:ea typeface="黑体" panose="02010609060101010101" pitchFamily="2" charset="-122"/>
                <a:sym typeface="+mn-ea"/>
              </a:rPr>
              <a:t>      </a:t>
            </a:r>
            <a:r>
              <a:rPr lang="zh-CN" altLang="en-US" sz="4400" b="1" dirty="0">
                <a:latin typeface="微软雅黑"/>
                <a:ea typeface="微软雅黑"/>
                <a:cs typeface="微软雅黑" panose="020B0503020204020204" charset="-122"/>
                <a:sym typeface="+mn-ea"/>
              </a:rPr>
              <a:t> 苏轼《赤壁赋》是文赋的典型作品，而杜牧《阿房宫赋》是开文赋先河的作品。</a:t>
            </a:r>
            <a:endParaRPr lang="zh-CN" altLang="en-US" sz="4400" b="1" dirty="0">
              <a:latin typeface="微软雅黑"/>
              <a:ea typeface="微软雅黑"/>
              <a:cs typeface="微软雅黑" panose="020B0503020204020204"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1" presetClass="entr" presetSubtype="1"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heel(1)">
                                      <p:cBhvr>
                                        <p:cTn id="11" dur="2000"/>
                                        <p:tgtEl>
                                          <p:spTgt spid="3">
                                            <p:txEl>
                                              <p:pRg st="1" end="1"/>
                                            </p:txEl>
                                          </p:spTgt>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21" presetClass="entr" presetSubtype="1"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heel(1)">
                                      <p:cBhvr>
                                        <p:cTn id="16"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custDataLst>
              <p:tags r:id="rId2"/>
            </p:custDataLst>
          </p:nvPr>
        </p:nvSpPr>
        <p:spPr>
          <a:xfrm>
            <a:off x="-635" y="316230"/>
            <a:ext cx="12191365" cy="6179820"/>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 name="文本框 2"/>
          <p:cNvSpPr txBox="1"/>
          <p:nvPr>
            <p:custDataLst>
              <p:tags r:id="rId3"/>
            </p:custDataLst>
          </p:nvPr>
        </p:nvSpPr>
        <p:spPr>
          <a:xfrm>
            <a:off x="-635" y="316230"/>
            <a:ext cx="12190095" cy="6294120"/>
          </a:xfrm>
          <a:prstGeom prst="rect">
            <a:avLst/>
          </a:prstGeom>
          <a:noFill/>
        </p:spPr>
        <p:txBody>
          <a:bodyPr wrap="square">
            <a:spAutoFit/>
          </a:bodyPr>
          <a:lstStyle/>
          <a:p>
            <a:pPr algn="l">
              <a:lnSpc>
                <a:spcPct val="90000"/>
              </a:lnSpc>
              <a:buClrTx/>
              <a:buSzTx/>
              <a:buFontTx/>
            </a:pPr>
            <a:r>
              <a:rPr lang="zh-CN" altLang="en-US" sz="3200" b="1">
                <a:solidFill>
                  <a:srgbClr val="FF0000"/>
                </a:solidFill>
                <a:latin typeface="微软雅黑"/>
                <a:ea typeface="微软雅黑"/>
              </a:rPr>
              <a:t>写作背景：</a:t>
            </a:r>
          </a:p>
          <a:p>
            <a:pPr>
              <a:lnSpc>
                <a:spcPct val="90000"/>
              </a:lnSpc>
            </a:pPr>
            <a:r>
              <a:rPr lang="en-US" altLang="zh-CN" sz="3200" b="1">
                <a:latin typeface="楷体" panose="02010609060101010101" charset="-122"/>
                <a:ea typeface="楷体" panose="02010609060101010101" charset="-122"/>
              </a:rPr>
              <a:t>《</a:t>
            </a:r>
            <a:r>
              <a:rPr lang="zh-CN" altLang="en-US" sz="3200" b="1">
                <a:latin typeface="楷体" panose="02010609060101010101" charset="-122"/>
                <a:ea typeface="楷体" panose="02010609060101010101" charset="-122"/>
              </a:rPr>
              <a:t>阿房宫赋</a:t>
            </a:r>
            <a:r>
              <a:rPr lang="en-US" altLang="zh-CN" sz="3200" b="1">
                <a:latin typeface="楷体" panose="02010609060101010101" charset="-122"/>
                <a:ea typeface="楷体" panose="02010609060101010101" charset="-122"/>
              </a:rPr>
              <a:t>》</a:t>
            </a:r>
            <a:r>
              <a:rPr lang="zh-CN" altLang="en-US" sz="3200" b="1">
                <a:latin typeface="楷体" panose="02010609060101010101" charset="-122"/>
                <a:ea typeface="楷体" panose="02010609060101010101" charset="-122"/>
              </a:rPr>
              <a:t>写于唐敬宗宝历元年（</a:t>
            </a:r>
            <a:r>
              <a:rPr lang="en-US" altLang="zh-CN" sz="3200" b="1">
                <a:latin typeface="楷体" panose="02010609060101010101" charset="-122"/>
                <a:ea typeface="楷体" panose="02010609060101010101" charset="-122"/>
              </a:rPr>
              <a:t>825</a:t>
            </a:r>
            <a:r>
              <a:rPr lang="zh-CN" altLang="en-US" sz="3200" b="1">
                <a:latin typeface="楷体" panose="02010609060101010101" charset="-122"/>
                <a:ea typeface="楷体" panose="02010609060101010101" charset="-122"/>
              </a:rPr>
              <a:t>），杜牧时年二十三岁。</a:t>
            </a:r>
            <a:endParaRPr lang="en-US" altLang="zh-CN" sz="3200" b="1">
              <a:latin typeface="楷体" panose="02010609060101010101" charset="-122"/>
              <a:ea typeface="楷体" panose="02010609060101010101" charset="-122"/>
            </a:endParaRPr>
          </a:p>
          <a:p>
            <a:pPr algn="l">
              <a:lnSpc>
                <a:spcPct val="90000"/>
              </a:lnSpc>
              <a:buClrTx/>
              <a:buSzTx/>
              <a:buFontTx/>
            </a:pPr>
            <a:r>
              <a:rPr lang="zh-CN" altLang="en-US" sz="3200" b="1">
                <a:solidFill>
                  <a:srgbClr val="FF0000"/>
                </a:solidFill>
                <a:latin typeface="微软雅黑"/>
                <a:ea typeface="微软雅黑"/>
              </a:rPr>
              <a:t>社会现状：</a:t>
            </a:r>
          </a:p>
          <a:p>
            <a:pPr>
              <a:lnSpc>
                <a:spcPct val="90000"/>
              </a:lnSpc>
            </a:pPr>
            <a:r>
              <a:rPr lang="zh-CN" altLang="en-US" sz="3200" b="1">
                <a:latin typeface="楷体" panose="02010609060101010101" charset="-122"/>
                <a:ea typeface="楷体" panose="02010609060101010101" charset="-122"/>
              </a:rPr>
              <a:t>政治腐败，阶级矛盾异常尖锐，而藩镇跋扈，吐番、南诏、回鹘等纷纷入侵，更加重了人民的痛苦，大唐帝国，已处于崩溃的前夕。</a:t>
            </a:r>
            <a:endParaRPr lang="en-US" altLang="zh-CN" sz="3200" b="1">
              <a:latin typeface="楷体" panose="02010609060101010101" charset="-122"/>
              <a:ea typeface="楷体" panose="02010609060101010101" charset="-122"/>
            </a:endParaRPr>
          </a:p>
          <a:p>
            <a:pPr>
              <a:lnSpc>
                <a:spcPct val="90000"/>
              </a:lnSpc>
            </a:pPr>
            <a:r>
              <a:rPr lang="zh-CN" altLang="en-US" sz="3200" b="1">
                <a:solidFill>
                  <a:srgbClr val="FF0000"/>
                </a:solidFill>
                <a:latin typeface="微软雅黑"/>
                <a:ea typeface="微软雅黑"/>
              </a:rPr>
              <a:t>杜牧：</a:t>
            </a:r>
            <a:r>
              <a:rPr lang="zh-CN" altLang="en-US" sz="3200" b="1">
                <a:latin typeface="楷体" panose="02010609060101010101" charset="-122"/>
                <a:ea typeface="楷体" panose="02010609060101010101" charset="-122"/>
              </a:rPr>
              <a:t>极力主张内平藩镇，加强统一，外御侵略，巩固国防。为了实现这些理想，他希望当时的统治者励精图治、富民强兵。</a:t>
            </a:r>
            <a:endParaRPr lang="en-US" altLang="zh-CN" sz="3200" b="1">
              <a:latin typeface="楷体" panose="02010609060101010101" charset="-122"/>
              <a:ea typeface="楷体" panose="02010609060101010101" charset="-122"/>
            </a:endParaRPr>
          </a:p>
          <a:p>
            <a:pPr>
              <a:lnSpc>
                <a:spcPct val="90000"/>
              </a:lnSpc>
            </a:pPr>
            <a:r>
              <a:rPr lang="zh-CN" altLang="en-US" sz="3200" b="1">
                <a:solidFill>
                  <a:srgbClr val="FF0000"/>
                </a:solidFill>
                <a:latin typeface="微软雅黑"/>
                <a:ea typeface="微软雅黑"/>
              </a:rPr>
              <a:t>唐穆宗：</a:t>
            </a:r>
            <a:r>
              <a:rPr lang="zh-CN" altLang="en-US" sz="3200" b="1">
                <a:latin typeface="楷体" panose="02010609060101010101" charset="-122"/>
                <a:ea typeface="楷体" panose="02010609060101010101" charset="-122"/>
              </a:rPr>
              <a:t>李恒（</a:t>
            </a:r>
            <a:r>
              <a:rPr lang="en-US" altLang="zh-CN" sz="3200" b="1">
                <a:latin typeface="楷体" panose="02010609060101010101" charset="-122"/>
                <a:ea typeface="楷体" panose="02010609060101010101" charset="-122"/>
              </a:rPr>
              <a:t>795</a:t>
            </a:r>
            <a:r>
              <a:rPr lang="zh-CN" altLang="en-US" sz="3200" b="1">
                <a:latin typeface="楷体" panose="02010609060101010101" charset="-122"/>
                <a:ea typeface="楷体" panose="02010609060101010101" charset="-122"/>
              </a:rPr>
              <a:t>年生，</a:t>
            </a:r>
            <a:r>
              <a:rPr lang="en-US" altLang="zh-CN" sz="3200" b="1">
                <a:latin typeface="楷体" panose="02010609060101010101" charset="-122"/>
                <a:ea typeface="楷体" panose="02010609060101010101" charset="-122"/>
              </a:rPr>
              <a:t>820-824</a:t>
            </a:r>
            <a:r>
              <a:rPr lang="zh-CN" altLang="en-US" sz="3200" b="1">
                <a:latin typeface="楷体" panose="02010609060101010101" charset="-122"/>
                <a:ea typeface="楷体" panose="02010609060101010101" charset="-122"/>
              </a:rPr>
              <a:t>年在位）以沉溺声色送命。</a:t>
            </a:r>
            <a:endParaRPr lang="en-US" altLang="zh-CN" sz="3200" b="1">
              <a:latin typeface="楷体" panose="02010609060101010101" charset="-122"/>
              <a:ea typeface="楷体" panose="02010609060101010101" charset="-122"/>
            </a:endParaRPr>
          </a:p>
          <a:p>
            <a:pPr>
              <a:lnSpc>
                <a:spcPct val="90000"/>
              </a:lnSpc>
            </a:pPr>
            <a:r>
              <a:rPr lang="zh-CN" altLang="en-US" sz="3200" b="1">
                <a:solidFill>
                  <a:srgbClr val="FF0000"/>
                </a:solidFill>
                <a:latin typeface="微软雅黑"/>
                <a:ea typeface="微软雅黑"/>
              </a:rPr>
              <a:t>唐敬宗：</a:t>
            </a:r>
            <a:r>
              <a:rPr lang="zh-CN" altLang="en-US" sz="3200" b="1">
                <a:latin typeface="楷体" panose="02010609060101010101" charset="-122"/>
                <a:ea typeface="楷体" panose="02010609060101010101" charset="-122"/>
              </a:rPr>
              <a:t>李湛</a:t>
            </a:r>
            <a:r>
              <a:rPr lang="zh-CN" altLang="en-US" sz="3200" b="1">
                <a:latin typeface="楷体" panose="02010609060101010101" charset="-122"/>
                <a:ea typeface="楷体" panose="02010609060101010101" charset="-122"/>
                <a:sym typeface="+mn-ea"/>
              </a:rPr>
              <a:t>（</a:t>
            </a:r>
            <a:r>
              <a:rPr lang="en-US" altLang="zh-CN" sz="3200" b="1">
                <a:latin typeface="楷体" panose="02010609060101010101" charset="-122"/>
                <a:ea typeface="楷体" panose="02010609060101010101" charset="-122"/>
                <a:sym typeface="+mn-ea"/>
              </a:rPr>
              <a:t>809</a:t>
            </a:r>
            <a:r>
              <a:rPr lang="zh-CN" altLang="en-US" sz="3200" b="1">
                <a:latin typeface="楷体" panose="02010609060101010101" charset="-122"/>
                <a:ea typeface="楷体" panose="02010609060101010101" charset="-122"/>
                <a:sym typeface="+mn-ea"/>
              </a:rPr>
              <a:t>年生，</a:t>
            </a:r>
            <a:r>
              <a:rPr lang="en-US" altLang="zh-CN" sz="3200" b="1">
                <a:latin typeface="楷体" panose="02010609060101010101" charset="-122"/>
                <a:ea typeface="楷体" panose="02010609060101010101" charset="-122"/>
                <a:sym typeface="+mn-ea"/>
              </a:rPr>
              <a:t>824-826</a:t>
            </a:r>
            <a:r>
              <a:rPr lang="zh-CN" altLang="en-US" sz="3200" b="1">
                <a:latin typeface="楷体" panose="02010609060101010101" charset="-122"/>
                <a:ea typeface="楷体" panose="02010609060101010101" charset="-122"/>
                <a:sym typeface="+mn-ea"/>
              </a:rPr>
              <a:t>年在位）</a:t>
            </a:r>
            <a:r>
              <a:rPr lang="zh-CN" altLang="en-US" sz="3200" b="1">
                <a:latin typeface="楷体" panose="02010609060101010101" charset="-122"/>
                <a:ea typeface="楷体" panose="02010609060101010101" charset="-122"/>
              </a:rPr>
              <a:t>荒淫更甚，“游戏无度，狎昵群小”，“视朝月不再三，大臣罕得进见”，又“好治宫室，欲营别殿，制度甚广”，并命令度支员外郎卢贞，“修东都宫阙及道中行宫”，以备游幸。（</a:t>
            </a:r>
            <a:r>
              <a:rPr lang="en-US" altLang="zh-CN" sz="3200" b="1">
                <a:latin typeface="楷体" panose="02010609060101010101" charset="-122"/>
                <a:ea typeface="楷体" panose="02010609060101010101" charset="-122"/>
              </a:rPr>
              <a:t>《</a:t>
            </a:r>
            <a:r>
              <a:rPr lang="zh-CN" altLang="en-US" sz="3200" b="1">
                <a:latin typeface="楷体" panose="02010609060101010101" charset="-122"/>
                <a:ea typeface="楷体" panose="02010609060101010101" charset="-122"/>
              </a:rPr>
              <a:t>通鉴</a:t>
            </a:r>
            <a:r>
              <a:rPr lang="en-US" altLang="zh-CN" sz="3200" b="1">
                <a:latin typeface="楷体" panose="02010609060101010101" charset="-122"/>
                <a:ea typeface="楷体" panose="02010609060101010101" charset="-122"/>
              </a:rPr>
              <a:t>》</a:t>
            </a:r>
            <a:r>
              <a:rPr lang="zh-CN" altLang="en-US" sz="3200" b="1">
                <a:latin typeface="楷体" panose="02010609060101010101" charset="-122"/>
                <a:ea typeface="楷体" panose="02010609060101010101" charset="-122"/>
              </a:rPr>
              <a:t>卷二四三）。</a:t>
            </a:r>
            <a:endParaRPr lang="en-US" altLang="zh-CN" sz="3200" b="1">
              <a:latin typeface="楷体" panose="02010609060101010101" charset="-122"/>
              <a:ea typeface="楷体" panose="02010609060101010101" charset="-122"/>
            </a:endParaRPr>
          </a:p>
          <a:p>
            <a:pPr>
              <a:lnSpc>
                <a:spcPct val="90000"/>
              </a:lnSpc>
            </a:pPr>
            <a:r>
              <a:rPr lang="zh-CN" altLang="en-US" sz="3200" b="1">
                <a:solidFill>
                  <a:srgbClr val="FF0000"/>
                </a:solidFill>
                <a:latin typeface="微软雅黑"/>
                <a:ea typeface="微软雅黑"/>
              </a:rPr>
              <a:t>杜牧：</a:t>
            </a:r>
            <a:r>
              <a:rPr lang="zh-CN" altLang="en-US" sz="3200" b="1">
                <a:latin typeface="楷体" panose="02010609060101010101" charset="-122"/>
                <a:ea typeface="楷体" panose="02010609060101010101" charset="-122"/>
              </a:rPr>
              <a:t>愤慨而又痛心在</a:t>
            </a:r>
            <a:r>
              <a:rPr lang="en-US" altLang="zh-CN" sz="3200" b="1">
                <a:latin typeface="楷体" panose="02010609060101010101" charset="-122"/>
                <a:ea typeface="楷体" panose="02010609060101010101" charset="-122"/>
              </a:rPr>
              <a:t>《</a:t>
            </a:r>
            <a:r>
              <a:rPr lang="zh-CN" altLang="en-US" sz="3200" b="1">
                <a:latin typeface="楷体" panose="02010609060101010101" charset="-122"/>
                <a:ea typeface="楷体" panose="02010609060101010101" charset="-122"/>
              </a:rPr>
              <a:t>上知己文章启</a:t>
            </a:r>
            <a:r>
              <a:rPr lang="en-US" altLang="zh-CN" sz="3200" b="1">
                <a:latin typeface="楷体" panose="02010609060101010101" charset="-122"/>
                <a:ea typeface="楷体" panose="02010609060101010101" charset="-122"/>
              </a:rPr>
              <a:t>》</a:t>
            </a:r>
            <a:r>
              <a:rPr lang="zh-CN" altLang="en-US" sz="3200" b="1">
                <a:latin typeface="楷体" panose="02010609060101010101" charset="-122"/>
                <a:ea typeface="楷体" panose="02010609060101010101" charset="-122"/>
              </a:rPr>
              <a:t>中说：“宝历大起宫室，广声色，故作</a:t>
            </a:r>
            <a:r>
              <a:rPr lang="en-US" altLang="zh-CN" sz="3200" b="1">
                <a:latin typeface="楷体" panose="02010609060101010101" charset="-122"/>
                <a:ea typeface="楷体" panose="02010609060101010101" charset="-122"/>
              </a:rPr>
              <a:t>《</a:t>
            </a:r>
            <a:r>
              <a:rPr lang="zh-CN" altLang="en-US" sz="3200" b="1">
                <a:latin typeface="楷体" panose="02010609060101010101" charset="-122"/>
                <a:ea typeface="楷体" panose="02010609060101010101" charset="-122"/>
              </a:rPr>
              <a:t>阿房宫赋</a:t>
            </a:r>
            <a:r>
              <a:rPr lang="en-US" altLang="zh-CN" sz="3200" b="1">
                <a:latin typeface="楷体" panose="02010609060101010101" charset="-122"/>
                <a:ea typeface="楷体" panose="02010609060101010101" charset="-122"/>
              </a:rPr>
              <a:t>》</a:t>
            </a:r>
            <a:r>
              <a:rPr lang="zh-CN" altLang="en-US" sz="3200" b="1">
                <a:latin typeface="楷体" panose="02010609060101010101" charset="-122"/>
                <a:ea typeface="楷体" panose="02010609060101010101" charset="-122"/>
              </a:rPr>
              <a:t>。”</a:t>
            </a:r>
          </a:p>
        </p:txBody>
      </p:sp>
    </p:spTree>
    <p:custDataLst>
      <p:tags r:id="rId1"/>
    </p:custDataLst>
  </p:cSld>
  <p:clrMapOvr>
    <a:masterClrMapping/>
  </p:clrMapOvr>
  <p:transition>
    <p:random/>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descr="1">
            <a:hlinkClick r:id="rId5" action="ppaction://hlinkfile"/>
          </p:cNvPr>
          <p:cNvPicPr>
            <a:picLocks noChangeAspect="1"/>
          </p:cNvPicPr>
          <p:nvPr>
            <p:custDataLst>
              <p:tags r:id="rId2"/>
            </p:custDataLst>
          </p:nvPr>
        </p:nvPicPr>
        <p:blipFill>
          <a:blip r:embed="rId6"/>
          <a:stretch>
            <a:fillRect/>
          </a:stretch>
        </p:blipFill>
        <p:spPr>
          <a:xfrm>
            <a:off x="0" y="1236980"/>
            <a:ext cx="12190730" cy="5242560"/>
          </a:xfrm>
          <a:prstGeom prst="rect">
            <a:avLst/>
          </a:prstGeom>
        </p:spPr>
      </p:pic>
      <p:sp>
        <p:nvSpPr>
          <p:cNvPr id="2" name="文本框 1"/>
          <p:cNvSpPr txBox="1"/>
          <p:nvPr>
            <p:custDataLst>
              <p:tags r:id="rId3"/>
            </p:custDataLst>
          </p:nvPr>
        </p:nvSpPr>
        <p:spPr>
          <a:xfrm>
            <a:off x="2279015" y="116840"/>
            <a:ext cx="7715250" cy="1106805"/>
          </a:xfrm>
          <a:prstGeom prst="rect">
            <a:avLst/>
          </a:prstGeom>
          <a:noFill/>
        </p:spPr>
        <p:txBody>
          <a:bodyPr wrap="square" rtlCol="0">
            <a:spAutoFit/>
          </a:bodyPr>
          <a:lstStyle/>
          <a:p>
            <a:r>
              <a:rPr lang="zh-CN" altLang="en-US" sz="6600" b="1">
                <a:solidFill>
                  <a:srgbClr val="002060"/>
                </a:solidFill>
              </a:rPr>
              <a:t>《阿房宫赋》</a:t>
            </a:r>
            <a:r>
              <a:rPr lang="zh-CN" altLang="en-US" sz="6600" b="1">
                <a:hlinkClick r:id="rId7" action="ppaction://hlinkfile"/>
              </a:rPr>
              <a:t>朗诵</a:t>
            </a:r>
            <a:endParaRPr lang="zh-CN" altLang="en-US" sz="6600" b="1"/>
          </a:p>
        </p:txBody>
      </p:sp>
    </p:spTree>
    <p:custDataLst>
      <p:tags r:id="rId1"/>
    </p:custDataLst>
  </p:cSld>
  <p:clrMapOvr>
    <a:masterClrMapping/>
  </p:clrMapOvr>
  <p:transition>
    <p:random/>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50234" name="矩形 1050233"/>
          <p:cNvSpPr/>
          <p:nvPr>
            <p:custDataLst>
              <p:tags r:id="rId1"/>
            </p:custDataLst>
          </p:nvPr>
        </p:nvSpPr>
        <p:spPr>
          <a:xfrm>
            <a:off x="142875" y="724535"/>
            <a:ext cx="12275185" cy="6000750"/>
          </a:xfrm>
          <a:prstGeom prst="rect">
            <a:avLst/>
          </a:prstGeom>
          <a:noFill/>
          <a:ln w="9525">
            <a:noFill/>
          </a:ln>
        </p:spPr>
        <p:txBody>
          <a:bodyPr vert="horz" wrap="square" lIns="91456" tIns="45728" rIns="91456" bIns="45728" anchor="t">
            <a:spAutoFit/>
          </a:bodyPr>
          <a:lstStyle/>
          <a:p>
            <a:pPr indent="-76200" defTabSz="914400">
              <a:lnSpc>
                <a:spcPct val="150000"/>
              </a:lnSpc>
              <a:buFontTx/>
              <a:buNone/>
              <a:tabLst>
                <a:tab pos="685800" algn="l"/>
              </a:tabLst>
            </a:pP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阿房</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      ）   </a:t>
            </a:r>
            <a:r>
              <a:rPr lang="en-US" altLang="zh-CN"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  </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蜀山</a:t>
            </a: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兀</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a:t>
            </a:r>
            <a:r>
              <a:rPr lang="en-US" altLang="zh-CN"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a:t>
            </a: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骊</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山（   ） </a:t>
            </a:r>
            <a:endParaRPr lang="en-US" altLang="en-US" sz="3200">
              <a:latin typeface="Calibri"/>
            </a:endParaRPr>
          </a:p>
          <a:p>
            <a:pPr indent="-76200" defTabSz="914400">
              <a:lnSpc>
                <a:spcPct val="150000"/>
              </a:lnSpc>
              <a:buFontTx/>
              <a:buNone/>
              <a:tabLst>
                <a:tab pos="685800" algn="l"/>
              </a:tabLst>
            </a:pP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廊腰</a:t>
            </a: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缦</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回（    ）   </a:t>
            </a: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囷囷</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焉（    ）  </a:t>
            </a:r>
            <a:r>
              <a:rPr lang="en-US" altLang="zh-CN"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蜂房水</a:t>
            </a: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涡</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a:t>
            </a:r>
            <a:endParaRPr lang="en-US" altLang="en-US" sz="3200">
              <a:latin typeface="Calibri"/>
            </a:endParaRPr>
          </a:p>
          <a:p>
            <a:pPr indent="-76200" defTabSz="914400">
              <a:lnSpc>
                <a:spcPct val="150000"/>
              </a:lnSpc>
              <a:buFontTx/>
              <a:buNone/>
              <a:tabLst>
                <a:tab pos="685800" algn="l"/>
              </a:tabLst>
            </a:pP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不</a:t>
            </a: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霁</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）何虹   </a:t>
            </a:r>
            <a:r>
              <a:rPr lang="en-US" altLang="zh-CN"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a:t>
            </a: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冥</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迷（</a:t>
            </a:r>
            <a:r>
              <a:rPr lang="en-US" altLang="zh-CN"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妃</a:t>
            </a: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嫔</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a:t>
            </a:r>
            <a:endParaRPr lang="en-US" altLang="en-US" sz="3200">
              <a:latin typeface="Calibri"/>
            </a:endParaRPr>
          </a:p>
          <a:p>
            <a:pPr indent="-76200" defTabSz="914400">
              <a:lnSpc>
                <a:spcPct val="150000"/>
              </a:lnSpc>
              <a:buFontTx/>
              <a:buNone/>
              <a:tabLst>
                <a:tab pos="685800" algn="l"/>
              </a:tabLst>
            </a:pP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媵嫱</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          ） </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梳晓</a:t>
            </a: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鬟</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  </a:t>
            </a:r>
            <a:r>
              <a:rPr lang="en-US" altLang="zh-CN"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明星</a:t>
            </a: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荧荧</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      </a:t>
            </a:r>
            <a:endParaRPr lang="en-US" altLang="en-US" sz="3200">
              <a:latin typeface="Calibri"/>
            </a:endParaRPr>
          </a:p>
          <a:p>
            <a:pPr indent="-76200" defTabSz="914400">
              <a:lnSpc>
                <a:spcPct val="150000"/>
              </a:lnSpc>
              <a:buFontTx/>
              <a:buNone/>
              <a:tabLst>
                <a:tab pos="685800" algn="l"/>
              </a:tabLst>
            </a:pP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椒</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兰（</a:t>
            </a:r>
            <a:r>
              <a:rPr lang="en-US" altLang="zh-CN"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a:t>
            </a:r>
            <a:r>
              <a:rPr lang="en-US" altLang="zh-CN"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a:t>
            </a: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剽</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掠（     ）     鼎</a:t>
            </a: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铛</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玉石（      ）</a:t>
            </a:r>
            <a:endParaRPr lang="en-US" altLang="en-US" sz="3200">
              <a:latin typeface="Calibri"/>
            </a:endParaRPr>
          </a:p>
          <a:p>
            <a:pPr indent="-76200" defTabSz="914400">
              <a:lnSpc>
                <a:spcPct val="150000"/>
              </a:lnSpc>
              <a:buFontTx/>
              <a:buNone/>
              <a:tabLst>
                <a:tab pos="685800" algn="l"/>
              </a:tabLst>
            </a:pP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金块珠</a:t>
            </a: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砾</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a:t>
            </a:r>
            <a:r>
              <a:rPr lang="en-US" altLang="zh-CN"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a:t>
            </a:r>
            <a:r>
              <a:rPr lang="en-US" altLang="zh-CN"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a:t>
            </a: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逦迤</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    </a:t>
            </a: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锱铢</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a:t>
            </a:r>
            <a:endParaRPr lang="en-US" altLang="en-US" sz="3200">
              <a:latin typeface="Calibri"/>
            </a:endParaRPr>
          </a:p>
          <a:p>
            <a:pPr indent="-76200" defTabSz="914400">
              <a:lnSpc>
                <a:spcPct val="150000"/>
              </a:lnSpc>
              <a:buFontTx/>
              <a:buNone/>
              <a:tabLst>
                <a:tab pos="685800" algn="l"/>
              </a:tabLst>
            </a:pP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架梁之</a:t>
            </a: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椽</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      ） </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在</a:t>
            </a: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庾</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    ）之</a:t>
            </a: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粟</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sym typeface="幼圆" panose="02010509060101010101" pitchFamily="49" charset="-122"/>
              </a:rPr>
              <a:t>粒（     ） </a:t>
            </a:r>
            <a:endParaRPr lang="en-US" altLang="en-US" sz="3200">
              <a:latin typeface="Calibri"/>
            </a:endParaRPr>
          </a:p>
          <a:p>
            <a:pPr indent="-76200" defTabSz="914400">
              <a:lnSpc>
                <a:spcPct val="150000"/>
              </a:lnSpc>
              <a:buFontTx/>
              <a:buNone/>
              <a:tabLst>
                <a:tab pos="685800" algn="l"/>
              </a:tabLst>
            </a:pP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横</a:t>
            </a: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槛</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    ）  尽态极</a:t>
            </a: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妍</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    ） </a:t>
            </a:r>
            <a:r>
              <a:rPr lang="en-US" altLang="zh-CN"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      </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管弦</a:t>
            </a: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呕</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  ）</a:t>
            </a:r>
            <a:r>
              <a:rPr lang="zh-CN" altLang="en-US" sz="3200" b="1" u="sng">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哑</a:t>
            </a:r>
            <a:r>
              <a:rPr lang="zh-CN" altLang="en-US" sz="3200" b="1">
                <a:solidFill>
                  <a:srgbClr val="2B2C2D"/>
                </a:solidFill>
                <a:effectLst>
                  <a:outerShdw blurRad="38100" dist="38100" dir="2700000">
                    <a:srgbClr val="C0C0C0"/>
                  </a:outerShdw>
                </a:effectLst>
                <a:latin typeface="宋体" panose="02010600030101010101" pitchFamily="2" charset="-122"/>
                <a:ea typeface="宋体" panose="02010600030101010101" pitchFamily="2" charset="-122"/>
              </a:rPr>
              <a:t>（   ）</a:t>
            </a:r>
            <a:r>
              <a:rPr lang="zh-CN" altLang="en-US" sz="3200" b="1">
                <a:solidFill>
                  <a:srgbClr val="55575A"/>
                </a:solidFill>
                <a:effectLst>
                  <a:outerShdw blurRad="38100" dist="38100" dir="2700000">
                    <a:srgbClr val="C0C0C0"/>
                  </a:outerShdw>
                </a:effectLst>
                <a:latin typeface="宋体" panose="02010600030101010101" pitchFamily="2" charset="-122"/>
                <a:ea typeface="宋体" panose="02010600030101010101" pitchFamily="2" charset="-122"/>
              </a:rPr>
              <a:t> </a:t>
            </a:r>
            <a:endParaRPr lang="en-US" altLang="en-US" sz="3200">
              <a:latin typeface="Calibri"/>
            </a:endParaRPr>
          </a:p>
        </p:txBody>
      </p:sp>
      <p:sp>
        <p:nvSpPr>
          <p:cNvPr id="1050236" name="矩形 1050235"/>
          <p:cNvSpPr/>
          <p:nvPr>
            <p:custDataLst>
              <p:tags r:id="rId2"/>
            </p:custDataLst>
          </p:nvPr>
        </p:nvSpPr>
        <p:spPr>
          <a:xfrm>
            <a:off x="3646805" y="45720"/>
            <a:ext cx="3554095" cy="1014730"/>
          </a:xfrm>
          <a:prstGeom prst="rect">
            <a:avLst/>
          </a:prstGeom>
          <a:noFill/>
          <a:ln w="9525">
            <a:noFill/>
          </a:ln>
        </p:spPr>
        <p:txBody>
          <a:bodyPr vert="horz" wrap="square" lIns="91456" tIns="45728" rIns="91456" bIns="45728" anchor="t">
            <a:spAutoFit/>
          </a:bodyPr>
          <a:lstStyle/>
          <a:p>
            <a:pPr>
              <a:buFontTx/>
              <a:buNone/>
            </a:pPr>
            <a:r>
              <a:rPr lang="zh-CN" altLang="en-US" sz="6000" b="1">
                <a:solidFill>
                  <a:srgbClr val="C00000"/>
                </a:solidFill>
                <a:latin typeface="微软雅黑"/>
                <a:ea typeface="微软雅黑"/>
              </a:rPr>
              <a:t>重要字音</a:t>
            </a:r>
          </a:p>
        </p:txBody>
      </p:sp>
      <p:sp>
        <p:nvSpPr>
          <p:cNvPr id="1050238" name="矩形 1050237"/>
          <p:cNvSpPr/>
          <p:nvPr>
            <p:custDataLst>
              <p:tags r:id="rId3"/>
            </p:custDataLst>
          </p:nvPr>
        </p:nvSpPr>
        <p:spPr>
          <a:xfrm>
            <a:off x="1525596" y="858822"/>
            <a:ext cx="1328420" cy="650875"/>
          </a:xfrm>
          <a:prstGeom prst="rect">
            <a:avLst/>
          </a:prstGeom>
          <a:noFill/>
          <a:ln w="9525">
            <a:noFill/>
          </a:ln>
        </p:spPr>
        <p:txBody>
          <a:bodyPr vert="horz" wrap="none" lIns="91456" tIns="45728" rIns="91456" bIns="45728" anchor="t">
            <a:spAutoFit/>
          </a:bodyPr>
          <a:lstStyle/>
          <a:p>
            <a:pPr>
              <a:lnSpc>
                <a:spcPct val="130000"/>
              </a:lnSpc>
              <a:buFontTx/>
              <a:buNone/>
            </a:pPr>
            <a:r>
              <a:rPr lang="zh-CN" altLang="en-US" sz="2800" b="1">
                <a:solidFill>
                  <a:srgbClr val="FF0000"/>
                </a:solidFill>
                <a:latin typeface="Arial" panose="020B0604020202020204" pitchFamily="34" charset="0"/>
                <a:ea typeface="微软雅黑"/>
              </a:rPr>
              <a:t>ē </a:t>
            </a:r>
            <a:r>
              <a:rPr lang="en-US" altLang="zh-CN" sz="2800" b="1">
                <a:solidFill>
                  <a:srgbClr val="FF0000"/>
                </a:solidFill>
                <a:latin typeface="Arial" panose="020B0604020202020204" pitchFamily="34" charset="0"/>
                <a:ea typeface="微软雅黑"/>
              </a:rPr>
              <a:t>páng</a:t>
            </a:r>
            <a:endParaRPr lang="en-US" altLang="en-US">
              <a:latin typeface="Calibri"/>
            </a:endParaRPr>
          </a:p>
        </p:txBody>
      </p:sp>
      <p:sp>
        <p:nvSpPr>
          <p:cNvPr id="1050240" name="矩形 1050239"/>
          <p:cNvSpPr/>
          <p:nvPr>
            <p:custDataLst>
              <p:tags r:id="rId4"/>
            </p:custDataLst>
          </p:nvPr>
        </p:nvSpPr>
        <p:spPr>
          <a:xfrm>
            <a:off x="5689534" y="858822"/>
            <a:ext cx="676910" cy="650875"/>
          </a:xfrm>
          <a:prstGeom prst="rect">
            <a:avLst/>
          </a:prstGeom>
          <a:noFill/>
          <a:ln w="9525">
            <a:noFill/>
          </a:ln>
        </p:spPr>
        <p:txBody>
          <a:bodyPr vert="horz" wrap="none"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a:rPr>
              <a:t>wù</a:t>
            </a:r>
            <a:endParaRPr lang="en-US" altLang="en-US">
              <a:latin typeface="Calibri"/>
            </a:endParaRPr>
          </a:p>
        </p:txBody>
      </p:sp>
      <p:sp>
        <p:nvSpPr>
          <p:cNvPr id="1050242" name="矩形 1050241"/>
          <p:cNvSpPr/>
          <p:nvPr>
            <p:custDataLst>
              <p:tags r:id="rId5"/>
            </p:custDataLst>
          </p:nvPr>
        </p:nvSpPr>
        <p:spPr>
          <a:xfrm>
            <a:off x="9123776" y="858822"/>
            <a:ext cx="381000" cy="650875"/>
          </a:xfrm>
          <a:prstGeom prst="rect">
            <a:avLst/>
          </a:prstGeom>
          <a:noFill/>
          <a:ln w="9525">
            <a:noFill/>
          </a:ln>
        </p:spPr>
        <p:txBody>
          <a:bodyPr vert="horz" wrap="none"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a:rPr>
              <a:t>lí</a:t>
            </a:r>
            <a:endParaRPr lang="en-US" altLang="en-US">
              <a:latin typeface="Calibri"/>
            </a:endParaRPr>
          </a:p>
        </p:txBody>
      </p:sp>
      <p:sp>
        <p:nvSpPr>
          <p:cNvPr id="1050244" name="矩形 1050243"/>
          <p:cNvSpPr/>
          <p:nvPr>
            <p:custDataLst>
              <p:tags r:id="rId6"/>
            </p:custDataLst>
          </p:nvPr>
        </p:nvSpPr>
        <p:spPr>
          <a:xfrm>
            <a:off x="2178165" y="1563765"/>
            <a:ext cx="1008249" cy="650875"/>
          </a:xfrm>
          <a:prstGeom prst="rect">
            <a:avLst/>
          </a:prstGeom>
          <a:noFill/>
          <a:ln w="9525">
            <a:noFill/>
          </a:ln>
        </p:spPr>
        <p:txBody>
          <a:bodyPr vert="horz"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a:rPr>
              <a:t>màn</a:t>
            </a:r>
            <a:endParaRPr lang="en-US" altLang="en-US">
              <a:latin typeface="Calibri"/>
            </a:endParaRPr>
          </a:p>
        </p:txBody>
      </p:sp>
      <p:sp>
        <p:nvSpPr>
          <p:cNvPr id="1050246" name="矩形 1050245"/>
          <p:cNvSpPr/>
          <p:nvPr>
            <p:custDataLst>
              <p:tags r:id="rId7"/>
            </p:custDataLst>
          </p:nvPr>
        </p:nvSpPr>
        <p:spPr>
          <a:xfrm>
            <a:off x="5689891" y="1564098"/>
            <a:ext cx="834390" cy="650875"/>
          </a:xfrm>
          <a:prstGeom prst="rect">
            <a:avLst/>
          </a:prstGeom>
          <a:noFill/>
          <a:ln w="9525">
            <a:noFill/>
          </a:ln>
        </p:spPr>
        <p:txBody>
          <a:bodyPr vert="horz" wrap="none"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a:rPr>
              <a:t>qūn</a:t>
            </a:r>
            <a:endParaRPr lang="en-US" altLang="en-US">
              <a:latin typeface="Calibri"/>
            </a:endParaRPr>
          </a:p>
        </p:txBody>
      </p:sp>
      <p:sp>
        <p:nvSpPr>
          <p:cNvPr id="1050248" name="矩形 1050247"/>
          <p:cNvSpPr/>
          <p:nvPr>
            <p:custDataLst>
              <p:tags r:id="rId8"/>
            </p:custDataLst>
          </p:nvPr>
        </p:nvSpPr>
        <p:spPr>
          <a:xfrm>
            <a:off x="9812844" y="1557746"/>
            <a:ext cx="676910" cy="650875"/>
          </a:xfrm>
          <a:prstGeom prst="rect">
            <a:avLst/>
          </a:prstGeom>
          <a:noFill/>
          <a:ln w="9525">
            <a:noFill/>
          </a:ln>
        </p:spPr>
        <p:txBody>
          <a:bodyPr vert="horz" wrap="none"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a:rPr>
              <a:t>wō</a:t>
            </a:r>
            <a:endParaRPr lang="en-US" altLang="en-US">
              <a:latin typeface="Calibri"/>
            </a:endParaRPr>
          </a:p>
        </p:txBody>
      </p:sp>
      <p:sp>
        <p:nvSpPr>
          <p:cNvPr id="1050250" name="矩形 1050249"/>
          <p:cNvSpPr/>
          <p:nvPr>
            <p:custDataLst>
              <p:tags r:id="rId9"/>
            </p:custDataLst>
          </p:nvPr>
        </p:nvSpPr>
        <p:spPr>
          <a:xfrm>
            <a:off x="1525940" y="2214760"/>
            <a:ext cx="487452" cy="650875"/>
          </a:xfrm>
          <a:prstGeom prst="rect">
            <a:avLst/>
          </a:prstGeom>
          <a:noFill/>
          <a:ln w="9525">
            <a:noFill/>
          </a:ln>
        </p:spPr>
        <p:txBody>
          <a:bodyPr vert="horz"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a:rPr>
              <a:t>jì</a:t>
            </a:r>
            <a:endParaRPr lang="en-US" altLang="en-US">
              <a:latin typeface="Calibri"/>
            </a:endParaRPr>
          </a:p>
        </p:txBody>
      </p:sp>
      <p:sp>
        <p:nvSpPr>
          <p:cNvPr id="1050252" name="矩形 1050251"/>
          <p:cNvSpPr/>
          <p:nvPr>
            <p:custDataLst>
              <p:tags r:id="rId10"/>
            </p:custDataLst>
          </p:nvPr>
        </p:nvSpPr>
        <p:spPr>
          <a:xfrm>
            <a:off x="5334198" y="2299837"/>
            <a:ext cx="1032510" cy="650875"/>
          </a:xfrm>
          <a:prstGeom prst="rect">
            <a:avLst/>
          </a:prstGeom>
          <a:noFill/>
          <a:ln w="9525">
            <a:noFill/>
          </a:ln>
        </p:spPr>
        <p:txBody>
          <a:bodyPr vert="horz" wrap="none"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a:rPr>
              <a:t>míng</a:t>
            </a:r>
            <a:endParaRPr lang="en-US" altLang="en-US">
              <a:latin typeface="Calibri"/>
            </a:endParaRPr>
          </a:p>
        </p:txBody>
      </p:sp>
      <p:sp>
        <p:nvSpPr>
          <p:cNvPr id="1050254" name="矩形 1050253"/>
          <p:cNvSpPr/>
          <p:nvPr>
            <p:custDataLst>
              <p:tags r:id="rId11"/>
            </p:custDataLst>
          </p:nvPr>
        </p:nvSpPr>
        <p:spPr>
          <a:xfrm>
            <a:off x="9119001" y="2300472"/>
            <a:ext cx="716280" cy="650875"/>
          </a:xfrm>
          <a:prstGeom prst="rect">
            <a:avLst/>
          </a:prstGeom>
          <a:noFill/>
          <a:ln w="9525">
            <a:noFill/>
          </a:ln>
        </p:spPr>
        <p:txBody>
          <a:bodyPr vert="horz" wrap="none"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a:rPr>
              <a:t>pín</a:t>
            </a:r>
            <a:endParaRPr lang="en-US" altLang="en-US">
              <a:latin typeface="Calibri"/>
            </a:endParaRPr>
          </a:p>
        </p:txBody>
      </p:sp>
      <p:sp>
        <p:nvSpPr>
          <p:cNvPr id="1050256" name="矩形 1050255"/>
          <p:cNvSpPr/>
          <p:nvPr>
            <p:custDataLst>
              <p:tags r:id="rId12"/>
            </p:custDataLst>
          </p:nvPr>
        </p:nvSpPr>
        <p:spPr>
          <a:xfrm>
            <a:off x="1441776" y="3010826"/>
            <a:ext cx="2059940" cy="650875"/>
          </a:xfrm>
          <a:prstGeom prst="rect">
            <a:avLst/>
          </a:prstGeom>
          <a:noFill/>
          <a:ln w="9525">
            <a:noFill/>
          </a:ln>
        </p:spPr>
        <p:txBody>
          <a:bodyPr vert="horz" wrap="none"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a:rPr>
              <a:t>yìng  qiáng</a:t>
            </a:r>
          </a:p>
        </p:txBody>
      </p:sp>
      <p:sp>
        <p:nvSpPr>
          <p:cNvPr id="1050258" name="矩形 1050257"/>
          <p:cNvSpPr/>
          <p:nvPr>
            <p:custDataLst>
              <p:tags r:id="rId13"/>
            </p:custDataLst>
          </p:nvPr>
        </p:nvSpPr>
        <p:spPr>
          <a:xfrm>
            <a:off x="5689878" y="3034004"/>
            <a:ext cx="1031875" cy="650875"/>
          </a:xfrm>
          <a:prstGeom prst="rect">
            <a:avLst/>
          </a:prstGeom>
          <a:noFill/>
          <a:ln w="9525">
            <a:noFill/>
          </a:ln>
        </p:spPr>
        <p:txBody>
          <a:bodyPr vert="horz" wrap="none"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a:rPr>
              <a:t>huán</a:t>
            </a:r>
            <a:endParaRPr lang="en-US" altLang="en-US">
              <a:latin typeface="Calibri"/>
            </a:endParaRPr>
          </a:p>
        </p:txBody>
      </p:sp>
      <p:sp>
        <p:nvSpPr>
          <p:cNvPr id="1050260" name="矩形 1050259"/>
          <p:cNvSpPr/>
          <p:nvPr>
            <p:custDataLst>
              <p:tags r:id="rId14"/>
            </p:custDataLst>
          </p:nvPr>
        </p:nvSpPr>
        <p:spPr>
          <a:xfrm>
            <a:off x="10050334" y="3048291"/>
            <a:ext cx="913765" cy="650875"/>
          </a:xfrm>
          <a:prstGeom prst="rect">
            <a:avLst/>
          </a:prstGeom>
          <a:noFill/>
          <a:ln w="9525">
            <a:noFill/>
          </a:ln>
        </p:spPr>
        <p:txBody>
          <a:bodyPr vert="horz" wrap="none"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a:rPr>
              <a:t>yíng</a:t>
            </a:r>
            <a:endParaRPr lang="en-US" altLang="en-US">
              <a:latin typeface="Calibri"/>
            </a:endParaRPr>
          </a:p>
        </p:txBody>
      </p:sp>
      <p:sp>
        <p:nvSpPr>
          <p:cNvPr id="1050262" name="矩形 1050261"/>
          <p:cNvSpPr/>
          <p:nvPr>
            <p:custDataLst>
              <p:tags r:id="rId15"/>
            </p:custDataLst>
          </p:nvPr>
        </p:nvSpPr>
        <p:spPr>
          <a:xfrm>
            <a:off x="1442107" y="3790395"/>
            <a:ext cx="795655" cy="650875"/>
          </a:xfrm>
          <a:prstGeom prst="rect">
            <a:avLst/>
          </a:prstGeom>
          <a:noFill/>
          <a:ln w="9525">
            <a:noFill/>
          </a:ln>
        </p:spPr>
        <p:txBody>
          <a:bodyPr vert="horz" wrap="none"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a:rPr>
              <a:t>jiāo</a:t>
            </a:r>
            <a:endParaRPr lang="en-US" altLang="en-US">
              <a:latin typeface="Calibri"/>
            </a:endParaRPr>
          </a:p>
        </p:txBody>
      </p:sp>
      <p:sp>
        <p:nvSpPr>
          <p:cNvPr id="1050264" name="矩形 1050263"/>
          <p:cNvSpPr/>
          <p:nvPr>
            <p:custDataLst>
              <p:tags r:id="rId16"/>
            </p:custDataLst>
          </p:nvPr>
        </p:nvSpPr>
        <p:spPr>
          <a:xfrm>
            <a:off x="5252614" y="3754835"/>
            <a:ext cx="913765" cy="650875"/>
          </a:xfrm>
          <a:prstGeom prst="rect">
            <a:avLst/>
          </a:prstGeom>
          <a:noFill/>
          <a:ln w="9525">
            <a:noFill/>
          </a:ln>
        </p:spPr>
        <p:txBody>
          <a:bodyPr vert="horz" wrap="none"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a:rPr>
              <a:t>piāo</a:t>
            </a:r>
            <a:endParaRPr lang="en-US" altLang="en-US">
              <a:latin typeface="Calibri"/>
            </a:endParaRPr>
          </a:p>
        </p:txBody>
      </p:sp>
      <p:sp>
        <p:nvSpPr>
          <p:cNvPr id="1050266" name="矩形 1050265"/>
          <p:cNvSpPr/>
          <p:nvPr>
            <p:custDataLst>
              <p:tags r:id="rId17"/>
            </p:custDataLst>
          </p:nvPr>
        </p:nvSpPr>
        <p:spPr>
          <a:xfrm>
            <a:off x="9812840" y="3742440"/>
            <a:ext cx="1389320" cy="650875"/>
          </a:xfrm>
          <a:prstGeom prst="rect">
            <a:avLst/>
          </a:prstGeom>
          <a:noFill/>
          <a:ln w="9525">
            <a:noFill/>
          </a:ln>
        </p:spPr>
        <p:txBody>
          <a:bodyPr vert="horz"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a:rPr>
              <a:t>chēng</a:t>
            </a:r>
            <a:endParaRPr lang="en-US" altLang="en-US">
              <a:latin typeface="Calibri"/>
            </a:endParaRPr>
          </a:p>
        </p:txBody>
      </p:sp>
      <p:sp>
        <p:nvSpPr>
          <p:cNvPr id="1050268" name="矩形 1050267"/>
          <p:cNvSpPr/>
          <p:nvPr>
            <p:custDataLst>
              <p:tags r:id="rId18"/>
            </p:custDataLst>
          </p:nvPr>
        </p:nvSpPr>
        <p:spPr>
          <a:xfrm>
            <a:off x="2422680" y="4450888"/>
            <a:ext cx="381000" cy="650875"/>
          </a:xfrm>
          <a:prstGeom prst="rect">
            <a:avLst/>
          </a:prstGeom>
          <a:noFill/>
          <a:ln w="9525">
            <a:noFill/>
          </a:ln>
        </p:spPr>
        <p:txBody>
          <a:bodyPr vert="horz" wrap="none"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a:rPr>
              <a:t>lì</a:t>
            </a:r>
            <a:endParaRPr lang="en-US" altLang="en-US">
              <a:latin typeface="Calibri"/>
            </a:endParaRPr>
          </a:p>
        </p:txBody>
      </p:sp>
      <p:sp>
        <p:nvSpPr>
          <p:cNvPr id="1050270" name="矩形 1050269"/>
          <p:cNvSpPr/>
          <p:nvPr>
            <p:custDataLst>
              <p:tags r:id="rId19"/>
            </p:custDataLst>
          </p:nvPr>
        </p:nvSpPr>
        <p:spPr>
          <a:xfrm>
            <a:off x="5541194" y="4437250"/>
            <a:ext cx="974725" cy="650875"/>
          </a:xfrm>
          <a:prstGeom prst="rect">
            <a:avLst/>
          </a:prstGeom>
          <a:noFill/>
          <a:ln w="9525">
            <a:noFill/>
          </a:ln>
        </p:spPr>
        <p:txBody>
          <a:bodyPr vert="horz" wrap="none"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a:rPr>
              <a:t>lí   yǐ</a:t>
            </a:r>
            <a:endParaRPr lang="en-US" altLang="en-US">
              <a:latin typeface="Calibri"/>
            </a:endParaRPr>
          </a:p>
        </p:txBody>
      </p:sp>
      <p:sp>
        <p:nvSpPr>
          <p:cNvPr id="1050272" name="矩形 1050271"/>
          <p:cNvSpPr/>
          <p:nvPr>
            <p:custDataLst>
              <p:tags r:id="rId20"/>
            </p:custDataLst>
          </p:nvPr>
        </p:nvSpPr>
        <p:spPr>
          <a:xfrm>
            <a:off x="9071057" y="4437553"/>
            <a:ext cx="1369060" cy="650875"/>
          </a:xfrm>
          <a:prstGeom prst="rect">
            <a:avLst/>
          </a:prstGeom>
          <a:noFill/>
          <a:ln w="9525">
            <a:noFill/>
          </a:ln>
        </p:spPr>
        <p:txBody>
          <a:bodyPr vert="horz" wrap="none"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a:rPr>
              <a:t>zī   zhū</a:t>
            </a:r>
            <a:endParaRPr lang="en-US" altLang="en-US">
              <a:latin typeface="Calibri"/>
            </a:endParaRPr>
          </a:p>
        </p:txBody>
      </p:sp>
      <p:sp>
        <p:nvSpPr>
          <p:cNvPr id="1050274" name="矩形 1050273"/>
          <p:cNvSpPr/>
          <p:nvPr>
            <p:custDataLst>
              <p:tags r:id="rId21"/>
            </p:custDataLst>
          </p:nvPr>
        </p:nvSpPr>
        <p:spPr>
          <a:xfrm>
            <a:off x="2272780" y="5209820"/>
            <a:ext cx="1229360" cy="650875"/>
          </a:xfrm>
          <a:prstGeom prst="rect">
            <a:avLst/>
          </a:prstGeom>
          <a:noFill/>
          <a:ln w="9525">
            <a:noFill/>
          </a:ln>
        </p:spPr>
        <p:txBody>
          <a:bodyPr vert="horz" wrap="none"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a:rPr>
              <a:t>chuán</a:t>
            </a:r>
            <a:endParaRPr lang="en-US" altLang="en-US">
              <a:latin typeface="Calibri"/>
            </a:endParaRPr>
          </a:p>
        </p:txBody>
      </p:sp>
      <p:sp>
        <p:nvSpPr>
          <p:cNvPr id="1050276" name="矩形 1050275"/>
          <p:cNvSpPr/>
          <p:nvPr>
            <p:custDataLst>
              <p:tags r:id="rId22"/>
            </p:custDataLst>
          </p:nvPr>
        </p:nvSpPr>
        <p:spPr>
          <a:xfrm>
            <a:off x="5351159" y="5230140"/>
            <a:ext cx="597535" cy="650875"/>
          </a:xfrm>
          <a:prstGeom prst="rect">
            <a:avLst/>
          </a:prstGeom>
          <a:noFill/>
          <a:ln w="9525">
            <a:noFill/>
          </a:ln>
        </p:spPr>
        <p:txBody>
          <a:bodyPr vert="horz" wrap="none"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a:rPr>
              <a:t>yǔ</a:t>
            </a:r>
            <a:endParaRPr lang="en-US" altLang="en-US">
              <a:latin typeface="Calibri"/>
            </a:endParaRPr>
          </a:p>
        </p:txBody>
      </p:sp>
      <p:sp>
        <p:nvSpPr>
          <p:cNvPr id="1050278" name="矩形 1050277"/>
          <p:cNvSpPr/>
          <p:nvPr>
            <p:custDataLst>
              <p:tags r:id="rId23"/>
            </p:custDataLst>
          </p:nvPr>
        </p:nvSpPr>
        <p:spPr>
          <a:xfrm>
            <a:off x="8254792" y="5302530"/>
            <a:ext cx="597535" cy="650875"/>
          </a:xfrm>
          <a:prstGeom prst="rect">
            <a:avLst/>
          </a:prstGeom>
          <a:noFill/>
          <a:ln w="9525">
            <a:noFill/>
          </a:ln>
        </p:spPr>
        <p:txBody>
          <a:bodyPr vert="horz" wrap="none"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a:rPr>
              <a:t>sù</a:t>
            </a:r>
            <a:endParaRPr lang="en-US" altLang="en-US">
              <a:latin typeface="Calibri"/>
            </a:endParaRPr>
          </a:p>
        </p:txBody>
      </p:sp>
      <p:sp>
        <p:nvSpPr>
          <p:cNvPr id="1050280" name="矩形 1050279"/>
          <p:cNvSpPr/>
          <p:nvPr>
            <p:custDataLst>
              <p:tags r:id="rId24"/>
            </p:custDataLst>
          </p:nvPr>
        </p:nvSpPr>
        <p:spPr>
          <a:xfrm>
            <a:off x="1477045" y="5968117"/>
            <a:ext cx="795655" cy="650875"/>
          </a:xfrm>
          <a:prstGeom prst="rect">
            <a:avLst/>
          </a:prstGeom>
          <a:noFill/>
          <a:ln w="9525">
            <a:noFill/>
          </a:ln>
        </p:spPr>
        <p:txBody>
          <a:bodyPr vert="horz" wrap="none"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a:rPr>
              <a:t>jiàn</a:t>
            </a:r>
            <a:endParaRPr lang="en-US" altLang="en-US">
              <a:latin typeface="Calibri"/>
            </a:endParaRPr>
          </a:p>
        </p:txBody>
      </p:sp>
      <p:sp>
        <p:nvSpPr>
          <p:cNvPr id="1050282" name="矩形 1050281"/>
          <p:cNvSpPr/>
          <p:nvPr>
            <p:custDataLst>
              <p:tags r:id="rId25"/>
            </p:custDataLst>
          </p:nvPr>
        </p:nvSpPr>
        <p:spPr>
          <a:xfrm>
            <a:off x="5150062" y="5968432"/>
            <a:ext cx="1000310" cy="650875"/>
          </a:xfrm>
          <a:prstGeom prst="rect">
            <a:avLst/>
          </a:prstGeom>
          <a:noFill/>
          <a:ln w="9525">
            <a:noFill/>
          </a:ln>
        </p:spPr>
        <p:txBody>
          <a:bodyPr vert="horz"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a:rPr>
              <a:t>yán</a:t>
            </a:r>
            <a:endParaRPr lang="en-US" altLang="en-US">
              <a:latin typeface="Calibri"/>
            </a:endParaRPr>
          </a:p>
        </p:txBody>
      </p:sp>
      <p:sp>
        <p:nvSpPr>
          <p:cNvPr id="1050284" name="矩形 1050283"/>
          <p:cNvSpPr/>
          <p:nvPr>
            <p:custDataLst>
              <p:tags r:id="rId26"/>
            </p:custDataLst>
          </p:nvPr>
        </p:nvSpPr>
        <p:spPr>
          <a:xfrm>
            <a:off x="9335440" y="5927792"/>
            <a:ext cx="617220" cy="650875"/>
          </a:xfrm>
          <a:prstGeom prst="rect">
            <a:avLst/>
          </a:prstGeom>
          <a:noFill/>
          <a:ln w="9525">
            <a:noFill/>
          </a:ln>
        </p:spPr>
        <p:txBody>
          <a:bodyPr vert="horz" wrap="none" lIns="91456" tIns="45728" rIns="91456" bIns="45728" anchor="t">
            <a:spAutoFit/>
          </a:bodyPr>
          <a:lstStyle/>
          <a:p>
            <a:pPr>
              <a:lnSpc>
                <a:spcPct val="130000"/>
              </a:lnSpc>
              <a:buFontTx/>
              <a:buNone/>
            </a:pPr>
            <a:r>
              <a:rPr lang="zh-CN" altLang="en-US" sz="2800" b="1">
                <a:solidFill>
                  <a:srgbClr val="FF0000"/>
                </a:solidFill>
                <a:latin typeface="Arial" panose="020B0604020202020204" pitchFamily="34" charset="0"/>
                <a:ea typeface="微软雅黑"/>
              </a:rPr>
              <a:t>ō</a:t>
            </a:r>
            <a:r>
              <a:rPr lang="en-US" altLang="zh-CN" sz="2800" b="1">
                <a:solidFill>
                  <a:srgbClr val="FF0000"/>
                </a:solidFill>
                <a:latin typeface="Arial" panose="020B0604020202020204" pitchFamily="34" charset="0"/>
                <a:ea typeface="微软雅黑"/>
              </a:rPr>
              <a:t>u </a:t>
            </a:r>
            <a:endParaRPr lang="en-US" altLang="en-US">
              <a:latin typeface="Calibri"/>
            </a:endParaRPr>
          </a:p>
        </p:txBody>
      </p:sp>
      <p:sp>
        <p:nvSpPr>
          <p:cNvPr id="1050286" name="矩形 1050285"/>
          <p:cNvSpPr/>
          <p:nvPr>
            <p:custDataLst>
              <p:tags r:id="rId27"/>
            </p:custDataLst>
          </p:nvPr>
        </p:nvSpPr>
        <p:spPr>
          <a:xfrm>
            <a:off x="11135268" y="5949685"/>
            <a:ext cx="577850" cy="650875"/>
          </a:xfrm>
          <a:prstGeom prst="rect">
            <a:avLst/>
          </a:prstGeom>
          <a:noFill/>
          <a:ln w="9525">
            <a:noFill/>
          </a:ln>
        </p:spPr>
        <p:txBody>
          <a:bodyPr vert="horz" wrap="none" lIns="91456" tIns="45728" rIns="91456" bIns="45728" anchor="t">
            <a:spAutoFit/>
          </a:bodyPr>
          <a:lstStyle/>
          <a:p>
            <a:pPr>
              <a:lnSpc>
                <a:spcPct val="130000"/>
              </a:lnSpc>
              <a:buFontTx/>
              <a:buNone/>
            </a:pPr>
            <a:r>
              <a:rPr lang="en-US" altLang="zh-CN" sz="2800" b="1">
                <a:solidFill>
                  <a:srgbClr val="FF0000"/>
                </a:solidFill>
                <a:latin typeface="Arial" panose="020B0604020202020204" pitchFamily="34" charset="0"/>
                <a:ea typeface="微软雅黑"/>
              </a:rPr>
              <a:t>yā</a:t>
            </a:r>
            <a:endParaRPr lang="en-US" altLang="en-US">
              <a:latin typeface="Calibri"/>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1050238"/>
                                        </p:tgtEl>
                                        <p:attrNameLst>
                                          <p:attrName>style.visibility</p:attrName>
                                        </p:attrNameLst>
                                      </p:cBhvr>
                                      <p:to>
                                        <p:strVal val="visible"/>
                                      </p:to>
                                    </p:set>
                                    <p:animEffect transition="in" filter="randombar(horizontal)">
                                      <p:cBhvr>
                                        <p:cTn id="7" dur="500"/>
                                        <p:tgtEl>
                                          <p:spTgt spid="105023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1050240"/>
                                        </p:tgtEl>
                                        <p:attrNameLst>
                                          <p:attrName>style.visibility</p:attrName>
                                        </p:attrNameLst>
                                      </p:cBhvr>
                                      <p:to>
                                        <p:strVal val="visible"/>
                                      </p:to>
                                    </p:set>
                                    <p:animEffect transition="in" filter="randombar(horizontal)">
                                      <p:cBhvr>
                                        <p:cTn id="12" dur="500"/>
                                        <p:tgtEl>
                                          <p:spTgt spid="105024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nodeType="clickEffect">
                                  <p:stCondLst>
                                    <p:cond delay="0"/>
                                  </p:stCondLst>
                                  <p:childTnLst>
                                    <p:set>
                                      <p:cBhvr>
                                        <p:cTn id="16" dur="1" fill="hold">
                                          <p:stCondLst>
                                            <p:cond delay="0"/>
                                          </p:stCondLst>
                                        </p:cTn>
                                        <p:tgtEl>
                                          <p:spTgt spid="1050242"/>
                                        </p:tgtEl>
                                        <p:attrNameLst>
                                          <p:attrName>style.visibility</p:attrName>
                                        </p:attrNameLst>
                                      </p:cBhvr>
                                      <p:to>
                                        <p:strVal val="visible"/>
                                      </p:to>
                                    </p:set>
                                    <p:animEffect transition="in" filter="randombar(horizontal)">
                                      <p:cBhvr>
                                        <p:cTn id="17" dur="500"/>
                                        <p:tgtEl>
                                          <p:spTgt spid="105024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nodeType="clickEffect">
                                  <p:stCondLst>
                                    <p:cond delay="0"/>
                                  </p:stCondLst>
                                  <p:childTnLst>
                                    <p:set>
                                      <p:cBhvr>
                                        <p:cTn id="21" dur="1" fill="hold">
                                          <p:stCondLst>
                                            <p:cond delay="0"/>
                                          </p:stCondLst>
                                        </p:cTn>
                                        <p:tgtEl>
                                          <p:spTgt spid="1050244"/>
                                        </p:tgtEl>
                                        <p:attrNameLst>
                                          <p:attrName>style.visibility</p:attrName>
                                        </p:attrNameLst>
                                      </p:cBhvr>
                                      <p:to>
                                        <p:strVal val="visible"/>
                                      </p:to>
                                    </p:set>
                                    <p:animEffect transition="in" filter="randombar(horizontal)">
                                      <p:cBhvr>
                                        <p:cTn id="22" dur="500"/>
                                        <p:tgtEl>
                                          <p:spTgt spid="105024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ntr" presetSubtype="10" fill="hold" nodeType="clickEffect">
                                  <p:stCondLst>
                                    <p:cond delay="0"/>
                                  </p:stCondLst>
                                  <p:childTnLst>
                                    <p:set>
                                      <p:cBhvr>
                                        <p:cTn id="26" dur="1" fill="hold">
                                          <p:stCondLst>
                                            <p:cond delay="0"/>
                                          </p:stCondLst>
                                        </p:cTn>
                                        <p:tgtEl>
                                          <p:spTgt spid="1050246"/>
                                        </p:tgtEl>
                                        <p:attrNameLst>
                                          <p:attrName>style.visibility</p:attrName>
                                        </p:attrNameLst>
                                      </p:cBhvr>
                                      <p:to>
                                        <p:strVal val="visible"/>
                                      </p:to>
                                    </p:set>
                                    <p:animEffect transition="in" filter="randombar(horizontal)">
                                      <p:cBhvr>
                                        <p:cTn id="27" dur="500"/>
                                        <p:tgtEl>
                                          <p:spTgt spid="1050246"/>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ntr" presetSubtype="10" fill="hold" nodeType="clickEffect">
                                  <p:stCondLst>
                                    <p:cond delay="0"/>
                                  </p:stCondLst>
                                  <p:childTnLst>
                                    <p:set>
                                      <p:cBhvr>
                                        <p:cTn id="31" dur="1" fill="hold">
                                          <p:stCondLst>
                                            <p:cond delay="0"/>
                                          </p:stCondLst>
                                        </p:cTn>
                                        <p:tgtEl>
                                          <p:spTgt spid="1050248"/>
                                        </p:tgtEl>
                                        <p:attrNameLst>
                                          <p:attrName>style.visibility</p:attrName>
                                        </p:attrNameLst>
                                      </p:cBhvr>
                                      <p:to>
                                        <p:strVal val="visible"/>
                                      </p:to>
                                    </p:set>
                                    <p:animEffect transition="in" filter="randombar(horizontal)">
                                      <p:cBhvr>
                                        <p:cTn id="32" dur="500"/>
                                        <p:tgtEl>
                                          <p:spTgt spid="1050248"/>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4" presetClass="entr" presetSubtype="10" fill="hold" nodeType="clickEffect">
                                  <p:stCondLst>
                                    <p:cond delay="0"/>
                                  </p:stCondLst>
                                  <p:childTnLst>
                                    <p:set>
                                      <p:cBhvr>
                                        <p:cTn id="36" dur="1" fill="hold">
                                          <p:stCondLst>
                                            <p:cond delay="0"/>
                                          </p:stCondLst>
                                        </p:cTn>
                                        <p:tgtEl>
                                          <p:spTgt spid="1050250"/>
                                        </p:tgtEl>
                                        <p:attrNameLst>
                                          <p:attrName>style.visibility</p:attrName>
                                        </p:attrNameLst>
                                      </p:cBhvr>
                                      <p:to>
                                        <p:strVal val="visible"/>
                                      </p:to>
                                    </p:set>
                                    <p:animEffect transition="in" filter="randombar(horizontal)">
                                      <p:cBhvr>
                                        <p:cTn id="37" dur="500"/>
                                        <p:tgtEl>
                                          <p:spTgt spid="1050250"/>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4" presetClass="entr" presetSubtype="10" fill="hold" nodeType="clickEffect">
                                  <p:stCondLst>
                                    <p:cond delay="0"/>
                                  </p:stCondLst>
                                  <p:childTnLst>
                                    <p:set>
                                      <p:cBhvr>
                                        <p:cTn id="41" dur="1" fill="hold">
                                          <p:stCondLst>
                                            <p:cond delay="0"/>
                                          </p:stCondLst>
                                        </p:cTn>
                                        <p:tgtEl>
                                          <p:spTgt spid="1050252"/>
                                        </p:tgtEl>
                                        <p:attrNameLst>
                                          <p:attrName>style.visibility</p:attrName>
                                        </p:attrNameLst>
                                      </p:cBhvr>
                                      <p:to>
                                        <p:strVal val="visible"/>
                                      </p:to>
                                    </p:set>
                                    <p:animEffect transition="in" filter="randombar(horizontal)">
                                      <p:cBhvr>
                                        <p:cTn id="42" dur="500"/>
                                        <p:tgtEl>
                                          <p:spTgt spid="1050252"/>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4" presetClass="entr" presetSubtype="10" fill="hold" nodeType="clickEffect">
                                  <p:stCondLst>
                                    <p:cond delay="0"/>
                                  </p:stCondLst>
                                  <p:childTnLst>
                                    <p:set>
                                      <p:cBhvr>
                                        <p:cTn id="46" dur="1" fill="hold">
                                          <p:stCondLst>
                                            <p:cond delay="0"/>
                                          </p:stCondLst>
                                        </p:cTn>
                                        <p:tgtEl>
                                          <p:spTgt spid="1050254"/>
                                        </p:tgtEl>
                                        <p:attrNameLst>
                                          <p:attrName>style.visibility</p:attrName>
                                        </p:attrNameLst>
                                      </p:cBhvr>
                                      <p:to>
                                        <p:strVal val="visible"/>
                                      </p:to>
                                    </p:set>
                                    <p:animEffect transition="in" filter="randombar(horizontal)">
                                      <p:cBhvr>
                                        <p:cTn id="47" dur="500"/>
                                        <p:tgtEl>
                                          <p:spTgt spid="1050254"/>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14" presetClass="entr" presetSubtype="10" fill="hold" nodeType="clickEffect">
                                  <p:stCondLst>
                                    <p:cond delay="0"/>
                                  </p:stCondLst>
                                  <p:childTnLst>
                                    <p:set>
                                      <p:cBhvr>
                                        <p:cTn id="51" dur="1" fill="hold">
                                          <p:stCondLst>
                                            <p:cond delay="0"/>
                                          </p:stCondLst>
                                        </p:cTn>
                                        <p:tgtEl>
                                          <p:spTgt spid="1050256"/>
                                        </p:tgtEl>
                                        <p:attrNameLst>
                                          <p:attrName>style.visibility</p:attrName>
                                        </p:attrNameLst>
                                      </p:cBhvr>
                                      <p:to>
                                        <p:strVal val="visible"/>
                                      </p:to>
                                    </p:set>
                                    <p:animEffect transition="in" filter="randombar(horizontal)">
                                      <p:cBhvr>
                                        <p:cTn id="52" dur="500"/>
                                        <p:tgtEl>
                                          <p:spTgt spid="1050256"/>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14" presetClass="entr" presetSubtype="10" fill="hold" nodeType="clickEffect">
                                  <p:stCondLst>
                                    <p:cond delay="0"/>
                                  </p:stCondLst>
                                  <p:childTnLst>
                                    <p:set>
                                      <p:cBhvr>
                                        <p:cTn id="56" dur="1" fill="hold">
                                          <p:stCondLst>
                                            <p:cond delay="0"/>
                                          </p:stCondLst>
                                        </p:cTn>
                                        <p:tgtEl>
                                          <p:spTgt spid="1050258"/>
                                        </p:tgtEl>
                                        <p:attrNameLst>
                                          <p:attrName>style.visibility</p:attrName>
                                        </p:attrNameLst>
                                      </p:cBhvr>
                                      <p:to>
                                        <p:strVal val="visible"/>
                                      </p:to>
                                    </p:set>
                                    <p:animEffect transition="in" filter="randombar(horizontal)">
                                      <p:cBhvr>
                                        <p:cTn id="57" dur="500"/>
                                        <p:tgtEl>
                                          <p:spTgt spid="1050258"/>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14" presetClass="entr" presetSubtype="10" fill="hold" nodeType="clickEffect">
                                  <p:stCondLst>
                                    <p:cond delay="0"/>
                                  </p:stCondLst>
                                  <p:childTnLst>
                                    <p:set>
                                      <p:cBhvr>
                                        <p:cTn id="61" dur="1" fill="hold">
                                          <p:stCondLst>
                                            <p:cond delay="0"/>
                                          </p:stCondLst>
                                        </p:cTn>
                                        <p:tgtEl>
                                          <p:spTgt spid="1050260"/>
                                        </p:tgtEl>
                                        <p:attrNameLst>
                                          <p:attrName>style.visibility</p:attrName>
                                        </p:attrNameLst>
                                      </p:cBhvr>
                                      <p:to>
                                        <p:strVal val="visible"/>
                                      </p:to>
                                    </p:set>
                                    <p:animEffect transition="in" filter="randombar(horizontal)">
                                      <p:cBhvr>
                                        <p:cTn id="62" dur="500"/>
                                        <p:tgtEl>
                                          <p:spTgt spid="1050260"/>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14" presetClass="entr" presetSubtype="10" fill="hold" nodeType="clickEffect">
                                  <p:stCondLst>
                                    <p:cond delay="0"/>
                                  </p:stCondLst>
                                  <p:childTnLst>
                                    <p:set>
                                      <p:cBhvr>
                                        <p:cTn id="66" dur="1" fill="hold">
                                          <p:stCondLst>
                                            <p:cond delay="0"/>
                                          </p:stCondLst>
                                        </p:cTn>
                                        <p:tgtEl>
                                          <p:spTgt spid="1050262"/>
                                        </p:tgtEl>
                                        <p:attrNameLst>
                                          <p:attrName>style.visibility</p:attrName>
                                        </p:attrNameLst>
                                      </p:cBhvr>
                                      <p:to>
                                        <p:strVal val="visible"/>
                                      </p:to>
                                    </p:set>
                                    <p:animEffect transition="in" filter="randombar(horizontal)">
                                      <p:cBhvr>
                                        <p:cTn id="67" dur="500"/>
                                        <p:tgtEl>
                                          <p:spTgt spid="1050262"/>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14" presetClass="entr" presetSubtype="10" fill="hold" nodeType="clickEffect">
                                  <p:stCondLst>
                                    <p:cond delay="0"/>
                                  </p:stCondLst>
                                  <p:childTnLst>
                                    <p:set>
                                      <p:cBhvr>
                                        <p:cTn id="71" dur="1" fill="hold">
                                          <p:stCondLst>
                                            <p:cond delay="0"/>
                                          </p:stCondLst>
                                        </p:cTn>
                                        <p:tgtEl>
                                          <p:spTgt spid="1050264"/>
                                        </p:tgtEl>
                                        <p:attrNameLst>
                                          <p:attrName>style.visibility</p:attrName>
                                        </p:attrNameLst>
                                      </p:cBhvr>
                                      <p:to>
                                        <p:strVal val="visible"/>
                                      </p:to>
                                    </p:set>
                                    <p:animEffect transition="in" filter="randombar(horizontal)">
                                      <p:cBhvr>
                                        <p:cTn id="72" dur="500"/>
                                        <p:tgtEl>
                                          <p:spTgt spid="1050264"/>
                                        </p:tgtEl>
                                      </p:cBhvr>
                                    </p:animEffect>
                                  </p:childTnLst>
                                </p:cTn>
                              </p:par>
                            </p:childTnLst>
                          </p:cTn>
                        </p:par>
                      </p:childTnLst>
                    </p:cTn>
                  </p:par>
                  <p:par>
                    <p:cTn id="73" fill="hold" nodeType="clickPar">
                      <p:stCondLst>
                        <p:cond delay="indefinite"/>
                      </p:stCondLst>
                      <p:childTnLst>
                        <p:par>
                          <p:cTn id="74" fill="hold" nodeType="afterGroup">
                            <p:stCondLst>
                              <p:cond delay="0"/>
                            </p:stCondLst>
                            <p:childTnLst>
                              <p:par>
                                <p:cTn id="75" presetID="14" presetClass="entr" presetSubtype="10" fill="hold" nodeType="clickEffect">
                                  <p:stCondLst>
                                    <p:cond delay="0"/>
                                  </p:stCondLst>
                                  <p:childTnLst>
                                    <p:set>
                                      <p:cBhvr>
                                        <p:cTn id="76" dur="1" fill="hold">
                                          <p:stCondLst>
                                            <p:cond delay="0"/>
                                          </p:stCondLst>
                                        </p:cTn>
                                        <p:tgtEl>
                                          <p:spTgt spid="1050266"/>
                                        </p:tgtEl>
                                        <p:attrNameLst>
                                          <p:attrName>style.visibility</p:attrName>
                                        </p:attrNameLst>
                                      </p:cBhvr>
                                      <p:to>
                                        <p:strVal val="visible"/>
                                      </p:to>
                                    </p:set>
                                    <p:animEffect transition="in" filter="randombar(horizontal)">
                                      <p:cBhvr>
                                        <p:cTn id="77" dur="500"/>
                                        <p:tgtEl>
                                          <p:spTgt spid="1050266"/>
                                        </p:tgtEl>
                                      </p:cBhvr>
                                    </p:animEffect>
                                  </p:childTnLst>
                                </p:cTn>
                              </p:par>
                            </p:childTnLst>
                          </p:cTn>
                        </p:par>
                      </p:childTnLst>
                    </p:cTn>
                  </p:par>
                  <p:par>
                    <p:cTn id="78" fill="hold" nodeType="clickPar">
                      <p:stCondLst>
                        <p:cond delay="indefinite"/>
                      </p:stCondLst>
                      <p:childTnLst>
                        <p:par>
                          <p:cTn id="79" fill="hold" nodeType="afterGroup">
                            <p:stCondLst>
                              <p:cond delay="0"/>
                            </p:stCondLst>
                            <p:childTnLst>
                              <p:par>
                                <p:cTn id="80" presetID="14" presetClass="entr" presetSubtype="10" fill="hold" nodeType="clickEffect">
                                  <p:stCondLst>
                                    <p:cond delay="0"/>
                                  </p:stCondLst>
                                  <p:childTnLst>
                                    <p:set>
                                      <p:cBhvr>
                                        <p:cTn id="81" dur="1" fill="hold">
                                          <p:stCondLst>
                                            <p:cond delay="0"/>
                                          </p:stCondLst>
                                        </p:cTn>
                                        <p:tgtEl>
                                          <p:spTgt spid="1050268"/>
                                        </p:tgtEl>
                                        <p:attrNameLst>
                                          <p:attrName>style.visibility</p:attrName>
                                        </p:attrNameLst>
                                      </p:cBhvr>
                                      <p:to>
                                        <p:strVal val="visible"/>
                                      </p:to>
                                    </p:set>
                                    <p:animEffect transition="in" filter="randombar(horizontal)">
                                      <p:cBhvr>
                                        <p:cTn id="82" dur="500"/>
                                        <p:tgtEl>
                                          <p:spTgt spid="1050268"/>
                                        </p:tgtEl>
                                      </p:cBhvr>
                                    </p:animEffect>
                                  </p:childTnLst>
                                </p:cTn>
                              </p:par>
                            </p:childTnLst>
                          </p:cTn>
                        </p:par>
                      </p:childTnLst>
                    </p:cTn>
                  </p:par>
                  <p:par>
                    <p:cTn id="83" fill="hold" nodeType="clickPar">
                      <p:stCondLst>
                        <p:cond delay="indefinite"/>
                      </p:stCondLst>
                      <p:childTnLst>
                        <p:par>
                          <p:cTn id="84" fill="hold" nodeType="afterGroup">
                            <p:stCondLst>
                              <p:cond delay="0"/>
                            </p:stCondLst>
                            <p:childTnLst>
                              <p:par>
                                <p:cTn id="85" presetID="14" presetClass="entr" presetSubtype="10" fill="hold" nodeType="clickEffect">
                                  <p:stCondLst>
                                    <p:cond delay="0"/>
                                  </p:stCondLst>
                                  <p:childTnLst>
                                    <p:set>
                                      <p:cBhvr>
                                        <p:cTn id="86" dur="1" fill="hold">
                                          <p:stCondLst>
                                            <p:cond delay="0"/>
                                          </p:stCondLst>
                                        </p:cTn>
                                        <p:tgtEl>
                                          <p:spTgt spid="1050270"/>
                                        </p:tgtEl>
                                        <p:attrNameLst>
                                          <p:attrName>style.visibility</p:attrName>
                                        </p:attrNameLst>
                                      </p:cBhvr>
                                      <p:to>
                                        <p:strVal val="visible"/>
                                      </p:to>
                                    </p:set>
                                    <p:animEffect transition="in" filter="randombar(horizontal)">
                                      <p:cBhvr>
                                        <p:cTn id="87" dur="500"/>
                                        <p:tgtEl>
                                          <p:spTgt spid="1050270"/>
                                        </p:tgtEl>
                                      </p:cBhvr>
                                    </p:animEffect>
                                  </p:childTnLst>
                                </p:cTn>
                              </p:par>
                            </p:childTnLst>
                          </p:cTn>
                        </p:par>
                      </p:childTnLst>
                    </p:cTn>
                  </p:par>
                  <p:par>
                    <p:cTn id="88" fill="hold" nodeType="clickPar">
                      <p:stCondLst>
                        <p:cond delay="indefinite"/>
                      </p:stCondLst>
                      <p:childTnLst>
                        <p:par>
                          <p:cTn id="89" fill="hold" nodeType="afterGroup">
                            <p:stCondLst>
                              <p:cond delay="0"/>
                            </p:stCondLst>
                            <p:childTnLst>
                              <p:par>
                                <p:cTn id="90" presetID="14" presetClass="entr" presetSubtype="10" fill="hold" nodeType="clickEffect">
                                  <p:stCondLst>
                                    <p:cond delay="0"/>
                                  </p:stCondLst>
                                  <p:childTnLst>
                                    <p:set>
                                      <p:cBhvr>
                                        <p:cTn id="91" dur="1" fill="hold">
                                          <p:stCondLst>
                                            <p:cond delay="0"/>
                                          </p:stCondLst>
                                        </p:cTn>
                                        <p:tgtEl>
                                          <p:spTgt spid="1050272"/>
                                        </p:tgtEl>
                                        <p:attrNameLst>
                                          <p:attrName>style.visibility</p:attrName>
                                        </p:attrNameLst>
                                      </p:cBhvr>
                                      <p:to>
                                        <p:strVal val="visible"/>
                                      </p:to>
                                    </p:set>
                                    <p:animEffect transition="in" filter="randombar(horizontal)">
                                      <p:cBhvr>
                                        <p:cTn id="92" dur="500"/>
                                        <p:tgtEl>
                                          <p:spTgt spid="1050272"/>
                                        </p:tgtEl>
                                      </p:cBhvr>
                                    </p:animEffect>
                                  </p:childTnLst>
                                </p:cTn>
                              </p:par>
                            </p:childTnLst>
                          </p:cTn>
                        </p:par>
                      </p:childTnLst>
                    </p:cTn>
                  </p:par>
                  <p:par>
                    <p:cTn id="93" fill="hold" nodeType="clickPar">
                      <p:stCondLst>
                        <p:cond delay="indefinite"/>
                      </p:stCondLst>
                      <p:childTnLst>
                        <p:par>
                          <p:cTn id="94" fill="hold" nodeType="afterGroup">
                            <p:stCondLst>
                              <p:cond delay="0"/>
                            </p:stCondLst>
                            <p:childTnLst>
                              <p:par>
                                <p:cTn id="95" presetID="14" presetClass="entr" presetSubtype="10" fill="hold" nodeType="clickEffect">
                                  <p:stCondLst>
                                    <p:cond delay="0"/>
                                  </p:stCondLst>
                                  <p:childTnLst>
                                    <p:set>
                                      <p:cBhvr>
                                        <p:cTn id="96" dur="1" fill="hold">
                                          <p:stCondLst>
                                            <p:cond delay="0"/>
                                          </p:stCondLst>
                                        </p:cTn>
                                        <p:tgtEl>
                                          <p:spTgt spid="1050274"/>
                                        </p:tgtEl>
                                        <p:attrNameLst>
                                          <p:attrName>style.visibility</p:attrName>
                                        </p:attrNameLst>
                                      </p:cBhvr>
                                      <p:to>
                                        <p:strVal val="visible"/>
                                      </p:to>
                                    </p:set>
                                    <p:animEffect transition="in" filter="randombar(horizontal)">
                                      <p:cBhvr>
                                        <p:cTn id="97" dur="500"/>
                                        <p:tgtEl>
                                          <p:spTgt spid="1050274"/>
                                        </p:tgtEl>
                                      </p:cBhvr>
                                    </p:animEffect>
                                  </p:childTnLst>
                                </p:cTn>
                              </p:par>
                            </p:childTnLst>
                          </p:cTn>
                        </p:par>
                      </p:childTnLst>
                    </p:cTn>
                  </p:par>
                  <p:par>
                    <p:cTn id="98" fill="hold" nodeType="clickPar">
                      <p:stCondLst>
                        <p:cond delay="indefinite"/>
                      </p:stCondLst>
                      <p:childTnLst>
                        <p:par>
                          <p:cTn id="99" fill="hold" nodeType="afterGroup">
                            <p:stCondLst>
                              <p:cond delay="0"/>
                            </p:stCondLst>
                            <p:childTnLst>
                              <p:par>
                                <p:cTn id="100" presetID="14" presetClass="entr" presetSubtype="10" fill="hold" nodeType="clickEffect">
                                  <p:stCondLst>
                                    <p:cond delay="0"/>
                                  </p:stCondLst>
                                  <p:childTnLst>
                                    <p:set>
                                      <p:cBhvr>
                                        <p:cTn id="101" dur="1" fill="hold">
                                          <p:stCondLst>
                                            <p:cond delay="0"/>
                                          </p:stCondLst>
                                        </p:cTn>
                                        <p:tgtEl>
                                          <p:spTgt spid="1050276"/>
                                        </p:tgtEl>
                                        <p:attrNameLst>
                                          <p:attrName>style.visibility</p:attrName>
                                        </p:attrNameLst>
                                      </p:cBhvr>
                                      <p:to>
                                        <p:strVal val="visible"/>
                                      </p:to>
                                    </p:set>
                                    <p:animEffect transition="in" filter="randombar(horizontal)">
                                      <p:cBhvr>
                                        <p:cTn id="102" dur="500"/>
                                        <p:tgtEl>
                                          <p:spTgt spid="1050276"/>
                                        </p:tgtEl>
                                      </p:cBhvr>
                                    </p:animEffect>
                                  </p:childTnLst>
                                </p:cTn>
                              </p:par>
                            </p:childTnLst>
                          </p:cTn>
                        </p:par>
                      </p:childTnLst>
                    </p:cTn>
                  </p:par>
                  <p:par>
                    <p:cTn id="103" fill="hold" nodeType="clickPar">
                      <p:stCondLst>
                        <p:cond delay="indefinite"/>
                      </p:stCondLst>
                      <p:childTnLst>
                        <p:par>
                          <p:cTn id="104" fill="hold" nodeType="afterGroup">
                            <p:stCondLst>
                              <p:cond delay="0"/>
                            </p:stCondLst>
                            <p:childTnLst>
                              <p:par>
                                <p:cTn id="105" presetID="14" presetClass="entr" presetSubtype="10" fill="hold" nodeType="clickEffect">
                                  <p:stCondLst>
                                    <p:cond delay="0"/>
                                  </p:stCondLst>
                                  <p:childTnLst>
                                    <p:set>
                                      <p:cBhvr>
                                        <p:cTn id="106" dur="1" fill="hold">
                                          <p:stCondLst>
                                            <p:cond delay="0"/>
                                          </p:stCondLst>
                                        </p:cTn>
                                        <p:tgtEl>
                                          <p:spTgt spid="1050278"/>
                                        </p:tgtEl>
                                        <p:attrNameLst>
                                          <p:attrName>style.visibility</p:attrName>
                                        </p:attrNameLst>
                                      </p:cBhvr>
                                      <p:to>
                                        <p:strVal val="visible"/>
                                      </p:to>
                                    </p:set>
                                    <p:animEffect transition="in" filter="randombar(horizontal)">
                                      <p:cBhvr>
                                        <p:cTn id="107" dur="500"/>
                                        <p:tgtEl>
                                          <p:spTgt spid="1050278"/>
                                        </p:tgtEl>
                                      </p:cBhvr>
                                    </p:animEffect>
                                  </p:childTnLst>
                                </p:cTn>
                              </p:par>
                            </p:childTnLst>
                          </p:cTn>
                        </p:par>
                      </p:childTnLst>
                    </p:cTn>
                  </p:par>
                  <p:par>
                    <p:cTn id="108" fill="hold" nodeType="clickPar">
                      <p:stCondLst>
                        <p:cond delay="indefinite"/>
                      </p:stCondLst>
                      <p:childTnLst>
                        <p:par>
                          <p:cTn id="109" fill="hold" nodeType="afterGroup">
                            <p:stCondLst>
                              <p:cond delay="0"/>
                            </p:stCondLst>
                            <p:childTnLst>
                              <p:par>
                                <p:cTn id="110" presetID="14" presetClass="entr" presetSubtype="10" fill="hold" nodeType="clickEffect">
                                  <p:stCondLst>
                                    <p:cond delay="0"/>
                                  </p:stCondLst>
                                  <p:childTnLst>
                                    <p:set>
                                      <p:cBhvr>
                                        <p:cTn id="111" dur="1" fill="hold">
                                          <p:stCondLst>
                                            <p:cond delay="0"/>
                                          </p:stCondLst>
                                        </p:cTn>
                                        <p:tgtEl>
                                          <p:spTgt spid="1050280"/>
                                        </p:tgtEl>
                                        <p:attrNameLst>
                                          <p:attrName>style.visibility</p:attrName>
                                        </p:attrNameLst>
                                      </p:cBhvr>
                                      <p:to>
                                        <p:strVal val="visible"/>
                                      </p:to>
                                    </p:set>
                                    <p:animEffect transition="in" filter="randombar(horizontal)">
                                      <p:cBhvr>
                                        <p:cTn id="112" dur="500"/>
                                        <p:tgtEl>
                                          <p:spTgt spid="1050280"/>
                                        </p:tgtEl>
                                      </p:cBhvr>
                                    </p:animEffect>
                                  </p:childTnLst>
                                </p:cTn>
                              </p:par>
                            </p:childTnLst>
                          </p:cTn>
                        </p:par>
                      </p:childTnLst>
                    </p:cTn>
                  </p:par>
                  <p:par>
                    <p:cTn id="113" fill="hold" nodeType="clickPar">
                      <p:stCondLst>
                        <p:cond delay="indefinite"/>
                      </p:stCondLst>
                      <p:childTnLst>
                        <p:par>
                          <p:cTn id="114" fill="hold" nodeType="afterGroup">
                            <p:stCondLst>
                              <p:cond delay="0"/>
                            </p:stCondLst>
                            <p:childTnLst>
                              <p:par>
                                <p:cTn id="115" presetID="14" presetClass="entr" presetSubtype="10" fill="hold" nodeType="clickEffect">
                                  <p:stCondLst>
                                    <p:cond delay="0"/>
                                  </p:stCondLst>
                                  <p:childTnLst>
                                    <p:set>
                                      <p:cBhvr>
                                        <p:cTn id="116" dur="1" fill="hold">
                                          <p:stCondLst>
                                            <p:cond delay="0"/>
                                          </p:stCondLst>
                                        </p:cTn>
                                        <p:tgtEl>
                                          <p:spTgt spid="1050282"/>
                                        </p:tgtEl>
                                        <p:attrNameLst>
                                          <p:attrName>style.visibility</p:attrName>
                                        </p:attrNameLst>
                                      </p:cBhvr>
                                      <p:to>
                                        <p:strVal val="visible"/>
                                      </p:to>
                                    </p:set>
                                    <p:animEffect transition="in" filter="randombar(horizontal)">
                                      <p:cBhvr>
                                        <p:cTn id="117" dur="500"/>
                                        <p:tgtEl>
                                          <p:spTgt spid="1050282"/>
                                        </p:tgtEl>
                                      </p:cBhvr>
                                    </p:animEffect>
                                  </p:childTnLst>
                                </p:cTn>
                              </p:par>
                            </p:childTnLst>
                          </p:cTn>
                        </p:par>
                      </p:childTnLst>
                    </p:cTn>
                  </p:par>
                  <p:par>
                    <p:cTn id="118" fill="hold" nodeType="clickPar">
                      <p:stCondLst>
                        <p:cond delay="indefinite"/>
                      </p:stCondLst>
                      <p:childTnLst>
                        <p:par>
                          <p:cTn id="119" fill="hold" nodeType="afterGroup">
                            <p:stCondLst>
                              <p:cond delay="0"/>
                            </p:stCondLst>
                            <p:childTnLst>
                              <p:par>
                                <p:cTn id="120" presetID="14" presetClass="entr" presetSubtype="10" fill="hold" nodeType="clickEffect">
                                  <p:stCondLst>
                                    <p:cond delay="0"/>
                                  </p:stCondLst>
                                  <p:childTnLst>
                                    <p:set>
                                      <p:cBhvr>
                                        <p:cTn id="121" dur="1" fill="hold">
                                          <p:stCondLst>
                                            <p:cond delay="0"/>
                                          </p:stCondLst>
                                        </p:cTn>
                                        <p:tgtEl>
                                          <p:spTgt spid="1050284"/>
                                        </p:tgtEl>
                                        <p:attrNameLst>
                                          <p:attrName>style.visibility</p:attrName>
                                        </p:attrNameLst>
                                      </p:cBhvr>
                                      <p:to>
                                        <p:strVal val="visible"/>
                                      </p:to>
                                    </p:set>
                                    <p:animEffect transition="in" filter="randombar(horizontal)">
                                      <p:cBhvr>
                                        <p:cTn id="122" dur="500"/>
                                        <p:tgtEl>
                                          <p:spTgt spid="1050284"/>
                                        </p:tgtEl>
                                      </p:cBhvr>
                                    </p:animEffect>
                                  </p:childTnLst>
                                </p:cTn>
                              </p:par>
                            </p:childTnLst>
                          </p:cTn>
                        </p:par>
                      </p:childTnLst>
                    </p:cTn>
                  </p:par>
                  <p:par>
                    <p:cTn id="123" fill="hold" nodeType="clickPar">
                      <p:stCondLst>
                        <p:cond delay="indefinite"/>
                      </p:stCondLst>
                      <p:childTnLst>
                        <p:par>
                          <p:cTn id="124" fill="hold" nodeType="afterGroup">
                            <p:stCondLst>
                              <p:cond delay="0"/>
                            </p:stCondLst>
                            <p:childTnLst>
                              <p:par>
                                <p:cTn id="125" presetID="14" presetClass="entr" presetSubtype="10" fill="hold" nodeType="clickEffect">
                                  <p:stCondLst>
                                    <p:cond delay="0"/>
                                  </p:stCondLst>
                                  <p:childTnLst>
                                    <p:set>
                                      <p:cBhvr>
                                        <p:cTn id="126" dur="1" fill="hold">
                                          <p:stCondLst>
                                            <p:cond delay="0"/>
                                          </p:stCondLst>
                                        </p:cTn>
                                        <p:tgtEl>
                                          <p:spTgt spid="1050286"/>
                                        </p:tgtEl>
                                        <p:attrNameLst>
                                          <p:attrName>style.visibility</p:attrName>
                                        </p:attrNameLst>
                                      </p:cBhvr>
                                      <p:to>
                                        <p:strVal val="visible"/>
                                      </p:to>
                                    </p:set>
                                    <p:animEffect transition="in" filter="randombar(horizontal)">
                                      <p:cBhvr>
                                        <p:cTn id="127" dur="500"/>
                                        <p:tgtEl>
                                          <p:spTgt spid="10502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70" name="文本占位符 46082"/>
          <p:cNvSpPr>
            <a:spLocks noGrp="1" noRot="1"/>
          </p:cNvSpPr>
          <p:nvPr>
            <p:custDataLst>
              <p:tags r:id="rId1"/>
            </p:custDataLst>
          </p:nvPr>
        </p:nvSpPr>
        <p:spPr>
          <a:xfrm>
            <a:off x="255444" y="319468"/>
            <a:ext cx="11093833" cy="4190345"/>
          </a:xfrm>
          <a:prstGeom prst="rect">
            <a:avLst/>
          </a:prstGeom>
          <a:noFill/>
          <a:ln w="9525">
            <a:noFill/>
          </a:ln>
        </p:spPr>
        <p:txBody>
          <a:bodyPr vert="horz" lIns="91440" tIns="45720" rIns="91440" bIns="45720" anchor="t"/>
          <a:lstStyle>
            <a:lvl1pPr marL="355600" lvl="0" indent="-355600" algn="just" defTabSz="914400" eaLnBrk="0" fontAlgn="base" latinLnBrk="0" hangingPunct="0">
              <a:lnSpc>
                <a:spcPct val="110000"/>
              </a:lnSpc>
              <a:spcBef>
                <a:spcPts val="1800"/>
              </a:spcBef>
              <a:spcAft>
                <a:spcPct val="0"/>
              </a:spcAft>
              <a:buClr>
                <a:srgbClr val="594CA6"/>
              </a:buClr>
              <a:buSzPct val="70000"/>
              <a:buFont typeface="Wingdings" panose="05000000000000000000" pitchFamily="2" charset="2"/>
              <a:buChar char="{"/>
              <a:defRPr sz="2000" b="0" kern="1200">
                <a:solidFill>
                  <a:srgbClr val="5762B7"/>
                </a:solidFill>
                <a:latin typeface="Arial" panose="020B0604020202020204" pitchFamily="34" charset="0"/>
                <a:ea typeface="微软雅黑"/>
                <a:cs typeface="+mn-ea"/>
              </a:defRPr>
            </a:lvl1pPr>
            <a:lvl2pPr marL="355600" lvl="1" indent="-355600" algn="just" defTabSz="914400" eaLnBrk="0" fontAlgn="base" latinLnBrk="0" hangingPunct="0">
              <a:lnSpc>
                <a:spcPct val="130000"/>
              </a:lnSpc>
              <a:spcBef>
                <a:spcPct val="0"/>
              </a:spcBef>
              <a:spcAft>
                <a:spcPts val="600"/>
              </a:spcAft>
              <a:buClr>
                <a:srgbClr val="9AA1D4"/>
              </a:buClr>
              <a:buSzTx/>
              <a:buFont typeface="幼圆" panose="02010509060101010101" pitchFamily="49" charset="-122"/>
              <a:buChar char=" "/>
              <a:defRPr sz="1600" b="0" kern="1200">
                <a:solidFill>
                  <a:srgbClr val="55575A"/>
                </a:solidFill>
                <a:latin typeface="幼圆" panose="02010509060101010101" pitchFamily="49" charset="-122"/>
                <a:ea typeface="幼圆" panose="02010509060101010101" pitchFamily="49" charset="-122"/>
                <a:cs typeface="+mn-ea"/>
              </a:defRPr>
            </a:lvl2pPr>
            <a:lvl3pPr marL="1143000" lvl="2" indent="-228600" algn="l" defTabSz="914400" eaLnBrk="0" fontAlgn="base" latinLnBrk="0" hangingPunct="0">
              <a:lnSpc>
                <a:spcPct val="90000"/>
              </a:lnSpc>
              <a:spcBef>
                <a:spcPts val="500"/>
              </a:spcBef>
              <a:spcAft>
                <a:spcPts val="600"/>
              </a:spcAft>
              <a:buClr>
                <a:srgbClr val="9AA1D4"/>
              </a:buClr>
              <a:buSzTx/>
              <a:buFont typeface="Arial" panose="020B0604020202020204" pitchFamily="34" charset="0"/>
              <a:buChar char="•"/>
              <a:defRPr sz="2000" b="0" kern="1200">
                <a:solidFill>
                  <a:srgbClr val="55575A"/>
                </a:solidFill>
                <a:latin typeface="Calibri"/>
                <a:ea typeface="幼圆" panose="02010509060101010101" pitchFamily="49" charset="-122"/>
                <a:cs typeface="+mn-ea"/>
              </a:defRPr>
            </a:lvl3pPr>
            <a:lvl4pPr marL="1600200" lvl="3" indent="-228600" algn="l" defTabSz="914400" eaLnBrk="0" fontAlgn="base" latinLnBrk="0" hangingPunct="0">
              <a:lnSpc>
                <a:spcPct val="90000"/>
              </a:lnSpc>
              <a:spcBef>
                <a:spcPts val="500"/>
              </a:spcBef>
              <a:spcAft>
                <a:spcPts val="600"/>
              </a:spcAft>
              <a:buClr>
                <a:srgbClr val="9AA1D4"/>
              </a:buClr>
              <a:buSzTx/>
              <a:buFont typeface="Arial" panose="020B0604020202020204" pitchFamily="34" charset="0"/>
              <a:buChar char="•"/>
              <a:defRPr sz="2000" b="0" kern="1200">
                <a:solidFill>
                  <a:srgbClr val="55575A"/>
                </a:solidFill>
                <a:latin typeface="Calibri"/>
                <a:ea typeface="幼圆" panose="02010509060101010101" pitchFamily="49" charset="-122"/>
                <a:cs typeface="+mn-ea"/>
              </a:defRPr>
            </a:lvl4pPr>
            <a:lvl5pPr marL="2058035" lvl="4" indent="-228600" algn="l" defTabSz="914400" eaLnBrk="0" fontAlgn="base" latinLnBrk="0" hangingPunct="0">
              <a:lnSpc>
                <a:spcPct val="90000"/>
              </a:lnSpc>
              <a:spcBef>
                <a:spcPts val="500"/>
              </a:spcBef>
              <a:spcAft>
                <a:spcPts val="600"/>
              </a:spcAft>
              <a:buClr>
                <a:srgbClr val="9AA1D4"/>
              </a:buClr>
              <a:buSzTx/>
              <a:buFont typeface="Arial" panose="020B0604020202020204" pitchFamily="34" charset="0"/>
              <a:buChar char="•"/>
              <a:defRPr sz="2000" b="0" kern="1200">
                <a:solidFill>
                  <a:srgbClr val="55575A"/>
                </a:solidFill>
                <a:latin typeface="Calibri"/>
                <a:ea typeface="幼圆" panose="02010509060101010101" pitchFamily="49" charset="-122"/>
                <a:cs typeface="+mn-ea"/>
              </a:defRPr>
            </a:lvl5pPr>
            <a:lvl6pPr marL="2515235" lvl="5" indent="-228600" algn="l" defTabSz="914400" eaLnBrk="0" fontAlgn="base" latinLnBrk="0" hangingPunct="0">
              <a:lnSpc>
                <a:spcPct val="90000"/>
              </a:lnSpc>
              <a:spcBef>
                <a:spcPts val="500"/>
              </a:spcBef>
              <a:spcAft>
                <a:spcPts val="600"/>
              </a:spcAft>
              <a:buClr>
                <a:srgbClr val="9AA1D4"/>
              </a:buClr>
              <a:buSzTx/>
              <a:buFont typeface="Arial" panose="020B0604020202020204" pitchFamily="34" charset="0"/>
              <a:buChar char="•"/>
              <a:defRPr sz="2000" b="0" kern="1200">
                <a:solidFill>
                  <a:srgbClr val="55575A"/>
                </a:solidFill>
                <a:latin typeface="Calibri"/>
                <a:ea typeface="幼圆" panose="02010509060101010101" pitchFamily="49" charset="-122"/>
                <a:cs typeface="+mn-ea"/>
              </a:defRPr>
            </a:lvl6pPr>
            <a:lvl7pPr marL="2972435" lvl="6" indent="-228600" algn="l" defTabSz="914400" eaLnBrk="0" fontAlgn="base" latinLnBrk="0" hangingPunct="0">
              <a:lnSpc>
                <a:spcPct val="90000"/>
              </a:lnSpc>
              <a:spcBef>
                <a:spcPts val="500"/>
              </a:spcBef>
              <a:spcAft>
                <a:spcPts val="600"/>
              </a:spcAft>
              <a:buClr>
                <a:srgbClr val="9AA1D4"/>
              </a:buClr>
              <a:buSzTx/>
              <a:buFont typeface="Arial" panose="020B0604020202020204" pitchFamily="34" charset="0"/>
              <a:buChar char="•"/>
              <a:defRPr sz="2000" b="0" kern="1200">
                <a:solidFill>
                  <a:srgbClr val="55575A"/>
                </a:solidFill>
                <a:latin typeface="Calibri"/>
                <a:ea typeface="幼圆" panose="02010509060101010101" pitchFamily="49" charset="-122"/>
                <a:cs typeface="+mn-ea"/>
              </a:defRPr>
            </a:lvl7pPr>
            <a:lvl8pPr marL="3429635" lvl="7" indent="-228600" algn="l" defTabSz="914400" eaLnBrk="0" fontAlgn="base" latinLnBrk="0" hangingPunct="0">
              <a:lnSpc>
                <a:spcPct val="90000"/>
              </a:lnSpc>
              <a:spcBef>
                <a:spcPts val="500"/>
              </a:spcBef>
              <a:spcAft>
                <a:spcPts val="600"/>
              </a:spcAft>
              <a:buClr>
                <a:srgbClr val="9AA1D4"/>
              </a:buClr>
              <a:buSzTx/>
              <a:buFont typeface="Arial" panose="020B0604020202020204" pitchFamily="34" charset="0"/>
              <a:buChar char="•"/>
              <a:defRPr sz="2000" b="0" kern="1200">
                <a:solidFill>
                  <a:srgbClr val="55575A"/>
                </a:solidFill>
                <a:latin typeface="Calibri"/>
                <a:ea typeface="幼圆" panose="02010509060101010101" pitchFamily="49" charset="-122"/>
                <a:cs typeface="+mn-ea"/>
              </a:defRPr>
            </a:lvl8pPr>
            <a:lvl9pPr marL="3886835" lvl="8" indent="-228600" algn="l" defTabSz="914400" eaLnBrk="0" fontAlgn="base" latinLnBrk="0" hangingPunct="0">
              <a:lnSpc>
                <a:spcPct val="90000"/>
              </a:lnSpc>
              <a:spcBef>
                <a:spcPts val="500"/>
              </a:spcBef>
              <a:spcAft>
                <a:spcPts val="600"/>
              </a:spcAft>
              <a:buClr>
                <a:srgbClr val="9AA1D4"/>
              </a:buClr>
              <a:buSzTx/>
              <a:buFont typeface="Arial" panose="020B0604020202020204" pitchFamily="34" charset="0"/>
              <a:buChar char="•"/>
              <a:defRPr sz="2000" b="0" kern="1200">
                <a:solidFill>
                  <a:srgbClr val="55575A"/>
                </a:solidFill>
                <a:latin typeface="Calibri"/>
                <a:ea typeface="幼圆" panose="02010509060101010101" pitchFamily="49" charset="-122"/>
                <a:cs typeface="+mn-ea"/>
              </a:defRPr>
            </a:lvl9pPr>
          </a:lstStyle>
          <a:p>
            <a:pPr indent="-257175">
              <a:lnSpc>
                <a:spcPct val="200000"/>
              </a:lnSpc>
              <a:buNone/>
            </a:pPr>
            <a:r>
              <a:rPr lang="en-US" altLang="zh-CN">
                <a:latin typeface="黑体" panose="02010609060101010101" pitchFamily="2" charset="-122"/>
                <a:ea typeface="黑体" panose="02010609060101010101" pitchFamily="2" charset="-122"/>
              </a:rPr>
              <a:t>   </a:t>
            </a:r>
            <a:r>
              <a:rPr lang="zh-CN" altLang="en-US" sz="3735" b="1">
                <a:latin typeface="黑体" panose="02010609060101010101" pitchFamily="2" charset="-122"/>
                <a:ea typeface="黑体" panose="02010609060101010101" pitchFamily="2" charset="-122"/>
              </a:rPr>
              <a:t>六王</a:t>
            </a:r>
            <a:r>
              <a:rPr lang="zh-CN" altLang="en-US" sz="3735" b="1">
                <a:solidFill>
                  <a:srgbClr val="CC0000"/>
                </a:solidFill>
                <a:latin typeface="黑体" panose="02010609060101010101" pitchFamily="2" charset="-122"/>
                <a:ea typeface="黑体" panose="02010609060101010101" pitchFamily="2" charset="-122"/>
              </a:rPr>
              <a:t>毕</a:t>
            </a:r>
            <a:r>
              <a:rPr lang="zh-CN" altLang="en-US" sz="3735" b="1">
                <a:latin typeface="黑体" panose="02010609060101010101" pitchFamily="2" charset="-122"/>
                <a:ea typeface="黑体" panose="02010609060101010101" pitchFamily="2" charset="-122"/>
              </a:rPr>
              <a:t>，四海</a:t>
            </a:r>
            <a:r>
              <a:rPr lang="zh-CN" altLang="en-US" sz="3735" b="1">
                <a:solidFill>
                  <a:srgbClr val="CC0000"/>
                </a:solidFill>
                <a:latin typeface="黑体" panose="02010609060101010101" pitchFamily="2" charset="-122"/>
                <a:ea typeface="黑体" panose="02010609060101010101" pitchFamily="2" charset="-122"/>
              </a:rPr>
              <a:t>一</a:t>
            </a:r>
            <a:r>
              <a:rPr lang="zh-CN" altLang="en-US" sz="3735" b="1">
                <a:latin typeface="黑体" panose="02010609060101010101" pitchFamily="2" charset="-122"/>
                <a:ea typeface="黑体" panose="02010609060101010101" pitchFamily="2" charset="-122"/>
              </a:rPr>
              <a:t>，蜀山</a:t>
            </a:r>
            <a:r>
              <a:rPr lang="zh-CN" altLang="en-US" sz="3735" b="1">
                <a:solidFill>
                  <a:srgbClr val="CC0000"/>
                </a:solidFill>
                <a:latin typeface="黑体" panose="02010609060101010101" pitchFamily="2" charset="-122"/>
                <a:ea typeface="黑体" panose="02010609060101010101" pitchFamily="2" charset="-122"/>
              </a:rPr>
              <a:t>兀</a:t>
            </a:r>
            <a:r>
              <a:rPr lang="zh-CN" altLang="en-US" sz="3735" b="1">
                <a:latin typeface="黑体" panose="02010609060101010101" pitchFamily="2" charset="-122"/>
                <a:ea typeface="黑体" panose="02010609060101010101" pitchFamily="2" charset="-122"/>
              </a:rPr>
              <a:t>，阿房出。</a:t>
            </a:r>
            <a:r>
              <a:rPr lang="zh-CN" altLang="en-US" sz="3735" b="1">
                <a:solidFill>
                  <a:srgbClr val="990033"/>
                </a:solidFill>
                <a:latin typeface="黑体" panose="02010609060101010101" pitchFamily="2" charset="-122"/>
                <a:ea typeface="黑体" panose="02010609060101010101" pitchFamily="2" charset="-122"/>
              </a:rPr>
              <a:t>覆压</a:t>
            </a:r>
            <a:r>
              <a:rPr lang="zh-CN" altLang="en-US" sz="3735" b="1">
                <a:latin typeface="黑体" panose="02010609060101010101" pitchFamily="2" charset="-122"/>
                <a:ea typeface="黑体" panose="02010609060101010101" pitchFamily="2" charset="-122"/>
              </a:rPr>
              <a:t>三百余里，隔离天日。</a:t>
            </a:r>
            <a:r>
              <a:rPr lang="zh-CN" altLang="en-US" sz="3735" b="1">
                <a:solidFill>
                  <a:srgbClr val="FF5050"/>
                </a:solidFill>
                <a:latin typeface="黑体" panose="02010609060101010101" pitchFamily="2" charset="-122"/>
                <a:ea typeface="黑体" panose="02010609060101010101" pitchFamily="2" charset="-122"/>
              </a:rPr>
              <a:t>骊山北</a:t>
            </a:r>
            <a:r>
              <a:rPr lang="zh-CN" altLang="en-US" sz="3735" b="1">
                <a:latin typeface="黑体" panose="02010609060101010101" pitchFamily="2" charset="-122"/>
                <a:ea typeface="黑体" panose="02010609060101010101" pitchFamily="2" charset="-122"/>
              </a:rPr>
              <a:t>构而</a:t>
            </a:r>
            <a:r>
              <a:rPr lang="zh-CN" altLang="en-US" sz="3735" b="1">
                <a:solidFill>
                  <a:srgbClr val="FF5050"/>
                </a:solidFill>
                <a:latin typeface="黑体" panose="02010609060101010101" pitchFamily="2" charset="-122"/>
                <a:ea typeface="黑体" panose="02010609060101010101" pitchFamily="2" charset="-122"/>
                <a:cs typeface="+mn-ea"/>
              </a:rPr>
              <a:t>西</a:t>
            </a:r>
            <a:r>
              <a:rPr lang="zh-CN" altLang="en-US" sz="3735" b="1">
                <a:latin typeface="黑体" panose="02010609060101010101" pitchFamily="2" charset="-122"/>
                <a:ea typeface="黑体" panose="02010609060101010101" pitchFamily="2" charset="-122"/>
              </a:rPr>
              <a:t>折，直</a:t>
            </a:r>
            <a:r>
              <a:rPr lang="zh-CN" altLang="en-US" sz="3735" b="1">
                <a:solidFill>
                  <a:srgbClr val="CC0000"/>
                </a:solidFill>
                <a:latin typeface="黑体" panose="02010609060101010101" pitchFamily="2" charset="-122"/>
                <a:ea typeface="黑体" panose="02010609060101010101" pitchFamily="2" charset="-122"/>
              </a:rPr>
              <a:t>走</a:t>
            </a:r>
            <a:r>
              <a:rPr lang="zh-CN" altLang="en-US" sz="3735" b="1">
                <a:latin typeface="黑体" panose="02010609060101010101" pitchFamily="2" charset="-122"/>
                <a:ea typeface="黑体" panose="02010609060101010101" pitchFamily="2" charset="-122"/>
              </a:rPr>
              <a:t>咸阳。二川</a:t>
            </a:r>
            <a:r>
              <a:rPr lang="zh-CN" altLang="en-US" sz="3735" b="1">
                <a:solidFill>
                  <a:srgbClr val="CC0000"/>
                </a:solidFill>
                <a:latin typeface="黑体" panose="02010609060101010101" pitchFamily="2" charset="-122"/>
                <a:ea typeface="黑体" panose="02010609060101010101" pitchFamily="2" charset="-122"/>
              </a:rPr>
              <a:t>溶溶</a:t>
            </a:r>
            <a:r>
              <a:rPr lang="zh-CN" altLang="en-US" sz="3735" b="1">
                <a:latin typeface="黑体" panose="02010609060101010101" pitchFamily="2" charset="-122"/>
                <a:ea typeface="黑体" panose="02010609060101010101" pitchFamily="2" charset="-122"/>
              </a:rPr>
              <a:t>，流入宫墙。</a:t>
            </a:r>
          </a:p>
        </p:txBody>
      </p:sp>
      <p:sp>
        <p:nvSpPr>
          <p:cNvPr id="4" name="文本框 3"/>
          <p:cNvSpPr txBox="1"/>
          <p:nvPr>
            <p:custDataLst>
              <p:tags r:id="rId2"/>
            </p:custDataLst>
          </p:nvPr>
        </p:nvSpPr>
        <p:spPr>
          <a:xfrm>
            <a:off x="550545" y="3753485"/>
            <a:ext cx="1808480" cy="583565"/>
          </a:xfrm>
          <a:prstGeom prst="rect">
            <a:avLst/>
          </a:prstGeom>
          <a:noFill/>
        </p:spPr>
        <p:txBody>
          <a:bodyPr wrap="none" rtlCol="0" anchor="t">
            <a:spAutoFit/>
          </a:bodyPr>
          <a:lstStyle/>
          <a:p>
            <a:r>
              <a:rPr lang="zh-CN" altLang="en-US" sz="3200"/>
              <a:t>浩浩荡荡</a:t>
            </a:r>
          </a:p>
        </p:txBody>
      </p:sp>
      <p:sp>
        <p:nvSpPr>
          <p:cNvPr id="5" name="文本框 4"/>
          <p:cNvSpPr txBox="1"/>
          <p:nvPr>
            <p:custDataLst>
              <p:tags r:id="rId3"/>
            </p:custDataLst>
          </p:nvPr>
        </p:nvSpPr>
        <p:spPr>
          <a:xfrm>
            <a:off x="1368802" y="1302911"/>
            <a:ext cx="999490" cy="583565"/>
          </a:xfrm>
          <a:prstGeom prst="rect">
            <a:avLst/>
          </a:prstGeom>
          <a:noFill/>
          <a:ln w="9525">
            <a:noFill/>
          </a:ln>
        </p:spPr>
        <p:txBody>
          <a:bodyPr wrap="none" anchor="t">
            <a:spAutoFit/>
          </a:bodyPr>
          <a:lstStyle/>
          <a:p>
            <a:r>
              <a:rPr lang="zh-CN" altLang="en-US" sz="3200">
                <a:solidFill>
                  <a:srgbClr val="000000"/>
                </a:solidFill>
                <a:latin typeface="Arial" panose="020B0604020202020204" pitchFamily="34" charset="0"/>
                <a:ea typeface="黑体" panose="02010609060101010101" pitchFamily="2" charset="-122"/>
              </a:rPr>
              <a:t>完结</a:t>
            </a:r>
          </a:p>
        </p:txBody>
      </p:sp>
      <p:sp>
        <p:nvSpPr>
          <p:cNvPr id="6" name="文本框 5"/>
          <p:cNvSpPr txBox="1"/>
          <p:nvPr>
            <p:custDataLst>
              <p:tags r:id="rId4"/>
            </p:custDataLst>
          </p:nvPr>
        </p:nvSpPr>
        <p:spPr>
          <a:xfrm>
            <a:off x="2469309" y="1302276"/>
            <a:ext cx="2621280" cy="583565"/>
          </a:xfrm>
          <a:prstGeom prst="rect">
            <a:avLst/>
          </a:prstGeom>
          <a:noFill/>
          <a:ln w="9525">
            <a:noFill/>
          </a:ln>
        </p:spPr>
        <p:txBody>
          <a:bodyPr wrap="none" anchor="t">
            <a:spAutoFit/>
          </a:bodyPr>
          <a:lstStyle/>
          <a:p>
            <a:pPr algn="l"/>
            <a:r>
              <a:rPr lang="zh-CN" altLang="en-US" sz="3200">
                <a:solidFill>
                  <a:srgbClr val="000000"/>
                </a:solidFill>
                <a:latin typeface="Arial" panose="020B0604020202020204" pitchFamily="34" charset="0"/>
                <a:ea typeface="黑体" panose="02010609060101010101" pitchFamily="2" charset="-122"/>
                <a:sym typeface="微软雅黑"/>
              </a:rPr>
              <a:t>数作动，</a:t>
            </a:r>
            <a:r>
              <a:rPr lang="zh-CN" altLang="en-US" sz="3200">
                <a:solidFill>
                  <a:srgbClr val="000000"/>
                </a:solidFill>
                <a:latin typeface="Arial" panose="020B0604020202020204" pitchFamily="34" charset="0"/>
                <a:ea typeface="黑体" panose="02010609060101010101" pitchFamily="2" charset="-122"/>
              </a:rPr>
              <a:t>统一</a:t>
            </a:r>
            <a:endParaRPr lang="zh-CN" altLang="en-US" sz="3200" b="1">
              <a:solidFill>
                <a:srgbClr val="CC0000"/>
              </a:solidFill>
              <a:latin typeface="Arial" panose="020B0604020202020204" pitchFamily="34" charset="0"/>
              <a:ea typeface="黑体" panose="02010609060101010101" pitchFamily="2" charset="-122"/>
            </a:endParaRPr>
          </a:p>
        </p:txBody>
      </p:sp>
      <p:sp>
        <p:nvSpPr>
          <p:cNvPr id="46087" name="文本框 46086"/>
          <p:cNvSpPr txBox="1"/>
          <p:nvPr>
            <p:custDataLst>
              <p:tags r:id="rId5"/>
            </p:custDataLst>
          </p:nvPr>
        </p:nvSpPr>
        <p:spPr>
          <a:xfrm>
            <a:off x="5447030" y="1302385"/>
            <a:ext cx="4294505" cy="583565"/>
          </a:xfrm>
          <a:prstGeom prst="rect">
            <a:avLst/>
          </a:prstGeom>
          <a:noFill/>
          <a:ln w="9525">
            <a:noFill/>
          </a:ln>
        </p:spPr>
        <p:txBody>
          <a:bodyPr wrap="square" anchor="t">
            <a:spAutoFit/>
          </a:bodyPr>
          <a:lstStyle/>
          <a:p>
            <a:pPr algn="l"/>
            <a:r>
              <a:rPr lang="zh-CN" altLang="en-US" sz="3200">
                <a:solidFill>
                  <a:srgbClr val="000000"/>
                </a:solidFill>
                <a:latin typeface="Arial" panose="020B0604020202020204" pitchFamily="34" charset="0"/>
                <a:ea typeface="黑体" panose="02010609060101010101" pitchFamily="2" charset="-122"/>
                <a:sym typeface="微软雅黑"/>
              </a:rPr>
              <a:t>兀：秃</a:t>
            </a:r>
            <a:r>
              <a:rPr sz="3200">
                <a:latin typeface="楷体" panose="02010609060101010101" charset="-122"/>
                <a:ea typeface="楷体" panose="02010609060101010101" charset="-122"/>
                <a:cs typeface="楷体" panose="02010609060101010101" charset="-122"/>
                <a:sym typeface="微软雅黑"/>
              </a:rPr>
              <a:t> </a:t>
            </a:r>
            <a:endParaRPr lang="zh-CN" altLang="en-US" sz="3200" b="1">
              <a:solidFill>
                <a:srgbClr val="CC0000"/>
              </a:solidFill>
              <a:latin typeface="Arial" panose="020B0604020202020204" pitchFamily="34" charset="0"/>
              <a:ea typeface="黑体" panose="02010609060101010101" pitchFamily="2" charset="-122"/>
            </a:endParaRPr>
          </a:p>
        </p:txBody>
      </p:sp>
      <p:sp>
        <p:nvSpPr>
          <p:cNvPr id="46089" name="文本框 46088"/>
          <p:cNvSpPr txBox="1"/>
          <p:nvPr>
            <p:custDataLst>
              <p:tags r:id="rId6"/>
            </p:custDataLst>
          </p:nvPr>
        </p:nvSpPr>
        <p:spPr>
          <a:xfrm>
            <a:off x="8687558" y="1413401"/>
            <a:ext cx="1136650" cy="666115"/>
          </a:xfrm>
          <a:prstGeom prst="rect">
            <a:avLst/>
          </a:prstGeom>
          <a:noFill/>
          <a:ln w="9525">
            <a:noFill/>
          </a:ln>
        </p:spPr>
        <p:txBody>
          <a:bodyPr wrap="none" anchor="t">
            <a:spAutoFit/>
          </a:bodyPr>
          <a:lstStyle/>
          <a:p>
            <a:r>
              <a:rPr lang="zh-CN" altLang="en-US" sz="3200">
                <a:solidFill>
                  <a:srgbClr val="000000"/>
                </a:solidFill>
                <a:latin typeface="Arial" panose="020B0604020202020204" pitchFamily="34" charset="0"/>
                <a:ea typeface="黑体" panose="02010609060101010101" pitchFamily="2" charset="-122"/>
              </a:rPr>
              <a:t>覆盖</a:t>
            </a:r>
            <a:endParaRPr lang="zh-CN" altLang="en-US" sz="3735" b="1">
              <a:solidFill>
                <a:srgbClr val="CC0000"/>
              </a:solidFill>
              <a:latin typeface="Arial" panose="020B0604020202020204" pitchFamily="34" charset="0"/>
              <a:ea typeface="黑体" panose="02010609060101010101" pitchFamily="2" charset="-122"/>
            </a:endParaRPr>
          </a:p>
        </p:txBody>
      </p:sp>
      <p:sp>
        <p:nvSpPr>
          <p:cNvPr id="46090" name="文本框 46089"/>
          <p:cNvSpPr txBox="1"/>
          <p:nvPr>
            <p:custDataLst>
              <p:tags r:id="rId7"/>
            </p:custDataLst>
          </p:nvPr>
        </p:nvSpPr>
        <p:spPr>
          <a:xfrm>
            <a:off x="2266596" y="2559822"/>
            <a:ext cx="3840480" cy="583565"/>
          </a:xfrm>
          <a:prstGeom prst="rect">
            <a:avLst/>
          </a:prstGeom>
          <a:noFill/>
          <a:ln w="9525">
            <a:noFill/>
          </a:ln>
        </p:spPr>
        <p:txBody>
          <a:bodyPr wrap="none" anchor="t">
            <a:spAutoFit/>
          </a:bodyPr>
          <a:lstStyle/>
          <a:p>
            <a:pPr algn="l"/>
            <a:r>
              <a:rPr lang="zh-CN" altLang="en-US" sz="3200">
                <a:solidFill>
                  <a:srgbClr val="000000"/>
                </a:solidFill>
                <a:latin typeface="Arial" panose="020B0604020202020204" pitchFamily="34" charset="0"/>
                <a:ea typeface="黑体" panose="02010609060101010101" pitchFamily="2" charset="-122"/>
                <a:sym typeface="微软雅黑"/>
              </a:rPr>
              <a:t>名作状</a:t>
            </a:r>
            <a:r>
              <a:rPr lang="zh-CN" altLang="en-US" sz="3200">
                <a:solidFill>
                  <a:srgbClr val="000000"/>
                </a:solidFill>
                <a:latin typeface="Arial" panose="020B0604020202020204" pitchFamily="34" charset="0"/>
                <a:ea typeface="黑体" panose="02010609060101010101" pitchFamily="2" charset="-122"/>
              </a:rPr>
              <a:t>，从骊山北面</a:t>
            </a:r>
          </a:p>
        </p:txBody>
      </p:sp>
      <p:sp>
        <p:nvSpPr>
          <p:cNvPr id="46091" name="文本框 46090"/>
          <p:cNvSpPr txBox="1"/>
          <p:nvPr>
            <p:custDataLst>
              <p:tags r:id="rId8"/>
            </p:custDataLst>
          </p:nvPr>
        </p:nvSpPr>
        <p:spPr>
          <a:xfrm>
            <a:off x="6239669" y="2553247"/>
            <a:ext cx="999490" cy="583565"/>
          </a:xfrm>
          <a:prstGeom prst="rect">
            <a:avLst/>
          </a:prstGeom>
          <a:noFill/>
          <a:ln w="9525">
            <a:noFill/>
          </a:ln>
        </p:spPr>
        <p:txBody>
          <a:bodyPr wrap="none" anchor="t">
            <a:spAutoFit/>
          </a:bodyPr>
          <a:lstStyle/>
          <a:p>
            <a:r>
              <a:rPr lang="zh-CN" altLang="en-US" sz="3200" b="1">
                <a:solidFill>
                  <a:schemeClr val="tx1"/>
                </a:solidFill>
                <a:latin typeface="Arial" panose="020B0604020202020204" pitchFamily="34" charset="0"/>
                <a:ea typeface="黑体" panose="02010609060101010101" pitchFamily="2" charset="-122"/>
              </a:rPr>
              <a:t>向西</a:t>
            </a:r>
          </a:p>
        </p:txBody>
      </p:sp>
      <p:sp>
        <p:nvSpPr>
          <p:cNvPr id="46092" name="文本框 46091"/>
          <p:cNvSpPr txBox="1"/>
          <p:nvPr>
            <p:custDataLst>
              <p:tags r:id="rId9"/>
            </p:custDataLst>
          </p:nvPr>
        </p:nvSpPr>
        <p:spPr>
          <a:xfrm flipH="1">
            <a:off x="8257943" y="2559822"/>
            <a:ext cx="1151287" cy="583565"/>
          </a:xfrm>
          <a:prstGeom prst="rect">
            <a:avLst/>
          </a:prstGeom>
          <a:noFill/>
          <a:ln w="9525">
            <a:noFill/>
          </a:ln>
        </p:spPr>
        <p:txBody>
          <a:bodyPr anchor="t">
            <a:spAutoFit/>
          </a:bodyPr>
          <a:lstStyle/>
          <a:p>
            <a:r>
              <a:rPr lang="zh-CN" altLang="en-US" sz="3200">
                <a:solidFill>
                  <a:srgbClr val="000000"/>
                </a:solidFill>
                <a:latin typeface="Arial" panose="020B0604020202020204" pitchFamily="34" charset="0"/>
                <a:ea typeface="黑体" panose="02010609060101010101" pitchFamily="2" charset="-122"/>
              </a:rPr>
              <a:t>通到</a:t>
            </a:r>
          </a:p>
        </p:txBody>
      </p:sp>
      <p:sp>
        <p:nvSpPr>
          <p:cNvPr id="32769" name="标题 46081"/>
          <p:cNvSpPr>
            <a:spLocks noGrp="1" noRot="1"/>
          </p:cNvSpPr>
          <p:nvPr>
            <p:ph type="title"/>
            <p:custDataLst>
              <p:tags r:id="rId10"/>
            </p:custDataLst>
          </p:nvPr>
        </p:nvSpPr>
        <p:spPr>
          <a:xfrm>
            <a:off x="1270" y="0"/>
            <a:ext cx="2468245" cy="981710"/>
          </a:xfrm>
        </p:spPr>
        <p:txBody>
          <a:bodyPr anchor="ctr"/>
          <a:lstStyle/>
          <a:p>
            <a:r>
              <a:rPr lang="zh-CN" altLang="en-US" sz="5330" b="1">
                <a:solidFill>
                  <a:srgbClr val="CC0000"/>
                </a:solidFill>
                <a:latin typeface="华文楷体" panose="02010600040101010101" charset="-122"/>
                <a:ea typeface="华文楷体" panose="02010600040101010101" charset="-122"/>
              </a:rPr>
              <a:t>第一段</a:t>
            </a:r>
          </a:p>
        </p:txBody>
      </p:sp>
      <p:cxnSp>
        <p:nvCxnSpPr>
          <p:cNvPr id="7" name="直接连接符 6"/>
          <p:cNvCxnSpPr/>
          <p:nvPr>
            <p:custDataLst>
              <p:tags r:id="rId11"/>
            </p:custDataLst>
          </p:nvPr>
        </p:nvCxnSpPr>
        <p:spPr>
          <a:xfrm flipV="1">
            <a:off x="862330" y="1303020"/>
            <a:ext cx="7522210" cy="13335"/>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
        <p:nvSpPr>
          <p:cNvPr id="8" name="矩形标注 7"/>
          <p:cNvSpPr/>
          <p:nvPr>
            <p:custDataLst>
              <p:tags r:id="rId12"/>
            </p:custDataLst>
          </p:nvPr>
        </p:nvSpPr>
        <p:spPr>
          <a:xfrm>
            <a:off x="3073400" y="0"/>
            <a:ext cx="4584065" cy="883920"/>
          </a:xfrm>
          <a:prstGeom prst="wedgeRectCallout">
            <a:avLst>
              <a:gd name="adj1" fmla="val -23112"/>
              <a:gd name="adj2" fmla="val 6587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90000"/>
              </a:lnSpc>
            </a:pPr>
            <a:r>
              <a:rPr lang="zh-CN" altLang="en-US" sz="3200"/>
              <a:t>总领全文：阿房宫兴建的历史条件及工程浩大。</a:t>
            </a:r>
          </a:p>
        </p:txBody>
      </p:sp>
      <p:cxnSp>
        <p:nvCxnSpPr>
          <p:cNvPr id="9" name="直接连接符 8"/>
          <p:cNvCxnSpPr/>
          <p:nvPr>
            <p:custDataLst>
              <p:tags r:id="rId13"/>
            </p:custDataLst>
          </p:nvPr>
        </p:nvCxnSpPr>
        <p:spPr>
          <a:xfrm>
            <a:off x="4078605" y="2565400"/>
            <a:ext cx="7416800" cy="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0" name="直接连接符 9"/>
          <p:cNvCxnSpPr/>
          <p:nvPr>
            <p:custDataLst>
              <p:tags r:id="rId14"/>
            </p:custDataLst>
          </p:nvPr>
        </p:nvCxnSpPr>
        <p:spPr>
          <a:xfrm>
            <a:off x="9047480" y="1413510"/>
            <a:ext cx="2139315" cy="1143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1" name="直接连接符 10"/>
          <p:cNvCxnSpPr/>
          <p:nvPr>
            <p:custDataLst>
              <p:tags r:id="rId15"/>
            </p:custDataLst>
          </p:nvPr>
        </p:nvCxnSpPr>
        <p:spPr>
          <a:xfrm flipV="1">
            <a:off x="609600" y="3717290"/>
            <a:ext cx="3469005" cy="762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2" name="直接连接符 11"/>
          <p:cNvCxnSpPr/>
          <p:nvPr>
            <p:custDataLst>
              <p:tags r:id="rId16"/>
            </p:custDataLst>
          </p:nvPr>
        </p:nvCxnSpPr>
        <p:spPr>
          <a:xfrm>
            <a:off x="609600" y="2565400"/>
            <a:ext cx="2964815" cy="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
        <p:nvSpPr>
          <p:cNvPr id="13" name="矩形标注 12"/>
          <p:cNvSpPr/>
          <p:nvPr>
            <p:custDataLst>
              <p:tags r:id="rId17"/>
            </p:custDataLst>
          </p:nvPr>
        </p:nvSpPr>
        <p:spPr>
          <a:xfrm>
            <a:off x="478790" y="4629150"/>
            <a:ext cx="3469005" cy="1053465"/>
          </a:xfrm>
          <a:prstGeom prst="wedgeRectCallout">
            <a:avLst>
              <a:gd name="adj1" fmla="val -19229"/>
              <a:gd name="adj2" fmla="val -241621"/>
            </a:avLst>
          </a:prstGeom>
          <a:solidFill>
            <a:schemeClr val="accent1">
              <a:alpha val="3200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90000"/>
              </a:lnSpc>
            </a:pPr>
            <a:r>
              <a:rPr lang="zh-CN" altLang="en-US" sz="3200">
                <a:solidFill>
                  <a:srgbClr val="FF0000"/>
                </a:solidFill>
              </a:rPr>
              <a:t>（夸张）占地之广</a:t>
            </a:r>
          </a:p>
          <a:p>
            <a:pPr algn="l">
              <a:lnSpc>
                <a:spcPct val="90000"/>
              </a:lnSpc>
            </a:pPr>
            <a:r>
              <a:rPr lang="zh-CN" altLang="en-US" sz="3200">
                <a:solidFill>
                  <a:srgbClr val="FF0000"/>
                </a:solidFill>
              </a:rPr>
              <a:t>（夸张）阁楼之高</a:t>
            </a:r>
          </a:p>
        </p:txBody>
      </p:sp>
      <p:sp>
        <p:nvSpPr>
          <p:cNvPr id="14" name="矩形标注 13"/>
          <p:cNvSpPr/>
          <p:nvPr>
            <p:custDataLst>
              <p:tags r:id="rId18"/>
            </p:custDataLst>
          </p:nvPr>
        </p:nvSpPr>
        <p:spPr>
          <a:xfrm>
            <a:off x="9335135" y="3451225"/>
            <a:ext cx="2160270" cy="1177925"/>
          </a:xfrm>
          <a:prstGeom prst="wedgeRectCallout">
            <a:avLst>
              <a:gd name="adj1" fmla="val -17195"/>
              <a:gd name="adj2" fmla="val -12164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200"/>
              <a:t>地理位置：依山傍水</a:t>
            </a:r>
          </a:p>
        </p:txBody>
      </p:sp>
      <p:sp>
        <p:nvSpPr>
          <p:cNvPr id="15" name="文本框 14"/>
          <p:cNvSpPr txBox="1"/>
          <p:nvPr>
            <p:custDataLst>
              <p:tags r:id="rId19"/>
            </p:custDataLst>
          </p:nvPr>
        </p:nvSpPr>
        <p:spPr>
          <a:xfrm>
            <a:off x="20320" y="6152515"/>
            <a:ext cx="12169775" cy="706755"/>
          </a:xfrm>
          <a:prstGeom prst="rect">
            <a:avLst/>
          </a:prstGeom>
          <a:solidFill>
            <a:srgbClr val="FF0000"/>
          </a:solidFill>
        </p:spPr>
        <p:txBody>
          <a:bodyPr wrap="square" rtlCol="0">
            <a:spAutoFit/>
          </a:bodyPr>
          <a:lstStyle/>
          <a:p>
            <a:pPr algn="ctr"/>
            <a:r>
              <a:rPr lang="zh-CN" altLang="en-US" sz="4000">
                <a:solidFill>
                  <a:schemeClr val="bg1"/>
                </a:solidFill>
              </a:rPr>
              <a:t>总写阿房宫的宏伟全貌</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6087"/>
                                        </p:tgtEl>
                                        <p:attrNameLst>
                                          <p:attrName>style.visibility</p:attrName>
                                        </p:attrNameLst>
                                      </p:cBhvr>
                                      <p:to>
                                        <p:strVal val="visible"/>
                                      </p:to>
                                    </p:set>
                                    <p:animEffect transition="in" filter="blinds(horizontal)">
                                      <p:cBhvr>
                                        <p:cTn id="17" dur="500"/>
                                        <p:tgtEl>
                                          <p:spTgt spid="4608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6089"/>
                                        </p:tgtEl>
                                        <p:attrNameLst>
                                          <p:attrName>style.visibility</p:attrName>
                                        </p:attrNameLst>
                                      </p:cBhvr>
                                      <p:to>
                                        <p:strVal val="visible"/>
                                      </p:to>
                                    </p:set>
                                    <p:animEffect transition="in" filter="blinds(horizontal)">
                                      <p:cBhvr>
                                        <p:cTn id="22" dur="500"/>
                                        <p:tgtEl>
                                          <p:spTgt spid="4608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6090"/>
                                        </p:tgtEl>
                                        <p:attrNameLst>
                                          <p:attrName>style.visibility</p:attrName>
                                        </p:attrNameLst>
                                      </p:cBhvr>
                                      <p:to>
                                        <p:strVal val="visible"/>
                                      </p:to>
                                    </p:set>
                                    <p:animEffect transition="in" filter="blinds(horizontal)">
                                      <p:cBhvr>
                                        <p:cTn id="27" dur="500"/>
                                        <p:tgtEl>
                                          <p:spTgt spid="46090"/>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46091"/>
                                        </p:tgtEl>
                                        <p:attrNameLst>
                                          <p:attrName>style.visibility</p:attrName>
                                        </p:attrNameLst>
                                      </p:cBhvr>
                                      <p:to>
                                        <p:strVal val="visible"/>
                                      </p:to>
                                    </p:set>
                                    <p:animEffect transition="in" filter="blinds(horizontal)">
                                      <p:cBhvr>
                                        <p:cTn id="32" dur="500"/>
                                        <p:tgtEl>
                                          <p:spTgt spid="46091"/>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46092"/>
                                        </p:tgtEl>
                                        <p:attrNameLst>
                                          <p:attrName>style.visibility</p:attrName>
                                        </p:attrNameLst>
                                      </p:cBhvr>
                                      <p:to>
                                        <p:strVal val="visible"/>
                                      </p:to>
                                    </p:set>
                                    <p:animEffect transition="in" filter="blinds(horizontal)">
                                      <p:cBhvr>
                                        <p:cTn id="37" dur="500"/>
                                        <p:tgtEl>
                                          <p:spTgt spid="46092"/>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blinds(horizontal)">
                                      <p:cBhvr>
                                        <p:cTn id="42" dur="500"/>
                                        <p:tgtEl>
                                          <p:spTgt spid="4"/>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 presetClass="entr" presetSubtype="0" fill="hold" nodeType="clickEffect">
                                  <p:stCondLst>
                                    <p:cond delay="0"/>
                                  </p:stCondLst>
                                  <p:childTnLst>
                                    <p:set>
                                      <p:cBhvr>
                                        <p:cTn id="46" dur="1" fill="hold">
                                          <p:stCondLst>
                                            <p:cond delay="0"/>
                                          </p:stCondLst>
                                        </p:cTn>
                                        <p:tgtEl>
                                          <p:spTgt spid="7"/>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afterGroup">
                            <p:stCondLst>
                              <p:cond delay="0"/>
                            </p:stCondLst>
                            <p:childTnLst>
                              <p:par>
                                <p:cTn id="49" presetID="24" presetClass="entr" presetSubtype="0" fill="hold" grpId="0" nodeType="clickEffect">
                                  <p:stCondLst>
                                    <p:cond delay="0"/>
                                  </p:stCondLst>
                                  <p:childTnLst>
                                    <p:set>
                                      <p:cBhvr>
                                        <p:cTn id="50" dur="1" fill="hold">
                                          <p:stCondLst>
                                            <p:cond delay="0"/>
                                          </p:stCondLst>
                                        </p:cTn>
                                        <p:tgtEl>
                                          <p:spTgt spid="8"/>
                                        </p:tgtEl>
                                        <p:attrNameLst>
                                          <p:attrName>style.visibility</p:attrName>
                                        </p:attrNameLst>
                                      </p:cBhvr>
                                      <p:to>
                                        <p:strVal val="visible"/>
                                      </p:to>
                                    </p:set>
                                    <p:anim to="" calcmode="lin" valueType="num">
                                      <p:cBhvr>
                                        <p:cTn id="51" dur="1" fill="hold"/>
                                        <p:tgtEl>
                                          <p:spTgt spid="8"/>
                                        </p:tgtEl>
                                      </p:cBhvr>
                                    </p:anim>
                                  </p:childTnLst>
                                </p:cTn>
                              </p:par>
                            </p:childTnLst>
                          </p:cTn>
                        </p:par>
                      </p:childTnLst>
                    </p:cTn>
                  </p:par>
                  <p:par>
                    <p:cTn id="52" fill="hold" nodeType="clickPar">
                      <p:stCondLst>
                        <p:cond delay="indefinite"/>
                      </p:stCondLst>
                      <p:childTnLst>
                        <p:par>
                          <p:cTn id="53" fill="hold" nodeType="afterGroup">
                            <p:stCondLst>
                              <p:cond delay="0"/>
                            </p:stCondLst>
                            <p:childTnLst>
                              <p:par>
                                <p:cTn id="54" presetID="1" presetClass="entr" presetSubtype="0" fill="hold" nodeType="clickEffect">
                                  <p:stCondLst>
                                    <p:cond delay="0"/>
                                  </p:stCondLst>
                                  <p:childTnLst>
                                    <p:set>
                                      <p:cBhvr>
                                        <p:cTn id="55" dur="1" fill="hold">
                                          <p:stCondLst>
                                            <p:cond delay="0"/>
                                          </p:stCondLst>
                                        </p:cTn>
                                        <p:tgtEl>
                                          <p:spTgt spid="10"/>
                                        </p:tgtEl>
                                        <p:attrNameLst>
                                          <p:attrName>style.visibility</p:attrName>
                                        </p:attrNameLst>
                                      </p:cBhvr>
                                      <p:to>
                                        <p:strVal val="visible"/>
                                      </p:to>
                                    </p:set>
                                  </p:childTnLst>
                                </p:cTn>
                              </p:par>
                              <p:par>
                                <p:cTn id="56" presetID="1" presetClass="entr" presetSubtype="0" fill="hold" nodeType="withEffect">
                                  <p:stCondLst>
                                    <p:cond delay="0"/>
                                  </p:stCondLst>
                                  <p:childTnLst>
                                    <p:set>
                                      <p:cBhvr>
                                        <p:cTn id="57" dur="1" fill="hold">
                                          <p:stCondLst>
                                            <p:cond delay="0"/>
                                          </p:stCondLst>
                                        </p:cTn>
                                        <p:tgtEl>
                                          <p:spTgt spid="12"/>
                                        </p:tgtEl>
                                        <p:attrNameLst>
                                          <p:attrName>style.visibility</p:attrName>
                                        </p:attrNameLst>
                                      </p:cBhvr>
                                      <p:to>
                                        <p:strVal val="visible"/>
                                      </p:to>
                                    </p:set>
                                  </p:childTnLst>
                                </p:cTn>
                              </p:par>
                            </p:childTnLst>
                          </p:cTn>
                        </p:par>
                      </p:childTnLst>
                    </p:cTn>
                  </p:par>
                  <p:par>
                    <p:cTn id="58" fill="hold" nodeType="clickPar">
                      <p:stCondLst>
                        <p:cond delay="indefinite"/>
                      </p:stCondLst>
                      <p:childTnLst>
                        <p:par>
                          <p:cTn id="59" fill="hold" nodeType="afterGroup">
                            <p:stCondLst>
                              <p:cond delay="0"/>
                            </p:stCondLst>
                            <p:childTnLst>
                              <p:par>
                                <p:cTn id="60" presetID="24" presetClass="entr" presetSubtype="0" fill="hold" grpId="1" nodeType="clickEffect">
                                  <p:stCondLst>
                                    <p:cond delay="0"/>
                                  </p:stCondLst>
                                  <p:childTnLst>
                                    <p:set>
                                      <p:cBhvr>
                                        <p:cTn id="61" dur="1" fill="hold">
                                          <p:stCondLst>
                                            <p:cond delay="0"/>
                                          </p:stCondLst>
                                        </p:cTn>
                                        <p:tgtEl>
                                          <p:spTgt spid="13"/>
                                        </p:tgtEl>
                                        <p:attrNameLst>
                                          <p:attrName>style.visibility</p:attrName>
                                        </p:attrNameLst>
                                      </p:cBhvr>
                                      <p:to>
                                        <p:strVal val="visible"/>
                                      </p:to>
                                    </p:set>
                                    <p:anim to="" calcmode="lin" valueType="num">
                                      <p:cBhvr>
                                        <p:cTn id="62" dur="1" fill="hold"/>
                                        <p:tgtEl>
                                          <p:spTgt spid="13"/>
                                        </p:tgtEl>
                                      </p:cBhvr>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1" presetClass="entr" presetSubtype="0" fill="hold" nodeType="clickEffect">
                                  <p:stCondLst>
                                    <p:cond delay="0"/>
                                  </p:stCondLst>
                                  <p:childTnLst>
                                    <p:set>
                                      <p:cBhvr>
                                        <p:cTn id="66" dur="1" fill="hold">
                                          <p:stCondLst>
                                            <p:cond delay="0"/>
                                          </p:stCondLst>
                                        </p:cTn>
                                        <p:tgtEl>
                                          <p:spTgt spid="9"/>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11"/>
                                        </p:tgtEl>
                                        <p:attrNameLst>
                                          <p:attrName>style.visibility</p:attrName>
                                        </p:attrNameLst>
                                      </p:cBhvr>
                                      <p:to>
                                        <p:strVal val="visible"/>
                                      </p:to>
                                    </p:set>
                                  </p:childTnLst>
                                </p:cTn>
                              </p:par>
                            </p:childTnLst>
                          </p:cTn>
                        </p:par>
                      </p:childTnLst>
                    </p:cTn>
                  </p:par>
                  <p:par>
                    <p:cTn id="69" fill="hold" nodeType="clickPar">
                      <p:stCondLst>
                        <p:cond delay="indefinite"/>
                      </p:stCondLst>
                      <p:childTnLst>
                        <p:par>
                          <p:cTn id="70" fill="hold" nodeType="afterGroup">
                            <p:stCondLst>
                              <p:cond delay="0"/>
                            </p:stCondLst>
                            <p:childTnLst>
                              <p:par>
                                <p:cTn id="71" presetID="24" presetClass="entr" presetSubtype="0" fill="hold" grpId="0" nodeType="clickEffect">
                                  <p:stCondLst>
                                    <p:cond delay="0"/>
                                  </p:stCondLst>
                                  <p:childTnLst>
                                    <p:set>
                                      <p:cBhvr>
                                        <p:cTn id="72" dur="1" fill="hold">
                                          <p:stCondLst>
                                            <p:cond delay="0"/>
                                          </p:stCondLst>
                                        </p:cTn>
                                        <p:tgtEl>
                                          <p:spTgt spid="14"/>
                                        </p:tgtEl>
                                        <p:attrNameLst>
                                          <p:attrName>style.visibility</p:attrName>
                                        </p:attrNameLst>
                                      </p:cBhvr>
                                      <p:to>
                                        <p:strVal val="visible"/>
                                      </p:to>
                                    </p:set>
                                    <p:anim to="" calcmode="lin" valueType="num">
                                      <p:cBhvr>
                                        <p:cTn id="73" dur="1" fill="hold"/>
                                        <p:tgtEl>
                                          <p:spTgt spid="14"/>
                                        </p:tgtEl>
                                      </p:cBhvr>
                                    </p:anim>
                                  </p:childTnLst>
                                </p:cTn>
                              </p:par>
                            </p:childTnLst>
                          </p:cTn>
                        </p:par>
                      </p:childTnLst>
                    </p:cTn>
                  </p:par>
                  <p:par>
                    <p:cTn id="74" fill="hold" nodeType="clickPar">
                      <p:stCondLst>
                        <p:cond delay="indefinite"/>
                      </p:stCondLst>
                      <p:childTnLst>
                        <p:par>
                          <p:cTn id="75" fill="hold" nodeType="afterGroup">
                            <p:stCondLst>
                              <p:cond delay="0"/>
                            </p:stCondLst>
                            <p:childTnLst>
                              <p:par>
                                <p:cTn id="76" presetID="24" presetClass="entr" presetSubtype="0" fill="hold" grpId="0" nodeType="clickEffect">
                                  <p:stCondLst>
                                    <p:cond delay="0"/>
                                  </p:stCondLst>
                                  <p:childTnLst>
                                    <p:set>
                                      <p:cBhvr>
                                        <p:cTn id="77" dur="1" fill="hold">
                                          <p:stCondLst>
                                            <p:cond delay="0"/>
                                          </p:stCondLst>
                                        </p:cTn>
                                        <p:tgtEl>
                                          <p:spTgt spid="15"/>
                                        </p:tgtEl>
                                        <p:attrNameLst>
                                          <p:attrName>style.visibility</p:attrName>
                                        </p:attrNameLst>
                                      </p:cBhvr>
                                      <p:to>
                                        <p:strVal val="visible"/>
                                      </p:to>
                                    </p:set>
                                    <p:anim to="" calcmode="lin" valueType="num">
                                      <p:cBhvr>
                                        <p:cTn id="78" dur="1" fill="hold"/>
                                        <p:tgtEl>
                                          <p:spTgt spid="1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46087" grpId="0"/>
      <p:bldP spid="46089" grpId="0"/>
      <p:bldP spid="46090" grpId="0"/>
      <p:bldP spid="46091" grpId="0"/>
      <p:bldP spid="46092" grpId="0"/>
      <p:bldP spid="8" grpId="0" animBg="1"/>
      <p:bldP spid="13" grpId="1" animBg="1"/>
      <p:bldP spid="14" grpId="0" animBg="1"/>
      <p:bldP spid="15"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56282" y="492159"/>
            <a:ext cx="11208962" cy="4284310"/>
          </a:xfrm>
        </p:spPr>
        <p:txBody>
          <a:bodyPr/>
          <a:lstStyle/>
          <a:p>
            <a:pPr algn="l">
              <a:lnSpc>
                <a:spcPct val="200000"/>
              </a:lnSpc>
            </a:pPr>
            <a:r>
              <a:rPr lang="zh-CN" altLang="en-US" sz="3735" b="1">
                <a:solidFill>
                  <a:schemeClr val="tx1"/>
                </a:solidFill>
                <a:latin typeface="黑体" panose="02010609060101010101" pitchFamily="2" charset="-122"/>
                <a:ea typeface="黑体" panose="02010609060101010101" pitchFamily="2" charset="-122"/>
                <a:cs typeface="+mn-cs"/>
                <a:sym typeface="+mn-ea"/>
              </a:rPr>
              <a:t>五步一楼，十步一阁；廊</a:t>
            </a:r>
            <a:r>
              <a:rPr lang="zh-CN" altLang="en-US" sz="3735" b="1">
                <a:solidFill>
                  <a:srgbClr val="FF0000"/>
                </a:solidFill>
                <a:latin typeface="黑体" panose="02010609060101010101" pitchFamily="2" charset="-122"/>
                <a:ea typeface="黑体" panose="02010609060101010101" pitchFamily="2" charset="-122"/>
                <a:cs typeface="+mn-cs"/>
                <a:sym typeface="+mn-ea"/>
              </a:rPr>
              <a:t>腰</a:t>
            </a:r>
            <a:r>
              <a:rPr lang="zh-CN" altLang="en-US" sz="3735" b="1">
                <a:solidFill>
                  <a:schemeClr val="tx1"/>
                </a:solidFill>
                <a:latin typeface="黑体" panose="02010609060101010101" pitchFamily="2" charset="-122"/>
                <a:ea typeface="黑体" panose="02010609060101010101" pitchFamily="2" charset="-122"/>
                <a:cs typeface="+mn-cs"/>
                <a:sym typeface="+mn-ea"/>
              </a:rPr>
              <a:t>缦回，檐</a:t>
            </a:r>
            <a:r>
              <a:rPr lang="zh-CN" altLang="en-US" sz="3735" b="1">
                <a:solidFill>
                  <a:srgbClr val="FF0000"/>
                </a:solidFill>
                <a:latin typeface="黑体" panose="02010609060101010101" pitchFamily="2" charset="-122"/>
                <a:ea typeface="黑体" panose="02010609060101010101" pitchFamily="2" charset="-122"/>
                <a:cs typeface="+mn-cs"/>
                <a:sym typeface="+mn-ea"/>
              </a:rPr>
              <a:t>牙</a:t>
            </a:r>
            <a:r>
              <a:rPr lang="zh-CN" altLang="en-US" sz="3735" b="1">
                <a:solidFill>
                  <a:schemeClr val="tx1"/>
                </a:solidFill>
                <a:latin typeface="黑体" panose="02010609060101010101" pitchFamily="2" charset="-122"/>
                <a:ea typeface="黑体" panose="02010609060101010101" pitchFamily="2" charset="-122"/>
                <a:cs typeface="+mn-cs"/>
                <a:sym typeface="+mn-ea"/>
              </a:rPr>
              <a:t>高啄；各</a:t>
            </a:r>
            <a:br>
              <a:rPr lang="zh-CN" altLang="en-US" sz="3735" b="1">
                <a:solidFill>
                  <a:schemeClr val="tx1"/>
                </a:solidFill>
                <a:latin typeface="黑体" panose="02010609060101010101" pitchFamily="2" charset="-122"/>
                <a:ea typeface="黑体" panose="02010609060101010101" pitchFamily="2" charset="-122"/>
                <a:cs typeface="+mn-cs"/>
                <a:sym typeface="+mn-ea"/>
              </a:rPr>
            </a:br>
            <a:r>
              <a:rPr lang="zh-CN" altLang="en-US" sz="3735" b="1">
                <a:solidFill>
                  <a:srgbClr val="CC0000"/>
                </a:solidFill>
                <a:latin typeface="黑体" panose="02010609060101010101" pitchFamily="2" charset="-122"/>
                <a:ea typeface="黑体" panose="02010609060101010101" pitchFamily="2" charset="-122"/>
                <a:cs typeface="+mn-cs"/>
                <a:sym typeface="+mn-ea"/>
              </a:rPr>
              <a:t>抱</a:t>
            </a:r>
            <a:r>
              <a:rPr lang="zh-CN" altLang="en-US" sz="3735" b="1">
                <a:solidFill>
                  <a:schemeClr val="tx1"/>
                </a:solidFill>
                <a:latin typeface="黑体" panose="02010609060101010101" pitchFamily="2" charset="-122"/>
                <a:ea typeface="黑体" panose="02010609060101010101" pitchFamily="2" charset="-122"/>
                <a:cs typeface="+mn-cs"/>
                <a:sym typeface="+mn-ea"/>
              </a:rPr>
              <a:t>地势，</a:t>
            </a:r>
            <a:r>
              <a:rPr lang="zh-CN" altLang="en-US" sz="3735" b="1">
                <a:solidFill>
                  <a:srgbClr val="CC0000"/>
                </a:solidFill>
                <a:latin typeface="黑体" panose="02010609060101010101" pitchFamily="2" charset="-122"/>
                <a:ea typeface="黑体" panose="02010609060101010101" pitchFamily="2" charset="-122"/>
                <a:cs typeface="+mn-cs"/>
                <a:sym typeface="+mn-ea"/>
              </a:rPr>
              <a:t>钩心斗角</a:t>
            </a:r>
            <a:r>
              <a:rPr lang="zh-CN" altLang="en-US" sz="3735" b="1">
                <a:solidFill>
                  <a:schemeClr val="tx1"/>
                </a:solidFill>
                <a:latin typeface="黑体" panose="02010609060101010101" pitchFamily="2" charset="-122"/>
                <a:ea typeface="黑体" panose="02010609060101010101" pitchFamily="2" charset="-122"/>
                <a:cs typeface="+mn-cs"/>
                <a:sym typeface="+mn-ea"/>
              </a:rPr>
              <a:t>。</a:t>
            </a:r>
            <a:r>
              <a:rPr lang="zh-CN" altLang="en-US" sz="3735" b="1">
                <a:solidFill>
                  <a:schemeClr val="tx1"/>
                </a:solidFill>
                <a:latin typeface="+mn-lt"/>
                <a:ea typeface="黑体" panose="02010609060101010101" pitchFamily="2" charset="-122"/>
                <a:cs typeface="+mn-cs"/>
                <a:sym typeface="+mn-ea"/>
              </a:rPr>
              <a:t>盘盘焉，囷囷焉，</a:t>
            </a:r>
            <a:r>
              <a:rPr lang="zh-CN" altLang="en-US" sz="3735" b="1">
                <a:solidFill>
                  <a:srgbClr val="CC0000"/>
                </a:solidFill>
                <a:latin typeface="+mn-lt"/>
                <a:ea typeface="黑体" panose="02010609060101010101" pitchFamily="2" charset="-122"/>
                <a:cs typeface="+mn-cs"/>
                <a:sym typeface="+mn-ea"/>
              </a:rPr>
              <a:t>蜂房水涡</a:t>
            </a:r>
            <a:r>
              <a:rPr lang="zh-CN" altLang="en-US" sz="3735" b="1">
                <a:solidFill>
                  <a:schemeClr val="tx1"/>
                </a:solidFill>
                <a:latin typeface="+mn-lt"/>
                <a:ea typeface="黑体" panose="02010609060101010101" pitchFamily="2" charset="-122"/>
                <a:cs typeface="+mn-cs"/>
                <a:sym typeface="+mn-ea"/>
              </a:rPr>
              <a:t>，矗不知其几千万</a:t>
            </a:r>
            <a:r>
              <a:rPr lang="zh-CN" altLang="en-US" sz="3735" b="1">
                <a:solidFill>
                  <a:srgbClr val="CC0000"/>
                </a:solidFill>
                <a:latin typeface="+mn-lt"/>
                <a:ea typeface="黑体" panose="02010609060101010101" pitchFamily="2" charset="-122"/>
                <a:cs typeface="+mn-cs"/>
                <a:sym typeface="+mn-ea"/>
              </a:rPr>
              <a:t>落</a:t>
            </a:r>
            <a:r>
              <a:rPr lang="zh-CN" altLang="en-US" sz="3735" b="1">
                <a:solidFill>
                  <a:schemeClr val="tx1"/>
                </a:solidFill>
                <a:latin typeface="+mn-lt"/>
                <a:ea typeface="黑体" panose="02010609060101010101" pitchFamily="2" charset="-122"/>
                <a:cs typeface="+mn-cs"/>
                <a:sym typeface="+mn-ea"/>
              </a:rPr>
              <a:t>。</a:t>
            </a:r>
            <a:r>
              <a:rPr lang="zh-CN" altLang="en-US" sz="3735" b="1" u="sng">
                <a:solidFill>
                  <a:schemeClr val="tx1"/>
                </a:solidFill>
                <a:latin typeface="+mn-lt"/>
                <a:ea typeface="黑体" panose="02010609060101010101" pitchFamily="2" charset="-122"/>
                <a:cs typeface="+mn-cs"/>
                <a:sym typeface="+mn-ea"/>
              </a:rPr>
              <a:t>长桥卧波</a:t>
            </a:r>
            <a:r>
              <a:rPr lang="zh-CN" altLang="en-US" sz="3735" b="1">
                <a:solidFill>
                  <a:schemeClr val="tx1"/>
                </a:solidFill>
                <a:latin typeface="+mn-lt"/>
                <a:ea typeface="黑体" panose="02010609060101010101" pitchFamily="2" charset="-122"/>
                <a:cs typeface="+mn-cs"/>
                <a:sym typeface="+mn-ea"/>
              </a:rPr>
              <a:t>，未云何</a:t>
            </a:r>
            <a:r>
              <a:rPr lang="zh-CN" altLang="en-US" sz="3735" b="1">
                <a:solidFill>
                  <a:schemeClr val="hlink"/>
                </a:solidFill>
                <a:latin typeface="+mn-lt"/>
                <a:ea typeface="黑体" panose="02010609060101010101" pitchFamily="2" charset="-122"/>
                <a:cs typeface="+mn-cs"/>
                <a:sym typeface="+mn-ea"/>
              </a:rPr>
              <a:t>龙</a:t>
            </a:r>
            <a:r>
              <a:rPr lang="zh-CN" altLang="en-US" sz="3735" b="1">
                <a:solidFill>
                  <a:schemeClr val="tx1"/>
                </a:solidFill>
                <a:latin typeface="+mn-lt"/>
                <a:ea typeface="黑体" panose="02010609060101010101" pitchFamily="2" charset="-122"/>
                <a:cs typeface="+mn-cs"/>
                <a:sym typeface="+mn-ea"/>
              </a:rPr>
              <a:t>？</a:t>
            </a:r>
            <a:r>
              <a:rPr lang="zh-CN" altLang="en-US" sz="3735" b="1" u="sng">
                <a:solidFill>
                  <a:schemeClr val="tx1"/>
                </a:solidFill>
                <a:latin typeface="+mn-lt"/>
                <a:ea typeface="黑体" panose="02010609060101010101" pitchFamily="2" charset="-122"/>
                <a:cs typeface="+mn-cs"/>
                <a:sym typeface="+mn-ea"/>
              </a:rPr>
              <a:t>复道行空</a:t>
            </a:r>
            <a:r>
              <a:rPr lang="zh-CN" altLang="en-US" sz="3735" b="1">
                <a:solidFill>
                  <a:schemeClr val="tx1"/>
                </a:solidFill>
                <a:latin typeface="+mn-lt"/>
                <a:ea typeface="黑体" panose="02010609060101010101" pitchFamily="2" charset="-122"/>
                <a:cs typeface="+mn-cs"/>
                <a:sym typeface="+mn-ea"/>
              </a:rPr>
              <a:t>，不霁何</a:t>
            </a:r>
            <a:r>
              <a:rPr lang="zh-CN" altLang="en-US" sz="3735" b="1">
                <a:solidFill>
                  <a:schemeClr val="hlink"/>
                </a:solidFill>
                <a:latin typeface="+mn-lt"/>
                <a:ea typeface="黑体" panose="02010609060101010101" pitchFamily="2" charset="-122"/>
                <a:cs typeface="+mn-cs"/>
                <a:sym typeface="+mn-ea"/>
              </a:rPr>
              <a:t>虹</a:t>
            </a:r>
            <a:r>
              <a:rPr lang="zh-CN" altLang="en-US" sz="3735" b="1">
                <a:solidFill>
                  <a:schemeClr val="tx1"/>
                </a:solidFill>
                <a:latin typeface="+mn-lt"/>
                <a:ea typeface="黑体" panose="02010609060101010101" pitchFamily="2" charset="-122"/>
                <a:cs typeface="+mn-cs"/>
                <a:sym typeface="+mn-ea"/>
              </a:rPr>
              <a:t>？高低冥迷，不知西东。</a:t>
            </a:r>
            <a:endParaRPr lang="zh-CN" altLang="en-US"/>
          </a:p>
        </p:txBody>
      </p:sp>
      <p:sp>
        <p:nvSpPr>
          <p:cNvPr id="46093" name="文本框 46092"/>
          <p:cNvSpPr txBox="1"/>
          <p:nvPr>
            <p:custDataLst>
              <p:tags r:id="rId2"/>
            </p:custDataLst>
          </p:nvPr>
        </p:nvSpPr>
        <p:spPr>
          <a:xfrm>
            <a:off x="5027295" y="1211580"/>
            <a:ext cx="6403340" cy="583565"/>
          </a:xfrm>
          <a:prstGeom prst="rect">
            <a:avLst/>
          </a:prstGeom>
          <a:noFill/>
          <a:ln w="9525">
            <a:noFill/>
          </a:ln>
        </p:spPr>
        <p:txBody>
          <a:bodyPr wrap="square" anchor="t">
            <a:spAutoFit/>
          </a:bodyPr>
          <a:lstStyle/>
          <a:p>
            <a:pPr algn="l"/>
            <a:r>
              <a:rPr lang="zh-CN" altLang="en-US" sz="3200">
                <a:solidFill>
                  <a:srgbClr val="000000"/>
                </a:solidFill>
                <a:latin typeface="Arial" panose="020B0604020202020204" pitchFamily="34" charset="0"/>
                <a:ea typeface="黑体" panose="02010609060101010101" pitchFamily="2" charset="-122"/>
                <a:sym typeface="+mn-ea"/>
              </a:rPr>
              <a:t>名作状</a:t>
            </a:r>
            <a:r>
              <a:rPr lang="zh-CN" altLang="en-US" sz="3200">
                <a:solidFill>
                  <a:srgbClr val="000000"/>
                </a:solidFill>
                <a:latin typeface="Arial" panose="020B0604020202020204" pitchFamily="34" charset="0"/>
                <a:ea typeface="黑体" panose="02010609060101010101" pitchFamily="2" charset="-122"/>
              </a:rPr>
              <a:t>，像腰带一样、像鸟嘴一样</a:t>
            </a:r>
          </a:p>
        </p:txBody>
      </p:sp>
      <p:sp>
        <p:nvSpPr>
          <p:cNvPr id="4" name="文本框 3"/>
          <p:cNvSpPr txBox="1"/>
          <p:nvPr>
            <p:custDataLst>
              <p:tags r:id="rId3"/>
            </p:custDataLst>
          </p:nvPr>
        </p:nvSpPr>
        <p:spPr>
          <a:xfrm>
            <a:off x="361470" y="2342262"/>
            <a:ext cx="995680" cy="583565"/>
          </a:xfrm>
          <a:prstGeom prst="rect">
            <a:avLst/>
          </a:prstGeom>
          <a:noFill/>
          <a:ln w="9525">
            <a:noFill/>
          </a:ln>
        </p:spPr>
        <p:txBody>
          <a:bodyPr wrap="none" anchor="t">
            <a:spAutoFit/>
          </a:bodyPr>
          <a:lstStyle/>
          <a:p>
            <a:pPr algn="l">
              <a:buClrTx/>
              <a:buSzTx/>
              <a:buFontTx/>
            </a:pPr>
            <a:r>
              <a:rPr lang="zh-CN" altLang="en-US" sz="3200">
                <a:solidFill>
                  <a:srgbClr val="000000"/>
                </a:solidFill>
                <a:latin typeface="Arial" panose="020B0604020202020204" pitchFamily="34" charset="0"/>
                <a:ea typeface="黑体" panose="02010609060101010101" pitchFamily="2" charset="-122"/>
              </a:rPr>
              <a:t>随着</a:t>
            </a:r>
          </a:p>
        </p:txBody>
      </p:sp>
      <p:sp>
        <p:nvSpPr>
          <p:cNvPr id="82949" name="文本框 82948"/>
          <p:cNvSpPr txBox="1"/>
          <p:nvPr>
            <p:custDataLst>
              <p:tags r:id="rId4"/>
            </p:custDataLst>
          </p:nvPr>
        </p:nvSpPr>
        <p:spPr>
          <a:xfrm>
            <a:off x="6958748" y="2370621"/>
            <a:ext cx="6606354" cy="534035"/>
          </a:xfrm>
          <a:prstGeom prst="rect">
            <a:avLst/>
          </a:prstGeom>
          <a:noFill/>
          <a:ln w="9525">
            <a:noFill/>
          </a:ln>
        </p:spPr>
        <p:txBody>
          <a:bodyPr wrap="square" anchor="t">
            <a:spAutoFit/>
          </a:bodyPr>
          <a:lstStyle/>
          <a:p>
            <a:pPr>
              <a:lnSpc>
                <a:spcPct val="90000"/>
              </a:lnSpc>
            </a:pPr>
            <a:r>
              <a:rPr lang="en-US" altLang="zh-CN" sz="3200">
                <a:solidFill>
                  <a:srgbClr val="000000"/>
                </a:solidFill>
                <a:latin typeface="Arial" panose="020B0604020202020204" pitchFamily="34" charset="0"/>
                <a:ea typeface="黑体" panose="02010609060101010101" pitchFamily="2" charset="-122"/>
              </a:rPr>
              <a:t> </a:t>
            </a:r>
            <a:r>
              <a:rPr lang="zh-CN" altLang="en-US" sz="3200">
                <a:solidFill>
                  <a:srgbClr val="000000"/>
                </a:solidFill>
                <a:latin typeface="Arial" panose="020B0604020202020204" pitchFamily="34" charset="0"/>
                <a:ea typeface="黑体" panose="02010609060101010101" pitchFamily="2" charset="-122"/>
              </a:rPr>
              <a:t>像蜂房一样，像水涡一样</a:t>
            </a:r>
          </a:p>
        </p:txBody>
      </p:sp>
      <p:sp>
        <p:nvSpPr>
          <p:cNvPr id="82951" name="文本框 82950"/>
          <p:cNvSpPr txBox="1"/>
          <p:nvPr>
            <p:custDataLst>
              <p:tags r:id="rId5"/>
            </p:custDataLst>
          </p:nvPr>
        </p:nvSpPr>
        <p:spPr>
          <a:xfrm>
            <a:off x="3286515" y="3463273"/>
            <a:ext cx="589280" cy="583565"/>
          </a:xfrm>
          <a:prstGeom prst="rect">
            <a:avLst/>
          </a:prstGeom>
          <a:noFill/>
          <a:ln w="9525">
            <a:noFill/>
          </a:ln>
        </p:spPr>
        <p:txBody>
          <a:bodyPr wrap="none" anchor="t">
            <a:spAutoFit/>
          </a:bodyPr>
          <a:lstStyle/>
          <a:p>
            <a:r>
              <a:rPr lang="zh-CN" altLang="en-US" sz="3200">
                <a:solidFill>
                  <a:srgbClr val="000000"/>
                </a:solidFill>
                <a:latin typeface="Arial" panose="020B0604020202020204" pitchFamily="34" charset="0"/>
                <a:ea typeface="黑体" panose="02010609060101010101" pitchFamily="2" charset="-122"/>
              </a:rPr>
              <a:t>座</a:t>
            </a:r>
          </a:p>
        </p:txBody>
      </p:sp>
      <p:sp>
        <p:nvSpPr>
          <p:cNvPr id="82954" name="文本框 82953"/>
          <p:cNvSpPr txBox="1"/>
          <p:nvPr>
            <p:custDataLst>
              <p:tags r:id="rId6"/>
            </p:custDataLst>
          </p:nvPr>
        </p:nvSpPr>
        <p:spPr>
          <a:xfrm>
            <a:off x="6371838" y="3480000"/>
            <a:ext cx="3027680" cy="583565"/>
          </a:xfrm>
          <a:prstGeom prst="rect">
            <a:avLst/>
          </a:prstGeom>
          <a:noFill/>
          <a:ln w="9525">
            <a:noFill/>
          </a:ln>
        </p:spPr>
        <p:txBody>
          <a:bodyPr wrap="none" anchor="t">
            <a:spAutoFit/>
          </a:bodyPr>
          <a:lstStyle/>
          <a:p>
            <a:r>
              <a:rPr lang="zh-CN" altLang="en-US" sz="3200">
                <a:solidFill>
                  <a:srgbClr val="000000"/>
                </a:solidFill>
                <a:latin typeface="Arial" panose="020B0604020202020204" pitchFamily="34" charset="0"/>
                <a:ea typeface="黑体" panose="02010609060101010101" pitchFamily="2" charset="-122"/>
              </a:rPr>
              <a:t>名作动，出现龙</a:t>
            </a:r>
          </a:p>
        </p:txBody>
      </p:sp>
      <p:sp>
        <p:nvSpPr>
          <p:cNvPr id="82955" name="文本框 82954"/>
          <p:cNvSpPr txBox="1"/>
          <p:nvPr>
            <p:custDataLst>
              <p:tags r:id="rId7"/>
            </p:custDataLst>
          </p:nvPr>
        </p:nvSpPr>
        <p:spPr>
          <a:xfrm>
            <a:off x="361470" y="4581567"/>
            <a:ext cx="3434080" cy="583565"/>
          </a:xfrm>
          <a:prstGeom prst="rect">
            <a:avLst/>
          </a:prstGeom>
          <a:noFill/>
          <a:ln w="9525">
            <a:noFill/>
          </a:ln>
        </p:spPr>
        <p:txBody>
          <a:bodyPr wrap="none" anchor="t">
            <a:spAutoFit/>
          </a:bodyPr>
          <a:lstStyle/>
          <a:p>
            <a:r>
              <a:rPr lang="zh-CN" altLang="en-US" sz="3200">
                <a:solidFill>
                  <a:srgbClr val="000000"/>
                </a:solidFill>
                <a:latin typeface="Arial" panose="020B0604020202020204" pitchFamily="34" charset="0"/>
                <a:ea typeface="黑体" panose="02010609060101010101" pitchFamily="2" charset="-122"/>
              </a:rPr>
              <a:t>名作动，出现彩虹</a:t>
            </a:r>
          </a:p>
        </p:txBody>
      </p:sp>
      <p:sp>
        <p:nvSpPr>
          <p:cNvPr id="46095" name="文本框 46094"/>
          <p:cNvSpPr txBox="1"/>
          <p:nvPr>
            <p:custDataLst>
              <p:tags r:id="rId8"/>
            </p:custDataLst>
          </p:nvPr>
        </p:nvSpPr>
        <p:spPr>
          <a:xfrm>
            <a:off x="1747561" y="2344332"/>
            <a:ext cx="3840480" cy="583565"/>
          </a:xfrm>
          <a:prstGeom prst="rect">
            <a:avLst/>
          </a:prstGeom>
          <a:noFill/>
          <a:ln w="9525">
            <a:noFill/>
          </a:ln>
        </p:spPr>
        <p:txBody>
          <a:bodyPr wrap="none" anchor="t">
            <a:spAutoFit/>
          </a:bodyPr>
          <a:lstStyle/>
          <a:p>
            <a:r>
              <a:rPr lang="zh-CN" altLang="en-US" sz="3200">
                <a:solidFill>
                  <a:srgbClr val="000000"/>
                </a:solidFill>
                <a:latin typeface="Arial" panose="020B0604020202020204" pitchFamily="34" charset="0"/>
                <a:ea typeface="黑体" panose="02010609060101010101" pitchFamily="2" charset="-122"/>
              </a:rPr>
              <a:t>参差错落，精致工巧</a:t>
            </a:r>
            <a:endParaRPr lang="zh-CN" altLang="en-US" sz="3200" b="1">
              <a:solidFill>
                <a:schemeClr val="tx1"/>
              </a:solidFill>
              <a:latin typeface="Arial" panose="020B0604020202020204" pitchFamily="34" charset="0"/>
              <a:ea typeface="黑体" panose="02010609060101010101" pitchFamily="2" charset="-122"/>
            </a:endParaRPr>
          </a:p>
        </p:txBody>
      </p:sp>
      <p:sp>
        <p:nvSpPr>
          <p:cNvPr id="16" name="圆角矩形标注 15"/>
          <p:cNvSpPr/>
          <p:nvPr>
            <p:custDataLst>
              <p:tags r:id="rId9"/>
            </p:custDataLst>
          </p:nvPr>
        </p:nvSpPr>
        <p:spPr>
          <a:xfrm>
            <a:off x="2240915" y="1214755"/>
            <a:ext cx="1917700" cy="580390"/>
          </a:xfrm>
          <a:prstGeom prst="wedgeRoundRectCallout">
            <a:avLst>
              <a:gd name="adj1" fmla="val 10651"/>
              <a:gd name="adj2" fmla="val 85667"/>
              <a:gd name="adj3" fmla="val 16667"/>
            </a:avLst>
          </a:prstGeom>
          <a:solidFill>
            <a:srgbClr val="5B9BD5">
              <a:alpha val="42000"/>
            </a:srgbClr>
          </a:solidFill>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l"/>
            <a:r>
              <a:rPr lang="zh-CN" altLang="en-US" sz="3200">
                <a:solidFill>
                  <a:schemeClr val="tx1"/>
                </a:solidFill>
              </a:rPr>
              <a:t>古今异义</a:t>
            </a:r>
          </a:p>
        </p:txBody>
      </p:sp>
      <p:sp>
        <p:nvSpPr>
          <p:cNvPr id="3" name="文本框 2"/>
          <p:cNvSpPr txBox="1"/>
          <p:nvPr>
            <p:custDataLst>
              <p:tags r:id="rId10"/>
            </p:custDataLst>
          </p:nvPr>
        </p:nvSpPr>
        <p:spPr>
          <a:xfrm>
            <a:off x="5080" y="5660390"/>
            <a:ext cx="12185015" cy="1198880"/>
          </a:xfrm>
          <a:prstGeom prst="rect">
            <a:avLst/>
          </a:prstGeom>
          <a:solidFill>
            <a:srgbClr val="FF0000"/>
          </a:solidFill>
        </p:spPr>
        <p:txBody>
          <a:bodyPr wrap="square" rtlCol="0">
            <a:spAutoFit/>
          </a:bodyPr>
          <a:lstStyle/>
          <a:p>
            <a:pPr algn="ctr"/>
            <a:r>
              <a:rPr lang="zh-CN" altLang="en-US" sz="3600">
                <a:solidFill>
                  <a:schemeClr val="bg1"/>
                </a:solidFill>
              </a:rPr>
              <a:t>由远及近，由外及里描写宫内布局，</a:t>
            </a:r>
          </a:p>
          <a:p>
            <a:pPr algn="ctr"/>
            <a:r>
              <a:rPr lang="zh-CN" altLang="en-US" sz="3600">
                <a:solidFill>
                  <a:schemeClr val="bg1"/>
                </a:solidFill>
                <a:sym typeface="+mn-ea"/>
              </a:rPr>
              <a:t>渲染宫内的宏伟、豪华、奇丽、壮观。</a:t>
            </a:r>
          </a:p>
        </p:txBody>
      </p:sp>
      <p:cxnSp>
        <p:nvCxnSpPr>
          <p:cNvPr id="12" name="直接连接符 11"/>
          <p:cNvCxnSpPr/>
          <p:nvPr>
            <p:custDataLst>
              <p:tags r:id="rId11"/>
            </p:custDataLst>
          </p:nvPr>
        </p:nvCxnSpPr>
        <p:spPr>
          <a:xfrm flipV="1">
            <a:off x="607060" y="1197610"/>
            <a:ext cx="4192270" cy="17145"/>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
        <p:nvSpPr>
          <p:cNvPr id="5" name="矩形标注 4"/>
          <p:cNvSpPr/>
          <p:nvPr>
            <p:custDataLst>
              <p:tags r:id="rId12"/>
            </p:custDataLst>
          </p:nvPr>
        </p:nvSpPr>
        <p:spPr>
          <a:xfrm>
            <a:off x="878840" y="94615"/>
            <a:ext cx="3453130" cy="521335"/>
          </a:xfrm>
          <a:prstGeom prst="wedgeRectCallout">
            <a:avLst>
              <a:gd name="adj1" fmla="val -23140"/>
              <a:gd name="adj2" fmla="val 8678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r>
              <a:rPr lang="zh-CN" altLang="en-US" sz="3200"/>
              <a:t>（夸张）距离之近</a:t>
            </a:r>
          </a:p>
        </p:txBody>
      </p:sp>
      <p:cxnSp>
        <p:nvCxnSpPr>
          <p:cNvPr id="6" name="直接连接符 5"/>
          <p:cNvCxnSpPr/>
          <p:nvPr>
            <p:custDataLst>
              <p:tags r:id="rId13"/>
            </p:custDataLst>
          </p:nvPr>
        </p:nvCxnSpPr>
        <p:spPr>
          <a:xfrm flipV="1">
            <a:off x="5293360" y="1197610"/>
            <a:ext cx="5266690" cy="3429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7" name="直接连接符 6"/>
          <p:cNvCxnSpPr/>
          <p:nvPr>
            <p:custDataLst>
              <p:tags r:id="rId14"/>
            </p:custDataLst>
          </p:nvPr>
        </p:nvCxnSpPr>
        <p:spPr>
          <a:xfrm>
            <a:off x="456565" y="2340610"/>
            <a:ext cx="10103485" cy="889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
        <p:nvSpPr>
          <p:cNvPr id="8" name="矩形标注 7"/>
          <p:cNvSpPr/>
          <p:nvPr>
            <p:custDataLst>
              <p:tags r:id="rId15"/>
            </p:custDataLst>
          </p:nvPr>
        </p:nvSpPr>
        <p:spPr>
          <a:xfrm>
            <a:off x="6262370" y="94615"/>
            <a:ext cx="4297045" cy="521335"/>
          </a:xfrm>
          <a:prstGeom prst="wedgeRectCallout">
            <a:avLst>
              <a:gd name="adj1" fmla="val -23140"/>
              <a:gd name="adj2" fmla="val 8678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r>
              <a:rPr lang="zh-CN" altLang="en-US" sz="3200"/>
              <a:t>（比喻）结构美妙精巧</a:t>
            </a:r>
          </a:p>
        </p:txBody>
      </p:sp>
      <p:cxnSp>
        <p:nvCxnSpPr>
          <p:cNvPr id="9" name="直接连接符 8"/>
          <p:cNvCxnSpPr/>
          <p:nvPr>
            <p:custDataLst>
              <p:tags r:id="rId16"/>
            </p:custDataLst>
          </p:nvPr>
        </p:nvCxnSpPr>
        <p:spPr>
          <a:xfrm flipV="1">
            <a:off x="4331970" y="3502025"/>
            <a:ext cx="6804025" cy="42545"/>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0" name="直接连接符 9"/>
          <p:cNvCxnSpPr/>
          <p:nvPr>
            <p:custDataLst>
              <p:tags r:id="rId17"/>
            </p:custDataLst>
          </p:nvPr>
        </p:nvCxnSpPr>
        <p:spPr>
          <a:xfrm>
            <a:off x="361315" y="4615815"/>
            <a:ext cx="2205355" cy="3810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1" name="直接连接符 10"/>
          <p:cNvCxnSpPr/>
          <p:nvPr>
            <p:custDataLst>
              <p:tags r:id="rId18"/>
            </p:custDataLst>
          </p:nvPr>
        </p:nvCxnSpPr>
        <p:spPr>
          <a:xfrm>
            <a:off x="2999105" y="4582160"/>
            <a:ext cx="4392295" cy="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
        <p:nvSpPr>
          <p:cNvPr id="14" name="矩形标注 13"/>
          <p:cNvSpPr/>
          <p:nvPr>
            <p:custDataLst>
              <p:tags r:id="rId19"/>
            </p:custDataLst>
          </p:nvPr>
        </p:nvSpPr>
        <p:spPr>
          <a:xfrm>
            <a:off x="3938270" y="4776470"/>
            <a:ext cx="3453130" cy="521335"/>
          </a:xfrm>
          <a:prstGeom prst="wedgeRectCallout">
            <a:avLst>
              <a:gd name="adj1" fmla="val -17635"/>
              <a:gd name="adj2" fmla="val -8934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r>
              <a:rPr lang="zh-CN" altLang="en-US" sz="3200"/>
              <a:t>建筑群错综复杂</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6093"/>
                                        </p:tgtEl>
                                        <p:attrNameLst>
                                          <p:attrName>style.visibility</p:attrName>
                                        </p:attrNameLst>
                                      </p:cBhvr>
                                      <p:to>
                                        <p:strVal val="visible"/>
                                      </p:to>
                                    </p:set>
                                    <p:animEffect transition="in" filter="blinds(horizontal)">
                                      <p:cBhvr>
                                        <p:cTn id="7" dur="500"/>
                                        <p:tgtEl>
                                          <p:spTgt spid="4609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to="" calcmode="lin" valueType="num">
                                      <p:cBhvr>
                                        <p:cTn id="17" dur="1" fill="hold"/>
                                        <p:tgtEl>
                                          <p:spTgt spid="16"/>
                                        </p:tgtEl>
                                      </p:cBhvr>
                                    </p:anim>
                                  </p:childTnLst>
                                  <p:subTnLst>
                                    <p:set>
                                      <p:cBhvr override="childStyle">
                                        <p:cTn dur="65" fill="hold" display="1" masterRel="nextClick" afterEffect="1"/>
                                        <p:tgtEl>
                                          <p:spTgt spid="16"/>
                                        </p:tgtEl>
                                        <p:attrNameLst>
                                          <p:attrName>style.visibility</p:attrName>
                                        </p:attrNameLst>
                                      </p:cBhvr>
                                      <p:to>
                                        <p:strVal val="hidden"/>
                                      </p:to>
                                    </p:set>
                                  </p:sub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6095"/>
                                        </p:tgtEl>
                                        <p:attrNameLst>
                                          <p:attrName>style.visibility</p:attrName>
                                        </p:attrNameLst>
                                      </p:cBhvr>
                                      <p:to>
                                        <p:strVal val="visible"/>
                                      </p:to>
                                    </p:set>
                                    <p:animEffect transition="in" filter="blinds(horizontal)">
                                      <p:cBhvr>
                                        <p:cTn id="22" dur="500"/>
                                        <p:tgtEl>
                                          <p:spTgt spid="4609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2949"/>
                                        </p:tgtEl>
                                        <p:attrNameLst>
                                          <p:attrName>style.visibility</p:attrName>
                                        </p:attrNameLst>
                                      </p:cBhvr>
                                      <p:to>
                                        <p:strVal val="visible"/>
                                      </p:to>
                                    </p:set>
                                    <p:animEffect transition="in" filter="blinds(horizontal)">
                                      <p:cBhvr>
                                        <p:cTn id="27" dur="500"/>
                                        <p:tgtEl>
                                          <p:spTgt spid="82949"/>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2951"/>
                                        </p:tgtEl>
                                        <p:attrNameLst>
                                          <p:attrName>style.visibility</p:attrName>
                                        </p:attrNameLst>
                                      </p:cBhvr>
                                      <p:to>
                                        <p:strVal val="visible"/>
                                      </p:to>
                                    </p:set>
                                    <p:animEffect transition="in" filter="blinds(horizontal)">
                                      <p:cBhvr>
                                        <p:cTn id="32" dur="500"/>
                                        <p:tgtEl>
                                          <p:spTgt spid="82951"/>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2954"/>
                                        </p:tgtEl>
                                        <p:attrNameLst>
                                          <p:attrName>style.visibility</p:attrName>
                                        </p:attrNameLst>
                                      </p:cBhvr>
                                      <p:to>
                                        <p:strVal val="visible"/>
                                      </p:to>
                                    </p:set>
                                    <p:animEffect transition="in" filter="blinds(horizontal)">
                                      <p:cBhvr>
                                        <p:cTn id="37" dur="500"/>
                                        <p:tgtEl>
                                          <p:spTgt spid="82954"/>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82955"/>
                                        </p:tgtEl>
                                        <p:attrNameLst>
                                          <p:attrName>style.visibility</p:attrName>
                                        </p:attrNameLst>
                                      </p:cBhvr>
                                      <p:to>
                                        <p:strVal val="visible"/>
                                      </p:to>
                                    </p:set>
                                    <p:animEffect transition="in" filter="blinds(horizontal)">
                                      <p:cBhvr>
                                        <p:cTn id="42" dur="500"/>
                                        <p:tgtEl>
                                          <p:spTgt spid="82955"/>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 presetClass="entr" presetSubtype="0"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afterGroup">
                            <p:stCondLst>
                              <p:cond delay="0"/>
                            </p:stCondLst>
                            <p:childTnLst>
                              <p:par>
                                <p:cTn id="49" presetID="24" presetClass="entr" presetSubtype="0" fill="hold" grpId="0" nodeType="clickEffect">
                                  <p:stCondLst>
                                    <p:cond delay="0"/>
                                  </p:stCondLst>
                                  <p:childTnLst>
                                    <p:set>
                                      <p:cBhvr>
                                        <p:cTn id="50" dur="1" fill="hold">
                                          <p:stCondLst>
                                            <p:cond delay="0"/>
                                          </p:stCondLst>
                                        </p:cTn>
                                        <p:tgtEl>
                                          <p:spTgt spid="5"/>
                                        </p:tgtEl>
                                        <p:attrNameLst>
                                          <p:attrName>style.visibility</p:attrName>
                                        </p:attrNameLst>
                                      </p:cBhvr>
                                      <p:to>
                                        <p:strVal val="visible"/>
                                      </p:to>
                                    </p:set>
                                    <p:anim to="" calcmode="lin" valueType="num">
                                      <p:cBhvr>
                                        <p:cTn id="51" dur="1" fill="hold"/>
                                        <p:tgtEl>
                                          <p:spTgt spid="5"/>
                                        </p:tgtEl>
                                      </p:cBhvr>
                                    </p:anim>
                                  </p:childTnLst>
                                </p:cTn>
                              </p:par>
                            </p:childTnLst>
                          </p:cTn>
                        </p:par>
                      </p:childTnLst>
                    </p:cTn>
                  </p:par>
                  <p:par>
                    <p:cTn id="52" fill="hold" nodeType="clickPar">
                      <p:stCondLst>
                        <p:cond delay="indefinite"/>
                      </p:stCondLst>
                      <p:childTnLst>
                        <p:par>
                          <p:cTn id="53" fill="hold" nodeType="afterGroup">
                            <p:stCondLst>
                              <p:cond delay="0"/>
                            </p:stCondLst>
                            <p:childTnLst>
                              <p:par>
                                <p:cTn id="54" presetID="1" presetClass="entr" presetSubtype="0" fill="hold" nodeType="clickEffect">
                                  <p:stCondLst>
                                    <p:cond delay="0"/>
                                  </p:stCondLst>
                                  <p:childTnLst>
                                    <p:set>
                                      <p:cBhvr>
                                        <p:cTn id="55" dur="1" fill="hold">
                                          <p:stCondLst>
                                            <p:cond delay="0"/>
                                          </p:stCondLst>
                                        </p:cTn>
                                        <p:tgtEl>
                                          <p:spTgt spid="6"/>
                                        </p:tgtEl>
                                        <p:attrNameLst>
                                          <p:attrName>style.visibility</p:attrName>
                                        </p:attrNameLst>
                                      </p:cBhvr>
                                      <p:to>
                                        <p:strVal val="visible"/>
                                      </p:to>
                                    </p:set>
                                  </p:childTnLst>
                                </p:cTn>
                              </p:par>
                              <p:par>
                                <p:cTn id="56" presetID="1" presetClass="entr" presetSubtype="0" fill="hold" nodeType="withEffect">
                                  <p:stCondLst>
                                    <p:cond delay="0"/>
                                  </p:stCondLst>
                                  <p:childTnLst>
                                    <p:set>
                                      <p:cBhvr>
                                        <p:cTn id="57" dur="1" fill="hold">
                                          <p:stCondLst>
                                            <p:cond delay="0"/>
                                          </p:stCondLst>
                                        </p:cTn>
                                        <p:tgtEl>
                                          <p:spTgt spid="7"/>
                                        </p:tgtEl>
                                        <p:attrNameLst>
                                          <p:attrName>style.visibility</p:attrName>
                                        </p:attrNameLst>
                                      </p:cBhvr>
                                      <p:to>
                                        <p:strVal val="visible"/>
                                      </p:to>
                                    </p:set>
                                  </p:childTnLst>
                                </p:cTn>
                              </p:par>
                            </p:childTnLst>
                          </p:cTn>
                        </p:par>
                      </p:childTnLst>
                    </p:cTn>
                  </p:par>
                  <p:par>
                    <p:cTn id="58" fill="hold" nodeType="clickPar">
                      <p:stCondLst>
                        <p:cond delay="indefinite"/>
                      </p:stCondLst>
                      <p:childTnLst>
                        <p:par>
                          <p:cTn id="59" fill="hold" nodeType="afterGroup">
                            <p:stCondLst>
                              <p:cond delay="0"/>
                            </p:stCondLst>
                            <p:childTnLst>
                              <p:par>
                                <p:cTn id="60" presetID="24" presetClass="entr" presetSubtype="0" fill="hold" grpId="0" nodeType="clickEffect">
                                  <p:stCondLst>
                                    <p:cond delay="0"/>
                                  </p:stCondLst>
                                  <p:childTnLst>
                                    <p:set>
                                      <p:cBhvr>
                                        <p:cTn id="61" dur="1" fill="hold">
                                          <p:stCondLst>
                                            <p:cond delay="0"/>
                                          </p:stCondLst>
                                        </p:cTn>
                                        <p:tgtEl>
                                          <p:spTgt spid="8"/>
                                        </p:tgtEl>
                                        <p:attrNameLst>
                                          <p:attrName>style.visibility</p:attrName>
                                        </p:attrNameLst>
                                      </p:cBhvr>
                                      <p:to>
                                        <p:strVal val="visible"/>
                                      </p:to>
                                    </p:set>
                                    <p:anim to="" calcmode="lin" valueType="num">
                                      <p:cBhvr>
                                        <p:cTn id="62" dur="1" fill="hold"/>
                                        <p:tgtEl>
                                          <p:spTgt spid="8"/>
                                        </p:tgtEl>
                                      </p:cBhvr>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1" presetClass="entr" presetSubtype="0" fill="hold" nodeType="clickEffect">
                                  <p:stCondLst>
                                    <p:cond delay="0"/>
                                  </p:stCondLst>
                                  <p:childTnLst>
                                    <p:set>
                                      <p:cBhvr>
                                        <p:cTn id="66" dur="1" fill="hold">
                                          <p:stCondLst>
                                            <p:cond delay="0"/>
                                          </p:stCondLst>
                                        </p:cTn>
                                        <p:tgtEl>
                                          <p:spTgt spid="9"/>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10"/>
                                        </p:tgtEl>
                                        <p:attrNameLst>
                                          <p:attrName>style.visibility</p:attrName>
                                        </p:attrNameLst>
                                      </p:cBhvr>
                                      <p:to>
                                        <p:strVal val="visible"/>
                                      </p:to>
                                    </p:set>
                                  </p:childTnLst>
                                </p:cTn>
                              </p:par>
                            </p:childTnLst>
                          </p:cTn>
                        </p:par>
                      </p:childTnLst>
                    </p:cTn>
                  </p:par>
                  <p:par>
                    <p:cTn id="69" fill="hold" nodeType="clickPar">
                      <p:stCondLst>
                        <p:cond delay="indefinite"/>
                      </p:stCondLst>
                      <p:childTnLst>
                        <p:par>
                          <p:cTn id="70" fill="hold" nodeType="afterGroup">
                            <p:stCondLst>
                              <p:cond delay="0"/>
                            </p:stCondLst>
                            <p:childTnLst>
                              <p:par>
                                <p:cTn id="71" presetID="1" presetClass="entr" presetSubtype="0" fill="hold" nodeType="clickEffect">
                                  <p:stCondLst>
                                    <p:cond delay="0"/>
                                  </p:stCondLst>
                                  <p:childTnLst>
                                    <p:set>
                                      <p:cBhvr>
                                        <p:cTn id="72" dur="1" fill="hold">
                                          <p:stCondLst>
                                            <p:cond delay="0"/>
                                          </p:stCondLst>
                                        </p:cTn>
                                        <p:tgtEl>
                                          <p:spTgt spid="11"/>
                                        </p:tgtEl>
                                        <p:attrNameLst>
                                          <p:attrName>style.visibility</p:attrName>
                                        </p:attrNameLst>
                                      </p:cBhvr>
                                      <p:to>
                                        <p:strVal val="visible"/>
                                      </p:to>
                                    </p:set>
                                  </p:childTnLst>
                                </p:cTn>
                              </p:par>
                            </p:childTnLst>
                          </p:cTn>
                        </p:par>
                      </p:childTnLst>
                    </p:cTn>
                  </p:par>
                  <p:par>
                    <p:cTn id="73" fill="hold" nodeType="clickPar">
                      <p:stCondLst>
                        <p:cond delay="indefinite"/>
                      </p:stCondLst>
                      <p:childTnLst>
                        <p:par>
                          <p:cTn id="74" fill="hold" nodeType="afterGroup">
                            <p:stCondLst>
                              <p:cond delay="0"/>
                            </p:stCondLst>
                            <p:childTnLst>
                              <p:par>
                                <p:cTn id="75" presetID="24" presetClass="entr" presetSubtype="0" fill="hold" grpId="0" nodeType="clickEffect">
                                  <p:stCondLst>
                                    <p:cond delay="0"/>
                                  </p:stCondLst>
                                  <p:childTnLst>
                                    <p:set>
                                      <p:cBhvr>
                                        <p:cTn id="76" dur="1" fill="hold">
                                          <p:stCondLst>
                                            <p:cond delay="0"/>
                                          </p:stCondLst>
                                        </p:cTn>
                                        <p:tgtEl>
                                          <p:spTgt spid="14"/>
                                        </p:tgtEl>
                                        <p:attrNameLst>
                                          <p:attrName>style.visibility</p:attrName>
                                        </p:attrNameLst>
                                      </p:cBhvr>
                                      <p:to>
                                        <p:strVal val="visible"/>
                                      </p:to>
                                    </p:set>
                                    <p:anim to="" calcmode="lin" valueType="num">
                                      <p:cBhvr>
                                        <p:cTn id="77" dur="1" fill="hold"/>
                                        <p:tgtEl>
                                          <p:spTgt spid="14"/>
                                        </p:tgtEl>
                                      </p:cBhvr>
                                    </p:anim>
                                  </p:childTnLst>
                                </p:cTn>
                              </p:par>
                            </p:childTnLst>
                          </p:cTn>
                        </p:par>
                      </p:childTnLst>
                    </p:cTn>
                  </p:par>
                  <p:par>
                    <p:cTn id="78" fill="hold" nodeType="clickPar">
                      <p:stCondLst>
                        <p:cond delay="indefinite"/>
                      </p:stCondLst>
                      <p:childTnLst>
                        <p:par>
                          <p:cTn id="79" fill="hold" nodeType="afterGroup">
                            <p:stCondLst>
                              <p:cond delay="0"/>
                            </p:stCondLst>
                            <p:childTnLst>
                              <p:par>
                                <p:cTn id="80" presetID="24" presetClass="entr" presetSubtype="0" fill="hold" grpId="0" nodeType="clickEffect">
                                  <p:stCondLst>
                                    <p:cond delay="0"/>
                                  </p:stCondLst>
                                  <p:childTnLst>
                                    <p:set>
                                      <p:cBhvr>
                                        <p:cTn id="81" dur="1" fill="hold">
                                          <p:stCondLst>
                                            <p:cond delay="0"/>
                                          </p:stCondLst>
                                        </p:cTn>
                                        <p:tgtEl>
                                          <p:spTgt spid="3"/>
                                        </p:tgtEl>
                                        <p:attrNameLst>
                                          <p:attrName>style.visibility</p:attrName>
                                        </p:attrNameLst>
                                      </p:cBhvr>
                                      <p:to>
                                        <p:strVal val="visible"/>
                                      </p:to>
                                    </p:set>
                                    <p:anim to="" calcmode="lin" valueType="num">
                                      <p:cBhvr>
                                        <p:cTn id="82"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93" grpId="0"/>
      <p:bldP spid="4" grpId="0"/>
      <p:bldP spid="82949" grpId="0"/>
      <p:bldP spid="82951" grpId="0"/>
      <p:bldP spid="82954" grpId="0"/>
      <p:bldP spid="82955" grpId="0"/>
      <p:bldP spid="46095" grpId="0"/>
      <p:bldP spid="16" grpId="0" animBg="1"/>
      <p:bldP spid="3" grpId="0" animBg="1"/>
      <p:bldP spid="5" grpId="0" animBg="1"/>
      <p:bldP spid="8" grpId="0" animBg="1"/>
      <p:bldP spid="14"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3" name="文本占位符 82946"/>
          <p:cNvSpPr>
            <a:spLocks noGrp="1" noRot="1"/>
          </p:cNvSpPr>
          <p:nvPr>
            <p:ph idx="1"/>
            <p:custDataLst>
              <p:tags r:id="rId1"/>
            </p:custDataLst>
          </p:nvPr>
        </p:nvSpPr>
        <p:spPr>
          <a:xfrm>
            <a:off x="550247" y="627606"/>
            <a:ext cx="11089600" cy="2607326"/>
          </a:xfrm>
        </p:spPr>
        <p:txBody>
          <a:bodyPr anchor="t"/>
          <a:lstStyle/>
          <a:p>
            <a:pPr marL="0" indent="0" algn="l">
              <a:lnSpc>
                <a:spcPct val="230000"/>
              </a:lnSpc>
              <a:buNone/>
            </a:pPr>
            <a:r>
              <a:rPr lang="zh-CN" altLang="en-US" sz="3735" b="1">
                <a:ea typeface="黑体" panose="02010609060101010101" pitchFamily="2" charset="-122"/>
              </a:rPr>
              <a:t>歌台暖</a:t>
            </a:r>
            <a:r>
              <a:rPr lang="zh-CN" altLang="en-US" sz="3735" b="1">
                <a:solidFill>
                  <a:srgbClr val="FF0000"/>
                </a:solidFill>
                <a:ea typeface="黑体" panose="02010609060101010101" pitchFamily="2" charset="-122"/>
              </a:rPr>
              <a:t>响</a:t>
            </a:r>
            <a:r>
              <a:rPr lang="zh-CN" altLang="en-US" sz="3735" b="1">
                <a:ea typeface="黑体" panose="02010609060101010101" pitchFamily="2" charset="-122"/>
              </a:rPr>
              <a:t>，春光融融；舞殿冷袖，风雨凄凄。一日之内，一宫之间，而</a:t>
            </a:r>
            <a:r>
              <a:rPr lang="zh-CN" altLang="en-US" sz="3735" b="1">
                <a:solidFill>
                  <a:schemeClr val="hlink"/>
                </a:solidFill>
                <a:ea typeface="黑体" panose="02010609060101010101" pitchFamily="2" charset="-122"/>
              </a:rPr>
              <a:t>气候</a:t>
            </a:r>
            <a:r>
              <a:rPr lang="zh-CN" altLang="en-US" sz="3735" b="1">
                <a:ea typeface="黑体" panose="02010609060101010101" pitchFamily="2" charset="-122"/>
              </a:rPr>
              <a:t>不</a:t>
            </a:r>
            <a:r>
              <a:rPr lang="zh-CN" altLang="en-US" sz="3735" b="1">
                <a:solidFill>
                  <a:srgbClr val="FF0000"/>
                </a:solidFill>
                <a:ea typeface="黑体" panose="02010609060101010101" pitchFamily="2" charset="-122"/>
              </a:rPr>
              <a:t>齐</a:t>
            </a:r>
            <a:r>
              <a:rPr lang="zh-CN" altLang="en-US" sz="3735" b="1">
                <a:ea typeface="黑体" panose="02010609060101010101" pitchFamily="2" charset="-122"/>
              </a:rPr>
              <a:t>。</a:t>
            </a:r>
            <a:br>
              <a:rPr lang="zh-CN" altLang="en-US" sz="3735" b="1">
                <a:ea typeface="黑体" panose="02010609060101010101" pitchFamily="2" charset="-122"/>
              </a:rPr>
            </a:br>
            <a:endParaRPr lang="zh-CN" altLang="en-US" sz="3735" b="1">
              <a:ea typeface="黑体" panose="02010609060101010101" pitchFamily="2" charset="-122"/>
            </a:endParaRPr>
          </a:p>
        </p:txBody>
      </p:sp>
      <p:sp>
        <p:nvSpPr>
          <p:cNvPr id="82952" name="文本框 82951"/>
          <p:cNvSpPr txBox="1"/>
          <p:nvPr>
            <p:custDataLst>
              <p:tags r:id="rId2"/>
            </p:custDataLst>
          </p:nvPr>
        </p:nvSpPr>
        <p:spPr>
          <a:xfrm>
            <a:off x="4942840" y="3141980"/>
            <a:ext cx="1259840" cy="1043940"/>
          </a:xfrm>
          <a:prstGeom prst="rect">
            <a:avLst/>
          </a:prstGeom>
          <a:noFill/>
          <a:ln w="9525">
            <a:noFill/>
          </a:ln>
        </p:spPr>
        <p:txBody>
          <a:bodyPr wrap="square" anchor="t">
            <a:spAutoFit/>
          </a:bodyPr>
          <a:lstStyle/>
          <a:p>
            <a:pPr algn="l">
              <a:lnSpc>
                <a:spcPct val="100000"/>
              </a:lnSpc>
              <a:buClrTx/>
              <a:buSzTx/>
              <a:buFontTx/>
            </a:pPr>
            <a:r>
              <a:rPr lang="zh-CN" altLang="en-US" sz="3200">
                <a:solidFill>
                  <a:srgbClr val="000000"/>
                </a:solidFill>
                <a:latin typeface="Arial" panose="020B0604020202020204" pitchFamily="34" charset="0"/>
                <a:ea typeface="黑体" panose="02010609060101010101" pitchFamily="2" charset="-122"/>
              </a:rPr>
              <a:t>天气</a:t>
            </a:r>
          </a:p>
          <a:p>
            <a:pPr>
              <a:lnSpc>
                <a:spcPct val="80000"/>
              </a:lnSpc>
            </a:pPr>
            <a:endParaRPr lang="zh-CN" altLang="en-US" sz="3735" b="1">
              <a:solidFill>
                <a:srgbClr val="0000CC"/>
              </a:solidFill>
              <a:latin typeface="Arial" panose="020B0604020202020204" pitchFamily="34" charset="0"/>
              <a:ea typeface="宋体" panose="02010600030101010101" pitchFamily="2" charset="-122"/>
            </a:endParaRPr>
          </a:p>
        </p:txBody>
      </p:sp>
      <p:sp>
        <p:nvSpPr>
          <p:cNvPr id="2" name="文本框 1"/>
          <p:cNvSpPr txBox="1"/>
          <p:nvPr>
            <p:custDataLst>
              <p:tags r:id="rId3"/>
            </p:custDataLst>
          </p:nvPr>
        </p:nvSpPr>
        <p:spPr>
          <a:xfrm>
            <a:off x="1774740" y="1845752"/>
            <a:ext cx="995680" cy="583565"/>
          </a:xfrm>
          <a:prstGeom prst="rect">
            <a:avLst/>
          </a:prstGeom>
          <a:noFill/>
          <a:ln w="9525">
            <a:noFill/>
          </a:ln>
        </p:spPr>
        <p:txBody>
          <a:bodyPr wrap="none" anchor="t">
            <a:spAutoFit/>
          </a:bodyPr>
          <a:lstStyle/>
          <a:p>
            <a:r>
              <a:rPr lang="zh-CN" altLang="en-US" sz="3200">
                <a:solidFill>
                  <a:srgbClr val="000000"/>
                </a:solidFill>
                <a:latin typeface="Arial" panose="020B0604020202020204" pitchFamily="34" charset="0"/>
                <a:ea typeface="黑体" panose="02010609060101010101" pitchFamily="2" charset="-122"/>
              </a:rPr>
              <a:t>歌声</a:t>
            </a:r>
          </a:p>
        </p:txBody>
      </p:sp>
      <p:sp>
        <p:nvSpPr>
          <p:cNvPr id="16" name="圆角矩形标注 15"/>
          <p:cNvSpPr/>
          <p:nvPr>
            <p:custDataLst>
              <p:tags r:id="rId4"/>
            </p:custDataLst>
          </p:nvPr>
        </p:nvSpPr>
        <p:spPr>
          <a:xfrm>
            <a:off x="4157980" y="1961515"/>
            <a:ext cx="1917700" cy="580390"/>
          </a:xfrm>
          <a:prstGeom prst="wedgeRoundRectCallout">
            <a:avLst>
              <a:gd name="adj1" fmla="val 10651"/>
              <a:gd name="adj2" fmla="val 85667"/>
              <a:gd name="adj3" fmla="val 16667"/>
            </a:avLst>
          </a:prstGeom>
          <a:solidFill>
            <a:srgbClr val="5B9BD5">
              <a:alpha val="42000"/>
            </a:srgbClr>
          </a:solidFill>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l"/>
            <a:r>
              <a:rPr lang="zh-CN" altLang="en-US" sz="3200">
                <a:solidFill>
                  <a:schemeClr val="tx1"/>
                </a:solidFill>
              </a:rPr>
              <a:t>古今异义</a:t>
            </a:r>
          </a:p>
        </p:txBody>
      </p:sp>
      <p:sp>
        <p:nvSpPr>
          <p:cNvPr id="15" name="文本框 14"/>
          <p:cNvSpPr txBox="1"/>
          <p:nvPr>
            <p:custDataLst>
              <p:tags r:id="rId5"/>
            </p:custDataLst>
          </p:nvPr>
        </p:nvSpPr>
        <p:spPr>
          <a:xfrm>
            <a:off x="20320" y="6152515"/>
            <a:ext cx="12169775" cy="706755"/>
          </a:xfrm>
          <a:prstGeom prst="rect">
            <a:avLst/>
          </a:prstGeom>
          <a:solidFill>
            <a:srgbClr val="FF0000"/>
          </a:solidFill>
        </p:spPr>
        <p:txBody>
          <a:bodyPr wrap="square" rtlCol="0">
            <a:spAutoFit/>
          </a:bodyPr>
          <a:lstStyle/>
          <a:p>
            <a:pPr algn="ctr"/>
            <a:r>
              <a:rPr lang="zh-CN" altLang="en-US" sz="4000">
                <a:solidFill>
                  <a:schemeClr val="bg1"/>
                </a:solidFill>
              </a:rPr>
              <a:t>由建筑到人，为下文美女充盈宫室做铺垫。</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to="" calcmode="lin" valueType="num">
                                      <p:cBhvr>
                                        <p:cTn id="12" dur="1" fill="hold"/>
                                        <p:tgtEl>
                                          <p:spTgt spid="16"/>
                                        </p:tgtEl>
                                      </p:cBhvr>
                                    </p:anim>
                                  </p:childTnLst>
                                  <p:subTnLst>
                                    <p:set>
                                      <p:cBhvr override="childStyle">
                                        <p:cTn dur="65" fill="hold" display="1" masterRel="nextClick" afterEffect="1"/>
                                        <p:tgtEl>
                                          <p:spTgt spid="16"/>
                                        </p:tgtEl>
                                        <p:attrNameLst>
                                          <p:attrName>style.visibility</p:attrName>
                                        </p:attrNameLst>
                                      </p:cBhvr>
                                      <p:to>
                                        <p:strVal val="hidden"/>
                                      </p:to>
                                    </p:set>
                                  </p:sub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2952"/>
                                        </p:tgtEl>
                                        <p:attrNameLst>
                                          <p:attrName>style.visibility</p:attrName>
                                        </p:attrNameLst>
                                      </p:cBhvr>
                                      <p:to>
                                        <p:strVal val="visible"/>
                                      </p:to>
                                    </p:set>
                                    <p:animEffect transition="in" filter="blinds(horizontal)">
                                      <p:cBhvr>
                                        <p:cTn id="17" dur="500"/>
                                        <p:tgtEl>
                                          <p:spTgt spid="8295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 to="" calcmode="lin" valueType="num">
                                      <p:cBhvr>
                                        <p:cTn id="22" dur="1" fill="hold"/>
                                        <p:tgtEl>
                                          <p:spTgt spid="1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52" grpId="0"/>
      <p:bldP spid="2" grpId="0"/>
      <p:bldP spid="16" grpId="0" animBg="1"/>
      <p:bldP spid="15"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custDataLst>
              <p:tags r:id="rId2"/>
            </p:custDataLst>
          </p:nvPr>
        </p:nvPicPr>
        <p:blipFill>
          <a:blip r:embed="rId13"/>
          <a:stretch>
            <a:fillRect/>
          </a:stretch>
        </p:blipFill>
        <p:spPr>
          <a:xfrm>
            <a:off x="354275" y="284989"/>
            <a:ext cx="11484085" cy="4376371"/>
          </a:xfrm>
          <a:prstGeom prst="rect">
            <a:avLst/>
          </a:prstGeom>
          <a:noFill/>
        </p:spPr>
      </p:pic>
      <p:grpSp>
        <p:nvGrpSpPr>
          <p:cNvPr id="15" name="组合 14"/>
          <p:cNvGrpSpPr/>
          <p:nvPr>
            <p:custDataLst>
              <p:tags r:id="rId3"/>
            </p:custDataLst>
          </p:nvPr>
        </p:nvGrpSpPr>
        <p:grpSpPr>
          <a:xfrm>
            <a:off x="4745164" y="48884"/>
            <a:ext cx="2698412" cy="522044"/>
            <a:chOff x="7786" y="496"/>
            <a:chExt cx="3753" cy="2062"/>
          </a:xfrm>
        </p:grpSpPr>
        <p:sp>
          <p:nvSpPr>
            <p:cNvPr id="6" name="矩形 5"/>
            <p:cNvSpPr/>
            <p:nvPr>
              <p:custDataLst>
                <p:tags r:id="rId8"/>
              </p:custDataLst>
            </p:nvPr>
          </p:nvSpPr>
          <p:spPr>
            <a:xfrm>
              <a:off x="8393" y="496"/>
              <a:ext cx="2540" cy="2062"/>
            </a:xfrm>
            <a:prstGeom prst="rect">
              <a:avLst/>
            </a:prstGeom>
            <a:noFill/>
            <a:ln w="9525">
              <a:noFill/>
            </a:ln>
          </p:spPr>
          <p:txBody>
            <a:bodyPr wrap="square" anchor="t">
              <a:spAutoFit/>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r>
                <a:rPr lang="zh-CN" altLang="en-US" sz="2800" smtClean="0">
                  <a:latin typeface="隶书" panose="02010509060101010101" charset="-122"/>
                  <a:ea typeface="隶书" panose="02010509060101010101" charset="-122"/>
                  <a:sym typeface="+mn-ea"/>
                </a:rPr>
                <a:t>阿房宫赋</a:t>
              </a:r>
              <a:endParaRPr lang="zh-CN" altLang="en-US" sz="2800" smtClean="0">
                <a:solidFill>
                  <a:schemeClr val="accent4">
                    <a:lumMod val="50000"/>
                  </a:schemeClr>
                </a:solidFill>
                <a:latin typeface="隶书" panose="02010509060101010101" charset="-122"/>
                <a:ea typeface="隶书" panose="02010509060101010101" charset="-122"/>
              </a:endParaRPr>
            </a:p>
          </p:txBody>
        </p:sp>
        <p:sp>
          <p:nvSpPr>
            <p:cNvPr id="37" name="任意多边形 36"/>
            <p:cNvSpPr/>
            <p:nvPr>
              <p:custDataLst>
                <p:tags r:id="rId9"/>
              </p:custDataLst>
            </p:nvPr>
          </p:nvSpPr>
          <p:spPr bwMode="auto">
            <a:xfrm rot="5400000">
              <a:off x="10681" y="1342"/>
              <a:ext cx="1226" cy="489"/>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79685A"/>
            </a:solidFill>
            <a:ln>
              <a:noFill/>
            </a:ln>
          </p:spPr>
          <p:txBody>
            <a:bodyPr vert="horz" wrap="square" lIns="91410" tIns="45704" rIns="91410" bIns="45704"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 name="任意多边形 37"/>
            <p:cNvSpPr/>
            <p:nvPr>
              <p:custDataLst>
                <p:tags r:id="rId10"/>
              </p:custDataLst>
            </p:nvPr>
          </p:nvSpPr>
          <p:spPr bwMode="auto">
            <a:xfrm rot="16200000" flipH="1">
              <a:off x="7415" y="1342"/>
              <a:ext cx="1231" cy="489"/>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79685A"/>
            </a:solidFill>
            <a:ln>
              <a:noFill/>
            </a:ln>
          </p:spPr>
          <p:txBody>
            <a:bodyPr vert="horz" wrap="square" lIns="91410" tIns="45704" rIns="91410" bIns="45704"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18" name="文本框 17"/>
          <p:cNvSpPr txBox="1"/>
          <p:nvPr>
            <p:custDataLst>
              <p:tags r:id="rId4"/>
            </p:custDataLst>
          </p:nvPr>
        </p:nvSpPr>
        <p:spPr>
          <a:xfrm>
            <a:off x="1251389" y="5103868"/>
            <a:ext cx="1382179" cy="414020"/>
          </a:xfrm>
          <a:prstGeom prst="rect">
            <a:avLst/>
          </a:prstGeom>
          <a:noFill/>
        </p:spPr>
        <p:txBody>
          <a:bodyPr wrap="square" rtlCol="0">
            <a:spAutoFit/>
          </a:bodyPr>
          <a:lstStyle/>
          <a:p>
            <a:endParaRPr lang="zh-CN" altLang="en-US"/>
          </a:p>
        </p:txBody>
      </p:sp>
      <p:sp>
        <p:nvSpPr>
          <p:cNvPr id="3" name="文本框 2"/>
          <p:cNvSpPr txBox="1"/>
          <p:nvPr>
            <p:custDataLst>
              <p:tags r:id="rId5"/>
            </p:custDataLst>
          </p:nvPr>
        </p:nvSpPr>
        <p:spPr>
          <a:xfrm>
            <a:off x="1431066" y="653849"/>
            <a:ext cx="9329867" cy="3408045"/>
          </a:xfrm>
          <a:prstGeom prst="rect">
            <a:avLst/>
          </a:prstGeom>
          <a:noFill/>
        </p:spPr>
        <p:txBody>
          <a:bodyPr wrap="square" rtlCol="0">
            <a:spAutoFit/>
          </a:bodyPr>
          <a:lstStyle/>
          <a:p>
            <a:pPr algn="just">
              <a:lnSpc>
                <a:spcPct val="110000"/>
              </a:lnSpc>
            </a:pPr>
            <a:r>
              <a:rPr lang="en-US" sz="2800">
                <a:latin typeface="华文楷体" panose="02010600040101010101" charset="-122"/>
                <a:ea typeface="华文楷体" panose="02010600040101010101" charset="-122"/>
                <a:cs typeface="楷体" panose="02010609060101010101" charset="-122"/>
                <a:sym typeface="+mn-ea"/>
              </a:rPr>
              <a:t> </a:t>
            </a:r>
            <a:r>
              <a:rPr sz="2800" err="1">
                <a:latin typeface="华文楷体" panose="02010600040101010101" charset="-122"/>
                <a:ea typeface="华文楷体" panose="02010600040101010101" charset="-122"/>
                <a:cs typeface="楷体" panose="02010609060101010101" charset="-122"/>
                <a:sym typeface="+mn-ea"/>
              </a:rPr>
              <a:t>六王毕，四海一，蜀山兀，阿房出。</a:t>
            </a:r>
            <a:r>
              <a:rPr lang="en-US" sz="2800" b="1">
                <a:solidFill>
                  <a:srgbClr val="FF0000"/>
                </a:solidFill>
                <a:effectLst>
                  <a:outerShdw blurRad="38100" dist="38100" dir="2700000" algn="tl">
                    <a:srgbClr val="000000">
                      <a:alpha val="43137"/>
                    </a:srgbClr>
                  </a:outerShdw>
                </a:effectLst>
                <a:latin typeface="Algerian" panose="04020705040A02060702" charset="0"/>
                <a:ea typeface="华文楷体" panose="02010600040101010101" charset="-122"/>
                <a:cs typeface="Algerian" panose="04020705040A02060702" charset="0"/>
                <a:sym typeface="+mn-ea"/>
              </a:rPr>
              <a:t>/</a:t>
            </a:r>
            <a:r>
              <a:rPr sz="2800" err="1">
                <a:latin typeface="华文楷体" panose="02010600040101010101" charset="-122"/>
                <a:ea typeface="华文楷体" panose="02010600040101010101" charset="-122"/>
                <a:cs typeface="楷体" panose="02010609060101010101" charset="-122"/>
                <a:sym typeface="+mn-ea"/>
              </a:rPr>
              <a:t>覆压三百余里，隔离天日。骊山北构而西折，直走咸阳。二川溶溶，流入宫墙</a:t>
            </a:r>
            <a:r>
              <a:rPr sz="2800" smtClean="0">
                <a:latin typeface="华文楷体" panose="02010600040101010101" charset="-122"/>
                <a:ea typeface="华文楷体" panose="02010600040101010101" charset="-122"/>
                <a:cs typeface="楷体" panose="02010609060101010101" charset="-122"/>
                <a:sym typeface="+mn-ea"/>
              </a:rPr>
              <a:t>。</a:t>
            </a:r>
            <a:r>
              <a:rPr lang="en-US" sz="2800" b="1">
                <a:solidFill>
                  <a:srgbClr val="FF0000"/>
                </a:solidFill>
                <a:effectLst>
                  <a:outerShdw blurRad="38100" dist="38100" dir="2700000" algn="tl">
                    <a:srgbClr val="000000">
                      <a:alpha val="43137"/>
                    </a:srgbClr>
                  </a:outerShdw>
                </a:effectLst>
                <a:latin typeface="Algerian" panose="04020705040A02060702" charset="0"/>
                <a:ea typeface="华文楷体" panose="02010600040101010101" charset="-122"/>
                <a:cs typeface="Algerian" panose="04020705040A02060702" charset="0"/>
                <a:sym typeface="+mn-ea"/>
              </a:rPr>
              <a:t>/</a:t>
            </a:r>
            <a:r>
              <a:rPr sz="2800" err="1" smtClean="0">
                <a:latin typeface="华文楷体" panose="02010600040101010101" charset="-122"/>
                <a:ea typeface="华文楷体" panose="02010600040101010101" charset="-122"/>
                <a:cs typeface="楷体" panose="02010609060101010101" charset="-122"/>
                <a:sym typeface="+mn-ea"/>
              </a:rPr>
              <a:t>五步一楼</a:t>
            </a:r>
            <a:r>
              <a:rPr sz="2800" err="1">
                <a:latin typeface="华文楷体" panose="02010600040101010101" charset="-122"/>
                <a:ea typeface="华文楷体" panose="02010600040101010101" charset="-122"/>
                <a:cs typeface="楷体" panose="02010609060101010101" charset="-122"/>
                <a:sym typeface="+mn-ea"/>
              </a:rPr>
              <a:t>，十步一阁；廊腰缦回，檐牙高啄；各抱地势，钩心斗角。盘盘焉，囷囷焉，蜂房水涡，</a:t>
            </a:r>
            <a:r>
              <a:rPr sz="2800" err="1" smtClean="0">
                <a:latin typeface="华文楷体" panose="02010600040101010101" charset="-122"/>
                <a:ea typeface="华文楷体" panose="02010600040101010101" charset="-122"/>
                <a:cs typeface="楷体" panose="02010609060101010101" charset="-122"/>
                <a:sym typeface="+mn-ea"/>
              </a:rPr>
              <a:t>矗不知其几千万落</a:t>
            </a:r>
            <a:r>
              <a:rPr lang="zh-CN" sz="2800" smtClean="0">
                <a:latin typeface="华文楷体" panose="02010600040101010101" charset="-122"/>
                <a:ea typeface="华文楷体" panose="02010600040101010101" charset="-122"/>
                <a:cs typeface="楷体" panose="02010609060101010101" charset="-122"/>
                <a:sym typeface="+mn-ea"/>
              </a:rPr>
              <a:t>？</a:t>
            </a:r>
            <a:r>
              <a:rPr sz="2800" err="1" smtClean="0">
                <a:latin typeface="华文楷体" panose="02010600040101010101" charset="-122"/>
                <a:ea typeface="华文楷体" panose="02010600040101010101" charset="-122"/>
                <a:cs typeface="楷体" panose="02010609060101010101" charset="-122"/>
                <a:sym typeface="+mn-ea"/>
              </a:rPr>
              <a:t>长桥卧波</a:t>
            </a:r>
            <a:r>
              <a:rPr sz="2800" err="1">
                <a:latin typeface="华文楷体" panose="02010600040101010101" charset="-122"/>
                <a:ea typeface="华文楷体" panose="02010600040101010101" charset="-122"/>
                <a:cs typeface="楷体" panose="02010609060101010101" charset="-122"/>
                <a:sym typeface="+mn-ea"/>
              </a:rPr>
              <a:t>，未</a:t>
            </a:r>
            <a:r>
              <a:rPr sz="2800" b="1" err="1">
                <a:latin typeface="华文楷体" panose="02010600040101010101" charset="-122"/>
                <a:ea typeface="华文楷体" panose="02010600040101010101" charset="-122"/>
                <a:cs typeface="楷体" panose="02010609060101010101" charset="-122"/>
                <a:sym typeface="+mn-ea"/>
              </a:rPr>
              <a:t>云</a:t>
            </a:r>
            <a:r>
              <a:rPr sz="2800" err="1">
                <a:latin typeface="华文楷体" panose="02010600040101010101" charset="-122"/>
                <a:ea typeface="华文楷体" panose="02010600040101010101" charset="-122"/>
                <a:cs typeface="楷体" panose="02010609060101010101" charset="-122"/>
                <a:sym typeface="+mn-ea"/>
              </a:rPr>
              <a:t>何</a:t>
            </a:r>
            <a:r>
              <a:rPr sz="2800" b="1" err="1">
                <a:latin typeface="华文楷体" panose="02010600040101010101" charset="-122"/>
                <a:ea typeface="华文楷体" panose="02010600040101010101" charset="-122"/>
                <a:cs typeface="楷体" panose="02010609060101010101" charset="-122"/>
                <a:sym typeface="+mn-ea"/>
              </a:rPr>
              <a:t>龙</a:t>
            </a:r>
            <a:r>
              <a:rPr sz="2800" err="1">
                <a:latin typeface="华文楷体" panose="02010600040101010101" charset="-122"/>
                <a:ea typeface="华文楷体" panose="02010600040101010101" charset="-122"/>
                <a:cs typeface="楷体" panose="02010609060101010101" charset="-122"/>
                <a:sym typeface="+mn-ea"/>
              </a:rPr>
              <a:t>？复道行空，不霁何虹？高低冥迷，不知西东。</a:t>
            </a:r>
            <a:r>
              <a:rPr lang="en-US" sz="2800" b="1">
                <a:solidFill>
                  <a:srgbClr val="FF0000"/>
                </a:solidFill>
                <a:effectLst>
                  <a:outerShdw blurRad="38100" dist="38100" dir="2700000" algn="tl">
                    <a:srgbClr val="000000">
                      <a:alpha val="43137"/>
                    </a:srgbClr>
                  </a:outerShdw>
                </a:effectLst>
                <a:latin typeface="Algerian" panose="04020705040A02060702" charset="0"/>
                <a:ea typeface="华文楷体" panose="02010600040101010101" charset="-122"/>
                <a:cs typeface="Algerian" panose="04020705040A02060702" charset="0"/>
                <a:sym typeface="+mn-ea"/>
              </a:rPr>
              <a:t>/</a:t>
            </a:r>
            <a:r>
              <a:rPr sz="2800" err="1">
                <a:latin typeface="华文楷体" panose="02010600040101010101" charset="-122"/>
                <a:ea typeface="华文楷体" panose="02010600040101010101" charset="-122"/>
                <a:cs typeface="楷体" panose="02010609060101010101" charset="-122"/>
                <a:sym typeface="+mn-ea"/>
              </a:rPr>
              <a:t>歌台暖响，春光融融；舞殿冷袖，风雨凄凄。一日之内，一宫之间，而气候不齐</a:t>
            </a:r>
            <a:r>
              <a:rPr lang="zh-CN" sz="2800">
                <a:latin typeface="华文楷体" panose="02010600040101010101" charset="-122"/>
                <a:ea typeface="华文楷体" panose="02010600040101010101" charset="-122"/>
                <a:cs typeface="楷体" panose="02010609060101010101" charset="-122"/>
                <a:sym typeface="+mn-ea"/>
              </a:rPr>
              <a:t>。</a:t>
            </a:r>
            <a:endParaRPr lang="zh-CN" altLang="en-US" sz="2800">
              <a:latin typeface="华文楷体" panose="02010600040101010101" charset="-122"/>
              <a:ea typeface="华文楷体" panose="02010600040101010101" charset="-122"/>
            </a:endParaRPr>
          </a:p>
        </p:txBody>
      </p:sp>
      <p:sp>
        <p:nvSpPr>
          <p:cNvPr id="5" name="文本框 4"/>
          <p:cNvSpPr txBox="1"/>
          <p:nvPr>
            <p:custDataLst>
              <p:tags r:id="rId6"/>
            </p:custDataLst>
          </p:nvPr>
        </p:nvSpPr>
        <p:spPr>
          <a:xfrm>
            <a:off x="2306955" y="4661535"/>
            <a:ext cx="9667240" cy="2084070"/>
          </a:xfrm>
          <a:prstGeom prst="rect">
            <a:avLst/>
          </a:prstGeom>
          <a:noFill/>
        </p:spPr>
        <p:txBody>
          <a:bodyPr wrap="square" rtlCol="0">
            <a:spAutoFit/>
          </a:bodyPr>
          <a:lstStyle/>
          <a:p>
            <a:pPr>
              <a:lnSpc>
                <a:spcPct val="90000"/>
              </a:lnSpc>
            </a:pPr>
            <a:r>
              <a:rPr lang="zh-CN" altLang="en-US" sz="3600" b="1">
                <a:sym typeface="+mn-ea"/>
              </a:rPr>
              <a:t>顺序</a:t>
            </a:r>
            <a:r>
              <a:rPr lang="en-US" altLang="zh-CN" sz="3600">
                <a:solidFill>
                  <a:srgbClr val="FF0000"/>
                </a:solidFill>
                <a:sym typeface="+mn-ea"/>
              </a:rPr>
              <a:t>                                        </a:t>
            </a:r>
          </a:p>
          <a:p>
            <a:pPr fontAlgn="auto">
              <a:lnSpc>
                <a:spcPct val="90000"/>
              </a:lnSpc>
            </a:pPr>
            <a:r>
              <a:rPr lang="zh-CN" altLang="en-US" sz="3600">
                <a:solidFill>
                  <a:srgbClr val="FF0000"/>
                </a:solidFill>
                <a:uFillTx/>
                <a:latin typeface="微软雅黑"/>
                <a:ea typeface="楷体" panose="02010609060101010101" charset="-122"/>
                <a:cs typeface="华文隶书" panose="02010800040101010101" charset="-122"/>
                <a:sym typeface="+mn-ea"/>
              </a:rPr>
              <a:t>历史</a:t>
            </a:r>
            <a:r>
              <a:rPr lang="en-US" altLang="zh-CN" sz="3600">
                <a:solidFill>
                  <a:srgbClr val="FF0000"/>
                </a:solidFill>
                <a:uFillTx/>
                <a:latin typeface="微软雅黑"/>
                <a:ea typeface="楷体" panose="02010609060101010101" charset="-122"/>
                <a:cs typeface="华文隶书" panose="02010800040101010101" charset="-122"/>
                <a:sym typeface="+mn-ea"/>
              </a:rPr>
              <a:t>---</a:t>
            </a:r>
            <a:r>
              <a:rPr lang="zh-CN" altLang="en-US" sz="3600">
                <a:solidFill>
                  <a:srgbClr val="FF0000"/>
                </a:solidFill>
                <a:uFillTx/>
                <a:latin typeface="微软雅黑"/>
                <a:ea typeface="楷体" panose="02010609060101010101" charset="-122"/>
                <a:cs typeface="华文隶书" panose="02010800040101010101" charset="-122"/>
                <a:sym typeface="+mn-ea"/>
              </a:rPr>
              <a:t>建筑</a:t>
            </a:r>
            <a:r>
              <a:rPr lang="en-US" altLang="zh-CN" sz="3600">
                <a:solidFill>
                  <a:srgbClr val="FF0000"/>
                </a:solidFill>
                <a:uFillTx/>
                <a:latin typeface="微软雅黑"/>
                <a:ea typeface="楷体" panose="02010609060101010101" charset="-122"/>
                <a:cs typeface="华文隶书" panose="02010800040101010101" charset="-122"/>
                <a:sym typeface="+mn-ea"/>
              </a:rPr>
              <a:t>   </a:t>
            </a:r>
            <a:r>
              <a:rPr lang="zh-CN" altLang="en-US" sz="3600">
                <a:solidFill>
                  <a:srgbClr val="FF0000"/>
                </a:solidFill>
                <a:uFillTx/>
                <a:latin typeface="微软雅黑"/>
                <a:ea typeface="楷体" panose="02010609060101010101" charset="-122"/>
                <a:cs typeface="华文隶书" panose="02010800040101010101" charset="-122"/>
                <a:sym typeface="+mn-ea"/>
              </a:rPr>
              <a:t>总体</a:t>
            </a:r>
            <a:r>
              <a:rPr lang="en-US" altLang="zh-CN" sz="3600">
                <a:solidFill>
                  <a:srgbClr val="FF0000"/>
                </a:solidFill>
                <a:uFillTx/>
                <a:latin typeface="微软雅黑"/>
                <a:ea typeface="楷体" panose="02010609060101010101" charset="-122"/>
                <a:cs typeface="华文隶书" panose="02010800040101010101" charset="-122"/>
                <a:sym typeface="+mn-ea"/>
              </a:rPr>
              <a:t>-</a:t>
            </a:r>
            <a:r>
              <a:rPr lang="zh-CN" altLang="en-US" sz="3600">
                <a:solidFill>
                  <a:srgbClr val="FF0000"/>
                </a:solidFill>
                <a:uFillTx/>
                <a:latin typeface="微软雅黑"/>
                <a:ea typeface="楷体" panose="02010609060101010101" charset="-122"/>
                <a:cs typeface="华文隶书" panose="02010800040101010101" charset="-122"/>
                <a:sym typeface="+mn-ea"/>
              </a:rPr>
              <a:t>局部   远 —近 </a:t>
            </a:r>
            <a:r>
              <a:rPr lang="zh-CN" altLang="en-US" sz="3600">
                <a:solidFill>
                  <a:srgbClr val="FF0000"/>
                </a:solidFill>
                <a:uFillTx/>
                <a:latin typeface="微软雅黑"/>
                <a:ea typeface="楷体" panose="02010609060101010101" charset="-122"/>
                <a:sym typeface="+mn-ea"/>
              </a:rPr>
              <a:t> </a:t>
            </a:r>
            <a:r>
              <a:rPr lang="en-US" altLang="zh-CN" sz="3600">
                <a:solidFill>
                  <a:srgbClr val="FF0000"/>
                </a:solidFill>
                <a:uFillTx/>
                <a:latin typeface="微软雅黑"/>
                <a:ea typeface="楷体" panose="02010609060101010101" charset="-122"/>
                <a:cs typeface="华文隶书" panose="02010800040101010101" charset="-122"/>
                <a:sym typeface="+mn-ea"/>
              </a:rPr>
              <a:t> </a:t>
            </a:r>
            <a:r>
              <a:rPr lang="zh-CN" altLang="en-US" sz="3600">
                <a:solidFill>
                  <a:srgbClr val="FF0000"/>
                </a:solidFill>
                <a:uFillTx/>
                <a:latin typeface="微软雅黑"/>
                <a:ea typeface="楷体" panose="02010609060101010101" charset="-122"/>
                <a:cs typeface="华文隶书" panose="02010800040101010101" charset="-122"/>
                <a:sym typeface="+mn-ea"/>
              </a:rPr>
              <a:t>外</a:t>
            </a:r>
            <a:r>
              <a:rPr lang="en-US" altLang="zh-CN" sz="3600">
                <a:solidFill>
                  <a:srgbClr val="FF0000"/>
                </a:solidFill>
                <a:uFillTx/>
                <a:latin typeface="微软雅黑"/>
                <a:ea typeface="楷体" panose="02010609060101010101" charset="-122"/>
                <a:cs typeface="华文隶书" panose="02010800040101010101" charset="-122"/>
                <a:sym typeface="+mn-ea"/>
              </a:rPr>
              <a:t>----</a:t>
            </a:r>
            <a:r>
              <a:rPr lang="zh-CN" altLang="en-US" sz="3600">
                <a:solidFill>
                  <a:srgbClr val="FF0000"/>
                </a:solidFill>
                <a:uFillTx/>
                <a:latin typeface="微软雅黑"/>
                <a:ea typeface="楷体" panose="02010609060101010101" charset="-122"/>
                <a:cs typeface="华文隶书" panose="02010800040101010101" charset="-122"/>
                <a:sym typeface="+mn-ea"/>
              </a:rPr>
              <a:t>里 </a:t>
            </a:r>
            <a:r>
              <a:rPr lang="en-US" altLang="zh-CN" sz="3600">
                <a:solidFill>
                  <a:srgbClr val="FF0000"/>
                </a:solidFill>
                <a:uFillTx/>
                <a:latin typeface="微软雅黑"/>
                <a:ea typeface="楷体" panose="02010609060101010101" charset="-122"/>
                <a:cs typeface="华文隶书" panose="02010800040101010101" charset="-122"/>
                <a:sym typeface="+mn-ea"/>
              </a:rPr>
              <a:t>    </a:t>
            </a:r>
            <a:r>
              <a:rPr lang="zh-CN" altLang="en-US" sz="3600">
                <a:solidFill>
                  <a:srgbClr val="FF0000"/>
                </a:solidFill>
                <a:uFillTx/>
                <a:latin typeface="微软雅黑"/>
                <a:ea typeface="楷体" panose="02010609060101010101" charset="-122"/>
                <a:sym typeface="+mn-ea"/>
              </a:rPr>
              <a:t> </a:t>
            </a:r>
          </a:p>
          <a:p>
            <a:pPr fontAlgn="auto">
              <a:lnSpc>
                <a:spcPct val="90000"/>
              </a:lnSpc>
            </a:pPr>
            <a:r>
              <a:rPr lang="zh-CN" altLang="en-US" sz="3600" b="1"/>
              <a:t>修辞</a:t>
            </a:r>
          </a:p>
          <a:p>
            <a:pPr fontAlgn="auto">
              <a:lnSpc>
                <a:spcPct val="90000"/>
              </a:lnSpc>
            </a:pPr>
            <a:r>
              <a:rPr lang="zh-CN" altLang="en-US" sz="3600">
                <a:solidFill>
                  <a:srgbClr val="FF0000"/>
                </a:solidFill>
                <a:latin typeface="楷体" panose="02010609060101010101" charset="-122"/>
                <a:ea typeface="楷体" panose="02010609060101010101" charset="-122"/>
                <a:cs typeface="楷体" panose="02010609060101010101" charset="-122"/>
                <a:sym typeface="+mn-ea"/>
              </a:rPr>
              <a:t>夸张 比喻 拟人 反问  通感</a:t>
            </a:r>
            <a:r>
              <a:rPr lang="zh-CN" altLang="en-US" sz="3600">
                <a:solidFill>
                  <a:srgbClr val="FF0000"/>
                </a:solidFill>
                <a:sym typeface="+mn-ea"/>
              </a:rPr>
              <a:t>                                                            </a:t>
            </a:r>
            <a:endParaRPr lang="zh-CN" altLang="en-US" sz="3600"/>
          </a:p>
        </p:txBody>
      </p:sp>
      <p:sp>
        <p:nvSpPr>
          <p:cNvPr id="7" name="同侧圆角矩形 6"/>
          <p:cNvSpPr/>
          <p:nvPr>
            <p:custDataLst>
              <p:tags r:id="rId7"/>
            </p:custDataLst>
          </p:nvPr>
        </p:nvSpPr>
        <p:spPr>
          <a:xfrm>
            <a:off x="163830" y="4661535"/>
            <a:ext cx="2057400" cy="1980565"/>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4000" b="1">
                <a:solidFill>
                  <a:srgbClr val="FF0000"/>
                </a:solidFill>
                <a:sym typeface="+mn-ea"/>
              </a:rPr>
              <a:t>阿房宫建筑雄奇壮丽</a:t>
            </a: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24"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 to="" calcmode="lin" valueType="num">
                                      <p:cBhvr>
                                        <p:cTn id="14" dur="1" fill="hold"/>
                                        <p:tgtEl>
                                          <p:spTgt spid="5">
                                            <p:txEl>
                                              <p:pRg st="1" end="1"/>
                                            </p:txEl>
                                          </p:spTgt>
                                        </p:tgtEl>
                                      </p:cBhvr>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4" presetClass="entr" presetSubtype="0"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to="" calcmode="lin" valueType="num">
                                      <p:cBhvr>
                                        <p:cTn id="19" dur="1" fill="hold"/>
                                        <p:tgtEl>
                                          <p:spTgt spid="5">
                                            <p:txEl>
                                              <p:pRg st="2" end="2"/>
                                            </p:txEl>
                                          </p:spTgt>
                                        </p:tgtEl>
                                      </p:cBhvr>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4" presetClass="entr" presetSubtype="0" fill="hold" nodeType="clickEffect">
                                  <p:stCondLst>
                                    <p:cond delay="0"/>
                                  </p:stCondLst>
                                  <p:childTnLst>
                                    <p:set>
                                      <p:cBhvr>
                                        <p:cTn id="23" dur="1" fill="hold">
                                          <p:stCondLst>
                                            <p:cond delay="0"/>
                                          </p:stCondLst>
                                        </p:cTn>
                                        <p:tgtEl>
                                          <p:spTgt spid="5">
                                            <p:txEl>
                                              <p:pRg st="3" end="3"/>
                                            </p:txEl>
                                          </p:spTgt>
                                        </p:tgtEl>
                                        <p:attrNameLst>
                                          <p:attrName>style.visibility</p:attrName>
                                        </p:attrNameLst>
                                      </p:cBhvr>
                                      <p:to>
                                        <p:strVal val="visible"/>
                                      </p:to>
                                    </p:set>
                                    <p:anim to="" calcmode="lin" valueType="num">
                                      <p:cBhvr>
                                        <p:cTn id="24" dur="1" fill="hold"/>
                                        <p:tgtEl>
                                          <p:spTgt spid="5">
                                            <p:txEl>
                                              <p:pRg st="3" end="3"/>
                                            </p:txEl>
                                          </p:spTgt>
                                        </p:tgtEl>
                                      </p:cBhvr>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5299" name="文本占位符 87042"/>
          <p:cNvSpPr>
            <a:spLocks noGrp="1" noRot="1"/>
          </p:cNvSpPr>
          <p:nvPr>
            <p:custDataLst>
              <p:tags r:id="rId2"/>
            </p:custDataLst>
          </p:nvPr>
        </p:nvSpPr>
        <p:spPr>
          <a:xfrm>
            <a:off x="635" y="0"/>
            <a:ext cx="11962130" cy="4679315"/>
          </a:xfrm>
          <a:prstGeom prst="rect">
            <a:avLst/>
          </a:prstGeom>
          <a:noFill/>
          <a:ln w="9525">
            <a:noFill/>
          </a:ln>
        </p:spPr>
        <p:txBody>
          <a:bodyPr vert="horz" wrap="square" lIns="91440" tIns="45720" rIns="91440" bIns="45720" anchor="t"/>
          <a:lstStyle>
            <a:lvl1pPr marL="257175" indent="-257175" algn="l" defTabSz="685800" rtl="0" eaLnBrk="0" fontAlgn="base" hangingPunct="0">
              <a:spcBef>
                <a:spcPct val="15000"/>
              </a:spcBef>
              <a:spcAft>
                <a:spcPct val="0"/>
              </a:spcAft>
              <a:buClr>
                <a:srgbClr val="CC0066"/>
              </a:buClr>
              <a:buSzPct val="70000"/>
              <a:buFont typeface="Wingdings" panose="05000000000000000000" pitchFamily="2" charset="2"/>
              <a:buChar char="v"/>
              <a:defRPr sz="2400" kern="1200">
                <a:solidFill>
                  <a:srgbClr val="0033CC"/>
                </a:solidFill>
                <a:latin typeface="Arial" panose="020B0604020202020204" pitchFamily="34" charset="0"/>
                <a:ea typeface="宋体" panose="02010600030101010101" pitchFamily="2" charset="-122"/>
                <a:cs typeface="+mn-ea"/>
              </a:defRPr>
            </a:lvl1pPr>
            <a:lvl2pPr marL="557530" lvl="1" indent="-214630" algn="l" defTabSz="685800" rtl="0" eaLnBrk="0" fontAlgn="base" hangingPunct="0">
              <a:spcBef>
                <a:spcPct val="15000"/>
              </a:spcBef>
              <a:spcAft>
                <a:spcPct val="0"/>
              </a:spcAft>
              <a:buClr>
                <a:srgbClr val="3399FF"/>
              </a:buClr>
              <a:buSzPct val="85000"/>
              <a:buFont typeface="Wingdings" panose="05000000000000000000" pitchFamily="2" charset="2"/>
              <a:buChar char=""/>
              <a:defRPr sz="2100" kern="1200">
                <a:solidFill>
                  <a:srgbClr val="0033CC"/>
                </a:solidFill>
                <a:latin typeface="Arial" panose="020B0604020202020204" pitchFamily="34" charset="0"/>
                <a:ea typeface="宋体" panose="02010600030101010101" pitchFamily="2" charset="-122"/>
                <a:cs typeface="+mn-ea"/>
              </a:defRPr>
            </a:lvl2pPr>
            <a:lvl3pPr marL="857250" lvl="2" indent="-171450" algn="l" defTabSz="685800" rtl="0" eaLnBrk="0" fontAlgn="base" hangingPunct="0">
              <a:spcBef>
                <a:spcPct val="15000"/>
              </a:spcBef>
              <a:spcAft>
                <a:spcPct val="0"/>
              </a:spcAft>
              <a:buClr>
                <a:srgbClr val="CC0066"/>
              </a:buClr>
              <a:buSzPct val="80000"/>
              <a:buFont typeface="Wingdings" panose="05000000000000000000" pitchFamily="2" charset="2"/>
              <a:buChar char="v"/>
              <a:defRPr kern="1200">
                <a:solidFill>
                  <a:srgbClr val="0033CC"/>
                </a:solidFill>
                <a:latin typeface="Arial" panose="020B0604020202020204" pitchFamily="34" charset="0"/>
                <a:ea typeface="宋体" panose="02010600030101010101" pitchFamily="2" charset="-122"/>
                <a:cs typeface="+mn-ea"/>
              </a:defRPr>
            </a:lvl3pPr>
            <a:lvl4pPr marL="1200150" lvl="3" indent="-171450" algn="l" defTabSz="685800" rtl="0" eaLnBrk="0" fontAlgn="base" hangingPunct="0">
              <a:spcBef>
                <a:spcPct val="15000"/>
              </a:spcBef>
              <a:spcAft>
                <a:spcPct val="0"/>
              </a:spcAft>
              <a:buClr>
                <a:srgbClr val="3399FF"/>
              </a:buClr>
              <a:buSzPct val="90000"/>
              <a:buFont typeface="Wingdings" panose="05000000000000000000" pitchFamily="2" charset="2"/>
              <a:buChar char=""/>
              <a:defRPr sz="1500" kern="1200">
                <a:solidFill>
                  <a:srgbClr val="0033CC"/>
                </a:solidFill>
                <a:latin typeface="Arial" panose="020B0604020202020204" pitchFamily="34" charset="0"/>
                <a:ea typeface="宋体" panose="02010600030101010101" pitchFamily="2" charset="-122"/>
                <a:cs typeface="+mn-ea"/>
              </a:defRPr>
            </a:lvl4pPr>
            <a:lvl5pPr marL="1543050" lvl="4" indent="-171450" algn="l" defTabSz="685800" rtl="0" eaLnBrk="0" fontAlgn="base" hangingPunct="0">
              <a:spcBef>
                <a:spcPct val="15000"/>
              </a:spcBef>
              <a:spcAft>
                <a:spcPct val="0"/>
              </a:spcAft>
              <a:buClr>
                <a:srgbClr val="CC0066"/>
              </a:buClr>
              <a:buSzPct val="85000"/>
              <a:buFont typeface="Wingdings" panose="05000000000000000000" pitchFamily="2" charset="2"/>
              <a:buChar char="v"/>
              <a:defRPr sz="1500" kern="1200">
                <a:solidFill>
                  <a:srgbClr val="0033CC"/>
                </a:solidFill>
                <a:latin typeface="Arial" panose="020B0604020202020204" pitchFamily="34" charset="0"/>
                <a:ea typeface="宋体" panose="02010600030101010101" pitchFamily="2" charset="-122"/>
                <a:cs typeface="+mn-ea"/>
              </a:defRPr>
            </a:lvl5pPr>
            <a:lvl6pPr marL="1886585" lvl="5" indent="-170815" algn="l" defTabSz="685800" eaLnBrk="1" fontAlgn="base" latinLnBrk="0" hangingPunct="1">
              <a:lnSpc>
                <a:spcPct val="100000"/>
              </a:lnSpc>
              <a:spcBef>
                <a:spcPct val="15000"/>
              </a:spcBef>
              <a:spcAft>
                <a:spcPct val="0"/>
              </a:spcAft>
              <a:buClr>
                <a:srgbClr val="CC0066"/>
              </a:buClr>
              <a:buSzPct val="85000"/>
              <a:buFont typeface="Wingdings" panose="05000000000000000000" pitchFamily="2" charset="2"/>
              <a:buChar char="v"/>
              <a:defRPr sz="1500" b="0" i="0" u="none" kern="1200" baseline="0">
                <a:solidFill>
                  <a:srgbClr val="0033CC"/>
                </a:solidFill>
                <a:latin typeface="Arial" panose="020B0604020202020204" pitchFamily="34" charset="0"/>
                <a:ea typeface="宋体" panose="02010600030101010101" pitchFamily="2" charset="-122"/>
                <a:cs typeface="+mn-ea"/>
              </a:defRPr>
            </a:lvl6pPr>
            <a:lvl7pPr marL="2229485" lvl="6" indent="-170815" algn="l" defTabSz="685800" eaLnBrk="1" fontAlgn="base" latinLnBrk="0" hangingPunct="1">
              <a:lnSpc>
                <a:spcPct val="100000"/>
              </a:lnSpc>
              <a:spcBef>
                <a:spcPct val="15000"/>
              </a:spcBef>
              <a:spcAft>
                <a:spcPct val="0"/>
              </a:spcAft>
              <a:buClr>
                <a:srgbClr val="CC0066"/>
              </a:buClr>
              <a:buSzPct val="85000"/>
              <a:buFont typeface="Wingdings" panose="05000000000000000000" pitchFamily="2" charset="2"/>
              <a:buChar char="v"/>
              <a:defRPr sz="1500" b="0" i="0" u="none" kern="1200" baseline="0">
                <a:solidFill>
                  <a:srgbClr val="0033CC"/>
                </a:solidFill>
                <a:latin typeface="Arial" panose="020B0604020202020204" pitchFamily="34" charset="0"/>
                <a:ea typeface="宋体" panose="02010600030101010101" pitchFamily="2" charset="-122"/>
                <a:cs typeface="+mn-ea"/>
              </a:defRPr>
            </a:lvl7pPr>
            <a:lvl8pPr marL="2572385" lvl="7" indent="-170815" algn="l" defTabSz="685800" eaLnBrk="1" fontAlgn="base" latinLnBrk="0" hangingPunct="1">
              <a:lnSpc>
                <a:spcPct val="100000"/>
              </a:lnSpc>
              <a:spcBef>
                <a:spcPct val="15000"/>
              </a:spcBef>
              <a:spcAft>
                <a:spcPct val="0"/>
              </a:spcAft>
              <a:buClr>
                <a:srgbClr val="CC0066"/>
              </a:buClr>
              <a:buSzPct val="85000"/>
              <a:buFont typeface="Wingdings" panose="05000000000000000000" pitchFamily="2" charset="2"/>
              <a:buChar char="v"/>
              <a:defRPr sz="1500" b="0" i="0" u="none" kern="1200" baseline="0">
                <a:solidFill>
                  <a:srgbClr val="0033CC"/>
                </a:solidFill>
                <a:latin typeface="Arial" panose="020B0604020202020204" pitchFamily="34" charset="0"/>
                <a:ea typeface="宋体" panose="02010600030101010101" pitchFamily="2" charset="-122"/>
                <a:cs typeface="+mn-ea"/>
              </a:defRPr>
            </a:lvl8pPr>
            <a:lvl9pPr marL="2915285" lvl="8" indent="-170815" algn="l" defTabSz="685800" eaLnBrk="1" fontAlgn="base" latinLnBrk="0" hangingPunct="1">
              <a:lnSpc>
                <a:spcPct val="100000"/>
              </a:lnSpc>
              <a:spcBef>
                <a:spcPct val="15000"/>
              </a:spcBef>
              <a:spcAft>
                <a:spcPct val="0"/>
              </a:spcAft>
              <a:buClr>
                <a:srgbClr val="CC0066"/>
              </a:buClr>
              <a:buSzPct val="85000"/>
              <a:buFont typeface="Wingdings" panose="05000000000000000000" pitchFamily="2" charset="2"/>
              <a:buChar char="v"/>
              <a:defRPr sz="1500" b="0" i="0" u="none" kern="1200" baseline="0">
                <a:solidFill>
                  <a:srgbClr val="0033CC"/>
                </a:solidFill>
                <a:latin typeface="Arial" panose="020B0604020202020204" pitchFamily="34" charset="0"/>
                <a:ea typeface="宋体" panose="02010600030101010101" pitchFamily="2" charset="-122"/>
                <a:cs typeface="+mn-ea"/>
              </a:defRPr>
            </a:lvl9pPr>
          </a:lstStyle>
          <a:p>
            <a:pPr eaLnBrk="1" hangingPunct="1">
              <a:lnSpc>
                <a:spcPct val="170000"/>
              </a:lnSpc>
              <a:buClr>
                <a:srgbClr val="CC0066"/>
              </a:buClr>
              <a:buSzPct val="70000"/>
              <a:buFont typeface="Wingdings" panose="05000000000000000000" pitchFamily="2" charset="2"/>
            </a:pPr>
            <a:r>
              <a:rPr lang="zh-CN" altLang="en-US" sz="3600">
                <a:solidFill>
                  <a:srgbClr val="CC0000"/>
                </a:solidFill>
                <a:ea typeface="黑体" panose="02010609060101010101" pitchFamily="2" charset="-122"/>
              </a:rPr>
              <a:t>妃嫔媵嫱，</a:t>
            </a:r>
            <a:r>
              <a:rPr lang="zh-CN" altLang="en-US" sz="3600">
                <a:ea typeface="黑体" panose="02010609060101010101" pitchFamily="2" charset="-122"/>
              </a:rPr>
              <a:t>王子皇孙，</a:t>
            </a:r>
            <a:r>
              <a:rPr lang="zh-CN" altLang="en-US" sz="3600" u="sng">
                <a:solidFill>
                  <a:srgbClr val="CC0000"/>
                </a:solidFill>
                <a:ea typeface="黑体" panose="02010609060101010101" pitchFamily="2" charset="-122"/>
              </a:rPr>
              <a:t>辞</a:t>
            </a:r>
            <a:r>
              <a:rPr lang="zh-CN" altLang="en-US" sz="3600" u="sng">
                <a:ea typeface="黑体" panose="02010609060101010101" pitchFamily="2" charset="-122"/>
              </a:rPr>
              <a:t>楼</a:t>
            </a:r>
            <a:r>
              <a:rPr lang="zh-CN" altLang="en-US" sz="3600" u="sng">
                <a:solidFill>
                  <a:srgbClr val="CC0000"/>
                </a:solidFill>
                <a:ea typeface="黑体" panose="02010609060101010101" pitchFamily="2" charset="-122"/>
              </a:rPr>
              <a:t>下</a:t>
            </a:r>
            <a:r>
              <a:rPr lang="zh-CN" altLang="en-US" sz="3600" u="sng">
                <a:ea typeface="黑体" panose="02010609060101010101" pitchFamily="2" charset="-122"/>
              </a:rPr>
              <a:t>殿</a:t>
            </a:r>
            <a:r>
              <a:rPr lang="zh-CN" altLang="en-US" sz="3600">
                <a:ea typeface="黑体" panose="02010609060101010101" pitchFamily="2" charset="-122"/>
              </a:rPr>
              <a:t>，</a:t>
            </a:r>
            <a:r>
              <a:rPr lang="zh-CN" altLang="en-US" sz="3600">
                <a:solidFill>
                  <a:srgbClr val="CC0000"/>
                </a:solidFill>
                <a:ea typeface="黑体" panose="02010609060101010101" pitchFamily="2" charset="-122"/>
              </a:rPr>
              <a:t>辇</a:t>
            </a:r>
            <a:r>
              <a:rPr lang="zh-CN" altLang="en-US" sz="3600">
                <a:ea typeface="黑体" panose="02010609060101010101" pitchFamily="2" charset="-122"/>
              </a:rPr>
              <a:t>来</a:t>
            </a:r>
            <a:r>
              <a:rPr lang="zh-CN" altLang="en-US" sz="3600">
                <a:solidFill>
                  <a:srgbClr val="007572"/>
                </a:solidFill>
                <a:ea typeface="黑体" panose="02010609060101010101" pitchFamily="2" charset="-122"/>
              </a:rPr>
              <a:t>于</a:t>
            </a:r>
            <a:r>
              <a:rPr lang="zh-CN" altLang="en-US" sz="3600">
                <a:ea typeface="黑体" panose="02010609060101010101" pitchFamily="2" charset="-122"/>
              </a:rPr>
              <a:t>秦。</a:t>
            </a:r>
            <a:r>
              <a:rPr lang="zh-CN" altLang="en-US" sz="3600" b="1" u="sng">
                <a:solidFill>
                  <a:srgbClr val="CC0066"/>
                </a:solidFill>
                <a:ea typeface="黑体" panose="02010609060101010101" pitchFamily="2" charset="-122"/>
              </a:rPr>
              <a:t>朝</a:t>
            </a:r>
            <a:r>
              <a:rPr lang="zh-CN" altLang="en-US" sz="3600" u="sng">
                <a:solidFill>
                  <a:srgbClr val="CC0000"/>
                </a:solidFill>
                <a:ea typeface="黑体" panose="02010609060101010101" pitchFamily="2" charset="-122"/>
              </a:rPr>
              <a:t>歌</a:t>
            </a:r>
            <a:r>
              <a:rPr lang="zh-CN" altLang="en-US" sz="3600" b="1" u="sng">
                <a:solidFill>
                  <a:srgbClr val="CC0066"/>
                </a:solidFill>
                <a:ea typeface="黑体" panose="02010609060101010101" pitchFamily="2" charset="-122"/>
              </a:rPr>
              <a:t>夜</a:t>
            </a:r>
            <a:r>
              <a:rPr lang="zh-CN" altLang="en-US" sz="3600" u="sng">
                <a:solidFill>
                  <a:srgbClr val="CC0000"/>
                </a:solidFill>
                <a:ea typeface="黑体" panose="02010609060101010101" pitchFamily="2" charset="-122"/>
              </a:rPr>
              <a:t>弦</a:t>
            </a:r>
            <a:r>
              <a:rPr lang="zh-CN" altLang="en-US" sz="3600">
                <a:ea typeface="黑体" panose="02010609060101010101" pitchFamily="2" charset="-122"/>
              </a:rPr>
              <a:t>，</a:t>
            </a:r>
            <a:r>
              <a:rPr lang="zh-CN" altLang="en-US" sz="3600">
                <a:solidFill>
                  <a:srgbClr val="CC0000"/>
                </a:solidFill>
                <a:ea typeface="黑体" panose="02010609060101010101" pitchFamily="2" charset="-122"/>
              </a:rPr>
              <a:t>为</a:t>
            </a:r>
            <a:r>
              <a:rPr lang="zh-CN" altLang="en-US" sz="3600">
                <a:ea typeface="黑体" panose="02010609060101010101" pitchFamily="2" charset="-122"/>
              </a:rPr>
              <a:t>秦宫人。</a:t>
            </a:r>
            <a:r>
              <a:rPr lang="zh-CN" altLang="en-US" sz="3600" b="1" u="sng">
                <a:ea typeface="楷体_GB2312" pitchFamily="49" charset="-122"/>
                <a:sym typeface="+mn-ea"/>
              </a:rPr>
              <a:t>明星</a:t>
            </a:r>
            <a:r>
              <a:rPr lang="zh-CN" altLang="en-US" sz="3600" b="1" u="sng">
                <a:solidFill>
                  <a:srgbClr val="FF0000"/>
                </a:solidFill>
                <a:ea typeface="楷体_GB2312" pitchFamily="49" charset="-122"/>
                <a:sym typeface="+mn-ea"/>
              </a:rPr>
              <a:t>荧荧</a:t>
            </a:r>
            <a:r>
              <a:rPr lang="zh-CN" altLang="en-US" sz="3600" b="1" u="sng">
                <a:ea typeface="楷体_GB2312" pitchFamily="49" charset="-122"/>
                <a:sym typeface="+mn-ea"/>
              </a:rPr>
              <a:t>，开妆镜</a:t>
            </a:r>
            <a:r>
              <a:rPr lang="zh-CN" altLang="en-US" sz="3600" b="1" u="sng">
                <a:solidFill>
                  <a:srgbClr val="CC0000"/>
                </a:solidFill>
                <a:ea typeface="楷体_GB2312" pitchFamily="49" charset="-122"/>
                <a:sym typeface="+mn-ea"/>
              </a:rPr>
              <a:t>也</a:t>
            </a:r>
            <a:r>
              <a:rPr lang="zh-CN" altLang="en-US" sz="3600" b="1">
                <a:ea typeface="楷体_GB2312" pitchFamily="49" charset="-122"/>
                <a:sym typeface="+mn-ea"/>
              </a:rPr>
              <a:t>；</a:t>
            </a:r>
            <a:r>
              <a:rPr lang="zh-CN" altLang="en-US" sz="3600" b="1" u="sng">
                <a:solidFill>
                  <a:srgbClr val="FF0000"/>
                </a:solidFill>
                <a:ea typeface="楷体_GB2312" pitchFamily="49" charset="-122"/>
                <a:sym typeface="+mn-ea"/>
              </a:rPr>
              <a:t>绿云</a:t>
            </a:r>
            <a:r>
              <a:rPr lang="zh-CN" altLang="en-US" sz="3600" b="1" u="sng">
                <a:ea typeface="楷体_GB2312" pitchFamily="49" charset="-122"/>
                <a:sym typeface="+mn-ea"/>
              </a:rPr>
              <a:t>扰扰，梳晓鬟</a:t>
            </a:r>
            <a:r>
              <a:rPr lang="zh-CN" altLang="en-US" sz="3600" b="1" u="sng">
                <a:solidFill>
                  <a:srgbClr val="CC0000"/>
                </a:solidFill>
                <a:ea typeface="楷体_GB2312" pitchFamily="49" charset="-122"/>
                <a:sym typeface="+mn-ea"/>
              </a:rPr>
              <a:t>也</a:t>
            </a:r>
            <a:r>
              <a:rPr lang="zh-CN" altLang="en-US" sz="3600" b="1">
                <a:ea typeface="楷体_GB2312" pitchFamily="49" charset="-122"/>
                <a:sym typeface="+mn-ea"/>
              </a:rPr>
              <a:t>；</a:t>
            </a:r>
            <a:r>
              <a:rPr lang="zh-CN" altLang="en-US" sz="3600" b="1" u="sng">
                <a:ea typeface="楷体_GB2312" pitchFamily="49" charset="-122"/>
                <a:sym typeface="+mn-ea"/>
              </a:rPr>
              <a:t>渭</a:t>
            </a:r>
            <a:r>
              <a:rPr lang="zh-CN" altLang="en-US" sz="3600" b="1" u="sng">
                <a:solidFill>
                  <a:srgbClr val="FF0000"/>
                </a:solidFill>
                <a:ea typeface="楷体_GB2312" pitchFamily="49" charset="-122"/>
                <a:sym typeface="+mn-ea"/>
              </a:rPr>
              <a:t>流</a:t>
            </a:r>
            <a:r>
              <a:rPr lang="zh-CN" altLang="en-US" sz="3600" b="1" u="sng">
                <a:ea typeface="楷体_GB2312" pitchFamily="49" charset="-122"/>
                <a:sym typeface="+mn-ea"/>
              </a:rPr>
              <a:t>涨</a:t>
            </a:r>
            <a:r>
              <a:rPr lang="zh-CN" altLang="en-US" sz="3600" b="1" u="sng">
                <a:solidFill>
                  <a:srgbClr val="FF0000"/>
                </a:solidFill>
                <a:ea typeface="楷体_GB2312" pitchFamily="49" charset="-122"/>
                <a:sym typeface="+mn-ea"/>
              </a:rPr>
              <a:t>腻</a:t>
            </a:r>
            <a:r>
              <a:rPr lang="zh-CN" altLang="en-US" sz="3600" b="1" u="sng">
                <a:ea typeface="楷体_GB2312" pitchFamily="49" charset="-122"/>
                <a:sym typeface="+mn-ea"/>
              </a:rPr>
              <a:t>，弃</a:t>
            </a:r>
            <a:r>
              <a:rPr lang="zh-CN" altLang="en-US" sz="3600" b="1" u="sng">
                <a:solidFill>
                  <a:srgbClr val="FF0000"/>
                </a:solidFill>
                <a:ea typeface="楷体_GB2312" pitchFamily="49" charset="-122"/>
                <a:sym typeface="+mn-ea"/>
              </a:rPr>
              <a:t>脂</a:t>
            </a:r>
            <a:r>
              <a:rPr lang="zh-CN" altLang="en-US" sz="3600" b="1" u="sng">
                <a:ea typeface="楷体_GB2312" pitchFamily="49" charset="-122"/>
                <a:sym typeface="+mn-ea"/>
              </a:rPr>
              <a:t>水</a:t>
            </a:r>
            <a:r>
              <a:rPr lang="zh-CN" altLang="en-US" sz="3600" b="1" u="sng">
                <a:solidFill>
                  <a:srgbClr val="CC0000"/>
                </a:solidFill>
                <a:ea typeface="楷体_GB2312" pitchFamily="49" charset="-122"/>
                <a:sym typeface="+mn-ea"/>
              </a:rPr>
              <a:t>也</a:t>
            </a:r>
            <a:r>
              <a:rPr lang="zh-CN" altLang="en-US" sz="3600" b="1">
                <a:ea typeface="楷体_GB2312" pitchFamily="49" charset="-122"/>
                <a:sym typeface="+mn-ea"/>
              </a:rPr>
              <a:t>；</a:t>
            </a:r>
            <a:r>
              <a:rPr lang="zh-CN" altLang="en-US" sz="3600" b="1" u="sng">
                <a:ea typeface="楷体_GB2312" pitchFamily="49" charset="-122"/>
                <a:sym typeface="+mn-ea"/>
              </a:rPr>
              <a:t>烟斜雾横，焚</a:t>
            </a:r>
            <a:r>
              <a:rPr lang="zh-CN" altLang="en-US" sz="3600" b="1" u="sng">
                <a:solidFill>
                  <a:srgbClr val="FF0000"/>
                </a:solidFill>
                <a:ea typeface="楷体_GB2312" pitchFamily="49" charset="-122"/>
                <a:sym typeface="+mn-ea"/>
              </a:rPr>
              <a:t>椒兰</a:t>
            </a:r>
            <a:r>
              <a:rPr lang="zh-CN" altLang="en-US" sz="3600" b="1" u="sng">
                <a:solidFill>
                  <a:srgbClr val="CC0000"/>
                </a:solidFill>
                <a:ea typeface="楷体_GB2312" pitchFamily="49" charset="-122"/>
                <a:sym typeface="+mn-ea"/>
              </a:rPr>
              <a:t>也</a:t>
            </a:r>
            <a:r>
              <a:rPr lang="zh-CN" altLang="en-US" sz="3600" b="1">
                <a:ea typeface="楷体_GB2312" pitchFamily="49" charset="-122"/>
                <a:sym typeface="+mn-ea"/>
              </a:rPr>
              <a:t>。</a:t>
            </a:r>
            <a:r>
              <a:rPr lang="zh-CN" altLang="en-US" sz="3600" b="1" u="sng">
                <a:ea typeface="楷体_GB2312" pitchFamily="49" charset="-122"/>
                <a:sym typeface="+mn-ea"/>
              </a:rPr>
              <a:t>雷霆</a:t>
            </a:r>
            <a:r>
              <a:rPr lang="zh-CN" altLang="en-US" sz="3600" b="1" u="sng">
                <a:solidFill>
                  <a:srgbClr val="CC0000"/>
                </a:solidFill>
                <a:ea typeface="楷体_GB2312" pitchFamily="49" charset="-122"/>
                <a:sym typeface="+mn-ea"/>
              </a:rPr>
              <a:t>乍</a:t>
            </a:r>
            <a:r>
              <a:rPr lang="zh-CN" altLang="en-US" sz="3600" b="1" u="sng">
                <a:ea typeface="楷体_GB2312" pitchFamily="49" charset="-122"/>
                <a:sym typeface="+mn-ea"/>
              </a:rPr>
              <a:t>惊，宫车过</a:t>
            </a:r>
            <a:r>
              <a:rPr lang="zh-CN" altLang="en-US" sz="3600" b="1" u="sng">
                <a:solidFill>
                  <a:srgbClr val="CC0000"/>
                </a:solidFill>
                <a:ea typeface="楷体_GB2312" pitchFamily="49" charset="-122"/>
                <a:sym typeface="+mn-ea"/>
              </a:rPr>
              <a:t>也</a:t>
            </a:r>
            <a:r>
              <a:rPr lang="zh-CN" altLang="en-US" sz="3600" b="1" u="sng">
                <a:ea typeface="楷体_GB2312" pitchFamily="49" charset="-122"/>
                <a:sym typeface="+mn-ea"/>
              </a:rPr>
              <a:t>；</a:t>
            </a:r>
            <a:r>
              <a:rPr lang="zh-CN" altLang="en-US" sz="3600" b="1" u="sng">
                <a:solidFill>
                  <a:srgbClr val="FF0000"/>
                </a:solidFill>
                <a:ea typeface="楷体_GB2312" pitchFamily="49" charset="-122"/>
                <a:sym typeface="+mn-ea"/>
              </a:rPr>
              <a:t>辘辘</a:t>
            </a:r>
            <a:r>
              <a:rPr lang="zh-CN" altLang="en-US" sz="3600" b="1" u="sng">
                <a:ea typeface="楷体_GB2312" pitchFamily="49" charset="-122"/>
                <a:sym typeface="+mn-ea"/>
              </a:rPr>
              <a:t>远听，</a:t>
            </a:r>
            <a:r>
              <a:rPr lang="zh-CN" altLang="en-US" sz="3600" b="1" u="sng">
                <a:solidFill>
                  <a:srgbClr val="FF0000"/>
                </a:solidFill>
                <a:ea typeface="楷体_GB2312" pitchFamily="49" charset="-122"/>
                <a:sym typeface="+mn-ea"/>
              </a:rPr>
              <a:t>杳</a:t>
            </a:r>
            <a:r>
              <a:rPr lang="zh-CN" altLang="en-US" sz="3600" b="1" u="sng">
                <a:ea typeface="楷体_GB2312" pitchFamily="49" charset="-122"/>
                <a:sym typeface="+mn-ea"/>
              </a:rPr>
              <a:t>不知其</a:t>
            </a:r>
            <a:r>
              <a:rPr lang="zh-CN" altLang="en-US" sz="3600" b="1" u="sng">
                <a:ea typeface="楷体_GB2312" pitchFamily="49" charset="-122"/>
                <a:cs typeface="+mn-ea"/>
                <a:sym typeface="+mn-ea"/>
              </a:rPr>
              <a:t>所</a:t>
            </a:r>
            <a:r>
              <a:rPr lang="zh-CN" altLang="en-US" sz="3600" b="1" u="sng">
                <a:solidFill>
                  <a:srgbClr val="FF0000"/>
                </a:solidFill>
                <a:ea typeface="楷体_GB2312" pitchFamily="49" charset="-122"/>
                <a:cs typeface="+mn-ea"/>
                <a:sym typeface="+mn-ea"/>
              </a:rPr>
              <a:t>之</a:t>
            </a:r>
            <a:r>
              <a:rPr lang="zh-CN" altLang="en-US" sz="3600" b="1" u="sng">
                <a:solidFill>
                  <a:srgbClr val="CC0000"/>
                </a:solidFill>
                <a:ea typeface="楷体_GB2312" pitchFamily="49" charset="-122"/>
                <a:cs typeface="+mn-ea"/>
                <a:sym typeface="+mn-ea"/>
              </a:rPr>
              <a:t>也</a:t>
            </a:r>
            <a:r>
              <a:rPr lang="zh-CN" altLang="en-US" sz="3600" b="1">
                <a:ea typeface="楷体_GB2312" pitchFamily="49" charset="-122"/>
                <a:sym typeface="+mn-ea"/>
              </a:rPr>
              <a:t>。</a:t>
            </a:r>
            <a:r>
              <a:rPr lang="zh-CN" altLang="en-US" sz="3600" b="1">
                <a:solidFill>
                  <a:srgbClr val="CC0000"/>
                </a:solidFill>
                <a:ea typeface="楷体_GB2312" pitchFamily="49" charset="-122"/>
                <a:sym typeface="+mn-ea"/>
              </a:rPr>
              <a:t>一</a:t>
            </a:r>
            <a:r>
              <a:rPr lang="zh-CN" altLang="en-US" sz="3600" b="1">
                <a:ea typeface="楷体_GB2312" pitchFamily="49" charset="-122"/>
                <a:cs typeface="+mn-ea"/>
                <a:sym typeface="+mn-ea"/>
              </a:rPr>
              <a:t>肌</a:t>
            </a:r>
            <a:r>
              <a:rPr lang="zh-CN" altLang="en-US" sz="3600" b="1">
                <a:solidFill>
                  <a:srgbClr val="CC0000"/>
                </a:solidFill>
                <a:ea typeface="楷体_GB2312" pitchFamily="49" charset="-122"/>
                <a:sym typeface="+mn-ea"/>
              </a:rPr>
              <a:t>一</a:t>
            </a:r>
            <a:r>
              <a:rPr lang="zh-CN" altLang="en-US" sz="3600" b="1">
                <a:ea typeface="楷体_GB2312" pitchFamily="49" charset="-122"/>
                <a:cs typeface="+mn-ea"/>
                <a:sym typeface="+mn-ea"/>
              </a:rPr>
              <a:t>容</a:t>
            </a:r>
            <a:r>
              <a:rPr lang="zh-CN" altLang="en-US" sz="3600" b="1">
                <a:ea typeface="楷体_GB2312" pitchFamily="49" charset="-122"/>
                <a:sym typeface="+mn-ea"/>
              </a:rPr>
              <a:t>，</a:t>
            </a:r>
            <a:r>
              <a:rPr lang="zh-CN" altLang="en-US" sz="3600" b="1">
                <a:solidFill>
                  <a:srgbClr val="FF5050"/>
                </a:solidFill>
                <a:ea typeface="楷体_GB2312" pitchFamily="49" charset="-122"/>
                <a:sym typeface="+mn-ea"/>
              </a:rPr>
              <a:t>尽</a:t>
            </a:r>
            <a:r>
              <a:rPr lang="zh-CN" altLang="en-US" sz="3600" b="1">
                <a:ea typeface="楷体_GB2312" pitchFamily="49" charset="-122"/>
                <a:sym typeface="+mn-ea"/>
              </a:rPr>
              <a:t>态</a:t>
            </a:r>
            <a:r>
              <a:rPr lang="zh-CN" altLang="en-US" sz="3600" b="1">
                <a:solidFill>
                  <a:srgbClr val="FF5050"/>
                </a:solidFill>
                <a:ea typeface="楷体_GB2312" pitchFamily="49" charset="-122"/>
                <a:sym typeface="+mn-ea"/>
              </a:rPr>
              <a:t>极妍</a:t>
            </a:r>
            <a:r>
              <a:rPr lang="zh-CN" altLang="en-US" sz="3600" b="1">
                <a:ea typeface="楷体_GB2312" pitchFamily="49" charset="-122"/>
                <a:sym typeface="+mn-ea"/>
              </a:rPr>
              <a:t>，</a:t>
            </a:r>
            <a:r>
              <a:rPr lang="zh-CN" altLang="en-US" sz="3600" b="1">
                <a:solidFill>
                  <a:srgbClr val="CC0000"/>
                </a:solidFill>
                <a:ea typeface="楷体_GB2312" pitchFamily="49" charset="-122"/>
                <a:sym typeface="+mn-ea"/>
              </a:rPr>
              <a:t>缦立</a:t>
            </a:r>
            <a:r>
              <a:rPr lang="zh-CN" altLang="en-US" sz="3600" b="1">
                <a:ea typeface="楷体_GB2312" pitchFamily="49" charset="-122"/>
                <a:sym typeface="+mn-ea"/>
              </a:rPr>
              <a:t>远视，</a:t>
            </a:r>
            <a:r>
              <a:rPr lang="zh-CN" altLang="en-US" sz="3600" b="1">
                <a:solidFill>
                  <a:srgbClr val="FF5050"/>
                </a:solidFill>
                <a:ea typeface="楷体_GB2312" pitchFamily="49" charset="-122"/>
                <a:sym typeface="+mn-ea"/>
              </a:rPr>
              <a:t>而</a:t>
            </a:r>
            <a:r>
              <a:rPr lang="zh-CN" altLang="en-US" sz="3600" b="1">
                <a:ea typeface="楷体_GB2312" pitchFamily="49" charset="-122"/>
                <a:sym typeface="+mn-ea"/>
              </a:rPr>
              <a:t>望</a:t>
            </a:r>
            <a:r>
              <a:rPr lang="zh-CN" altLang="en-US" sz="3600" b="1">
                <a:ea typeface="楷体_GB2312" pitchFamily="49" charset="-122"/>
                <a:cs typeface="+mn-ea"/>
                <a:sym typeface="+mn-ea"/>
              </a:rPr>
              <a:t>幸</a:t>
            </a:r>
            <a:r>
              <a:rPr lang="zh-CN" altLang="en-US" sz="3600" b="1">
                <a:solidFill>
                  <a:schemeClr val="hlink"/>
                </a:solidFill>
                <a:ea typeface="楷体_GB2312" pitchFamily="49" charset="-122"/>
                <a:sym typeface="+mn-ea"/>
              </a:rPr>
              <a:t>焉</a:t>
            </a:r>
            <a:r>
              <a:rPr lang="zh-CN" altLang="en-US" sz="3600" b="1">
                <a:ea typeface="楷体_GB2312" pitchFamily="49" charset="-122"/>
                <a:sym typeface="+mn-ea"/>
              </a:rPr>
              <a:t>；</a:t>
            </a:r>
            <a:r>
              <a:rPr lang="zh-CN" altLang="en-US" sz="3600" b="1" u="sng">
                <a:ea typeface="楷体_GB2312" pitchFamily="49" charset="-122"/>
                <a:sym typeface="+mn-ea"/>
              </a:rPr>
              <a:t>有不见</a:t>
            </a:r>
            <a:r>
              <a:rPr lang="zh-CN" altLang="en-US" sz="3600" b="1" u="sng">
                <a:solidFill>
                  <a:srgbClr val="FF5050"/>
                </a:solidFill>
                <a:ea typeface="楷体_GB2312" pitchFamily="49" charset="-122"/>
                <a:sym typeface="+mn-ea"/>
              </a:rPr>
              <a:t>者</a:t>
            </a:r>
            <a:r>
              <a:rPr lang="zh-CN" altLang="en-US" sz="3600" b="1" u="sng">
                <a:ea typeface="楷体_GB2312" pitchFamily="49" charset="-122"/>
                <a:sym typeface="+mn-ea"/>
              </a:rPr>
              <a:t>，三十六年</a:t>
            </a:r>
            <a:r>
              <a:rPr lang="zh-CN" altLang="en-US" sz="3600" b="1">
                <a:ea typeface="楷体_GB2312" pitchFamily="49" charset="-122"/>
                <a:sym typeface="+mn-ea"/>
              </a:rPr>
              <a:t>。</a:t>
            </a:r>
            <a:endParaRPr lang="zh-CN" altLang="en-US" sz="3600">
              <a:ea typeface="黑体" panose="02010609060101010101" pitchFamily="2" charset="-122"/>
            </a:endParaRPr>
          </a:p>
        </p:txBody>
      </p:sp>
      <p:sp>
        <p:nvSpPr>
          <p:cNvPr id="87053" name="文本框 87052"/>
          <p:cNvSpPr txBox="1"/>
          <p:nvPr>
            <p:custDataLst>
              <p:tags r:id="rId3"/>
            </p:custDataLst>
          </p:nvPr>
        </p:nvSpPr>
        <p:spPr>
          <a:xfrm>
            <a:off x="9064308" y="-317"/>
            <a:ext cx="3021012" cy="460375"/>
          </a:xfrm>
          <a:prstGeom prst="rect">
            <a:avLst/>
          </a:prstGeom>
          <a:noFill/>
          <a:ln w="9525">
            <a:noFill/>
          </a:ln>
        </p:spPr>
        <p:txBody>
          <a:bodyPr>
            <a:spAutoFit/>
          </a:bodyPr>
          <a:lstStyle/>
          <a:p>
            <a:pPr eaLnBrk="1" hangingPunct="1">
              <a:spcBef>
                <a:spcPct val="50000"/>
              </a:spcBef>
              <a:buFont typeface="Arial" panose="020B0604020202020204" pitchFamily="34" charset="0"/>
            </a:pPr>
            <a:r>
              <a:rPr lang="zh-CN" altLang="en-US" sz="2400" b="1">
                <a:latin typeface="Times New Roman" panose="02020603050405020304" pitchFamily="18" charset="0"/>
              </a:rPr>
              <a:t>名作动，唱歌，弹琴</a:t>
            </a:r>
            <a:endParaRPr lang="zh-CN" altLang="en-US" sz="2400">
              <a:solidFill>
                <a:srgbClr val="000000"/>
              </a:solidFill>
              <a:latin typeface="楷体" panose="02010609060101010101" charset="-122"/>
              <a:ea typeface="楷体" panose="02010609060101010101" charset="-122"/>
            </a:endParaRPr>
          </a:p>
        </p:txBody>
      </p:sp>
      <p:sp>
        <p:nvSpPr>
          <p:cNvPr id="4" name="文本框 3"/>
          <p:cNvSpPr txBox="1"/>
          <p:nvPr>
            <p:custDataLst>
              <p:tags r:id="rId4"/>
            </p:custDataLst>
          </p:nvPr>
        </p:nvSpPr>
        <p:spPr>
          <a:xfrm>
            <a:off x="5507990" y="846455"/>
            <a:ext cx="1082675" cy="583565"/>
          </a:xfrm>
          <a:prstGeom prst="rect">
            <a:avLst/>
          </a:prstGeom>
          <a:noFill/>
          <a:ln w="9525">
            <a:noFill/>
          </a:ln>
        </p:spPr>
        <p:txBody>
          <a:bodyPr wrap="square">
            <a:spAutoFit/>
          </a:bodyPr>
          <a:lstStyle/>
          <a:p>
            <a:pPr eaLnBrk="1" hangingPunct="1">
              <a:buFont typeface="Arial" panose="020B0604020202020204" pitchFamily="34" charset="0"/>
            </a:pPr>
            <a:r>
              <a:rPr lang="zh-CN" altLang="en-US" sz="2400" b="1">
                <a:latin typeface="Times New Roman" panose="02020603050405020304" pitchFamily="18" charset="0"/>
              </a:rPr>
              <a:t>离开</a:t>
            </a:r>
            <a:endParaRPr lang="zh-CN" altLang="en-US" sz="3200">
              <a:solidFill>
                <a:srgbClr val="000000"/>
              </a:solidFill>
              <a:latin typeface="楷体" panose="02010609060101010101" charset="-122"/>
              <a:ea typeface="楷体" panose="02010609060101010101" charset="-122"/>
            </a:endParaRPr>
          </a:p>
        </p:txBody>
      </p:sp>
      <p:sp>
        <p:nvSpPr>
          <p:cNvPr id="6" name="文本框 5"/>
          <p:cNvSpPr txBox="1"/>
          <p:nvPr>
            <p:custDataLst>
              <p:tags r:id="rId5"/>
            </p:custDataLst>
          </p:nvPr>
        </p:nvSpPr>
        <p:spPr>
          <a:xfrm>
            <a:off x="6616700" y="846455"/>
            <a:ext cx="2559685" cy="460375"/>
          </a:xfrm>
          <a:prstGeom prst="rect">
            <a:avLst/>
          </a:prstGeom>
          <a:noFill/>
          <a:ln w="9525">
            <a:noFill/>
          </a:ln>
        </p:spPr>
        <p:txBody>
          <a:bodyPr wrap="square">
            <a:spAutoFit/>
          </a:bodyPr>
          <a:lstStyle/>
          <a:p>
            <a:pPr eaLnBrk="1" hangingPunct="1">
              <a:buFont typeface="Arial" panose="020B0604020202020204" pitchFamily="34" charset="0"/>
            </a:pPr>
            <a:r>
              <a:rPr lang="zh-CN" altLang="en-US" sz="2400" b="1">
                <a:latin typeface="Times New Roman" panose="02020603050405020304" pitchFamily="18" charset="0"/>
              </a:rPr>
              <a:t>名作动，乘辇车</a:t>
            </a:r>
            <a:endParaRPr lang="zh-CN" altLang="en-US" sz="3200">
              <a:solidFill>
                <a:srgbClr val="000000"/>
              </a:solidFill>
              <a:latin typeface="楷体" panose="02010609060101010101" charset="-122"/>
              <a:ea typeface="楷体" panose="02010609060101010101" charset="-122"/>
            </a:endParaRPr>
          </a:p>
        </p:txBody>
      </p:sp>
      <p:sp>
        <p:nvSpPr>
          <p:cNvPr id="7" name="文本框 6"/>
          <p:cNvSpPr txBox="1"/>
          <p:nvPr>
            <p:custDataLst>
              <p:tags r:id="rId6"/>
            </p:custDataLst>
          </p:nvPr>
        </p:nvSpPr>
        <p:spPr>
          <a:xfrm>
            <a:off x="9615805" y="846455"/>
            <a:ext cx="1111250" cy="460375"/>
          </a:xfrm>
          <a:prstGeom prst="rect">
            <a:avLst/>
          </a:prstGeom>
          <a:noFill/>
          <a:ln w="9525">
            <a:noFill/>
          </a:ln>
        </p:spPr>
        <p:txBody>
          <a:bodyPr wrap="square">
            <a:spAutoFit/>
          </a:bodyPr>
          <a:lstStyle/>
          <a:p>
            <a:pPr eaLnBrk="1" hangingPunct="1">
              <a:buFont typeface="Arial" panose="020B0604020202020204" pitchFamily="34" charset="0"/>
            </a:pPr>
            <a:r>
              <a:rPr lang="zh-CN" altLang="en-US" sz="2400" b="1">
                <a:latin typeface="Times New Roman" panose="02020603050405020304" pitchFamily="18" charset="0"/>
              </a:rPr>
              <a:t>名作状</a:t>
            </a:r>
          </a:p>
        </p:txBody>
      </p:sp>
      <p:sp>
        <p:nvSpPr>
          <p:cNvPr id="8" name="文本框 7"/>
          <p:cNvSpPr txBox="1"/>
          <p:nvPr>
            <p:custDataLst>
              <p:tags r:id="rId7"/>
            </p:custDataLst>
          </p:nvPr>
        </p:nvSpPr>
        <p:spPr>
          <a:xfrm>
            <a:off x="10851515" y="846455"/>
            <a:ext cx="1111250" cy="460375"/>
          </a:xfrm>
          <a:prstGeom prst="rect">
            <a:avLst/>
          </a:prstGeom>
          <a:noFill/>
          <a:ln w="9525">
            <a:noFill/>
          </a:ln>
        </p:spPr>
        <p:txBody>
          <a:bodyPr wrap="square">
            <a:spAutoFit/>
          </a:bodyPr>
          <a:lstStyle/>
          <a:p>
            <a:pPr eaLnBrk="1" hangingPunct="1">
              <a:buFont typeface="Arial" panose="020B0604020202020204" pitchFamily="34" charset="0"/>
            </a:pPr>
            <a:r>
              <a:rPr lang="zh-CN" altLang="en-US" sz="2400" b="1">
                <a:latin typeface="Times New Roman" panose="02020603050405020304" pitchFamily="18" charset="0"/>
              </a:rPr>
              <a:t>互文</a:t>
            </a:r>
            <a:endParaRPr lang="zh-CN" altLang="en-US" sz="2400">
              <a:solidFill>
                <a:srgbClr val="000000"/>
              </a:solidFill>
              <a:latin typeface="楷体" panose="02010609060101010101" charset="-122"/>
              <a:ea typeface="楷体" panose="02010609060101010101" charset="-122"/>
            </a:endParaRPr>
          </a:p>
        </p:txBody>
      </p:sp>
      <p:sp>
        <p:nvSpPr>
          <p:cNvPr id="9" name="文本框 8"/>
          <p:cNvSpPr txBox="1"/>
          <p:nvPr>
            <p:custDataLst>
              <p:tags r:id="rId8"/>
            </p:custDataLst>
          </p:nvPr>
        </p:nvSpPr>
        <p:spPr>
          <a:xfrm>
            <a:off x="126365" y="1741488"/>
            <a:ext cx="904875" cy="460375"/>
          </a:xfrm>
          <a:prstGeom prst="rect">
            <a:avLst/>
          </a:prstGeom>
          <a:noFill/>
          <a:ln w="9525">
            <a:noFill/>
          </a:ln>
        </p:spPr>
        <p:txBody>
          <a:bodyPr>
            <a:spAutoFit/>
          </a:bodyPr>
          <a:lstStyle/>
          <a:p>
            <a:pPr eaLnBrk="1" hangingPunct="1">
              <a:buFont typeface="Arial" panose="020B0604020202020204" pitchFamily="34" charset="0"/>
            </a:pPr>
            <a:r>
              <a:rPr lang="zh-CN" altLang="en-US" sz="2400" b="1">
                <a:latin typeface="Times New Roman" panose="02020603050405020304" pitchFamily="18" charset="0"/>
              </a:rPr>
              <a:t>成为</a:t>
            </a:r>
            <a:endParaRPr lang="zh-CN" altLang="en-US" sz="2400">
              <a:solidFill>
                <a:srgbClr val="000000"/>
              </a:solidFill>
              <a:latin typeface="楷体" panose="02010609060101010101" charset="-122"/>
              <a:ea typeface="楷体" panose="02010609060101010101" charset="-122"/>
            </a:endParaRPr>
          </a:p>
        </p:txBody>
      </p:sp>
      <p:sp>
        <p:nvSpPr>
          <p:cNvPr id="10" name="文本框 9"/>
          <p:cNvSpPr txBox="1"/>
          <p:nvPr>
            <p:custDataLst>
              <p:tags r:id="rId9"/>
            </p:custDataLst>
          </p:nvPr>
        </p:nvSpPr>
        <p:spPr>
          <a:xfrm>
            <a:off x="229235" y="846455"/>
            <a:ext cx="2344420" cy="460375"/>
          </a:xfrm>
          <a:prstGeom prst="rect">
            <a:avLst/>
          </a:prstGeom>
          <a:noFill/>
          <a:ln w="9525">
            <a:noFill/>
          </a:ln>
        </p:spPr>
        <p:txBody>
          <a:bodyPr wrap="square">
            <a:spAutoFit/>
          </a:bodyPr>
          <a:lstStyle/>
          <a:p>
            <a:pPr eaLnBrk="1" hangingPunct="1">
              <a:buFont typeface="Arial" panose="020B0604020202020204" pitchFamily="34" charset="0"/>
            </a:pPr>
            <a:r>
              <a:rPr lang="zh-CN" altLang="en-US" sz="2400" b="1">
                <a:latin typeface="Times New Roman" panose="02020603050405020304" pitchFamily="18" charset="0"/>
              </a:rPr>
              <a:t>不同等级的宫妃</a:t>
            </a:r>
            <a:endParaRPr lang="zh-CN" altLang="en-US" sz="2400">
              <a:solidFill>
                <a:srgbClr val="000000"/>
              </a:solidFill>
              <a:latin typeface="楷体" panose="02010609060101010101" charset="-122"/>
              <a:ea typeface="楷体" panose="02010609060101010101" charset="-122"/>
            </a:endParaRPr>
          </a:p>
        </p:txBody>
      </p:sp>
      <p:sp>
        <p:nvSpPr>
          <p:cNvPr id="47114" name="文本框 47113"/>
          <p:cNvSpPr txBox="1"/>
          <p:nvPr>
            <p:custDataLst>
              <p:tags r:id="rId10"/>
            </p:custDataLst>
          </p:nvPr>
        </p:nvSpPr>
        <p:spPr>
          <a:xfrm>
            <a:off x="5842000" y="1833245"/>
            <a:ext cx="1024890" cy="368935"/>
          </a:xfrm>
          <a:prstGeom prst="rect">
            <a:avLst/>
          </a:prstGeom>
          <a:noFill/>
          <a:ln w="9525">
            <a:noFill/>
          </a:ln>
        </p:spPr>
        <p:txBody>
          <a:bodyPr wrap="square" lIns="0" tIns="0" rIns="0" bIns="0">
            <a:spAutoFit/>
          </a:bodyPr>
          <a:lstStyle/>
          <a:p>
            <a:pPr eaLnBrk="1" hangingPunct="1">
              <a:buFont typeface="Arial" panose="020B0604020202020204" pitchFamily="34" charset="0"/>
            </a:pPr>
            <a:r>
              <a:rPr lang="zh-CN" altLang="en-US" sz="2400" b="1">
                <a:latin typeface="Times New Roman" panose="02020603050405020304" pitchFamily="18" charset="0"/>
              </a:rPr>
              <a:t>判断句</a:t>
            </a:r>
            <a:endParaRPr lang="zh-CN" altLang="en-US" sz="2400">
              <a:solidFill>
                <a:srgbClr val="000000"/>
              </a:solidFill>
              <a:latin typeface="楷体" panose="02010609060101010101" charset="-122"/>
              <a:ea typeface="楷体" panose="02010609060101010101" charset="-122"/>
            </a:endParaRPr>
          </a:p>
        </p:txBody>
      </p:sp>
      <p:sp>
        <p:nvSpPr>
          <p:cNvPr id="106507" name="Text Box 1035"/>
          <p:cNvSpPr txBox="1"/>
          <p:nvPr>
            <p:custDataLst>
              <p:tags r:id="rId11"/>
            </p:custDataLst>
          </p:nvPr>
        </p:nvSpPr>
        <p:spPr>
          <a:xfrm>
            <a:off x="2795270" y="1787525"/>
            <a:ext cx="1865630" cy="460375"/>
          </a:xfrm>
          <a:prstGeom prst="rect">
            <a:avLst/>
          </a:prstGeom>
          <a:noFill/>
          <a:ln w="9525">
            <a:noFill/>
          </a:ln>
        </p:spPr>
        <p:txBody>
          <a:bodyPr wrap="square">
            <a:spAutoFit/>
          </a:bodyPr>
          <a:lstStyle/>
          <a:p>
            <a:pPr>
              <a:spcBef>
                <a:spcPct val="50000"/>
              </a:spcBef>
            </a:pPr>
            <a:r>
              <a:rPr lang="zh-CN" altLang="en-US" sz="2400" b="1">
                <a:latin typeface="Times New Roman" panose="02020603050405020304" pitchFamily="18" charset="0"/>
              </a:rPr>
              <a:t>明亮的样子</a:t>
            </a:r>
          </a:p>
        </p:txBody>
      </p:sp>
      <p:sp>
        <p:nvSpPr>
          <p:cNvPr id="106511" name="Text Box 1039"/>
          <p:cNvSpPr txBox="1"/>
          <p:nvPr>
            <p:custDataLst>
              <p:tags r:id="rId12"/>
            </p:custDataLst>
          </p:nvPr>
        </p:nvSpPr>
        <p:spPr>
          <a:xfrm>
            <a:off x="6866890" y="1861820"/>
            <a:ext cx="3293745" cy="386080"/>
          </a:xfrm>
          <a:prstGeom prst="rect">
            <a:avLst/>
          </a:prstGeom>
          <a:noFill/>
          <a:ln w="28575">
            <a:noFill/>
          </a:ln>
        </p:spPr>
        <p:txBody>
          <a:bodyPr wrap="square">
            <a:spAutoFit/>
          </a:bodyPr>
          <a:lstStyle/>
          <a:p>
            <a:pPr>
              <a:lnSpc>
                <a:spcPct val="80000"/>
              </a:lnSpc>
              <a:spcBef>
                <a:spcPct val="50000"/>
              </a:spcBef>
            </a:pPr>
            <a:r>
              <a:rPr lang="zh-CN" altLang="en-US" sz="2400" b="1">
                <a:latin typeface="Times New Roman" panose="02020603050405020304" pitchFamily="18" charset="0"/>
              </a:rPr>
              <a:t>同“青丝”，指头发</a:t>
            </a:r>
          </a:p>
        </p:txBody>
      </p:sp>
      <p:sp>
        <p:nvSpPr>
          <p:cNvPr id="106513" name="Text Box 1041"/>
          <p:cNvSpPr txBox="1"/>
          <p:nvPr>
            <p:custDataLst>
              <p:tags r:id="rId13"/>
            </p:custDataLst>
          </p:nvPr>
        </p:nvSpPr>
        <p:spPr>
          <a:xfrm>
            <a:off x="1506855" y="2722245"/>
            <a:ext cx="1066800" cy="521970"/>
          </a:xfrm>
          <a:prstGeom prst="rect">
            <a:avLst/>
          </a:prstGeom>
          <a:noFill/>
          <a:ln w="28575">
            <a:noFill/>
          </a:ln>
        </p:spPr>
        <p:txBody>
          <a:bodyPr>
            <a:spAutoFit/>
          </a:bodyPr>
          <a:lstStyle/>
          <a:p>
            <a:pPr>
              <a:spcBef>
                <a:spcPct val="50000"/>
              </a:spcBef>
            </a:pPr>
            <a:r>
              <a:rPr lang="zh-CN" altLang="en-US" sz="2800" b="1">
                <a:latin typeface="Times New Roman" panose="02020603050405020304" pitchFamily="18" charset="0"/>
              </a:rPr>
              <a:t>油脂</a:t>
            </a:r>
          </a:p>
        </p:txBody>
      </p:sp>
      <p:sp>
        <p:nvSpPr>
          <p:cNvPr id="106514" name="Text Box 1042"/>
          <p:cNvSpPr txBox="1"/>
          <p:nvPr>
            <p:custDataLst>
              <p:tags r:id="rId14"/>
            </p:custDataLst>
          </p:nvPr>
        </p:nvSpPr>
        <p:spPr>
          <a:xfrm>
            <a:off x="2573655" y="2722245"/>
            <a:ext cx="2362200" cy="460375"/>
          </a:xfrm>
          <a:prstGeom prst="rect">
            <a:avLst/>
          </a:prstGeom>
          <a:noFill/>
          <a:ln w="28575">
            <a:noFill/>
          </a:ln>
        </p:spPr>
        <p:txBody>
          <a:bodyPr wrap="square">
            <a:spAutoFit/>
          </a:bodyPr>
          <a:lstStyle/>
          <a:p>
            <a:pPr>
              <a:spcBef>
                <a:spcPct val="50000"/>
              </a:spcBef>
            </a:pPr>
            <a:r>
              <a:rPr lang="zh-CN" altLang="en-US" sz="2400" b="1">
                <a:latin typeface="Times New Roman" panose="02020603050405020304" pitchFamily="18" charset="0"/>
              </a:rPr>
              <a:t>脂粉、香膏</a:t>
            </a:r>
          </a:p>
        </p:txBody>
      </p:sp>
      <p:sp>
        <p:nvSpPr>
          <p:cNvPr id="106515" name="Text Box 1043"/>
          <p:cNvSpPr txBox="1"/>
          <p:nvPr>
            <p:custDataLst>
              <p:tags r:id="rId15"/>
            </p:custDataLst>
          </p:nvPr>
        </p:nvSpPr>
        <p:spPr>
          <a:xfrm>
            <a:off x="7823200" y="2708910"/>
            <a:ext cx="1143000" cy="521970"/>
          </a:xfrm>
          <a:prstGeom prst="rect">
            <a:avLst/>
          </a:prstGeom>
          <a:noFill/>
          <a:ln w="28575">
            <a:noFill/>
          </a:ln>
        </p:spPr>
        <p:txBody>
          <a:bodyPr wrap="square">
            <a:spAutoFit/>
          </a:bodyPr>
          <a:lstStyle/>
          <a:p>
            <a:pPr>
              <a:spcBef>
                <a:spcPct val="50000"/>
              </a:spcBef>
            </a:pPr>
            <a:r>
              <a:rPr lang="zh-CN" altLang="en-US" sz="2800" b="1">
                <a:latin typeface="Times New Roman" panose="02020603050405020304" pitchFamily="18" charset="0"/>
              </a:rPr>
              <a:t>香料</a:t>
            </a:r>
          </a:p>
        </p:txBody>
      </p:sp>
      <p:sp>
        <p:nvSpPr>
          <p:cNvPr id="106516" name="Text Box 1044"/>
          <p:cNvSpPr txBox="1"/>
          <p:nvPr>
            <p:custDataLst>
              <p:tags r:id="rId16"/>
            </p:custDataLst>
          </p:nvPr>
        </p:nvSpPr>
        <p:spPr>
          <a:xfrm>
            <a:off x="10160635" y="2719070"/>
            <a:ext cx="1448435" cy="521970"/>
          </a:xfrm>
          <a:prstGeom prst="rect">
            <a:avLst/>
          </a:prstGeom>
          <a:noFill/>
          <a:ln w="28575">
            <a:noFill/>
          </a:ln>
        </p:spPr>
        <p:txBody>
          <a:bodyPr wrap="square">
            <a:spAutoFit/>
          </a:bodyPr>
          <a:lstStyle/>
          <a:p>
            <a:pPr>
              <a:spcBef>
                <a:spcPct val="50000"/>
              </a:spcBef>
            </a:pPr>
            <a:r>
              <a:rPr lang="zh-CN" altLang="en-US" sz="2800" b="1">
                <a:latin typeface="Times New Roman" panose="02020603050405020304" pitchFamily="18" charset="0"/>
              </a:rPr>
              <a:t>突然</a:t>
            </a:r>
          </a:p>
        </p:txBody>
      </p:sp>
      <p:sp>
        <p:nvSpPr>
          <p:cNvPr id="106517" name="Text Box 1045"/>
          <p:cNvSpPr txBox="1"/>
          <p:nvPr>
            <p:custDataLst>
              <p:tags r:id="rId17"/>
            </p:custDataLst>
          </p:nvPr>
        </p:nvSpPr>
        <p:spPr>
          <a:xfrm>
            <a:off x="1193800" y="3646170"/>
            <a:ext cx="3039745" cy="460375"/>
          </a:xfrm>
          <a:prstGeom prst="rect">
            <a:avLst/>
          </a:prstGeom>
          <a:noFill/>
          <a:ln w="28575">
            <a:noFill/>
          </a:ln>
        </p:spPr>
        <p:txBody>
          <a:bodyPr wrap="square">
            <a:spAutoFit/>
          </a:bodyPr>
          <a:lstStyle/>
          <a:p>
            <a:pPr>
              <a:spcBef>
                <a:spcPct val="50000"/>
              </a:spcBef>
            </a:pPr>
            <a:r>
              <a:rPr lang="zh-CN" altLang="en-US" sz="2400" b="1">
                <a:latin typeface="Times New Roman" panose="02020603050405020304" pitchFamily="18" charset="0"/>
              </a:rPr>
              <a:t>象声词；车轮的声音。</a:t>
            </a:r>
          </a:p>
        </p:txBody>
      </p:sp>
      <p:sp>
        <p:nvSpPr>
          <p:cNvPr id="106518" name="Text Box 1046"/>
          <p:cNvSpPr txBox="1"/>
          <p:nvPr>
            <p:custDataLst>
              <p:tags r:id="rId18"/>
            </p:custDataLst>
          </p:nvPr>
        </p:nvSpPr>
        <p:spPr>
          <a:xfrm>
            <a:off x="5004435" y="3649345"/>
            <a:ext cx="3133725" cy="460375"/>
          </a:xfrm>
          <a:prstGeom prst="rect">
            <a:avLst/>
          </a:prstGeom>
          <a:noFill/>
          <a:ln w="28575">
            <a:noFill/>
          </a:ln>
        </p:spPr>
        <p:txBody>
          <a:bodyPr wrap="square">
            <a:spAutoFit/>
          </a:bodyPr>
          <a:lstStyle/>
          <a:p>
            <a:pPr>
              <a:spcBef>
                <a:spcPct val="50000"/>
              </a:spcBef>
            </a:pPr>
            <a:r>
              <a:rPr lang="zh-CN" altLang="en-US" sz="2400" b="1">
                <a:latin typeface="Times New Roman" panose="02020603050405020304" pitchFamily="18" charset="0"/>
              </a:rPr>
              <a:t>深远</a:t>
            </a:r>
          </a:p>
        </p:txBody>
      </p:sp>
      <p:sp>
        <p:nvSpPr>
          <p:cNvPr id="106519" name="Text Box 1047"/>
          <p:cNvSpPr txBox="1"/>
          <p:nvPr>
            <p:custDataLst>
              <p:tags r:id="rId19"/>
            </p:custDataLst>
          </p:nvPr>
        </p:nvSpPr>
        <p:spPr>
          <a:xfrm>
            <a:off x="7175500" y="3649345"/>
            <a:ext cx="1257300" cy="460375"/>
          </a:xfrm>
          <a:prstGeom prst="rect">
            <a:avLst/>
          </a:prstGeom>
          <a:noFill/>
          <a:ln w="28575">
            <a:noFill/>
          </a:ln>
        </p:spPr>
        <p:txBody>
          <a:bodyPr wrap="square">
            <a:spAutoFit/>
          </a:bodyPr>
          <a:lstStyle/>
          <a:p>
            <a:pPr>
              <a:spcBef>
                <a:spcPct val="50000"/>
              </a:spcBef>
            </a:pPr>
            <a:r>
              <a:rPr lang="zh-CN" altLang="en-US" sz="2400" b="1">
                <a:latin typeface="Times New Roman" panose="02020603050405020304" pitchFamily="18" charset="0"/>
              </a:rPr>
              <a:t>去、到</a:t>
            </a:r>
          </a:p>
        </p:txBody>
      </p:sp>
      <p:sp>
        <p:nvSpPr>
          <p:cNvPr id="86030" name="文本框 86029"/>
          <p:cNvSpPr txBox="1"/>
          <p:nvPr>
            <p:custDataLst>
              <p:tags r:id="rId20"/>
            </p:custDataLst>
          </p:nvPr>
        </p:nvSpPr>
        <p:spPr>
          <a:xfrm>
            <a:off x="9176385" y="3691890"/>
            <a:ext cx="721360" cy="368935"/>
          </a:xfrm>
          <a:prstGeom prst="rect">
            <a:avLst/>
          </a:prstGeom>
          <a:noFill/>
          <a:ln w="9525">
            <a:noFill/>
          </a:ln>
        </p:spPr>
        <p:txBody>
          <a:bodyPr wrap="square" lIns="0" tIns="0" rIns="0" bIns="0">
            <a:spAutoFit/>
          </a:bodyPr>
          <a:lstStyle/>
          <a:p>
            <a:pPr eaLnBrk="1" hangingPunct="1">
              <a:spcBef>
                <a:spcPct val="50000"/>
              </a:spcBef>
              <a:buFont typeface="Arial" panose="020B0604020202020204" pitchFamily="34" charset="0"/>
            </a:pPr>
            <a:r>
              <a:rPr lang="zh-CN" altLang="en-US" sz="2400" b="1">
                <a:latin typeface="Times New Roman" panose="02020603050405020304" pitchFamily="18" charset="0"/>
              </a:rPr>
              <a:t>每一</a:t>
            </a:r>
            <a:endParaRPr lang="zh-CN" altLang="en-US" sz="2400">
              <a:solidFill>
                <a:srgbClr val="000000"/>
              </a:solidFill>
              <a:latin typeface="楷体" panose="02010609060101010101" charset="-122"/>
              <a:ea typeface="楷体" panose="02010609060101010101" charset="-122"/>
            </a:endParaRPr>
          </a:p>
        </p:txBody>
      </p:sp>
      <p:sp>
        <p:nvSpPr>
          <p:cNvPr id="86023" name="文本框 86022"/>
          <p:cNvSpPr txBox="1"/>
          <p:nvPr>
            <p:custDataLst>
              <p:tags r:id="rId21"/>
            </p:custDataLst>
          </p:nvPr>
        </p:nvSpPr>
        <p:spPr>
          <a:xfrm>
            <a:off x="10869295" y="3691573"/>
            <a:ext cx="609600" cy="368935"/>
          </a:xfrm>
          <a:prstGeom prst="rect">
            <a:avLst/>
          </a:prstGeom>
          <a:noFill/>
          <a:ln w="9525">
            <a:noFill/>
          </a:ln>
        </p:spPr>
        <p:txBody>
          <a:bodyPr wrap="none" lIns="0" tIns="0" rIns="0" bIns="0">
            <a:spAutoFit/>
          </a:bodyPr>
          <a:lstStyle/>
          <a:p>
            <a:pPr eaLnBrk="1" hangingPunct="1">
              <a:buFont typeface="Arial" panose="020B0604020202020204" pitchFamily="34" charset="0"/>
            </a:pPr>
            <a:r>
              <a:rPr lang="zh-CN" altLang="en-US" sz="2400" b="1">
                <a:latin typeface="Times New Roman" panose="02020603050405020304" pitchFamily="18" charset="0"/>
              </a:rPr>
              <a:t>竭尽</a:t>
            </a:r>
            <a:endParaRPr lang="zh-CN" altLang="en-US" sz="2400">
              <a:solidFill>
                <a:srgbClr val="000000"/>
              </a:solidFill>
              <a:latin typeface="楷体" panose="02010609060101010101" charset="-122"/>
              <a:ea typeface="楷体" panose="02010609060101010101" charset="-122"/>
            </a:endParaRPr>
          </a:p>
        </p:txBody>
      </p:sp>
      <p:sp>
        <p:nvSpPr>
          <p:cNvPr id="86022" name="文本框 86021"/>
          <p:cNvSpPr txBox="1"/>
          <p:nvPr>
            <p:custDataLst>
              <p:tags r:id="rId22"/>
            </p:custDataLst>
          </p:nvPr>
        </p:nvSpPr>
        <p:spPr>
          <a:xfrm>
            <a:off x="635" y="4678680"/>
            <a:ext cx="2101850" cy="368935"/>
          </a:xfrm>
          <a:prstGeom prst="rect">
            <a:avLst/>
          </a:prstGeom>
          <a:noFill/>
          <a:ln w="9525">
            <a:noFill/>
          </a:ln>
        </p:spPr>
        <p:txBody>
          <a:bodyPr wrap="square" lIns="0" tIns="0" rIns="0" bIns="0">
            <a:spAutoFit/>
          </a:bodyPr>
          <a:lstStyle/>
          <a:p>
            <a:pPr eaLnBrk="1" hangingPunct="1">
              <a:buFont typeface="Arial" panose="020B0604020202020204" pitchFamily="34" charset="0"/>
            </a:pPr>
            <a:r>
              <a:rPr lang="zh-CN" altLang="en-US" sz="2400" b="1">
                <a:latin typeface="Times New Roman" panose="02020603050405020304" pitchFamily="18" charset="0"/>
              </a:rPr>
              <a:t>美好，美丽</a:t>
            </a:r>
            <a:endParaRPr lang="zh-CN" altLang="en-US" sz="2400">
              <a:solidFill>
                <a:srgbClr val="000000"/>
              </a:solidFill>
              <a:latin typeface="楷体" panose="02010609060101010101" charset="-122"/>
              <a:ea typeface="楷体" panose="02010609060101010101" charset="-122"/>
            </a:endParaRPr>
          </a:p>
        </p:txBody>
      </p:sp>
      <p:sp>
        <p:nvSpPr>
          <p:cNvPr id="11" name="文本框 10"/>
          <p:cNvSpPr txBox="1"/>
          <p:nvPr>
            <p:custDataLst>
              <p:tags r:id="rId23"/>
            </p:custDataLst>
          </p:nvPr>
        </p:nvSpPr>
        <p:spPr>
          <a:xfrm>
            <a:off x="1918970" y="4659630"/>
            <a:ext cx="792480" cy="460375"/>
          </a:xfrm>
          <a:prstGeom prst="rect">
            <a:avLst/>
          </a:prstGeom>
          <a:noFill/>
        </p:spPr>
        <p:txBody>
          <a:bodyPr wrap="none" rtlCol="0" anchor="t">
            <a:spAutoFit/>
          </a:bodyPr>
          <a:lstStyle/>
          <a:p>
            <a:r>
              <a:rPr lang="zh-CN" altLang="en-US" sz="2400" b="1">
                <a:latin typeface="Times New Roman" panose="02020603050405020304" pitchFamily="18" charset="0"/>
                <a:sym typeface="+mn-ea"/>
              </a:rPr>
              <a:t>久立</a:t>
            </a:r>
          </a:p>
        </p:txBody>
      </p:sp>
      <p:sp>
        <p:nvSpPr>
          <p:cNvPr id="86027" name="文本框 86026"/>
          <p:cNvSpPr txBox="1"/>
          <p:nvPr>
            <p:custDataLst>
              <p:tags r:id="rId24"/>
            </p:custDataLst>
          </p:nvPr>
        </p:nvSpPr>
        <p:spPr>
          <a:xfrm>
            <a:off x="7286625" y="4700905"/>
            <a:ext cx="1219200" cy="368935"/>
          </a:xfrm>
          <a:prstGeom prst="rect">
            <a:avLst/>
          </a:prstGeom>
          <a:noFill/>
          <a:ln w="9525">
            <a:noFill/>
          </a:ln>
        </p:spPr>
        <p:txBody>
          <a:bodyPr wrap="none" lIns="0" tIns="0" rIns="0" bIns="0">
            <a:spAutoFit/>
          </a:bodyPr>
          <a:lstStyle/>
          <a:p>
            <a:pPr eaLnBrk="1" hangingPunct="1">
              <a:buFont typeface="Arial" panose="020B0604020202020204" pitchFamily="34" charset="0"/>
            </a:pPr>
            <a:r>
              <a:rPr lang="zh-CN" altLang="en-US" sz="2400" b="1">
                <a:latin typeface="Times New Roman" panose="02020603050405020304" pitchFamily="18" charset="0"/>
              </a:rPr>
              <a:t>……的人</a:t>
            </a:r>
            <a:endParaRPr lang="zh-CN" altLang="en-US" sz="2400">
              <a:solidFill>
                <a:srgbClr val="000000"/>
              </a:solidFill>
              <a:latin typeface="楷体" panose="02010609060101010101" charset="-122"/>
              <a:ea typeface="楷体" panose="02010609060101010101" charset="-122"/>
            </a:endParaRPr>
          </a:p>
        </p:txBody>
      </p:sp>
      <p:sp>
        <p:nvSpPr>
          <p:cNvPr id="86025" name="文本框 86024"/>
          <p:cNvSpPr txBox="1"/>
          <p:nvPr>
            <p:custDataLst>
              <p:tags r:id="rId25"/>
            </p:custDataLst>
          </p:nvPr>
        </p:nvSpPr>
        <p:spPr>
          <a:xfrm>
            <a:off x="3746183" y="4700905"/>
            <a:ext cx="914400" cy="368935"/>
          </a:xfrm>
          <a:prstGeom prst="rect">
            <a:avLst/>
          </a:prstGeom>
          <a:noFill/>
          <a:ln w="9525">
            <a:noFill/>
          </a:ln>
        </p:spPr>
        <p:txBody>
          <a:bodyPr wrap="none" lIns="0" tIns="0" rIns="0" bIns="0">
            <a:spAutoFit/>
          </a:bodyPr>
          <a:lstStyle/>
          <a:p>
            <a:pPr eaLnBrk="1" hangingPunct="1">
              <a:buFont typeface="Arial" panose="020B0604020202020204" pitchFamily="34" charset="0"/>
            </a:pPr>
            <a:r>
              <a:rPr lang="zh-CN" altLang="en-US" sz="2400" b="1">
                <a:latin typeface="Times New Roman" panose="02020603050405020304" pitchFamily="18" charset="0"/>
              </a:rPr>
              <a:t>表顺承</a:t>
            </a:r>
            <a:endParaRPr lang="zh-CN" altLang="en-US" sz="2400">
              <a:solidFill>
                <a:srgbClr val="000000"/>
              </a:solidFill>
              <a:latin typeface="楷体" panose="02010609060101010101" charset="-122"/>
              <a:ea typeface="楷体" panose="02010609060101010101" charset="-122"/>
            </a:endParaRPr>
          </a:p>
        </p:txBody>
      </p:sp>
      <p:cxnSp>
        <p:nvCxnSpPr>
          <p:cNvPr id="12" name="直接连接符 11"/>
          <p:cNvCxnSpPr/>
          <p:nvPr>
            <p:custDataLst>
              <p:tags r:id="rId26"/>
            </p:custDataLst>
          </p:nvPr>
        </p:nvCxnSpPr>
        <p:spPr>
          <a:xfrm flipV="1">
            <a:off x="229235" y="837565"/>
            <a:ext cx="8961755" cy="4318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
        <p:nvSpPr>
          <p:cNvPr id="13" name="矩形标注 12"/>
          <p:cNvSpPr/>
          <p:nvPr>
            <p:custDataLst>
              <p:tags r:id="rId27"/>
            </p:custDataLst>
          </p:nvPr>
        </p:nvSpPr>
        <p:spPr>
          <a:xfrm>
            <a:off x="1506855" y="27940"/>
            <a:ext cx="3497580" cy="405130"/>
          </a:xfrm>
          <a:prstGeom prst="wedge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t>承上段写宫人的来历</a:t>
            </a:r>
          </a:p>
        </p:txBody>
      </p:sp>
      <p:cxnSp>
        <p:nvCxnSpPr>
          <p:cNvPr id="14" name="直接连接符 13"/>
          <p:cNvCxnSpPr/>
          <p:nvPr>
            <p:custDataLst>
              <p:tags r:id="rId28"/>
            </p:custDataLst>
          </p:nvPr>
        </p:nvCxnSpPr>
        <p:spPr>
          <a:xfrm>
            <a:off x="2573655" y="1833245"/>
            <a:ext cx="8921750" cy="12065"/>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5" name="直接连接符 14"/>
          <p:cNvCxnSpPr/>
          <p:nvPr>
            <p:custDataLst>
              <p:tags r:id="rId29"/>
            </p:custDataLst>
          </p:nvPr>
        </p:nvCxnSpPr>
        <p:spPr>
          <a:xfrm flipV="1">
            <a:off x="298450" y="2709545"/>
            <a:ext cx="8892540" cy="4699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
        <p:nvSpPr>
          <p:cNvPr id="16" name="矩形标注 15"/>
          <p:cNvSpPr/>
          <p:nvPr>
            <p:custDataLst>
              <p:tags r:id="rId30"/>
            </p:custDataLst>
          </p:nvPr>
        </p:nvSpPr>
        <p:spPr>
          <a:xfrm>
            <a:off x="10851515" y="5069840"/>
            <a:ext cx="1093470" cy="467360"/>
          </a:xfrm>
          <a:prstGeom prst="wedgeRectCallout">
            <a:avLst>
              <a:gd name="adj1" fmla="val -30545"/>
              <a:gd name="adj2" fmla="val -753396"/>
            </a:avLst>
          </a:prstGeom>
          <a:solidFill>
            <a:schemeClr val="accent1">
              <a:alpha val="4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solidFill>
                  <a:srgbClr val="FF0000"/>
                </a:solidFill>
              </a:rPr>
              <a:t>比喻</a:t>
            </a:r>
          </a:p>
        </p:txBody>
      </p:sp>
      <p:sp>
        <p:nvSpPr>
          <p:cNvPr id="17" name="矩形标注 16"/>
          <p:cNvSpPr/>
          <p:nvPr>
            <p:custDataLst>
              <p:tags r:id="rId31"/>
            </p:custDataLst>
          </p:nvPr>
        </p:nvSpPr>
        <p:spPr>
          <a:xfrm>
            <a:off x="125730" y="5165090"/>
            <a:ext cx="1976755" cy="752475"/>
          </a:xfrm>
          <a:prstGeom prst="wedgeRectCallout">
            <a:avLst>
              <a:gd name="adj1" fmla="val -1076"/>
              <a:gd name="adj2" fmla="val -376329"/>
            </a:avLst>
          </a:prstGeom>
          <a:solidFill>
            <a:schemeClr val="accent1">
              <a:alpha val="4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800">
                <a:solidFill>
                  <a:srgbClr val="FF0000"/>
                </a:solidFill>
              </a:rPr>
              <a:t>夸张，说明美人之多</a:t>
            </a:r>
          </a:p>
        </p:txBody>
      </p:sp>
      <p:cxnSp>
        <p:nvCxnSpPr>
          <p:cNvPr id="18" name="直接连接符 17"/>
          <p:cNvCxnSpPr/>
          <p:nvPr>
            <p:custDataLst>
              <p:tags r:id="rId32"/>
            </p:custDataLst>
          </p:nvPr>
        </p:nvCxnSpPr>
        <p:spPr>
          <a:xfrm>
            <a:off x="283845" y="3691890"/>
            <a:ext cx="7971155" cy="2540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9" name="直接连接符 18"/>
          <p:cNvCxnSpPr/>
          <p:nvPr>
            <p:custDataLst>
              <p:tags r:id="rId33"/>
            </p:custDataLst>
          </p:nvPr>
        </p:nvCxnSpPr>
        <p:spPr>
          <a:xfrm>
            <a:off x="9551035" y="2781300"/>
            <a:ext cx="1944370" cy="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
        <p:nvSpPr>
          <p:cNvPr id="20" name="矩形标注 19"/>
          <p:cNvSpPr/>
          <p:nvPr>
            <p:custDataLst>
              <p:tags r:id="rId34"/>
            </p:custDataLst>
          </p:nvPr>
        </p:nvSpPr>
        <p:spPr>
          <a:xfrm>
            <a:off x="2653665" y="5078095"/>
            <a:ext cx="1743710" cy="926465"/>
          </a:xfrm>
          <a:prstGeom prst="wedgeRectCallout">
            <a:avLst>
              <a:gd name="adj1" fmla="val -63692"/>
              <a:gd name="adj2" fmla="val -202159"/>
            </a:avLst>
          </a:prstGeom>
          <a:solidFill>
            <a:schemeClr val="accent1">
              <a:alpha val="4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solidFill>
                  <a:srgbClr val="FF0000"/>
                </a:solidFill>
              </a:rPr>
              <a:t>比喻，说明地之广</a:t>
            </a:r>
          </a:p>
        </p:txBody>
      </p:sp>
      <p:sp>
        <p:nvSpPr>
          <p:cNvPr id="21" name="文本框 20"/>
          <p:cNvSpPr txBox="1"/>
          <p:nvPr>
            <p:custDataLst>
              <p:tags r:id="rId35"/>
            </p:custDataLst>
          </p:nvPr>
        </p:nvSpPr>
        <p:spPr>
          <a:xfrm>
            <a:off x="11560810" y="1555750"/>
            <a:ext cx="629285" cy="1568450"/>
          </a:xfrm>
          <a:prstGeom prst="rect">
            <a:avLst/>
          </a:prstGeom>
          <a:solidFill>
            <a:srgbClr val="FF0000"/>
          </a:solidFill>
        </p:spPr>
        <p:txBody>
          <a:bodyPr wrap="square" rtlCol="0">
            <a:spAutoFit/>
          </a:bodyPr>
          <a:lstStyle/>
          <a:p>
            <a:r>
              <a:rPr lang="zh-CN" altLang="en-US" sz="3200">
                <a:solidFill>
                  <a:schemeClr val="bg1"/>
                </a:solidFill>
              </a:rPr>
              <a:t>排比句</a:t>
            </a:r>
          </a:p>
        </p:txBody>
      </p:sp>
      <p:cxnSp>
        <p:nvCxnSpPr>
          <p:cNvPr id="22" name="直接连接符 21"/>
          <p:cNvCxnSpPr/>
          <p:nvPr>
            <p:custDataLst>
              <p:tags r:id="rId36"/>
            </p:custDataLst>
          </p:nvPr>
        </p:nvCxnSpPr>
        <p:spPr>
          <a:xfrm flipV="1">
            <a:off x="393700" y="4653280"/>
            <a:ext cx="10165715" cy="254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3" name="直接连接符 22"/>
          <p:cNvCxnSpPr/>
          <p:nvPr>
            <p:custDataLst>
              <p:tags r:id="rId37"/>
            </p:custDataLst>
          </p:nvPr>
        </p:nvCxnSpPr>
        <p:spPr>
          <a:xfrm flipV="1">
            <a:off x="8615045" y="3645535"/>
            <a:ext cx="3240405" cy="635"/>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
        <p:nvSpPr>
          <p:cNvPr id="24" name="矩形标注 23"/>
          <p:cNvSpPr/>
          <p:nvPr>
            <p:custDataLst>
              <p:tags r:id="rId38"/>
            </p:custDataLst>
          </p:nvPr>
        </p:nvSpPr>
        <p:spPr>
          <a:xfrm>
            <a:off x="6053455" y="5069840"/>
            <a:ext cx="2451735" cy="768350"/>
          </a:xfrm>
          <a:prstGeom prst="wedgeRectCallout">
            <a:avLst>
              <a:gd name="adj1" fmla="val -63209"/>
              <a:gd name="adj2" fmla="val -9909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800"/>
              <a:t>美人数量之多，命运之惨。</a:t>
            </a:r>
          </a:p>
        </p:txBody>
      </p:sp>
      <p:sp>
        <p:nvSpPr>
          <p:cNvPr id="25" name="文本框 24"/>
          <p:cNvSpPr txBox="1"/>
          <p:nvPr>
            <p:custDataLst>
              <p:tags r:id="rId39"/>
            </p:custDataLst>
          </p:nvPr>
        </p:nvSpPr>
        <p:spPr>
          <a:xfrm>
            <a:off x="20320" y="6152515"/>
            <a:ext cx="12169775" cy="706755"/>
          </a:xfrm>
          <a:prstGeom prst="rect">
            <a:avLst/>
          </a:prstGeom>
          <a:solidFill>
            <a:srgbClr val="FF0000"/>
          </a:solidFill>
        </p:spPr>
        <p:txBody>
          <a:bodyPr wrap="square" rtlCol="0">
            <a:spAutoFit/>
          </a:bodyPr>
          <a:lstStyle/>
          <a:p>
            <a:pPr algn="ctr"/>
            <a:r>
              <a:rPr lang="zh-CN" altLang="en-US" sz="4000">
                <a:solidFill>
                  <a:schemeClr val="bg1"/>
                </a:solidFill>
              </a:rPr>
              <a:t>作者对宫人的同情，衬托秦始皇的荒淫生活。</a:t>
            </a:r>
          </a:p>
        </p:txBody>
      </p:sp>
      <p:sp>
        <p:nvSpPr>
          <p:cNvPr id="26" name="文本框 25"/>
          <p:cNvSpPr txBox="1"/>
          <p:nvPr>
            <p:custDataLst>
              <p:tags r:id="rId40"/>
            </p:custDataLst>
          </p:nvPr>
        </p:nvSpPr>
        <p:spPr>
          <a:xfrm>
            <a:off x="600075" y="2752090"/>
            <a:ext cx="431165" cy="430530"/>
          </a:xfrm>
          <a:prstGeom prst="rect">
            <a:avLst/>
          </a:prstGeom>
          <a:noFill/>
          <a:ln w="9525">
            <a:noFill/>
          </a:ln>
        </p:spPr>
        <p:txBody>
          <a:bodyPr wrap="square" lIns="0" tIns="0" rIns="0" bIns="0">
            <a:spAutoFit/>
          </a:bodyPr>
          <a:lstStyle/>
          <a:p>
            <a:pPr eaLnBrk="1" hangingPunct="1">
              <a:buFont typeface="Arial" panose="020B0604020202020204" pitchFamily="34" charset="0"/>
            </a:pPr>
            <a:r>
              <a:rPr lang="zh-CN" altLang="en-US" sz="2800" b="1">
                <a:latin typeface="Times New Roman" panose="02020603050405020304" pitchFamily="18" charset="0"/>
              </a:rPr>
              <a:t>水</a:t>
            </a:r>
            <a:endParaRPr lang="zh-CN" altLang="en-US" sz="2400">
              <a:solidFill>
                <a:srgbClr val="000000"/>
              </a:solidFill>
              <a:latin typeface="楷体" panose="02010609060101010101" charset="-122"/>
              <a:ea typeface="楷体" panose="02010609060101010101"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7053"/>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6" presetClass="entr" presetSubtype="37" fill="hold" grpId="0" nodeType="clickEffect">
                                  <p:stCondLst>
                                    <p:cond delay="0"/>
                                  </p:stCondLst>
                                  <p:childTnLst>
                                    <p:set>
                                      <p:cBhvr>
                                        <p:cTn id="34" dur="1" fill="hold">
                                          <p:stCondLst>
                                            <p:cond delay="0"/>
                                          </p:stCondLst>
                                        </p:cTn>
                                        <p:tgtEl>
                                          <p:spTgt spid="106507"/>
                                        </p:tgtEl>
                                        <p:attrNameLst>
                                          <p:attrName>style.visibility</p:attrName>
                                        </p:attrNameLst>
                                      </p:cBhvr>
                                      <p:to>
                                        <p:strVal val="visible"/>
                                      </p:to>
                                    </p:set>
                                    <p:animEffect transition="in" filter="barn(outVertical)">
                                      <p:cBhvr>
                                        <p:cTn id="35" dur="500"/>
                                        <p:tgtEl>
                                          <p:spTgt spid="106507"/>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47114"/>
                                        </p:tgtEl>
                                        <p:attrNameLst>
                                          <p:attrName>style.visibility</p:attrName>
                                        </p:attrNameLst>
                                      </p:cBhvr>
                                      <p:to>
                                        <p:strVal val="visible"/>
                                      </p:to>
                                    </p:set>
                                  </p:childTnLst>
                                </p:cTn>
                              </p:par>
                            </p:childTnLst>
                          </p:cTn>
                        </p:par>
                      </p:childTnLst>
                    </p:cTn>
                  </p:par>
                  <p:par>
                    <p:cTn id="40" fill="hold" nodeType="clickPar">
                      <p:stCondLst>
                        <p:cond delay="indefinite"/>
                      </p:stCondLst>
                      <p:childTnLst>
                        <p:par>
                          <p:cTn id="41" fill="hold" nodeType="afterGroup">
                            <p:stCondLst>
                              <p:cond delay="0"/>
                            </p:stCondLst>
                            <p:childTnLst>
                              <p:par>
                                <p:cTn id="42" presetID="16" presetClass="entr" presetSubtype="37" fill="hold" grpId="0" nodeType="clickEffect">
                                  <p:stCondLst>
                                    <p:cond delay="0"/>
                                  </p:stCondLst>
                                  <p:childTnLst>
                                    <p:set>
                                      <p:cBhvr>
                                        <p:cTn id="43" dur="1" fill="hold">
                                          <p:stCondLst>
                                            <p:cond delay="0"/>
                                          </p:stCondLst>
                                        </p:cTn>
                                        <p:tgtEl>
                                          <p:spTgt spid="106511"/>
                                        </p:tgtEl>
                                        <p:attrNameLst>
                                          <p:attrName>style.visibility</p:attrName>
                                        </p:attrNameLst>
                                      </p:cBhvr>
                                      <p:to>
                                        <p:strVal val="visible"/>
                                      </p:to>
                                    </p:set>
                                    <p:animEffect transition="in" filter="barn(outVertical)">
                                      <p:cBhvr>
                                        <p:cTn id="44" dur="500"/>
                                        <p:tgtEl>
                                          <p:spTgt spid="106511"/>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afterGroup">
                            <p:stCondLst>
                              <p:cond delay="0"/>
                            </p:stCondLst>
                            <p:childTnLst>
                              <p:par>
                                <p:cTn id="51" presetID="16" presetClass="entr" presetSubtype="37" fill="hold" grpId="0" nodeType="clickEffect">
                                  <p:stCondLst>
                                    <p:cond delay="0"/>
                                  </p:stCondLst>
                                  <p:childTnLst>
                                    <p:set>
                                      <p:cBhvr>
                                        <p:cTn id="52" dur="1" fill="hold">
                                          <p:stCondLst>
                                            <p:cond delay="0"/>
                                          </p:stCondLst>
                                        </p:cTn>
                                        <p:tgtEl>
                                          <p:spTgt spid="106513"/>
                                        </p:tgtEl>
                                        <p:attrNameLst>
                                          <p:attrName>style.visibility</p:attrName>
                                        </p:attrNameLst>
                                      </p:cBhvr>
                                      <p:to>
                                        <p:strVal val="visible"/>
                                      </p:to>
                                    </p:set>
                                    <p:animEffect transition="in" filter="barn(outVertical)">
                                      <p:cBhvr>
                                        <p:cTn id="53" dur="500"/>
                                        <p:tgtEl>
                                          <p:spTgt spid="106513"/>
                                        </p:tgtEl>
                                      </p:cBhvr>
                                    </p:animEffect>
                                  </p:childTnLst>
                                </p:cTn>
                              </p:par>
                            </p:childTnLst>
                          </p:cTn>
                        </p:par>
                      </p:childTnLst>
                    </p:cTn>
                  </p:par>
                  <p:par>
                    <p:cTn id="54" fill="hold" nodeType="clickPar">
                      <p:stCondLst>
                        <p:cond delay="indefinite"/>
                      </p:stCondLst>
                      <p:childTnLst>
                        <p:par>
                          <p:cTn id="55" fill="hold" nodeType="afterGroup">
                            <p:stCondLst>
                              <p:cond delay="0"/>
                            </p:stCondLst>
                            <p:childTnLst>
                              <p:par>
                                <p:cTn id="56" presetID="16" presetClass="entr" presetSubtype="37" fill="hold" grpId="0" nodeType="clickEffect">
                                  <p:stCondLst>
                                    <p:cond delay="0"/>
                                  </p:stCondLst>
                                  <p:childTnLst>
                                    <p:set>
                                      <p:cBhvr>
                                        <p:cTn id="57" dur="1" fill="hold">
                                          <p:stCondLst>
                                            <p:cond delay="0"/>
                                          </p:stCondLst>
                                        </p:cTn>
                                        <p:tgtEl>
                                          <p:spTgt spid="106514"/>
                                        </p:tgtEl>
                                        <p:attrNameLst>
                                          <p:attrName>style.visibility</p:attrName>
                                        </p:attrNameLst>
                                      </p:cBhvr>
                                      <p:to>
                                        <p:strVal val="visible"/>
                                      </p:to>
                                    </p:set>
                                    <p:animEffect transition="in" filter="barn(outVertical)">
                                      <p:cBhvr>
                                        <p:cTn id="58" dur="500"/>
                                        <p:tgtEl>
                                          <p:spTgt spid="106514"/>
                                        </p:tgtEl>
                                      </p:cBhvr>
                                    </p:animEffect>
                                  </p:childTnLst>
                                </p:cTn>
                              </p:par>
                            </p:childTnLst>
                          </p:cTn>
                        </p:par>
                      </p:childTnLst>
                    </p:cTn>
                  </p:par>
                  <p:par>
                    <p:cTn id="59" fill="hold" nodeType="clickPar">
                      <p:stCondLst>
                        <p:cond delay="indefinite"/>
                      </p:stCondLst>
                      <p:childTnLst>
                        <p:par>
                          <p:cTn id="60" fill="hold" nodeType="afterGroup">
                            <p:stCondLst>
                              <p:cond delay="0"/>
                            </p:stCondLst>
                            <p:childTnLst>
                              <p:par>
                                <p:cTn id="61" presetID="16" presetClass="entr" presetSubtype="37" fill="hold" grpId="0" nodeType="clickEffect">
                                  <p:stCondLst>
                                    <p:cond delay="0"/>
                                  </p:stCondLst>
                                  <p:childTnLst>
                                    <p:set>
                                      <p:cBhvr>
                                        <p:cTn id="62" dur="1" fill="hold">
                                          <p:stCondLst>
                                            <p:cond delay="0"/>
                                          </p:stCondLst>
                                        </p:cTn>
                                        <p:tgtEl>
                                          <p:spTgt spid="106515"/>
                                        </p:tgtEl>
                                        <p:attrNameLst>
                                          <p:attrName>style.visibility</p:attrName>
                                        </p:attrNameLst>
                                      </p:cBhvr>
                                      <p:to>
                                        <p:strVal val="visible"/>
                                      </p:to>
                                    </p:set>
                                    <p:animEffect transition="in" filter="barn(outVertical)">
                                      <p:cBhvr>
                                        <p:cTn id="63" dur="500"/>
                                        <p:tgtEl>
                                          <p:spTgt spid="106515"/>
                                        </p:tgtEl>
                                      </p:cBhvr>
                                    </p:animEffect>
                                  </p:childTnLst>
                                </p:cTn>
                              </p:par>
                            </p:childTnLst>
                          </p:cTn>
                        </p:par>
                      </p:childTnLst>
                    </p:cTn>
                  </p:par>
                  <p:par>
                    <p:cTn id="64" fill="hold" nodeType="clickPar">
                      <p:stCondLst>
                        <p:cond delay="indefinite"/>
                      </p:stCondLst>
                      <p:childTnLst>
                        <p:par>
                          <p:cTn id="65" fill="hold" nodeType="afterGroup">
                            <p:stCondLst>
                              <p:cond delay="0"/>
                            </p:stCondLst>
                            <p:childTnLst>
                              <p:par>
                                <p:cTn id="66" presetID="16" presetClass="entr" presetSubtype="37" fill="hold" grpId="0" nodeType="clickEffect">
                                  <p:stCondLst>
                                    <p:cond delay="0"/>
                                  </p:stCondLst>
                                  <p:childTnLst>
                                    <p:set>
                                      <p:cBhvr>
                                        <p:cTn id="67" dur="1" fill="hold">
                                          <p:stCondLst>
                                            <p:cond delay="0"/>
                                          </p:stCondLst>
                                        </p:cTn>
                                        <p:tgtEl>
                                          <p:spTgt spid="106516"/>
                                        </p:tgtEl>
                                        <p:attrNameLst>
                                          <p:attrName>style.visibility</p:attrName>
                                        </p:attrNameLst>
                                      </p:cBhvr>
                                      <p:to>
                                        <p:strVal val="visible"/>
                                      </p:to>
                                    </p:set>
                                    <p:animEffect transition="in" filter="barn(outVertical)">
                                      <p:cBhvr>
                                        <p:cTn id="68" dur="500"/>
                                        <p:tgtEl>
                                          <p:spTgt spid="106516"/>
                                        </p:tgtEl>
                                      </p:cBhvr>
                                    </p:animEffect>
                                  </p:childTnLst>
                                </p:cTn>
                              </p:par>
                            </p:childTnLst>
                          </p:cTn>
                        </p:par>
                      </p:childTnLst>
                    </p:cTn>
                  </p:par>
                  <p:par>
                    <p:cTn id="69" fill="hold" nodeType="clickPar">
                      <p:stCondLst>
                        <p:cond delay="indefinite"/>
                      </p:stCondLst>
                      <p:childTnLst>
                        <p:par>
                          <p:cTn id="70" fill="hold" nodeType="afterGroup">
                            <p:stCondLst>
                              <p:cond delay="0"/>
                            </p:stCondLst>
                            <p:childTnLst>
                              <p:par>
                                <p:cTn id="71" presetID="16" presetClass="entr" presetSubtype="37" fill="hold" grpId="0" nodeType="clickEffect">
                                  <p:stCondLst>
                                    <p:cond delay="0"/>
                                  </p:stCondLst>
                                  <p:childTnLst>
                                    <p:set>
                                      <p:cBhvr>
                                        <p:cTn id="72" dur="1" fill="hold">
                                          <p:stCondLst>
                                            <p:cond delay="0"/>
                                          </p:stCondLst>
                                        </p:cTn>
                                        <p:tgtEl>
                                          <p:spTgt spid="106517"/>
                                        </p:tgtEl>
                                        <p:attrNameLst>
                                          <p:attrName>style.visibility</p:attrName>
                                        </p:attrNameLst>
                                      </p:cBhvr>
                                      <p:to>
                                        <p:strVal val="visible"/>
                                      </p:to>
                                    </p:set>
                                    <p:animEffect transition="in" filter="barn(outVertical)">
                                      <p:cBhvr>
                                        <p:cTn id="73" dur="500"/>
                                        <p:tgtEl>
                                          <p:spTgt spid="106517"/>
                                        </p:tgtEl>
                                      </p:cBhvr>
                                    </p:animEffect>
                                  </p:childTnLst>
                                </p:cTn>
                              </p:par>
                            </p:childTnLst>
                          </p:cTn>
                        </p:par>
                      </p:childTnLst>
                    </p:cTn>
                  </p:par>
                  <p:par>
                    <p:cTn id="74" fill="hold" nodeType="clickPar">
                      <p:stCondLst>
                        <p:cond delay="indefinite"/>
                      </p:stCondLst>
                      <p:childTnLst>
                        <p:par>
                          <p:cTn id="75" fill="hold" nodeType="afterGroup">
                            <p:stCondLst>
                              <p:cond delay="0"/>
                            </p:stCondLst>
                            <p:childTnLst>
                              <p:par>
                                <p:cTn id="76" presetID="16" presetClass="entr" presetSubtype="37" fill="hold" grpId="0" nodeType="clickEffect">
                                  <p:stCondLst>
                                    <p:cond delay="0"/>
                                  </p:stCondLst>
                                  <p:childTnLst>
                                    <p:set>
                                      <p:cBhvr>
                                        <p:cTn id="77" dur="1" fill="hold">
                                          <p:stCondLst>
                                            <p:cond delay="0"/>
                                          </p:stCondLst>
                                        </p:cTn>
                                        <p:tgtEl>
                                          <p:spTgt spid="106518"/>
                                        </p:tgtEl>
                                        <p:attrNameLst>
                                          <p:attrName>style.visibility</p:attrName>
                                        </p:attrNameLst>
                                      </p:cBhvr>
                                      <p:to>
                                        <p:strVal val="visible"/>
                                      </p:to>
                                    </p:set>
                                    <p:animEffect transition="in" filter="barn(outVertical)">
                                      <p:cBhvr>
                                        <p:cTn id="78" dur="500"/>
                                        <p:tgtEl>
                                          <p:spTgt spid="106518"/>
                                        </p:tgtEl>
                                      </p:cBhvr>
                                    </p:animEffect>
                                  </p:childTnLst>
                                </p:cTn>
                              </p:par>
                            </p:childTnLst>
                          </p:cTn>
                        </p:par>
                      </p:childTnLst>
                    </p:cTn>
                  </p:par>
                  <p:par>
                    <p:cTn id="79" fill="hold" nodeType="clickPar">
                      <p:stCondLst>
                        <p:cond delay="indefinite"/>
                      </p:stCondLst>
                      <p:childTnLst>
                        <p:par>
                          <p:cTn id="80" fill="hold" nodeType="afterGroup">
                            <p:stCondLst>
                              <p:cond delay="0"/>
                            </p:stCondLst>
                            <p:childTnLst>
                              <p:par>
                                <p:cTn id="81" presetID="16" presetClass="entr" presetSubtype="37" fill="hold" grpId="0" nodeType="clickEffect">
                                  <p:stCondLst>
                                    <p:cond delay="0"/>
                                  </p:stCondLst>
                                  <p:childTnLst>
                                    <p:set>
                                      <p:cBhvr>
                                        <p:cTn id="82" dur="1" fill="hold">
                                          <p:stCondLst>
                                            <p:cond delay="0"/>
                                          </p:stCondLst>
                                        </p:cTn>
                                        <p:tgtEl>
                                          <p:spTgt spid="106519"/>
                                        </p:tgtEl>
                                        <p:attrNameLst>
                                          <p:attrName>style.visibility</p:attrName>
                                        </p:attrNameLst>
                                      </p:cBhvr>
                                      <p:to>
                                        <p:strVal val="visible"/>
                                      </p:to>
                                    </p:set>
                                    <p:animEffect transition="in" filter="barn(outVertical)">
                                      <p:cBhvr>
                                        <p:cTn id="83" dur="500"/>
                                        <p:tgtEl>
                                          <p:spTgt spid="106519"/>
                                        </p:tgtEl>
                                      </p:cBhvr>
                                    </p:animEffect>
                                  </p:childTnLst>
                                </p:cTn>
                              </p:par>
                            </p:childTnLst>
                          </p:cTn>
                        </p:par>
                      </p:childTnLst>
                    </p:cTn>
                  </p:par>
                  <p:par>
                    <p:cTn id="84" fill="hold" nodeType="clickPar">
                      <p:stCondLst>
                        <p:cond delay="indefinite"/>
                      </p:stCondLst>
                      <p:childTnLst>
                        <p:par>
                          <p:cTn id="85" fill="hold" nodeType="afterGroup">
                            <p:stCondLst>
                              <p:cond delay="0"/>
                            </p:stCondLst>
                            <p:childTnLst>
                              <p:par>
                                <p:cTn id="86" presetID="1" presetClass="entr" presetSubtype="0" fill="hold" nodeType="clickEffect">
                                  <p:stCondLst>
                                    <p:cond delay="0"/>
                                  </p:stCondLst>
                                  <p:childTnLst>
                                    <p:set>
                                      <p:cBhvr>
                                        <p:cTn id="87" dur="1" fill="hold">
                                          <p:stCondLst>
                                            <p:cond delay="0"/>
                                          </p:stCondLst>
                                        </p:cTn>
                                        <p:tgtEl>
                                          <p:spTgt spid="86030">
                                            <p:txEl>
                                              <p:pRg st="0" end="0"/>
                                            </p:txEl>
                                          </p:spTgt>
                                        </p:tgtEl>
                                        <p:attrNameLst>
                                          <p:attrName>style.visibility</p:attrName>
                                        </p:attrNameLst>
                                      </p:cBhvr>
                                      <p:to>
                                        <p:strVal val="visible"/>
                                      </p:to>
                                    </p:set>
                                  </p:childTnLst>
                                </p:cTn>
                              </p:par>
                            </p:childTnLst>
                          </p:cTn>
                        </p:par>
                      </p:childTnLst>
                    </p:cTn>
                  </p:par>
                  <p:par>
                    <p:cTn id="88" fill="hold" nodeType="clickPar">
                      <p:stCondLst>
                        <p:cond delay="indefinite"/>
                      </p:stCondLst>
                      <p:childTnLst>
                        <p:par>
                          <p:cTn id="89" fill="hold" nodeType="afterGroup">
                            <p:stCondLst>
                              <p:cond delay="0"/>
                            </p:stCondLst>
                            <p:childTnLst>
                              <p:par>
                                <p:cTn id="90" presetID="1" presetClass="entr" presetSubtype="0" fill="hold" grpId="0" nodeType="clickEffect">
                                  <p:stCondLst>
                                    <p:cond delay="0"/>
                                  </p:stCondLst>
                                  <p:childTnLst>
                                    <p:set>
                                      <p:cBhvr>
                                        <p:cTn id="91" dur="1" fill="hold">
                                          <p:stCondLst>
                                            <p:cond delay="0"/>
                                          </p:stCondLst>
                                        </p:cTn>
                                        <p:tgtEl>
                                          <p:spTgt spid="86023"/>
                                        </p:tgtEl>
                                        <p:attrNameLst>
                                          <p:attrName>style.visibility</p:attrName>
                                        </p:attrNameLst>
                                      </p:cBhvr>
                                      <p:to>
                                        <p:strVal val="visible"/>
                                      </p:to>
                                    </p:set>
                                  </p:childTnLst>
                                </p:cTn>
                              </p:par>
                            </p:childTnLst>
                          </p:cTn>
                        </p:par>
                      </p:childTnLst>
                    </p:cTn>
                  </p:par>
                  <p:par>
                    <p:cTn id="92" fill="hold" nodeType="clickPar">
                      <p:stCondLst>
                        <p:cond delay="indefinite"/>
                      </p:stCondLst>
                      <p:childTnLst>
                        <p:par>
                          <p:cTn id="93" fill="hold" nodeType="afterGroup">
                            <p:stCondLst>
                              <p:cond delay="0"/>
                            </p:stCondLst>
                            <p:childTnLst>
                              <p:par>
                                <p:cTn id="94" presetID="1" presetClass="entr" presetSubtype="0" fill="hold" grpId="0" nodeType="clickEffect">
                                  <p:stCondLst>
                                    <p:cond delay="0"/>
                                  </p:stCondLst>
                                  <p:childTnLst>
                                    <p:set>
                                      <p:cBhvr>
                                        <p:cTn id="95" dur="1" fill="hold">
                                          <p:stCondLst>
                                            <p:cond delay="0"/>
                                          </p:stCondLst>
                                        </p:cTn>
                                        <p:tgtEl>
                                          <p:spTgt spid="86022"/>
                                        </p:tgtEl>
                                        <p:attrNameLst>
                                          <p:attrName>style.visibility</p:attrName>
                                        </p:attrNameLst>
                                      </p:cBhvr>
                                      <p:to>
                                        <p:strVal val="visible"/>
                                      </p:to>
                                    </p:set>
                                  </p:childTnLst>
                                </p:cTn>
                              </p:par>
                            </p:childTnLst>
                          </p:cTn>
                        </p:par>
                      </p:childTnLst>
                    </p:cTn>
                  </p:par>
                  <p:par>
                    <p:cTn id="96" fill="hold" nodeType="clickPar">
                      <p:stCondLst>
                        <p:cond delay="indefinite"/>
                      </p:stCondLst>
                      <p:childTnLst>
                        <p:par>
                          <p:cTn id="97" fill="hold" nodeType="afterGroup">
                            <p:stCondLst>
                              <p:cond delay="0"/>
                            </p:stCondLst>
                            <p:childTnLst>
                              <p:par>
                                <p:cTn id="98" presetID="24" presetClass="entr" presetSubtype="0" fill="hold" grpId="0" nodeType="clickEffect">
                                  <p:stCondLst>
                                    <p:cond delay="0"/>
                                  </p:stCondLst>
                                  <p:childTnLst>
                                    <p:set>
                                      <p:cBhvr>
                                        <p:cTn id="99" dur="1" fill="hold">
                                          <p:stCondLst>
                                            <p:cond delay="0"/>
                                          </p:stCondLst>
                                        </p:cTn>
                                        <p:tgtEl>
                                          <p:spTgt spid="11"/>
                                        </p:tgtEl>
                                        <p:attrNameLst>
                                          <p:attrName>style.visibility</p:attrName>
                                        </p:attrNameLst>
                                      </p:cBhvr>
                                      <p:to>
                                        <p:strVal val="visible"/>
                                      </p:to>
                                    </p:set>
                                    <p:anim to="" calcmode="lin" valueType="num">
                                      <p:cBhvr>
                                        <p:cTn id="100" dur="1" fill="hold"/>
                                        <p:tgtEl>
                                          <p:spTgt spid="11"/>
                                        </p:tgtEl>
                                      </p:cBhvr>
                                    </p:anim>
                                  </p:childTnLst>
                                </p:cTn>
                              </p:par>
                            </p:childTnLst>
                          </p:cTn>
                        </p:par>
                      </p:childTnLst>
                    </p:cTn>
                  </p:par>
                  <p:par>
                    <p:cTn id="101" fill="hold" nodeType="clickPar">
                      <p:stCondLst>
                        <p:cond delay="indefinite"/>
                      </p:stCondLst>
                      <p:childTnLst>
                        <p:par>
                          <p:cTn id="102" fill="hold" nodeType="afterGroup">
                            <p:stCondLst>
                              <p:cond delay="0"/>
                            </p:stCondLst>
                            <p:childTnLst>
                              <p:par>
                                <p:cTn id="103" presetID="1" presetClass="entr" presetSubtype="0" fill="hold" grpId="0" nodeType="clickEffect">
                                  <p:stCondLst>
                                    <p:cond delay="0"/>
                                  </p:stCondLst>
                                  <p:childTnLst>
                                    <p:set>
                                      <p:cBhvr>
                                        <p:cTn id="104" dur="1" fill="hold">
                                          <p:stCondLst>
                                            <p:cond delay="0"/>
                                          </p:stCondLst>
                                        </p:cTn>
                                        <p:tgtEl>
                                          <p:spTgt spid="86025"/>
                                        </p:tgtEl>
                                        <p:attrNameLst>
                                          <p:attrName>style.visibility</p:attrName>
                                        </p:attrNameLst>
                                      </p:cBhvr>
                                      <p:to>
                                        <p:strVal val="visible"/>
                                      </p:to>
                                    </p:set>
                                  </p:childTnLst>
                                </p:cTn>
                              </p:par>
                            </p:childTnLst>
                          </p:cTn>
                        </p:par>
                      </p:childTnLst>
                    </p:cTn>
                  </p:par>
                  <p:par>
                    <p:cTn id="105" fill="hold" nodeType="clickPar">
                      <p:stCondLst>
                        <p:cond delay="indefinite"/>
                      </p:stCondLst>
                      <p:childTnLst>
                        <p:par>
                          <p:cTn id="106" fill="hold" nodeType="afterGroup">
                            <p:stCondLst>
                              <p:cond delay="0"/>
                            </p:stCondLst>
                            <p:childTnLst>
                              <p:par>
                                <p:cTn id="107" presetID="1" presetClass="entr" presetSubtype="0" fill="hold" grpId="0" nodeType="clickEffect">
                                  <p:stCondLst>
                                    <p:cond delay="0"/>
                                  </p:stCondLst>
                                  <p:childTnLst>
                                    <p:set>
                                      <p:cBhvr>
                                        <p:cTn id="108" dur="1" fill="hold">
                                          <p:stCondLst>
                                            <p:cond delay="0"/>
                                          </p:stCondLst>
                                        </p:cTn>
                                        <p:tgtEl>
                                          <p:spTgt spid="86027"/>
                                        </p:tgtEl>
                                        <p:attrNameLst>
                                          <p:attrName>style.visibility</p:attrName>
                                        </p:attrNameLst>
                                      </p:cBhvr>
                                      <p:to>
                                        <p:strVal val="visible"/>
                                      </p:to>
                                    </p:set>
                                  </p:childTnLst>
                                </p:cTn>
                              </p:par>
                            </p:childTnLst>
                          </p:cTn>
                        </p:par>
                      </p:childTnLst>
                    </p:cTn>
                  </p:par>
                  <p:par>
                    <p:cTn id="109" fill="hold" nodeType="clickPar">
                      <p:stCondLst>
                        <p:cond delay="indefinite"/>
                      </p:stCondLst>
                      <p:childTnLst>
                        <p:par>
                          <p:cTn id="110" fill="hold" nodeType="afterGroup">
                            <p:stCondLst>
                              <p:cond delay="0"/>
                            </p:stCondLst>
                            <p:childTnLst>
                              <p:par>
                                <p:cTn id="111" presetID="1" presetClass="entr" presetSubtype="0" fill="hold" nodeType="clickEffect">
                                  <p:stCondLst>
                                    <p:cond delay="0"/>
                                  </p:stCondLst>
                                  <p:childTnLst>
                                    <p:set>
                                      <p:cBhvr>
                                        <p:cTn id="112" dur="1" fill="hold">
                                          <p:stCondLst>
                                            <p:cond delay="0"/>
                                          </p:stCondLst>
                                        </p:cTn>
                                        <p:tgtEl>
                                          <p:spTgt spid="12"/>
                                        </p:tgtEl>
                                        <p:attrNameLst>
                                          <p:attrName>style.visibility</p:attrName>
                                        </p:attrNameLst>
                                      </p:cBhvr>
                                      <p:to>
                                        <p:strVal val="visible"/>
                                      </p:to>
                                    </p:set>
                                  </p:childTnLst>
                                </p:cTn>
                              </p:par>
                            </p:childTnLst>
                          </p:cTn>
                        </p:par>
                      </p:childTnLst>
                    </p:cTn>
                  </p:par>
                  <p:par>
                    <p:cTn id="113" fill="hold" nodeType="clickPar">
                      <p:stCondLst>
                        <p:cond delay="indefinite"/>
                      </p:stCondLst>
                      <p:childTnLst>
                        <p:par>
                          <p:cTn id="114" fill="hold" nodeType="afterGroup">
                            <p:stCondLst>
                              <p:cond delay="0"/>
                            </p:stCondLst>
                            <p:childTnLst>
                              <p:par>
                                <p:cTn id="115" presetID="24" presetClass="entr" presetSubtype="0" fill="hold" grpId="0" nodeType="clickEffect">
                                  <p:stCondLst>
                                    <p:cond delay="0"/>
                                  </p:stCondLst>
                                  <p:childTnLst>
                                    <p:set>
                                      <p:cBhvr>
                                        <p:cTn id="116" dur="1" fill="hold">
                                          <p:stCondLst>
                                            <p:cond delay="0"/>
                                          </p:stCondLst>
                                        </p:cTn>
                                        <p:tgtEl>
                                          <p:spTgt spid="13"/>
                                        </p:tgtEl>
                                        <p:attrNameLst>
                                          <p:attrName>style.visibility</p:attrName>
                                        </p:attrNameLst>
                                      </p:cBhvr>
                                      <p:to>
                                        <p:strVal val="visible"/>
                                      </p:to>
                                    </p:set>
                                    <p:anim to="" calcmode="lin" valueType="num">
                                      <p:cBhvr>
                                        <p:cTn id="117" dur="1" fill="hold"/>
                                        <p:tgtEl>
                                          <p:spTgt spid="13"/>
                                        </p:tgtEl>
                                      </p:cBhvr>
                                    </p:anim>
                                  </p:childTnLst>
                                </p:cTn>
                              </p:par>
                            </p:childTnLst>
                          </p:cTn>
                        </p:par>
                      </p:childTnLst>
                    </p:cTn>
                  </p:par>
                  <p:par>
                    <p:cTn id="118" fill="hold" nodeType="clickPar">
                      <p:stCondLst>
                        <p:cond delay="indefinite"/>
                      </p:stCondLst>
                      <p:childTnLst>
                        <p:par>
                          <p:cTn id="119" fill="hold" nodeType="afterGroup">
                            <p:stCondLst>
                              <p:cond delay="0"/>
                            </p:stCondLst>
                            <p:childTnLst>
                              <p:par>
                                <p:cTn id="120" presetID="1" presetClass="entr" presetSubtype="0" fill="hold" nodeType="clickEffect">
                                  <p:stCondLst>
                                    <p:cond delay="0"/>
                                  </p:stCondLst>
                                  <p:childTnLst>
                                    <p:set>
                                      <p:cBhvr>
                                        <p:cTn id="121" dur="1" fill="hold">
                                          <p:stCondLst>
                                            <p:cond delay="0"/>
                                          </p:stCondLst>
                                        </p:cTn>
                                        <p:tgtEl>
                                          <p:spTgt spid="14"/>
                                        </p:tgtEl>
                                        <p:attrNameLst>
                                          <p:attrName>style.visibility</p:attrName>
                                        </p:attrNameLst>
                                      </p:cBhvr>
                                      <p:to>
                                        <p:strVal val="visible"/>
                                      </p:to>
                                    </p:set>
                                  </p:childTnLst>
                                </p:cTn>
                              </p:par>
                            </p:childTnLst>
                          </p:cTn>
                        </p:par>
                      </p:childTnLst>
                    </p:cTn>
                  </p:par>
                  <p:par>
                    <p:cTn id="122" fill="hold" nodeType="clickPar">
                      <p:stCondLst>
                        <p:cond delay="indefinite"/>
                      </p:stCondLst>
                      <p:childTnLst>
                        <p:par>
                          <p:cTn id="123" fill="hold" nodeType="afterGroup">
                            <p:stCondLst>
                              <p:cond delay="0"/>
                            </p:stCondLst>
                            <p:childTnLst>
                              <p:par>
                                <p:cTn id="124" presetID="24" presetClass="entr" presetSubtype="0" fill="hold" grpId="0" nodeType="clickEffect">
                                  <p:stCondLst>
                                    <p:cond delay="0"/>
                                  </p:stCondLst>
                                  <p:childTnLst>
                                    <p:set>
                                      <p:cBhvr>
                                        <p:cTn id="125" dur="1" fill="hold">
                                          <p:stCondLst>
                                            <p:cond delay="0"/>
                                          </p:stCondLst>
                                        </p:cTn>
                                        <p:tgtEl>
                                          <p:spTgt spid="16"/>
                                        </p:tgtEl>
                                        <p:attrNameLst>
                                          <p:attrName>style.visibility</p:attrName>
                                        </p:attrNameLst>
                                      </p:cBhvr>
                                      <p:to>
                                        <p:strVal val="visible"/>
                                      </p:to>
                                    </p:set>
                                    <p:anim to="" calcmode="lin" valueType="num">
                                      <p:cBhvr>
                                        <p:cTn id="126" dur="1" fill="hold"/>
                                        <p:tgtEl>
                                          <p:spTgt spid="16"/>
                                        </p:tgtEl>
                                      </p:cBhvr>
                                    </p:anim>
                                  </p:childTnLst>
                                </p:cTn>
                              </p:par>
                            </p:childTnLst>
                          </p:cTn>
                        </p:par>
                      </p:childTnLst>
                    </p:cTn>
                  </p:par>
                  <p:par>
                    <p:cTn id="127" fill="hold" nodeType="clickPar">
                      <p:stCondLst>
                        <p:cond delay="indefinite"/>
                      </p:stCondLst>
                      <p:childTnLst>
                        <p:par>
                          <p:cTn id="128" fill="hold" nodeType="afterGroup">
                            <p:stCondLst>
                              <p:cond delay="0"/>
                            </p:stCondLst>
                            <p:childTnLst>
                              <p:par>
                                <p:cTn id="129" presetID="1" presetClass="entr" presetSubtype="0" fill="hold" nodeType="clickEffect">
                                  <p:stCondLst>
                                    <p:cond delay="0"/>
                                  </p:stCondLst>
                                  <p:childTnLst>
                                    <p:set>
                                      <p:cBhvr>
                                        <p:cTn id="130" dur="1" fill="hold">
                                          <p:stCondLst>
                                            <p:cond delay="0"/>
                                          </p:stCondLst>
                                        </p:cTn>
                                        <p:tgtEl>
                                          <p:spTgt spid="15"/>
                                        </p:tgtEl>
                                        <p:attrNameLst>
                                          <p:attrName>style.visibility</p:attrName>
                                        </p:attrNameLst>
                                      </p:cBhvr>
                                      <p:to>
                                        <p:strVal val="visible"/>
                                      </p:to>
                                    </p:set>
                                  </p:childTnLst>
                                </p:cTn>
                              </p:par>
                            </p:childTnLst>
                          </p:cTn>
                        </p:par>
                      </p:childTnLst>
                    </p:cTn>
                  </p:par>
                  <p:par>
                    <p:cTn id="131" fill="hold" nodeType="clickPar">
                      <p:stCondLst>
                        <p:cond delay="indefinite"/>
                      </p:stCondLst>
                      <p:childTnLst>
                        <p:par>
                          <p:cTn id="132" fill="hold" nodeType="afterGroup">
                            <p:stCondLst>
                              <p:cond delay="0"/>
                            </p:stCondLst>
                            <p:childTnLst>
                              <p:par>
                                <p:cTn id="133" presetID="24" presetClass="entr" presetSubtype="0" fill="hold" grpId="0" nodeType="clickEffect">
                                  <p:stCondLst>
                                    <p:cond delay="0"/>
                                  </p:stCondLst>
                                  <p:childTnLst>
                                    <p:set>
                                      <p:cBhvr>
                                        <p:cTn id="134" dur="1" fill="hold">
                                          <p:stCondLst>
                                            <p:cond delay="0"/>
                                          </p:stCondLst>
                                        </p:cTn>
                                        <p:tgtEl>
                                          <p:spTgt spid="17"/>
                                        </p:tgtEl>
                                        <p:attrNameLst>
                                          <p:attrName>style.visibility</p:attrName>
                                        </p:attrNameLst>
                                      </p:cBhvr>
                                      <p:to>
                                        <p:strVal val="visible"/>
                                      </p:to>
                                    </p:set>
                                    <p:anim to="" calcmode="lin" valueType="num">
                                      <p:cBhvr>
                                        <p:cTn id="135" dur="1" fill="hold"/>
                                        <p:tgtEl>
                                          <p:spTgt spid="17"/>
                                        </p:tgtEl>
                                      </p:cBhvr>
                                    </p:anim>
                                  </p:childTnLst>
                                </p:cTn>
                              </p:par>
                            </p:childTnLst>
                          </p:cTn>
                        </p:par>
                      </p:childTnLst>
                    </p:cTn>
                  </p:par>
                  <p:par>
                    <p:cTn id="136" fill="hold" nodeType="clickPar">
                      <p:stCondLst>
                        <p:cond delay="indefinite"/>
                      </p:stCondLst>
                      <p:childTnLst>
                        <p:par>
                          <p:cTn id="137" fill="hold" nodeType="afterGroup">
                            <p:stCondLst>
                              <p:cond delay="0"/>
                            </p:stCondLst>
                            <p:childTnLst>
                              <p:par>
                                <p:cTn id="138" presetID="1" presetClass="entr" presetSubtype="0" fill="hold" nodeType="clickEffect">
                                  <p:stCondLst>
                                    <p:cond delay="0"/>
                                  </p:stCondLst>
                                  <p:childTnLst>
                                    <p:set>
                                      <p:cBhvr>
                                        <p:cTn id="139" dur="1" fill="hold">
                                          <p:stCondLst>
                                            <p:cond delay="0"/>
                                          </p:stCondLst>
                                        </p:cTn>
                                        <p:tgtEl>
                                          <p:spTgt spid="19"/>
                                        </p:tgtEl>
                                        <p:attrNameLst>
                                          <p:attrName>style.visibility</p:attrName>
                                        </p:attrNameLst>
                                      </p:cBhvr>
                                      <p:to>
                                        <p:strVal val="visible"/>
                                      </p:to>
                                    </p:set>
                                  </p:childTnLst>
                                </p:cTn>
                              </p:par>
                              <p:par>
                                <p:cTn id="140" presetID="1" presetClass="entr" presetSubtype="0" fill="hold" nodeType="withEffect">
                                  <p:stCondLst>
                                    <p:cond delay="0"/>
                                  </p:stCondLst>
                                  <p:childTnLst>
                                    <p:set>
                                      <p:cBhvr>
                                        <p:cTn id="141" dur="1" fill="hold">
                                          <p:stCondLst>
                                            <p:cond delay="0"/>
                                          </p:stCondLst>
                                        </p:cTn>
                                        <p:tgtEl>
                                          <p:spTgt spid="18"/>
                                        </p:tgtEl>
                                        <p:attrNameLst>
                                          <p:attrName>style.visibility</p:attrName>
                                        </p:attrNameLst>
                                      </p:cBhvr>
                                      <p:to>
                                        <p:strVal val="visible"/>
                                      </p:to>
                                    </p:set>
                                  </p:childTnLst>
                                </p:cTn>
                              </p:par>
                            </p:childTnLst>
                          </p:cTn>
                        </p:par>
                      </p:childTnLst>
                    </p:cTn>
                  </p:par>
                  <p:par>
                    <p:cTn id="142" fill="hold" nodeType="clickPar">
                      <p:stCondLst>
                        <p:cond delay="indefinite"/>
                      </p:stCondLst>
                      <p:childTnLst>
                        <p:par>
                          <p:cTn id="143" fill="hold" nodeType="afterGroup">
                            <p:stCondLst>
                              <p:cond delay="0"/>
                            </p:stCondLst>
                            <p:childTnLst>
                              <p:par>
                                <p:cTn id="144" presetID="24" presetClass="entr" presetSubtype="0" fill="hold" grpId="0" nodeType="clickEffect">
                                  <p:stCondLst>
                                    <p:cond delay="0"/>
                                  </p:stCondLst>
                                  <p:childTnLst>
                                    <p:set>
                                      <p:cBhvr>
                                        <p:cTn id="145" dur="1" fill="hold">
                                          <p:stCondLst>
                                            <p:cond delay="0"/>
                                          </p:stCondLst>
                                        </p:cTn>
                                        <p:tgtEl>
                                          <p:spTgt spid="20"/>
                                        </p:tgtEl>
                                        <p:attrNameLst>
                                          <p:attrName>style.visibility</p:attrName>
                                        </p:attrNameLst>
                                      </p:cBhvr>
                                      <p:to>
                                        <p:strVal val="visible"/>
                                      </p:to>
                                    </p:set>
                                    <p:anim to="" calcmode="lin" valueType="num">
                                      <p:cBhvr>
                                        <p:cTn id="146" dur="1" fill="hold"/>
                                        <p:tgtEl>
                                          <p:spTgt spid="20"/>
                                        </p:tgtEl>
                                      </p:cBhvr>
                                    </p:anim>
                                  </p:childTnLst>
                                </p:cTn>
                              </p:par>
                            </p:childTnLst>
                          </p:cTn>
                        </p:par>
                      </p:childTnLst>
                    </p:cTn>
                  </p:par>
                  <p:par>
                    <p:cTn id="147" fill="hold" nodeType="clickPar">
                      <p:stCondLst>
                        <p:cond delay="indefinite"/>
                      </p:stCondLst>
                      <p:childTnLst>
                        <p:par>
                          <p:cTn id="148" fill="hold" nodeType="afterGroup">
                            <p:stCondLst>
                              <p:cond delay="0"/>
                            </p:stCondLst>
                            <p:childTnLst>
                              <p:par>
                                <p:cTn id="149" presetID="24" presetClass="entr" presetSubtype="0" fill="hold" grpId="0" nodeType="clickEffect">
                                  <p:stCondLst>
                                    <p:cond delay="0"/>
                                  </p:stCondLst>
                                  <p:childTnLst>
                                    <p:set>
                                      <p:cBhvr>
                                        <p:cTn id="150" dur="1" fill="hold">
                                          <p:stCondLst>
                                            <p:cond delay="0"/>
                                          </p:stCondLst>
                                        </p:cTn>
                                        <p:tgtEl>
                                          <p:spTgt spid="21"/>
                                        </p:tgtEl>
                                        <p:attrNameLst>
                                          <p:attrName>style.visibility</p:attrName>
                                        </p:attrNameLst>
                                      </p:cBhvr>
                                      <p:to>
                                        <p:strVal val="visible"/>
                                      </p:to>
                                    </p:set>
                                    <p:anim to="" calcmode="lin" valueType="num">
                                      <p:cBhvr>
                                        <p:cTn id="151" dur="1" fill="hold"/>
                                        <p:tgtEl>
                                          <p:spTgt spid="21"/>
                                        </p:tgtEl>
                                      </p:cBhvr>
                                    </p:anim>
                                  </p:childTnLst>
                                </p:cTn>
                              </p:par>
                            </p:childTnLst>
                          </p:cTn>
                        </p:par>
                      </p:childTnLst>
                    </p:cTn>
                  </p:par>
                  <p:par>
                    <p:cTn id="152" fill="hold" nodeType="clickPar">
                      <p:stCondLst>
                        <p:cond delay="indefinite"/>
                      </p:stCondLst>
                      <p:childTnLst>
                        <p:par>
                          <p:cTn id="153" fill="hold" nodeType="afterGroup">
                            <p:stCondLst>
                              <p:cond delay="0"/>
                            </p:stCondLst>
                            <p:childTnLst>
                              <p:par>
                                <p:cTn id="154" presetID="1" presetClass="entr" presetSubtype="0" fill="hold" nodeType="clickEffect">
                                  <p:stCondLst>
                                    <p:cond delay="0"/>
                                  </p:stCondLst>
                                  <p:childTnLst>
                                    <p:set>
                                      <p:cBhvr>
                                        <p:cTn id="155" dur="1" fill="hold">
                                          <p:stCondLst>
                                            <p:cond delay="0"/>
                                          </p:stCondLst>
                                        </p:cTn>
                                        <p:tgtEl>
                                          <p:spTgt spid="23"/>
                                        </p:tgtEl>
                                        <p:attrNameLst>
                                          <p:attrName>style.visibility</p:attrName>
                                        </p:attrNameLst>
                                      </p:cBhvr>
                                      <p:to>
                                        <p:strVal val="visible"/>
                                      </p:to>
                                    </p:set>
                                  </p:childTnLst>
                                </p:cTn>
                              </p:par>
                              <p:par>
                                <p:cTn id="156" presetID="1" presetClass="entr" presetSubtype="0" fill="hold" nodeType="withEffect">
                                  <p:stCondLst>
                                    <p:cond delay="0"/>
                                  </p:stCondLst>
                                  <p:childTnLst>
                                    <p:set>
                                      <p:cBhvr>
                                        <p:cTn id="157" dur="1" fill="hold">
                                          <p:stCondLst>
                                            <p:cond delay="0"/>
                                          </p:stCondLst>
                                        </p:cTn>
                                        <p:tgtEl>
                                          <p:spTgt spid="22"/>
                                        </p:tgtEl>
                                        <p:attrNameLst>
                                          <p:attrName>style.visibility</p:attrName>
                                        </p:attrNameLst>
                                      </p:cBhvr>
                                      <p:to>
                                        <p:strVal val="visible"/>
                                      </p:to>
                                    </p:set>
                                  </p:childTnLst>
                                </p:cTn>
                              </p:par>
                            </p:childTnLst>
                          </p:cTn>
                        </p:par>
                      </p:childTnLst>
                    </p:cTn>
                  </p:par>
                  <p:par>
                    <p:cTn id="158" fill="hold" nodeType="clickPar">
                      <p:stCondLst>
                        <p:cond delay="indefinite"/>
                      </p:stCondLst>
                      <p:childTnLst>
                        <p:par>
                          <p:cTn id="159" fill="hold" nodeType="afterGroup">
                            <p:stCondLst>
                              <p:cond delay="0"/>
                            </p:stCondLst>
                            <p:childTnLst>
                              <p:par>
                                <p:cTn id="160" presetID="24" presetClass="entr" presetSubtype="0" fill="hold" grpId="0" nodeType="clickEffect">
                                  <p:stCondLst>
                                    <p:cond delay="0"/>
                                  </p:stCondLst>
                                  <p:childTnLst>
                                    <p:set>
                                      <p:cBhvr>
                                        <p:cTn id="161" dur="1" fill="hold">
                                          <p:stCondLst>
                                            <p:cond delay="0"/>
                                          </p:stCondLst>
                                        </p:cTn>
                                        <p:tgtEl>
                                          <p:spTgt spid="24"/>
                                        </p:tgtEl>
                                        <p:attrNameLst>
                                          <p:attrName>style.visibility</p:attrName>
                                        </p:attrNameLst>
                                      </p:cBhvr>
                                      <p:to>
                                        <p:strVal val="visible"/>
                                      </p:to>
                                    </p:set>
                                    <p:anim to="" calcmode="lin" valueType="num">
                                      <p:cBhvr>
                                        <p:cTn id="162" dur="1" fill="hold"/>
                                        <p:tgtEl>
                                          <p:spTgt spid="24"/>
                                        </p:tgtEl>
                                      </p:cBhvr>
                                    </p:anim>
                                  </p:childTnLst>
                                </p:cTn>
                              </p:par>
                            </p:childTnLst>
                          </p:cTn>
                        </p:par>
                      </p:childTnLst>
                    </p:cTn>
                  </p:par>
                  <p:par>
                    <p:cTn id="163" fill="hold" nodeType="clickPar">
                      <p:stCondLst>
                        <p:cond delay="indefinite"/>
                      </p:stCondLst>
                      <p:childTnLst>
                        <p:par>
                          <p:cTn id="164" fill="hold" nodeType="afterGroup">
                            <p:stCondLst>
                              <p:cond delay="0"/>
                            </p:stCondLst>
                            <p:childTnLst>
                              <p:par>
                                <p:cTn id="165" presetID="24" presetClass="entr" presetSubtype="0" fill="hold" grpId="0" nodeType="clickEffect">
                                  <p:stCondLst>
                                    <p:cond delay="0"/>
                                  </p:stCondLst>
                                  <p:childTnLst>
                                    <p:set>
                                      <p:cBhvr>
                                        <p:cTn id="166" dur="1" fill="hold">
                                          <p:stCondLst>
                                            <p:cond delay="0"/>
                                          </p:stCondLst>
                                        </p:cTn>
                                        <p:tgtEl>
                                          <p:spTgt spid="25"/>
                                        </p:tgtEl>
                                        <p:attrNameLst>
                                          <p:attrName>style.visibility</p:attrName>
                                        </p:attrNameLst>
                                      </p:cBhvr>
                                      <p:to>
                                        <p:strVal val="visible"/>
                                      </p:to>
                                    </p:set>
                                    <p:anim to="" calcmode="lin" valueType="num">
                                      <p:cBhvr>
                                        <p:cTn id="167" dur="1" fill="hold"/>
                                        <p:tgtEl>
                                          <p:spTgt spid="2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53" grpId="0"/>
      <p:bldP spid="4" grpId="0"/>
      <p:bldP spid="6" grpId="0"/>
      <p:bldP spid="7" grpId="0"/>
      <p:bldP spid="8" grpId="0"/>
      <p:bldP spid="9" grpId="0"/>
      <p:bldP spid="10" grpId="0"/>
      <p:bldP spid="47114" grpId="0"/>
      <p:bldP spid="106507" grpId="0"/>
      <p:bldP spid="106511" grpId="0"/>
      <p:bldP spid="106513" grpId="0"/>
      <p:bldP spid="106514" grpId="0"/>
      <p:bldP spid="106515" grpId="0"/>
      <p:bldP spid="106516" grpId="0"/>
      <p:bldP spid="106517" grpId="0"/>
      <p:bldP spid="106518" grpId="0"/>
      <p:bldP spid="106519" grpId="0"/>
      <p:bldP spid="86023" grpId="0"/>
      <p:bldP spid="86022" grpId="0"/>
      <p:bldP spid="11" grpId="0"/>
      <p:bldP spid="86027" grpId="0"/>
      <p:bldP spid="86025" grpId="0"/>
      <p:bldP spid="13" grpId="0" animBg="1"/>
      <p:bldP spid="16" grpId="0" animBg="1"/>
      <p:bldP spid="17" grpId="0" animBg="1"/>
      <p:bldP spid="20" grpId="0" animBg="1"/>
      <p:bldP spid="21" grpId="0" animBg="1"/>
      <p:bldP spid="24" grpId="0" animBg="1"/>
      <p:bldP spid="25" grpId="0" animBg="1"/>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8370" name="内容占位符 49154"/>
          <p:cNvSpPr>
            <a:spLocks noGrp="1" noRot="1"/>
          </p:cNvSpPr>
          <p:nvPr>
            <p:ph idx="1"/>
            <p:custDataLst>
              <p:tags r:id="rId2"/>
            </p:custDataLst>
          </p:nvPr>
        </p:nvSpPr>
        <p:spPr>
          <a:xfrm>
            <a:off x="98425" y="0"/>
            <a:ext cx="11993880" cy="3192780"/>
          </a:xfrm>
        </p:spPr>
        <p:txBody>
          <a:bodyPr vert="horz" wrap="square" lIns="91440" tIns="45720" rIns="91440" bIns="45720" anchor="t"/>
          <a:lstStyle/>
          <a:p>
            <a:pPr algn="l" eaLnBrk="1" hangingPunct="1">
              <a:lnSpc>
                <a:spcPct val="190000"/>
              </a:lnSpc>
            </a:pPr>
            <a:r>
              <a:rPr lang="zh-CN" altLang="en-US" sz="3600" b="1">
                <a:solidFill>
                  <a:srgbClr val="000000"/>
                </a:solidFill>
                <a:ea typeface="楷体_GB2312" pitchFamily="49" charset="-122"/>
              </a:rPr>
              <a:t>燕赵之</a:t>
            </a:r>
            <a:r>
              <a:rPr lang="zh-CN" altLang="en-US" sz="3600" b="1">
                <a:solidFill>
                  <a:srgbClr val="CC0000"/>
                </a:solidFill>
                <a:ea typeface="楷体_GB2312" pitchFamily="49" charset="-122"/>
              </a:rPr>
              <a:t>收藏</a:t>
            </a:r>
            <a:r>
              <a:rPr lang="zh-CN" altLang="en-US" sz="3600" b="1">
                <a:solidFill>
                  <a:srgbClr val="000000"/>
                </a:solidFill>
                <a:ea typeface="楷体_GB2312" pitchFamily="49" charset="-122"/>
              </a:rPr>
              <a:t>，韩魏之</a:t>
            </a:r>
            <a:r>
              <a:rPr lang="zh-CN" altLang="en-US" sz="3600" b="1">
                <a:solidFill>
                  <a:srgbClr val="CC0000"/>
                </a:solidFill>
                <a:ea typeface="楷体_GB2312" pitchFamily="49" charset="-122"/>
              </a:rPr>
              <a:t>经营</a:t>
            </a:r>
            <a:r>
              <a:rPr lang="zh-CN" altLang="en-US" sz="3600" b="1">
                <a:ea typeface="楷体_GB2312" pitchFamily="49" charset="-122"/>
              </a:rPr>
              <a:t>，</a:t>
            </a:r>
            <a:r>
              <a:rPr lang="zh-CN" altLang="en-US" sz="3600" b="1">
                <a:solidFill>
                  <a:srgbClr val="000000"/>
                </a:solidFill>
                <a:ea typeface="楷体_GB2312" pitchFamily="49" charset="-122"/>
              </a:rPr>
              <a:t>齐楚之</a:t>
            </a:r>
            <a:r>
              <a:rPr lang="zh-CN" altLang="en-US" sz="3600" b="1">
                <a:solidFill>
                  <a:srgbClr val="CC0000"/>
                </a:solidFill>
                <a:ea typeface="楷体_GB2312" pitchFamily="49" charset="-122"/>
              </a:rPr>
              <a:t>精英</a:t>
            </a:r>
            <a:r>
              <a:rPr lang="zh-CN" altLang="en-US" sz="3600" b="1">
                <a:ea typeface="楷体_GB2312" pitchFamily="49" charset="-122"/>
              </a:rPr>
              <a:t>，</a:t>
            </a:r>
            <a:r>
              <a:rPr lang="zh-CN" altLang="en-US" sz="3600" b="1" u="sng">
                <a:solidFill>
                  <a:srgbClr val="000000"/>
                </a:solidFill>
                <a:ea typeface="楷体_GB2312" pitchFamily="49" charset="-122"/>
              </a:rPr>
              <a:t>几世几年，</a:t>
            </a:r>
            <a:r>
              <a:rPr lang="zh-CN" altLang="en-US" sz="3600" b="1" u="sng">
                <a:solidFill>
                  <a:srgbClr val="CC0000"/>
                </a:solidFill>
                <a:ea typeface="楷体_GB2312" pitchFamily="49" charset="-122"/>
              </a:rPr>
              <a:t>摽</a:t>
            </a:r>
            <a:r>
              <a:rPr lang="zh-CN" altLang="en-US" sz="3600" b="1" u="sng">
                <a:solidFill>
                  <a:srgbClr val="000000"/>
                </a:solidFill>
                <a:ea typeface="楷体_GB2312" pitchFamily="49" charset="-122"/>
              </a:rPr>
              <a:t>掠其</a:t>
            </a:r>
            <a:r>
              <a:rPr lang="zh-CN" altLang="en-US" sz="3600" b="1" u="sng">
                <a:solidFill>
                  <a:srgbClr val="FF0000"/>
                </a:solidFill>
                <a:ea typeface="楷体_GB2312" pitchFamily="49" charset="-122"/>
              </a:rPr>
              <a:t>人</a:t>
            </a:r>
            <a:r>
              <a:rPr lang="zh-CN" altLang="en-US" sz="3600" b="1" u="sng">
                <a:solidFill>
                  <a:srgbClr val="000000"/>
                </a:solidFill>
                <a:ea typeface="楷体_GB2312" pitchFamily="49" charset="-122"/>
              </a:rPr>
              <a:t>，</a:t>
            </a:r>
            <a:r>
              <a:rPr lang="zh-CN" altLang="en-US" sz="3600" b="1">
                <a:solidFill>
                  <a:srgbClr val="000000"/>
                </a:solidFill>
                <a:ea typeface="楷体_GB2312" pitchFamily="49" charset="-122"/>
              </a:rPr>
              <a:t>倚叠如山</a:t>
            </a:r>
            <a:r>
              <a:rPr lang="zh-CN" altLang="en-US" sz="3600" b="1">
                <a:ea typeface="楷体_GB2312" pitchFamily="49" charset="-122"/>
              </a:rPr>
              <a:t>；</a:t>
            </a:r>
            <a:r>
              <a:rPr lang="zh-CN" altLang="en-US" sz="3600" b="1">
                <a:solidFill>
                  <a:srgbClr val="000000"/>
                </a:solidFill>
                <a:ea typeface="楷体_GB2312" pitchFamily="49" charset="-122"/>
              </a:rPr>
              <a:t>一旦不能</a:t>
            </a:r>
            <a:r>
              <a:rPr lang="zh-CN" altLang="en-US" sz="3600" b="1">
                <a:solidFill>
                  <a:srgbClr val="FF0000"/>
                </a:solidFill>
                <a:ea typeface="楷体_GB2312" pitchFamily="49" charset="-122"/>
              </a:rPr>
              <a:t>有</a:t>
            </a:r>
            <a:r>
              <a:rPr lang="zh-CN" altLang="en-US" sz="3600" b="1">
                <a:solidFill>
                  <a:srgbClr val="000000"/>
                </a:solidFill>
                <a:ea typeface="楷体_GB2312" pitchFamily="49" charset="-122"/>
              </a:rPr>
              <a:t>，输来其间</a:t>
            </a:r>
            <a:r>
              <a:rPr lang="zh-CN" altLang="en-US" sz="3600" b="1">
                <a:ea typeface="楷体_GB2312" pitchFamily="49" charset="-122"/>
              </a:rPr>
              <a:t>，</a:t>
            </a:r>
            <a:r>
              <a:rPr lang="zh-CN" altLang="en-US" sz="3600" b="1">
                <a:solidFill>
                  <a:srgbClr val="990033"/>
                </a:solidFill>
                <a:ea typeface="楷体_GB2312" pitchFamily="49" charset="-122"/>
              </a:rPr>
              <a:t>鼎</a:t>
            </a:r>
            <a:r>
              <a:rPr lang="zh-CN" altLang="en-US" sz="3600" b="1">
                <a:solidFill>
                  <a:srgbClr val="000000"/>
                </a:solidFill>
                <a:ea typeface="楷体_GB2312" pitchFamily="49" charset="-122"/>
              </a:rPr>
              <a:t>铛</a:t>
            </a:r>
            <a:r>
              <a:rPr lang="zh-CN" altLang="en-US" sz="3600" b="1">
                <a:solidFill>
                  <a:srgbClr val="990033"/>
                </a:solidFill>
                <a:ea typeface="楷体_GB2312" pitchFamily="49" charset="-122"/>
              </a:rPr>
              <a:t>玉</a:t>
            </a:r>
            <a:r>
              <a:rPr lang="zh-CN" altLang="en-US" sz="3600" b="1">
                <a:solidFill>
                  <a:srgbClr val="000000"/>
                </a:solidFill>
                <a:ea typeface="楷体_GB2312" pitchFamily="49" charset="-122"/>
              </a:rPr>
              <a:t>石</a:t>
            </a:r>
            <a:r>
              <a:rPr lang="zh-CN" altLang="en-US" sz="3600" b="1">
                <a:ea typeface="楷体_GB2312" pitchFamily="49" charset="-122"/>
              </a:rPr>
              <a:t>，</a:t>
            </a:r>
            <a:r>
              <a:rPr lang="zh-CN" altLang="en-US" sz="3600" b="1">
                <a:solidFill>
                  <a:srgbClr val="990033"/>
                </a:solidFill>
                <a:ea typeface="楷体_GB2312" pitchFamily="49" charset="-122"/>
              </a:rPr>
              <a:t>金</a:t>
            </a:r>
            <a:r>
              <a:rPr lang="zh-CN" altLang="en-US" sz="3600" b="1">
                <a:solidFill>
                  <a:srgbClr val="000000"/>
                </a:solidFill>
                <a:ea typeface="楷体_GB2312" pitchFamily="49" charset="-122"/>
              </a:rPr>
              <a:t>块</a:t>
            </a:r>
            <a:r>
              <a:rPr lang="zh-CN" altLang="en-US" sz="3600" b="1">
                <a:solidFill>
                  <a:srgbClr val="990033"/>
                </a:solidFill>
                <a:ea typeface="楷体_GB2312" pitchFamily="49" charset="-122"/>
              </a:rPr>
              <a:t>珠</a:t>
            </a:r>
            <a:r>
              <a:rPr lang="zh-CN" altLang="en-US" sz="3600" b="1">
                <a:solidFill>
                  <a:srgbClr val="000000"/>
                </a:solidFill>
                <a:ea typeface="楷体_GB2312" pitchFamily="49" charset="-122"/>
              </a:rPr>
              <a:t>砾</a:t>
            </a:r>
            <a:r>
              <a:rPr lang="zh-CN" altLang="en-US" sz="3600" b="1">
                <a:ea typeface="楷体_GB2312" pitchFamily="49" charset="-122"/>
              </a:rPr>
              <a:t>，弃掷</a:t>
            </a:r>
            <a:r>
              <a:rPr lang="zh-CN" altLang="en-US" sz="3600" b="1">
                <a:solidFill>
                  <a:srgbClr val="CC0000"/>
                </a:solidFill>
                <a:ea typeface="楷体_GB2312" pitchFamily="49" charset="-122"/>
              </a:rPr>
              <a:t>逦迤</a:t>
            </a:r>
            <a:r>
              <a:rPr lang="zh-CN" altLang="en-US" sz="3600" b="1">
                <a:ea typeface="楷体_GB2312" pitchFamily="49" charset="-122"/>
              </a:rPr>
              <a:t>，秦人视之，亦不甚惜。</a:t>
            </a:r>
          </a:p>
        </p:txBody>
      </p:sp>
      <p:sp>
        <p:nvSpPr>
          <p:cNvPr id="49161" name="椭圆形标注 49160"/>
          <p:cNvSpPr/>
          <p:nvPr>
            <p:custDataLst>
              <p:tags r:id="rId3"/>
            </p:custDataLst>
          </p:nvPr>
        </p:nvSpPr>
        <p:spPr>
          <a:xfrm>
            <a:off x="583565" y="992505"/>
            <a:ext cx="6784975" cy="430530"/>
          </a:xfrm>
          <a:prstGeom prst="rect">
            <a:avLst/>
          </a:prstGeom>
          <a:noFill/>
          <a:ln w="9525">
            <a:noFill/>
          </a:ln>
        </p:spPr>
        <p:txBody>
          <a:bodyPr wrap="square" lIns="0" tIns="0" rIns="0" bIns="0">
            <a:spAutoFit/>
          </a:bodyPr>
          <a:lstStyle/>
          <a:p>
            <a:pPr algn="just">
              <a:buFont typeface="Arial" panose="020B0604020202020204" pitchFamily="34" charset="0"/>
            </a:pPr>
            <a:r>
              <a:rPr lang="zh-CN" altLang="en-US" sz="2800" b="1">
                <a:latin typeface="Times New Roman" panose="02020603050405020304" pitchFamily="18" charset="0"/>
              </a:rPr>
              <a:t>收藏、经营、精英：指金玉珠宝。互文手法。</a:t>
            </a:r>
            <a:endParaRPr lang="zh-CN" altLang="en-US" sz="2800" b="1">
              <a:latin typeface="Times New Roman" panose="02020603050405020304" pitchFamily="18" charset="0"/>
              <a:ea typeface="楷体" panose="02010609060101010101" charset="-122"/>
            </a:endParaRPr>
          </a:p>
        </p:txBody>
      </p:sp>
      <p:sp>
        <p:nvSpPr>
          <p:cNvPr id="49157" name="圆角矩形标注 49156"/>
          <p:cNvSpPr/>
          <p:nvPr>
            <p:custDataLst>
              <p:tags r:id="rId4"/>
            </p:custDataLst>
          </p:nvPr>
        </p:nvSpPr>
        <p:spPr>
          <a:xfrm>
            <a:off x="9911080" y="992505"/>
            <a:ext cx="2004060" cy="430530"/>
          </a:xfrm>
          <a:prstGeom prst="rect">
            <a:avLst/>
          </a:prstGeom>
          <a:noFill/>
          <a:ln w="9525">
            <a:noFill/>
          </a:ln>
        </p:spPr>
        <p:txBody>
          <a:bodyPr wrap="square" lIns="0" tIns="0" rIns="0" bIns="0">
            <a:spAutoFit/>
          </a:bodyPr>
          <a:lstStyle/>
          <a:p>
            <a:pPr algn="just" eaLnBrk="1" hangingPunct="1">
              <a:buFont typeface="Arial" panose="020B0604020202020204" pitchFamily="34" charset="0"/>
            </a:pPr>
            <a:r>
              <a:rPr lang="zh-CN" altLang="en-US" sz="2800" b="1">
                <a:latin typeface="Times New Roman" panose="02020603050405020304" pitchFamily="18" charset="0"/>
              </a:rPr>
              <a:t>抢夺，掠夺</a:t>
            </a:r>
          </a:p>
        </p:txBody>
      </p:sp>
      <p:sp>
        <p:nvSpPr>
          <p:cNvPr id="67596" name="Text Box 12"/>
          <p:cNvSpPr txBox="1"/>
          <p:nvPr>
            <p:custDataLst>
              <p:tags r:id="rId5"/>
            </p:custDataLst>
          </p:nvPr>
        </p:nvSpPr>
        <p:spPr>
          <a:xfrm>
            <a:off x="583565" y="2019935"/>
            <a:ext cx="1846580" cy="521970"/>
          </a:xfrm>
          <a:prstGeom prst="rect">
            <a:avLst/>
          </a:prstGeom>
          <a:noFill/>
          <a:ln w="28575">
            <a:noFill/>
          </a:ln>
        </p:spPr>
        <p:txBody>
          <a:bodyPr wrap="square">
            <a:spAutoFit/>
          </a:bodyPr>
          <a:lstStyle/>
          <a:p>
            <a:pPr>
              <a:spcBef>
                <a:spcPct val="50000"/>
              </a:spcBef>
            </a:pPr>
            <a:r>
              <a:rPr lang="zh-CN" altLang="en-US" sz="2800" b="1">
                <a:latin typeface="Times New Roman" panose="02020603050405020304" pitchFamily="18" charset="0"/>
              </a:rPr>
              <a:t>民，百姓</a:t>
            </a:r>
          </a:p>
        </p:txBody>
      </p:sp>
      <p:sp>
        <p:nvSpPr>
          <p:cNvPr id="67597" name="Text Box 13"/>
          <p:cNvSpPr txBox="1"/>
          <p:nvPr>
            <p:custDataLst>
              <p:tags r:id="rId6"/>
            </p:custDataLst>
          </p:nvPr>
        </p:nvSpPr>
        <p:spPr>
          <a:xfrm>
            <a:off x="5661025" y="2019935"/>
            <a:ext cx="2070735" cy="521970"/>
          </a:xfrm>
          <a:prstGeom prst="rect">
            <a:avLst/>
          </a:prstGeom>
          <a:noFill/>
          <a:ln w="28575">
            <a:noFill/>
          </a:ln>
        </p:spPr>
        <p:txBody>
          <a:bodyPr wrap="square">
            <a:spAutoFit/>
          </a:bodyPr>
          <a:lstStyle/>
          <a:p>
            <a:pPr>
              <a:spcBef>
                <a:spcPct val="50000"/>
              </a:spcBef>
            </a:pPr>
            <a:r>
              <a:rPr lang="zh-CN" altLang="en-US" sz="2800" b="1">
                <a:latin typeface="Times New Roman" panose="02020603050405020304" pitchFamily="18" charset="0"/>
              </a:rPr>
              <a:t>保有、占有</a:t>
            </a:r>
          </a:p>
        </p:txBody>
      </p:sp>
      <p:sp>
        <p:nvSpPr>
          <p:cNvPr id="67601" name="Text Box 17"/>
          <p:cNvSpPr txBox="1"/>
          <p:nvPr>
            <p:custDataLst>
              <p:tags r:id="rId7"/>
            </p:custDataLst>
          </p:nvPr>
        </p:nvSpPr>
        <p:spPr>
          <a:xfrm>
            <a:off x="20320" y="3192780"/>
            <a:ext cx="2409190" cy="779780"/>
          </a:xfrm>
          <a:prstGeom prst="rect">
            <a:avLst/>
          </a:prstGeom>
          <a:noFill/>
          <a:ln w="28575">
            <a:noFill/>
          </a:ln>
        </p:spPr>
        <p:txBody>
          <a:bodyPr wrap="square">
            <a:spAutoFit/>
          </a:bodyPr>
          <a:lstStyle/>
          <a:p>
            <a:pPr>
              <a:lnSpc>
                <a:spcPct val="55000"/>
              </a:lnSpc>
              <a:spcBef>
                <a:spcPct val="50000"/>
              </a:spcBef>
            </a:pPr>
            <a:r>
              <a:rPr lang="zh-CN" altLang="en-US" sz="2800" b="1">
                <a:latin typeface="Times New Roman" panose="02020603050405020304" pitchFamily="18" charset="0"/>
              </a:rPr>
              <a:t>名词动用，</a:t>
            </a:r>
          </a:p>
          <a:p>
            <a:pPr>
              <a:lnSpc>
                <a:spcPct val="55000"/>
              </a:lnSpc>
              <a:spcBef>
                <a:spcPct val="50000"/>
              </a:spcBef>
            </a:pPr>
            <a:r>
              <a:rPr lang="zh-CN" altLang="en-US" sz="2800" b="1">
                <a:latin typeface="Times New Roman" panose="02020603050405020304" pitchFamily="18" charset="0"/>
              </a:rPr>
              <a:t>把…当作</a:t>
            </a:r>
            <a:r>
              <a:rPr lang="en-US" altLang="zh-CN" sz="2800" b="1">
                <a:latin typeface="Times New Roman" panose="02020603050405020304" pitchFamily="18" charset="0"/>
              </a:rPr>
              <a:t>...</a:t>
            </a:r>
          </a:p>
        </p:txBody>
      </p:sp>
      <p:sp>
        <p:nvSpPr>
          <p:cNvPr id="67602" name="Text Box 18"/>
          <p:cNvSpPr txBox="1"/>
          <p:nvPr>
            <p:custDataLst>
              <p:tags r:id="rId8"/>
            </p:custDataLst>
          </p:nvPr>
        </p:nvSpPr>
        <p:spPr>
          <a:xfrm>
            <a:off x="2557780" y="3168650"/>
            <a:ext cx="3387725" cy="521970"/>
          </a:xfrm>
          <a:prstGeom prst="rect">
            <a:avLst/>
          </a:prstGeom>
          <a:noFill/>
          <a:ln w="28575">
            <a:noFill/>
          </a:ln>
        </p:spPr>
        <p:txBody>
          <a:bodyPr wrap="square">
            <a:spAutoFit/>
          </a:bodyPr>
          <a:lstStyle/>
          <a:p>
            <a:pPr>
              <a:spcBef>
                <a:spcPct val="50000"/>
              </a:spcBef>
            </a:pPr>
            <a:r>
              <a:rPr lang="zh-CN" altLang="en-US" sz="2800" b="1">
                <a:latin typeface="Times New Roman" panose="02020603050405020304" pitchFamily="18" charset="0"/>
              </a:rPr>
              <a:t>连续不断、到处都是</a:t>
            </a:r>
          </a:p>
        </p:txBody>
      </p:sp>
      <p:cxnSp>
        <p:nvCxnSpPr>
          <p:cNvPr id="12" name="直接连接符 11"/>
          <p:cNvCxnSpPr/>
          <p:nvPr>
            <p:custDataLst>
              <p:tags r:id="rId9"/>
            </p:custDataLst>
          </p:nvPr>
        </p:nvCxnSpPr>
        <p:spPr>
          <a:xfrm>
            <a:off x="118110" y="2061210"/>
            <a:ext cx="3960495" cy="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 name="直接连接符 1"/>
          <p:cNvCxnSpPr/>
          <p:nvPr>
            <p:custDataLst>
              <p:tags r:id="rId10"/>
            </p:custDataLst>
          </p:nvPr>
        </p:nvCxnSpPr>
        <p:spPr>
          <a:xfrm>
            <a:off x="9119235" y="981075"/>
            <a:ext cx="2664460" cy="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
        <p:nvSpPr>
          <p:cNvPr id="24" name="矩形标注 23"/>
          <p:cNvSpPr/>
          <p:nvPr>
            <p:custDataLst>
              <p:tags r:id="rId11"/>
            </p:custDataLst>
          </p:nvPr>
        </p:nvSpPr>
        <p:spPr>
          <a:xfrm>
            <a:off x="1769745" y="3755390"/>
            <a:ext cx="2072005" cy="1021080"/>
          </a:xfrm>
          <a:prstGeom prst="wedgeRectCallout">
            <a:avLst>
              <a:gd name="adj1" fmla="val -40867"/>
              <a:gd name="adj2" fmla="val -229291"/>
            </a:avLst>
          </a:prstGeom>
          <a:solidFill>
            <a:schemeClr val="accent1">
              <a:alpha val="3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200">
                <a:solidFill>
                  <a:srgbClr val="FF0000"/>
                </a:solidFill>
              </a:rPr>
              <a:t>比喻，财物数量多</a:t>
            </a:r>
          </a:p>
        </p:txBody>
      </p:sp>
      <p:cxnSp>
        <p:nvCxnSpPr>
          <p:cNvPr id="4" name="直接连接符 3"/>
          <p:cNvCxnSpPr/>
          <p:nvPr>
            <p:custDataLst>
              <p:tags r:id="rId12"/>
            </p:custDataLst>
          </p:nvPr>
        </p:nvCxnSpPr>
        <p:spPr>
          <a:xfrm flipV="1">
            <a:off x="118110" y="3069590"/>
            <a:ext cx="9361170" cy="4826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5" name="直接连接符 4"/>
          <p:cNvCxnSpPr/>
          <p:nvPr>
            <p:custDataLst>
              <p:tags r:id="rId13"/>
            </p:custDataLst>
          </p:nvPr>
        </p:nvCxnSpPr>
        <p:spPr>
          <a:xfrm>
            <a:off x="9911080" y="2061210"/>
            <a:ext cx="2004060" cy="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
        <p:nvSpPr>
          <p:cNvPr id="6" name="矩形标注 5"/>
          <p:cNvSpPr/>
          <p:nvPr>
            <p:custDataLst>
              <p:tags r:id="rId14"/>
            </p:custDataLst>
          </p:nvPr>
        </p:nvSpPr>
        <p:spPr>
          <a:xfrm>
            <a:off x="6788785" y="3660140"/>
            <a:ext cx="2691130" cy="926465"/>
          </a:xfrm>
          <a:prstGeom prst="wedgeRectCallout">
            <a:avLst>
              <a:gd name="adj1" fmla="val -42826"/>
              <a:gd name="adj2" fmla="val -114907"/>
            </a:avLst>
          </a:prstGeom>
          <a:solidFill>
            <a:schemeClr val="accent1">
              <a:alpha val="3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200">
                <a:solidFill>
                  <a:srgbClr val="FF0000"/>
                </a:solidFill>
              </a:rPr>
              <a:t>财物浪费，娇奢淫逸的生活</a:t>
            </a:r>
          </a:p>
        </p:txBody>
      </p:sp>
      <p:sp>
        <p:nvSpPr>
          <p:cNvPr id="25" name="文本框 24"/>
          <p:cNvSpPr txBox="1"/>
          <p:nvPr>
            <p:custDataLst>
              <p:tags r:id="rId15"/>
            </p:custDataLst>
          </p:nvPr>
        </p:nvSpPr>
        <p:spPr>
          <a:xfrm>
            <a:off x="20320" y="6152515"/>
            <a:ext cx="12169775" cy="706755"/>
          </a:xfrm>
          <a:prstGeom prst="rect">
            <a:avLst/>
          </a:prstGeom>
          <a:solidFill>
            <a:srgbClr val="FF0000"/>
          </a:solidFill>
        </p:spPr>
        <p:txBody>
          <a:bodyPr wrap="square" rtlCol="0">
            <a:spAutoFit/>
          </a:bodyPr>
          <a:lstStyle/>
          <a:p>
            <a:pPr algn="ctr"/>
            <a:r>
              <a:rPr lang="zh-CN" altLang="en-US" sz="4000">
                <a:solidFill>
                  <a:schemeClr val="bg1"/>
                </a:solidFill>
              </a:rPr>
              <a:t>由写人被欺辱转而写物被践踏</a:t>
            </a: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16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915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6" presetClass="entr" presetSubtype="37" fill="hold" grpId="0" nodeType="clickEffect">
                                  <p:stCondLst>
                                    <p:cond delay="0"/>
                                  </p:stCondLst>
                                  <p:childTnLst>
                                    <p:set>
                                      <p:cBhvr>
                                        <p:cTn id="14" dur="1" fill="hold">
                                          <p:stCondLst>
                                            <p:cond delay="0"/>
                                          </p:stCondLst>
                                        </p:cTn>
                                        <p:tgtEl>
                                          <p:spTgt spid="67596"/>
                                        </p:tgtEl>
                                        <p:attrNameLst>
                                          <p:attrName>style.visibility</p:attrName>
                                        </p:attrNameLst>
                                      </p:cBhvr>
                                      <p:to>
                                        <p:strVal val="visible"/>
                                      </p:to>
                                    </p:set>
                                    <p:animEffect transition="in" filter="barn(outVertical)">
                                      <p:cBhvr>
                                        <p:cTn id="15" dur="500"/>
                                        <p:tgtEl>
                                          <p:spTgt spid="67596"/>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16" presetClass="entr" presetSubtype="37" fill="hold" grpId="0" nodeType="clickEffect">
                                  <p:stCondLst>
                                    <p:cond delay="0"/>
                                  </p:stCondLst>
                                  <p:childTnLst>
                                    <p:set>
                                      <p:cBhvr>
                                        <p:cTn id="19" dur="1" fill="hold">
                                          <p:stCondLst>
                                            <p:cond delay="0"/>
                                          </p:stCondLst>
                                        </p:cTn>
                                        <p:tgtEl>
                                          <p:spTgt spid="67597"/>
                                        </p:tgtEl>
                                        <p:attrNameLst>
                                          <p:attrName>style.visibility</p:attrName>
                                        </p:attrNameLst>
                                      </p:cBhvr>
                                      <p:to>
                                        <p:strVal val="visible"/>
                                      </p:to>
                                    </p:set>
                                    <p:animEffect transition="in" filter="barn(outVertical)">
                                      <p:cBhvr>
                                        <p:cTn id="20" dur="500"/>
                                        <p:tgtEl>
                                          <p:spTgt spid="67597"/>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6" presetClass="entr" presetSubtype="37" fill="hold" grpId="0" nodeType="clickEffect">
                                  <p:stCondLst>
                                    <p:cond delay="0"/>
                                  </p:stCondLst>
                                  <p:childTnLst>
                                    <p:set>
                                      <p:cBhvr>
                                        <p:cTn id="24" dur="1" fill="hold">
                                          <p:stCondLst>
                                            <p:cond delay="0"/>
                                          </p:stCondLst>
                                        </p:cTn>
                                        <p:tgtEl>
                                          <p:spTgt spid="67601"/>
                                        </p:tgtEl>
                                        <p:attrNameLst>
                                          <p:attrName>style.visibility</p:attrName>
                                        </p:attrNameLst>
                                      </p:cBhvr>
                                      <p:to>
                                        <p:strVal val="visible"/>
                                      </p:to>
                                    </p:set>
                                    <p:animEffect transition="in" filter="barn(outVertical)">
                                      <p:cBhvr>
                                        <p:cTn id="25" dur="500"/>
                                        <p:tgtEl>
                                          <p:spTgt spid="67601"/>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16" presetClass="entr" presetSubtype="37" fill="hold" grpId="0" nodeType="clickEffect">
                                  <p:stCondLst>
                                    <p:cond delay="0"/>
                                  </p:stCondLst>
                                  <p:childTnLst>
                                    <p:set>
                                      <p:cBhvr>
                                        <p:cTn id="29" dur="1" fill="hold">
                                          <p:stCondLst>
                                            <p:cond delay="0"/>
                                          </p:stCondLst>
                                        </p:cTn>
                                        <p:tgtEl>
                                          <p:spTgt spid="67602"/>
                                        </p:tgtEl>
                                        <p:attrNameLst>
                                          <p:attrName>style.visibility</p:attrName>
                                        </p:attrNameLst>
                                      </p:cBhvr>
                                      <p:to>
                                        <p:strVal val="visible"/>
                                      </p:to>
                                    </p:set>
                                    <p:animEffect transition="in" filter="barn(outVertical)">
                                      <p:cBhvr>
                                        <p:cTn id="30" dur="500"/>
                                        <p:tgtEl>
                                          <p:spTgt spid="67602"/>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afterGroup">
                            <p:stCondLst>
                              <p:cond delay="0"/>
                            </p:stCondLst>
                            <p:childTnLst>
                              <p:par>
                                <p:cTn id="39" presetID="24" presetClass="entr" presetSubtype="0" fill="hold" grpId="0" nodeType="clickEffect">
                                  <p:stCondLst>
                                    <p:cond delay="0"/>
                                  </p:stCondLst>
                                  <p:childTnLst>
                                    <p:set>
                                      <p:cBhvr>
                                        <p:cTn id="40" dur="1" fill="hold">
                                          <p:stCondLst>
                                            <p:cond delay="0"/>
                                          </p:stCondLst>
                                        </p:cTn>
                                        <p:tgtEl>
                                          <p:spTgt spid="24"/>
                                        </p:tgtEl>
                                        <p:attrNameLst>
                                          <p:attrName>style.visibility</p:attrName>
                                        </p:attrNameLst>
                                      </p:cBhvr>
                                      <p:to>
                                        <p:strVal val="visible"/>
                                      </p:to>
                                    </p:set>
                                    <p:anim to="" calcmode="lin" valueType="num">
                                      <p:cBhvr>
                                        <p:cTn id="41" dur="1" fill="hold"/>
                                        <p:tgtEl>
                                          <p:spTgt spid="24"/>
                                        </p:tgtEl>
                                      </p:cBhvr>
                                    </p:anim>
                                  </p:childTnLst>
                                </p:cTn>
                              </p:par>
                            </p:childTnLst>
                          </p:cTn>
                        </p:par>
                      </p:childTnLst>
                    </p:cTn>
                  </p:par>
                  <p:par>
                    <p:cTn id="42" fill="hold" nodeType="clickPar">
                      <p:stCondLst>
                        <p:cond delay="indefinite"/>
                      </p:stCondLst>
                      <p:childTnLst>
                        <p:par>
                          <p:cTn id="43" fill="hold" nodeType="afterGroup">
                            <p:stCondLst>
                              <p:cond delay="0"/>
                            </p:stCondLst>
                            <p:childTnLst>
                              <p:par>
                                <p:cTn id="44" presetID="1" presetClass="entr" presetSubtype="0" fill="hold" nodeType="clickEffect">
                                  <p:stCondLst>
                                    <p:cond delay="0"/>
                                  </p:stCondLst>
                                  <p:childTnLst>
                                    <p:set>
                                      <p:cBhvr>
                                        <p:cTn id="45" dur="1" fill="hold">
                                          <p:stCondLst>
                                            <p:cond delay="0"/>
                                          </p:stCondLst>
                                        </p:cTn>
                                        <p:tgtEl>
                                          <p:spTgt spid="5"/>
                                        </p:tgtEl>
                                        <p:attrNameLst>
                                          <p:attrName>style.visibility</p:attrName>
                                        </p:attrNameLst>
                                      </p:cBhvr>
                                      <p:to>
                                        <p:strVal val="visible"/>
                                      </p:to>
                                    </p:set>
                                  </p:childTnLst>
                                </p:cTn>
                              </p:par>
                              <p:par>
                                <p:cTn id="46" presetID="1" presetClass="entr" presetSubtype="0" fill="hold" nodeType="withEffect">
                                  <p:stCondLst>
                                    <p:cond delay="0"/>
                                  </p:stCondLst>
                                  <p:childTnLst>
                                    <p:set>
                                      <p:cBhvr>
                                        <p:cTn id="47" dur="1" fill="hold">
                                          <p:stCondLst>
                                            <p:cond delay="0"/>
                                          </p:stCondLst>
                                        </p:cTn>
                                        <p:tgtEl>
                                          <p:spTgt spid="4"/>
                                        </p:tgtEl>
                                        <p:attrNameLst>
                                          <p:attrName>style.visibility</p:attrName>
                                        </p:attrNameLst>
                                      </p:cBhvr>
                                      <p:to>
                                        <p:strVal val="visible"/>
                                      </p:to>
                                    </p:set>
                                  </p:childTnLst>
                                </p:cTn>
                              </p:par>
                            </p:childTnLst>
                          </p:cTn>
                        </p:par>
                      </p:childTnLst>
                    </p:cTn>
                  </p:par>
                  <p:par>
                    <p:cTn id="48" fill="hold" nodeType="clickPar">
                      <p:stCondLst>
                        <p:cond delay="indefinite"/>
                      </p:stCondLst>
                      <p:childTnLst>
                        <p:par>
                          <p:cTn id="49" fill="hold" nodeType="afterGroup">
                            <p:stCondLst>
                              <p:cond delay="0"/>
                            </p:stCondLst>
                            <p:childTnLst>
                              <p:par>
                                <p:cTn id="50" presetID="24" presetClass="entr" presetSubtype="0" fill="hold" grpId="0" nodeType="clickEffect">
                                  <p:stCondLst>
                                    <p:cond delay="0"/>
                                  </p:stCondLst>
                                  <p:childTnLst>
                                    <p:set>
                                      <p:cBhvr>
                                        <p:cTn id="51" dur="1" fill="hold">
                                          <p:stCondLst>
                                            <p:cond delay="0"/>
                                          </p:stCondLst>
                                        </p:cTn>
                                        <p:tgtEl>
                                          <p:spTgt spid="6"/>
                                        </p:tgtEl>
                                        <p:attrNameLst>
                                          <p:attrName>style.visibility</p:attrName>
                                        </p:attrNameLst>
                                      </p:cBhvr>
                                      <p:to>
                                        <p:strVal val="visible"/>
                                      </p:to>
                                    </p:set>
                                    <p:anim to="" calcmode="lin" valueType="num">
                                      <p:cBhvr>
                                        <p:cTn id="52" dur="1" fill="hold"/>
                                        <p:tgtEl>
                                          <p:spTgt spid="6"/>
                                        </p:tgtEl>
                                      </p:cBhvr>
                                    </p:anim>
                                  </p:childTnLst>
                                </p:cTn>
                              </p:par>
                            </p:childTnLst>
                          </p:cTn>
                        </p:par>
                      </p:childTnLst>
                    </p:cTn>
                  </p:par>
                  <p:par>
                    <p:cTn id="53" fill="hold" nodeType="clickPar">
                      <p:stCondLst>
                        <p:cond delay="indefinite"/>
                      </p:stCondLst>
                      <p:childTnLst>
                        <p:par>
                          <p:cTn id="54" fill="hold" nodeType="afterGroup">
                            <p:stCondLst>
                              <p:cond delay="0"/>
                            </p:stCondLst>
                            <p:childTnLst>
                              <p:par>
                                <p:cTn id="55" presetID="24" presetClass="entr" presetSubtype="0" fill="hold" grpId="0" nodeType="clickEffect">
                                  <p:stCondLst>
                                    <p:cond delay="0"/>
                                  </p:stCondLst>
                                  <p:childTnLst>
                                    <p:set>
                                      <p:cBhvr>
                                        <p:cTn id="56" dur="1" fill="hold">
                                          <p:stCondLst>
                                            <p:cond delay="0"/>
                                          </p:stCondLst>
                                        </p:cTn>
                                        <p:tgtEl>
                                          <p:spTgt spid="25"/>
                                        </p:tgtEl>
                                        <p:attrNameLst>
                                          <p:attrName>style.visibility</p:attrName>
                                        </p:attrNameLst>
                                      </p:cBhvr>
                                      <p:to>
                                        <p:strVal val="visible"/>
                                      </p:to>
                                    </p:set>
                                    <p:anim to="" calcmode="lin" valueType="num">
                                      <p:cBhvr>
                                        <p:cTn id="57" dur="1" fill="hold"/>
                                        <p:tgtEl>
                                          <p:spTgt spid="2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61" grpId="0"/>
      <p:bldP spid="49157" grpId="0"/>
      <p:bldP spid="67596" grpId="0"/>
      <p:bldP spid="67597" grpId="0"/>
      <p:bldP spid="67601" grpId="0"/>
      <p:bldP spid="67602" grpId="0"/>
      <p:bldP spid="24" grpId="0" animBg="1"/>
      <p:bldP spid="6" grpId="0" animBg="1"/>
      <p:bldP spid="25"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3" name="文本框 259073"/>
          <p:cNvSpPr/>
          <p:nvPr>
            <p:custDataLst>
              <p:tags r:id="rId1"/>
            </p:custDataLst>
          </p:nvPr>
        </p:nvSpPr>
        <p:spPr>
          <a:xfrm>
            <a:off x="2781322" y="260398"/>
            <a:ext cx="8643950" cy="6000750"/>
          </a:xfrm>
          <a:prstGeom prst="rect">
            <a:avLst/>
          </a:prstGeom>
          <a:noFill/>
          <a:ln>
            <a:noFill/>
            <a:miter lim="800000"/>
          </a:ln>
        </p:spPr>
        <p:txBody>
          <a:bodyPr anchor="t" anchorCtr="0">
            <a:spAutoFit/>
          </a:bodyPr>
          <a:lstStyle>
            <a:defPPr>
              <a:defRPr lang="zh-CN"/>
            </a:defPPr>
            <a:lvl1pPr marL="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ctr"/>
            <a:r>
              <a:rPr lang="en-US" altLang="zh-CN">
                <a:solidFill>
                  <a:schemeClr val="accent1">
                    <a:lumMod val="75000"/>
                  </a:schemeClr>
                </a:solidFill>
                <a:latin typeface="微软雅黑"/>
                <a:ea typeface="微软雅黑"/>
                <a:cs typeface="微软雅黑" panose="020B0503020204020204" charset="-122"/>
              </a:rPr>
              <a:t>《</a:t>
            </a:r>
            <a:r>
              <a:rPr lang="zh-CN" altLang="en-US">
                <a:solidFill>
                  <a:schemeClr val="accent1">
                    <a:lumMod val="75000"/>
                  </a:schemeClr>
                </a:solidFill>
                <a:latin typeface="微软雅黑"/>
                <a:ea typeface="微软雅黑"/>
                <a:cs typeface="微软雅黑" panose="020B0503020204020204" charset="-122"/>
              </a:rPr>
              <a:t>题乌江亭</a:t>
            </a:r>
            <a:r>
              <a:rPr lang="en-US" altLang="zh-CN">
                <a:solidFill>
                  <a:schemeClr val="accent1">
                    <a:lumMod val="75000"/>
                  </a:schemeClr>
                </a:solidFill>
                <a:latin typeface="微软雅黑"/>
                <a:ea typeface="微软雅黑"/>
                <a:cs typeface="微软雅黑" panose="020B0503020204020204" charset="-122"/>
              </a:rPr>
              <a:t>》 </a:t>
            </a:r>
            <a:r>
              <a:rPr lang="en-US" altLang="zh-CN">
                <a:latin typeface="微软雅黑"/>
                <a:ea typeface="微软雅黑"/>
                <a:cs typeface="微软雅黑" panose="020B0503020204020204" charset="-122"/>
              </a:rPr>
              <a:t> </a:t>
            </a:r>
            <a:br>
              <a:rPr lang="en-US" altLang="zh-CN">
                <a:latin typeface="微软雅黑"/>
                <a:ea typeface="微软雅黑"/>
                <a:cs typeface="微软雅黑" panose="020B0503020204020204" charset="-122"/>
              </a:rPr>
            </a:br>
            <a:r>
              <a:rPr lang="zh-CN" altLang="en-US">
                <a:latin typeface="微软雅黑"/>
                <a:ea typeface="微软雅黑"/>
                <a:cs typeface="微软雅黑" panose="020B0503020204020204" charset="-122"/>
              </a:rPr>
              <a:t>胜败兵家事不期，包羞忍耻是男儿。</a:t>
            </a:r>
          </a:p>
          <a:p>
            <a:pPr marL="0" lvl="0" indent="0" algn="ctr"/>
            <a:r>
              <a:rPr lang="en-US" altLang="zh-CN">
                <a:latin typeface="微软雅黑"/>
                <a:ea typeface="微软雅黑"/>
                <a:cs typeface="微软雅黑" panose="020B0503020204020204" charset="-122"/>
              </a:rPr>
              <a:t>江东子弟多才俊</a:t>
            </a:r>
            <a:r>
              <a:rPr lang="zh-CN" altLang="en-US">
                <a:latin typeface="微软雅黑"/>
                <a:ea typeface="微软雅黑"/>
                <a:cs typeface="微软雅黑" panose="020B0503020204020204" charset="-122"/>
              </a:rPr>
              <a:t>，</a:t>
            </a:r>
            <a:r>
              <a:rPr lang="zh-CN" altLang="en-US" u="sng">
                <a:solidFill>
                  <a:srgbClr val="0000FF"/>
                </a:solidFill>
                <a:latin typeface="微软雅黑"/>
                <a:ea typeface="微软雅黑"/>
                <a:cs typeface="微软雅黑" panose="020B0503020204020204" charset="-122"/>
              </a:rPr>
              <a:t>卷土重来</a:t>
            </a:r>
            <a:r>
              <a:rPr lang="zh-CN" altLang="en-US">
                <a:latin typeface="微软雅黑"/>
                <a:ea typeface="微软雅黑"/>
                <a:cs typeface="微软雅黑" panose="020B0503020204020204" charset="-122"/>
              </a:rPr>
              <a:t>未可知。</a:t>
            </a:r>
          </a:p>
          <a:p>
            <a:pPr marL="0" lvl="0" indent="0" algn="ctr"/>
            <a:r>
              <a:rPr lang="en-US" altLang="zh-CN">
                <a:solidFill>
                  <a:schemeClr val="accent1">
                    <a:lumMod val="75000"/>
                  </a:schemeClr>
                </a:solidFill>
                <a:latin typeface="微软雅黑"/>
                <a:ea typeface="微软雅黑"/>
                <a:cs typeface="微软雅黑" panose="020B0503020204020204" charset="-122"/>
              </a:rPr>
              <a:t>《</a:t>
            </a:r>
            <a:r>
              <a:rPr lang="zh-CN" altLang="en-US">
                <a:solidFill>
                  <a:schemeClr val="accent1">
                    <a:lumMod val="75000"/>
                  </a:schemeClr>
                </a:solidFill>
                <a:latin typeface="微软雅黑"/>
                <a:ea typeface="微软雅黑"/>
                <a:cs typeface="微软雅黑" panose="020B0503020204020204" charset="-122"/>
              </a:rPr>
              <a:t>金谷园</a:t>
            </a:r>
            <a:r>
              <a:rPr lang="en-US" altLang="zh-CN">
                <a:solidFill>
                  <a:schemeClr val="accent1">
                    <a:lumMod val="75000"/>
                  </a:schemeClr>
                </a:solidFill>
                <a:latin typeface="微软雅黑"/>
                <a:ea typeface="微软雅黑"/>
                <a:cs typeface="微软雅黑" panose="020B0503020204020204" charset="-122"/>
              </a:rPr>
              <a:t>》</a:t>
            </a:r>
            <a:r>
              <a:rPr lang="en-US" altLang="zh-CN">
                <a:latin typeface="微软雅黑"/>
                <a:ea typeface="微软雅黑"/>
                <a:cs typeface="微软雅黑" panose="020B0503020204020204" charset="-122"/>
              </a:rPr>
              <a:t/>
            </a:r>
            <a:br>
              <a:rPr lang="en-US" altLang="zh-CN">
                <a:latin typeface="微软雅黑"/>
                <a:ea typeface="微软雅黑"/>
                <a:cs typeface="微软雅黑" panose="020B0503020204020204" charset="-122"/>
              </a:rPr>
            </a:br>
            <a:r>
              <a:rPr lang="zh-CN" altLang="en-US">
                <a:latin typeface="微软雅黑"/>
                <a:ea typeface="微软雅黑"/>
                <a:cs typeface="微软雅黑" panose="020B0503020204020204" charset="-122"/>
              </a:rPr>
              <a:t>繁华事散逐香尘，</a:t>
            </a:r>
            <a:r>
              <a:rPr lang="zh-CN" altLang="en-US" u="sng">
                <a:solidFill>
                  <a:srgbClr val="0000FF"/>
                </a:solidFill>
                <a:latin typeface="微软雅黑"/>
                <a:ea typeface="微软雅黑"/>
                <a:cs typeface="微软雅黑" panose="020B0503020204020204" charset="-122"/>
              </a:rPr>
              <a:t>流水无情</a:t>
            </a:r>
            <a:r>
              <a:rPr lang="zh-CN" altLang="en-US">
                <a:latin typeface="微软雅黑"/>
                <a:ea typeface="微软雅黑"/>
                <a:cs typeface="微软雅黑" panose="020B0503020204020204" charset="-122"/>
              </a:rPr>
              <a:t>草自青。</a:t>
            </a:r>
          </a:p>
          <a:p>
            <a:pPr marL="0" lvl="0" indent="0" algn="ctr"/>
            <a:r>
              <a:rPr lang="zh-CN" altLang="en-US">
                <a:latin typeface="微软雅黑"/>
                <a:ea typeface="微软雅黑"/>
                <a:cs typeface="微软雅黑" panose="020B0503020204020204" charset="-122"/>
              </a:rPr>
              <a:t>日暮东风怨啼鸟，</a:t>
            </a:r>
            <a:r>
              <a:rPr lang="en-US" altLang="zh-CN">
                <a:latin typeface="微软雅黑"/>
                <a:ea typeface="微软雅黑"/>
                <a:cs typeface="微软雅黑" panose="020B0503020204020204" charset="-122"/>
              </a:rPr>
              <a:t>落花犹似堕楼人</a:t>
            </a:r>
            <a:r>
              <a:rPr lang="zh-CN" altLang="en-US">
                <a:latin typeface="微软雅黑"/>
                <a:ea typeface="微软雅黑"/>
                <a:cs typeface="微软雅黑" panose="020B0503020204020204" charset="-122"/>
              </a:rPr>
              <a:t>。</a:t>
            </a:r>
          </a:p>
          <a:p>
            <a:pPr marL="0" lvl="0" indent="0" algn="ctr"/>
            <a:r>
              <a:rPr lang="en-US" altLang="zh-CN">
                <a:solidFill>
                  <a:schemeClr val="accent1">
                    <a:lumMod val="75000"/>
                  </a:schemeClr>
                </a:solidFill>
                <a:latin typeface="微软雅黑"/>
                <a:ea typeface="微软雅黑"/>
                <a:cs typeface="微软雅黑" panose="020B0503020204020204" charset="-122"/>
              </a:rPr>
              <a:t>《</a:t>
            </a:r>
            <a:r>
              <a:rPr lang="zh-CN" altLang="en-US">
                <a:solidFill>
                  <a:schemeClr val="accent1">
                    <a:lumMod val="75000"/>
                  </a:schemeClr>
                </a:solidFill>
                <a:latin typeface="微软雅黑"/>
                <a:ea typeface="微软雅黑"/>
                <a:cs typeface="微软雅黑" panose="020B0503020204020204" charset="-122"/>
              </a:rPr>
              <a:t>过华清宫</a:t>
            </a:r>
            <a:r>
              <a:rPr lang="en-US" altLang="zh-CN">
                <a:solidFill>
                  <a:schemeClr val="accent1">
                    <a:lumMod val="75000"/>
                  </a:schemeClr>
                </a:solidFill>
                <a:latin typeface="微软雅黑"/>
                <a:ea typeface="微软雅黑"/>
                <a:cs typeface="微软雅黑" panose="020B0503020204020204" charset="-122"/>
              </a:rPr>
              <a:t>》 </a:t>
            </a:r>
            <a:endParaRPr lang="en-US" altLang="zh-CN">
              <a:latin typeface="微软雅黑"/>
              <a:ea typeface="微软雅黑"/>
              <a:cs typeface="微软雅黑" panose="020B0503020204020204" charset="-122"/>
            </a:endParaRPr>
          </a:p>
          <a:p>
            <a:pPr marL="0" lvl="0" indent="0" algn="ctr"/>
            <a:r>
              <a:rPr lang="zh-CN" altLang="en-US">
                <a:latin typeface="微软雅黑"/>
                <a:ea typeface="微软雅黑"/>
                <a:cs typeface="微软雅黑" panose="020B0503020204020204" charset="-122"/>
              </a:rPr>
              <a:t>长安回望绣成堆， 山顶千门次第开。 </a:t>
            </a:r>
          </a:p>
          <a:p>
            <a:pPr marL="0" lvl="0" indent="0" algn="ctr"/>
            <a:r>
              <a:rPr lang="zh-CN" altLang="en-US" u="sng">
                <a:solidFill>
                  <a:srgbClr val="0000FF"/>
                </a:solidFill>
                <a:latin typeface="微软雅黑"/>
                <a:ea typeface="微软雅黑"/>
                <a:cs typeface="微软雅黑" panose="020B0503020204020204" charset="-122"/>
              </a:rPr>
              <a:t>一骑红尘妃子笑，</a:t>
            </a:r>
            <a:r>
              <a:rPr u="sng">
                <a:solidFill>
                  <a:srgbClr val="0000FF"/>
                </a:solidFill>
                <a:latin typeface="微软雅黑"/>
                <a:ea typeface="微软雅黑"/>
                <a:cs typeface="微软雅黑" panose="020B0503020204020204" charset="-122"/>
              </a:rPr>
              <a:t>无人知是荔枝来</a:t>
            </a:r>
            <a:r>
              <a:rPr lang="zh-CN" altLang="en-US" u="sng">
                <a:solidFill>
                  <a:srgbClr val="0000FF"/>
                </a:solidFill>
                <a:latin typeface="微软雅黑"/>
                <a:ea typeface="微软雅黑"/>
                <a:cs typeface="微软雅黑" panose="020B0503020204020204" charset="-122"/>
              </a:rPr>
              <a:t>。</a:t>
            </a:r>
            <a:endParaRPr lang="zh-CN" altLang="en-US">
              <a:latin typeface="微软雅黑"/>
              <a:ea typeface="微软雅黑"/>
              <a:cs typeface="微软雅黑" panose="020B0503020204020204" charset="-122"/>
            </a:endParaRPr>
          </a:p>
          <a:p>
            <a:pPr marL="0" lvl="0" indent="0" algn="ctr"/>
            <a:r>
              <a:rPr lang="en-US" altLang="zh-CN">
                <a:solidFill>
                  <a:schemeClr val="accent1">
                    <a:lumMod val="75000"/>
                  </a:schemeClr>
                </a:solidFill>
                <a:latin typeface="微软雅黑"/>
                <a:ea typeface="微软雅黑"/>
                <a:cs typeface="微软雅黑" panose="020B0503020204020204" charset="-122"/>
              </a:rPr>
              <a:t>《</a:t>
            </a:r>
            <a:r>
              <a:rPr lang="zh-CN" altLang="en-US">
                <a:solidFill>
                  <a:schemeClr val="accent1">
                    <a:lumMod val="75000"/>
                  </a:schemeClr>
                </a:solidFill>
                <a:latin typeface="微软雅黑"/>
                <a:ea typeface="微软雅黑"/>
                <a:cs typeface="微软雅黑" panose="020B0503020204020204" charset="-122"/>
              </a:rPr>
              <a:t>赤壁</a:t>
            </a:r>
            <a:r>
              <a:rPr lang="en-US" altLang="zh-CN">
                <a:solidFill>
                  <a:schemeClr val="accent1">
                    <a:lumMod val="75000"/>
                  </a:schemeClr>
                </a:solidFill>
                <a:latin typeface="微软雅黑"/>
                <a:ea typeface="微软雅黑"/>
                <a:cs typeface="微软雅黑" panose="020B0503020204020204" charset="-122"/>
              </a:rPr>
              <a:t>》 </a:t>
            </a:r>
            <a:br>
              <a:rPr lang="en-US" altLang="zh-CN">
                <a:solidFill>
                  <a:schemeClr val="accent1">
                    <a:lumMod val="75000"/>
                  </a:schemeClr>
                </a:solidFill>
                <a:latin typeface="微软雅黑"/>
                <a:ea typeface="微软雅黑"/>
                <a:cs typeface="微软雅黑" panose="020B0503020204020204" charset="-122"/>
              </a:rPr>
            </a:br>
            <a:r>
              <a:rPr lang="zh-CN" altLang="en-US">
                <a:latin typeface="微软雅黑"/>
                <a:ea typeface="微软雅黑"/>
                <a:cs typeface="微软雅黑" panose="020B0503020204020204" charset="-122"/>
              </a:rPr>
              <a:t>折戟沉沙铁未销，</a:t>
            </a:r>
            <a:r>
              <a:rPr lang="en-US" altLang="zh-CN">
                <a:latin typeface="微软雅黑"/>
                <a:ea typeface="微软雅黑"/>
                <a:cs typeface="微软雅黑" panose="020B0503020204020204" charset="-122"/>
              </a:rPr>
              <a:t>自将磨洗认前朝</a:t>
            </a:r>
            <a:r>
              <a:rPr lang="zh-CN" altLang="en-US">
                <a:latin typeface="微软雅黑"/>
                <a:ea typeface="微软雅黑"/>
                <a:cs typeface="微软雅黑" panose="020B0503020204020204" charset="-122"/>
              </a:rPr>
              <a:t>。 </a:t>
            </a:r>
            <a:br>
              <a:rPr lang="zh-CN" altLang="en-US">
                <a:latin typeface="微软雅黑"/>
                <a:ea typeface="微软雅黑"/>
                <a:cs typeface="微软雅黑" panose="020B0503020204020204" charset="-122"/>
              </a:rPr>
            </a:br>
            <a:r>
              <a:rPr lang="zh-CN" altLang="en-US" u="sng">
                <a:solidFill>
                  <a:srgbClr val="0000FF"/>
                </a:solidFill>
                <a:latin typeface="微软雅黑"/>
                <a:ea typeface="微软雅黑"/>
                <a:cs typeface="微软雅黑" panose="020B0503020204020204" charset="-122"/>
              </a:rPr>
              <a:t>东风不与周郎便，铜雀春深锁二乔。</a:t>
            </a:r>
            <a:r>
              <a:rPr lang="zh-CN" altLang="en-US">
                <a:latin typeface="微软雅黑"/>
                <a:ea typeface="微软雅黑"/>
                <a:cs typeface="微软雅黑" panose="020B0503020204020204" charset="-122"/>
              </a:rPr>
              <a:t>  </a:t>
            </a:r>
          </a:p>
        </p:txBody>
      </p:sp>
      <p:sp>
        <p:nvSpPr>
          <p:cNvPr id="28674" name="矩形 259075"/>
          <p:cNvSpPr>
            <a:spLocks noTextEdit="1"/>
          </p:cNvSpPr>
          <p:nvPr>
            <p:custDataLst>
              <p:tags r:id="rId2"/>
            </p:custDataLst>
          </p:nvPr>
        </p:nvSpPr>
        <p:spPr>
          <a:xfrm>
            <a:off x="550667" y="260424"/>
            <a:ext cx="1945048" cy="1511580"/>
          </a:xfrm>
          <a:prstGeom prst="rect">
            <a:avLst/>
          </a:prstGeom>
        </p:spPr>
        <p:txBody>
          <a:bodyPr wrap="none" fromWordArt="1">
            <a:prstTxWarp prst="textFadeUp">
              <a:avLst>
                <a:gd name="adj" fmla="val 2968"/>
              </a:avLst>
            </a:prstTxWarp>
            <a:normAutofit/>
          </a:bodyPr>
          <a:lstStyle/>
          <a:p>
            <a:pPr lvl="0" algn="ctr" fontAlgn="base"/>
            <a:r>
              <a:rPr lang="zh-CN" altLang="en-US" sz="3600" b="0" strike="noStrike" noProof="1">
                <a:ln w="12700" cap="flat" cmpd="sng">
                  <a:solidFill>
                    <a:srgbClr val="FF0000"/>
                  </a:solidFill>
                  <a:prstDash val="solid"/>
                  <a:headEnd type="none" w="med" len="med"/>
                  <a:tailEnd type="none" w="med" len="med"/>
                </a:ln>
                <a:gradFill rotWithShape="0">
                  <a:gsLst>
                    <a:gs pos="0">
                      <a:srgbClr val="FFFF99"/>
                    </a:gs>
                    <a:gs pos="100000">
                      <a:srgbClr val="FFCC00"/>
                    </a:gs>
                  </a:gsLst>
                  <a:lin ang="5400000" scaled="1"/>
                </a:gradFill>
                <a:effectLst>
                  <a:outerShdw dist="35921" dir="2699999" sy="50000" rotWithShape="0">
                    <a:srgbClr val="875B0D">
                      <a:alpha val="70000"/>
                    </a:srgbClr>
                  </a:outerShdw>
                </a:effectLst>
                <a:latin typeface="华文新魏" panose="02010800040101010101" charset="-122"/>
                <a:ea typeface="华文新魏" panose="02010800040101010101" charset="-122"/>
                <a:cs typeface="+mn-cs"/>
              </a:rPr>
              <a:t>杜牧</a:t>
            </a:r>
            <a:endParaRPr lang="zh-CN" altLang="en-US" sz="3600" b="0" strike="noStrike" noProof="1">
              <a:ln w="12700" cap="flat" cmpd="sng">
                <a:solidFill>
                  <a:srgbClr val="FF0000"/>
                </a:solidFill>
                <a:prstDash val="solid"/>
                <a:headEnd type="none" w="med" len="med"/>
                <a:tailEnd type="none" w="med" len="med"/>
              </a:ln>
              <a:gradFill rotWithShape="0">
                <a:gsLst>
                  <a:gs pos="0">
                    <a:srgbClr val="FFFF99"/>
                  </a:gs>
                  <a:gs pos="100000">
                    <a:srgbClr val="FFCC00"/>
                  </a:gs>
                </a:gsLst>
                <a:lin ang="5400000" scaled="1"/>
              </a:gradFill>
              <a:effectLst>
                <a:outerShdw dist="35921" dir="2699999" sy="50000" rotWithShape="0">
                  <a:srgbClr val="875B0D">
                    <a:alpha val="70000"/>
                  </a:srgbClr>
                </a:outerShdw>
              </a:effectLst>
              <a:latin typeface="华文新魏" panose="02010800040101010101" charset="-122"/>
              <a:ea typeface="华文新魏" panose="02010800040101010101" charset="-122"/>
            </a:endParaRPr>
          </a:p>
          <a:p>
            <a:pPr lvl="0" algn="ctr" fontAlgn="base"/>
            <a:r>
              <a:rPr lang="zh-CN" altLang="en-US" sz="3600" b="0" strike="noStrike" noProof="1">
                <a:ln w="12700" cap="flat" cmpd="sng">
                  <a:solidFill>
                    <a:srgbClr val="FF0000"/>
                  </a:solidFill>
                  <a:prstDash val="solid"/>
                  <a:headEnd type="none" w="med" len="med"/>
                  <a:tailEnd type="none" w="med" len="med"/>
                </a:ln>
                <a:gradFill rotWithShape="0">
                  <a:gsLst>
                    <a:gs pos="0">
                      <a:srgbClr val="FFFF99"/>
                    </a:gs>
                    <a:gs pos="100000">
                      <a:srgbClr val="FFCC00"/>
                    </a:gs>
                  </a:gsLst>
                  <a:lin ang="5400000" scaled="1"/>
                </a:gradFill>
                <a:effectLst>
                  <a:outerShdw dist="35921" dir="2699999" sy="50000" rotWithShape="0">
                    <a:srgbClr val="875B0D">
                      <a:alpha val="70000"/>
                    </a:srgbClr>
                  </a:outerShdw>
                </a:effectLst>
                <a:latin typeface="华文新魏" panose="02010800040101010101" charset="-122"/>
                <a:ea typeface="华文新魏" panose="02010800040101010101" charset="-122"/>
                <a:cs typeface="+mn-cs"/>
              </a:rPr>
              <a:t>诗歌</a:t>
            </a:r>
            <a:endParaRPr lang="zh-CN" altLang="en-US" sz="3600" b="0" strike="noStrike" noProof="1">
              <a:ln w="12700" cap="flat" cmpd="sng">
                <a:solidFill>
                  <a:srgbClr val="FF0000"/>
                </a:solidFill>
                <a:prstDash val="solid"/>
                <a:headEnd type="none" w="med" len="med"/>
                <a:tailEnd type="none" w="med" len="med"/>
              </a:ln>
              <a:gradFill rotWithShape="0">
                <a:gsLst>
                  <a:gs pos="0">
                    <a:srgbClr val="FFFF99"/>
                  </a:gs>
                  <a:gs pos="100000">
                    <a:srgbClr val="FFCC00"/>
                  </a:gs>
                </a:gsLst>
                <a:lin ang="5400000" scaled="1"/>
              </a:gradFill>
              <a:effectLst>
                <a:outerShdw dist="35921" dir="2699999" sy="50000" rotWithShape="0">
                  <a:srgbClr val="875B0D">
                    <a:alpha val="70000"/>
                  </a:srgbClr>
                </a:outerShdw>
              </a:effectLst>
              <a:latin typeface="华文新魏" panose="02010800040101010101" charset="-122"/>
              <a:ea typeface="华文新魏" panose="020108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867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673">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0"/>
                                          </p:stCondLst>
                                        </p:cTn>
                                        <p:tgtEl>
                                          <p:spTgt spid="2867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867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867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867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8673">
                                            <p:txEl>
                                              <p:pRg st="6" end="6"/>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nodeType="clickEffect">
                                  <p:stCondLst>
                                    <p:cond delay="0"/>
                                  </p:stCondLst>
                                  <p:childTnLst>
                                    <p:set>
                                      <p:cBhvr>
                                        <p:cTn id="26" dur="1" fill="hold">
                                          <p:stCondLst>
                                            <p:cond delay="0"/>
                                          </p:stCondLst>
                                        </p:cTn>
                                        <p:tgtEl>
                                          <p:spTgt spid="28673">
                                            <p:txEl>
                                              <p:pRg st="7" end="7"/>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86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矩形 23"/>
          <p:cNvSpPr/>
          <p:nvPr>
            <p:custDataLst>
              <p:tags r:id="rId2"/>
            </p:custDataLst>
          </p:nvPr>
        </p:nvSpPr>
        <p:spPr>
          <a:xfrm rot="16200000">
            <a:off x="4885055" y="-445135"/>
            <a:ext cx="2832735" cy="1177798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4" name="图片 3"/>
          <p:cNvPicPr>
            <a:picLocks noChangeAspect="1"/>
          </p:cNvPicPr>
          <p:nvPr>
            <p:custDataLst>
              <p:tags r:id="rId3"/>
            </p:custDataLst>
          </p:nvPr>
        </p:nvPicPr>
        <p:blipFill>
          <a:blip r:embed="rId23"/>
          <a:stretch>
            <a:fillRect/>
          </a:stretch>
        </p:blipFill>
        <p:spPr>
          <a:xfrm>
            <a:off x="-118110" y="291465"/>
            <a:ext cx="12364085" cy="3861435"/>
          </a:xfrm>
          <a:prstGeom prst="rect">
            <a:avLst/>
          </a:prstGeom>
          <a:noFill/>
        </p:spPr>
      </p:pic>
      <p:sp>
        <p:nvSpPr>
          <p:cNvPr id="2" name="文本框 1"/>
          <p:cNvSpPr txBox="1"/>
          <p:nvPr>
            <p:custDataLst>
              <p:tags r:id="rId4"/>
            </p:custDataLst>
          </p:nvPr>
        </p:nvSpPr>
        <p:spPr>
          <a:xfrm>
            <a:off x="761246" y="570677"/>
            <a:ext cx="10670777" cy="3107690"/>
          </a:xfrm>
          <a:prstGeom prst="rect">
            <a:avLst/>
          </a:prstGeom>
          <a:solidFill>
            <a:schemeClr val="bg1"/>
          </a:solidFill>
        </p:spPr>
        <p:txBody>
          <a:bodyPr wrap="square" rtlCol="0">
            <a:spAutoFit/>
          </a:bodyPr>
          <a:lstStyle/>
          <a:p>
            <a:pPr algn="just">
              <a:lnSpc>
                <a:spcPct val="100000"/>
              </a:lnSpc>
            </a:pPr>
            <a:r>
              <a:rPr sz="2800">
                <a:solidFill>
                  <a:schemeClr val="tx1"/>
                </a:solidFill>
                <a:uFillTx/>
                <a:latin typeface="华文楷体" panose="02010600040101010101" charset="-122"/>
                <a:ea typeface="华文楷体" panose="02010600040101010101" charset="-122"/>
                <a:sym typeface="+mn-ea"/>
              </a:rPr>
              <a:t>妃嫔媵嫱，王子皇孙，辞楼下殿，辇来于秦，朝歌夜弦，为秦宫人。明星荧荧，开妆镜也；绿云扰扰，梳晓鬟也；渭流涨腻，弃脂水也；烟斜雾横，焚椒兰也。雷霆乍惊，宫车过也；辘辘远听，杳不知其所之也。一肌一容，尽态极妍，缦立远视，而望幸焉。有不得见者，三十六年。</a:t>
            </a:r>
            <a:r>
              <a:rPr lang="en-US" sz="2800" b="1">
                <a:solidFill>
                  <a:srgbClr val="FF0000"/>
                </a:solidFill>
                <a:uFillTx/>
                <a:latin typeface="华文楷体" panose="02010600040101010101" charset="-122"/>
                <a:ea typeface="华文楷体" panose="02010600040101010101" charset="-122"/>
                <a:sym typeface="+mn-ea"/>
              </a:rPr>
              <a:t>/</a:t>
            </a:r>
            <a:r>
              <a:rPr sz="2800">
                <a:solidFill>
                  <a:schemeClr val="tx1"/>
                </a:solidFill>
                <a:uFillTx/>
                <a:latin typeface="华文楷体" panose="02010600040101010101" charset="-122"/>
                <a:ea typeface="华文楷体" panose="02010600040101010101" charset="-122"/>
                <a:sym typeface="+mn-ea"/>
              </a:rPr>
              <a:t>燕、赵之收藏，韩、魏之经营，齐、楚之精英，几世几年，</a:t>
            </a:r>
            <a:r>
              <a:rPr lang="zh-CN" sz="2800">
                <a:solidFill>
                  <a:schemeClr val="tx1"/>
                </a:solidFill>
                <a:uFillTx/>
                <a:latin typeface="华文楷体" panose="02010600040101010101" charset="-122"/>
                <a:ea typeface="华文楷体" panose="02010600040101010101" charset="-122"/>
                <a:sym typeface="+mn-ea"/>
              </a:rPr>
              <a:t>剽</a:t>
            </a:r>
            <a:r>
              <a:rPr sz="2800">
                <a:solidFill>
                  <a:schemeClr val="tx1"/>
                </a:solidFill>
                <a:uFillTx/>
                <a:latin typeface="华文楷体" panose="02010600040101010101" charset="-122"/>
                <a:ea typeface="华文楷体" panose="02010600040101010101" charset="-122"/>
                <a:sym typeface="+mn-ea"/>
              </a:rPr>
              <a:t>掠其人，倚叠如山。一旦不能有，输来其间。鼎铛玉石，金块珠砾，弃掷逦迤，秦人视之，亦不甚惜</a:t>
            </a:r>
            <a:r>
              <a:rPr lang="zh-CN" sz="2800">
                <a:solidFill>
                  <a:schemeClr val="tx1"/>
                </a:solidFill>
                <a:uFillTx/>
                <a:latin typeface="华文楷体" panose="02010600040101010101" charset="-122"/>
                <a:ea typeface="华文楷体" panose="02010600040101010101" charset="-122"/>
                <a:sym typeface="+mn-ea"/>
              </a:rPr>
              <a:t>。</a:t>
            </a:r>
          </a:p>
        </p:txBody>
      </p:sp>
      <p:grpSp>
        <p:nvGrpSpPr>
          <p:cNvPr id="15" name="组合 14"/>
          <p:cNvGrpSpPr/>
          <p:nvPr>
            <p:custDataLst>
              <p:tags r:id="rId5"/>
            </p:custDataLst>
          </p:nvPr>
        </p:nvGrpSpPr>
        <p:grpSpPr>
          <a:xfrm>
            <a:off x="4745164" y="48884"/>
            <a:ext cx="2698412" cy="522044"/>
            <a:chOff x="7786" y="496"/>
            <a:chExt cx="3753" cy="2062"/>
          </a:xfrm>
        </p:grpSpPr>
        <p:sp>
          <p:nvSpPr>
            <p:cNvPr id="6" name="矩形 5"/>
            <p:cNvSpPr/>
            <p:nvPr>
              <p:custDataLst>
                <p:tags r:id="rId19"/>
              </p:custDataLst>
            </p:nvPr>
          </p:nvSpPr>
          <p:spPr>
            <a:xfrm>
              <a:off x="8393" y="496"/>
              <a:ext cx="2540" cy="2062"/>
            </a:xfrm>
            <a:prstGeom prst="rect">
              <a:avLst/>
            </a:prstGeom>
            <a:noFill/>
            <a:ln w="9525">
              <a:noFill/>
            </a:ln>
          </p:spPr>
          <p:txBody>
            <a:bodyPr wrap="square" anchor="t">
              <a:spAutoFit/>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r>
                <a:rPr lang="zh-CN" altLang="en-US" sz="2800" smtClean="0">
                  <a:latin typeface="隶书" panose="02010509060101010101" charset="-122"/>
                  <a:ea typeface="隶书" panose="02010509060101010101" charset="-122"/>
                  <a:sym typeface="+mn-ea"/>
                </a:rPr>
                <a:t>阿房宫赋</a:t>
              </a:r>
            </a:p>
          </p:txBody>
        </p:sp>
        <p:sp>
          <p:nvSpPr>
            <p:cNvPr id="37" name="任意多边形 36"/>
            <p:cNvSpPr/>
            <p:nvPr>
              <p:custDataLst>
                <p:tags r:id="rId20"/>
              </p:custDataLst>
            </p:nvPr>
          </p:nvSpPr>
          <p:spPr bwMode="auto">
            <a:xfrm rot="5400000">
              <a:off x="10681" y="1342"/>
              <a:ext cx="1226" cy="489"/>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79685A"/>
            </a:solidFill>
            <a:ln>
              <a:noFill/>
            </a:ln>
          </p:spPr>
          <p:txBody>
            <a:bodyPr vert="horz" wrap="square" lIns="91410" tIns="45704" rIns="91410" bIns="45704"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 name="任意多边形 37"/>
            <p:cNvSpPr/>
            <p:nvPr>
              <p:custDataLst>
                <p:tags r:id="rId21"/>
              </p:custDataLst>
            </p:nvPr>
          </p:nvSpPr>
          <p:spPr bwMode="auto">
            <a:xfrm rot="16200000" flipH="1">
              <a:off x="7415" y="1342"/>
              <a:ext cx="1231" cy="489"/>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79685A"/>
            </a:solidFill>
            <a:ln>
              <a:noFill/>
            </a:ln>
          </p:spPr>
          <p:txBody>
            <a:bodyPr vert="horz" wrap="square" lIns="91410" tIns="45704" rIns="91410" bIns="45704"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cxnSp>
        <p:nvCxnSpPr>
          <p:cNvPr id="42" name="直接连接符 41"/>
          <p:cNvCxnSpPr/>
          <p:nvPr>
            <p:custDataLst>
              <p:tags r:id="rId6"/>
            </p:custDataLst>
          </p:nvPr>
        </p:nvCxnSpPr>
        <p:spPr>
          <a:xfrm>
            <a:off x="3589690" y="5961995"/>
            <a:ext cx="424935" cy="0"/>
          </a:xfrm>
          <a:prstGeom prst="line">
            <a:avLst/>
          </a:prstGeom>
          <a:ln>
            <a:solidFill>
              <a:srgbClr val="000000">
                <a:lumMod val="20000"/>
                <a:lumOff val="80000"/>
              </a:srgbClr>
            </a:solidFill>
          </a:ln>
        </p:spPr>
        <p:style>
          <a:lnRef idx="1">
            <a:srgbClr val="1F74AD"/>
          </a:lnRef>
          <a:fillRef idx="0">
            <a:srgbClr val="1F74AD"/>
          </a:fillRef>
          <a:effectRef idx="0">
            <a:srgbClr val="1F74AD"/>
          </a:effectRef>
          <a:fontRef idx="minor">
            <a:srgbClr val="000000"/>
          </a:fontRef>
        </p:style>
      </p:cxnSp>
      <p:sp>
        <p:nvSpPr>
          <p:cNvPr id="7" name="椭圆 6"/>
          <p:cNvSpPr/>
          <p:nvPr>
            <p:custDataLst>
              <p:tags r:id="rId7"/>
            </p:custDataLst>
          </p:nvPr>
        </p:nvSpPr>
        <p:spPr>
          <a:xfrm>
            <a:off x="411480" y="4357370"/>
            <a:ext cx="2249170" cy="2226945"/>
          </a:xfrm>
          <a:prstGeom prst="ellipse">
            <a:avLst/>
          </a:prstGeom>
          <a:solidFill>
            <a:sysClr val="window" lastClr="FFFFFF"/>
          </a:solidFill>
          <a:ln w="57150">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wrap="none" tIns="0" bIns="0" anchor="ctr">
            <a:normAutofit/>
          </a:bodyPr>
          <a:lstStyle/>
          <a:p>
            <a:pPr algn="ctr">
              <a:lnSpc>
                <a:spcPct val="130000"/>
              </a:lnSpc>
            </a:pPr>
            <a:endParaRPr lang="zh-CN" altLang="en-US" sz="2000">
              <a:solidFill>
                <a:srgbClr val="000000"/>
              </a:solidFill>
              <a:latin typeface="微软雅黑"/>
              <a:ea typeface="微软雅黑"/>
              <a:cs typeface="+mj-cs"/>
            </a:endParaRPr>
          </a:p>
        </p:txBody>
      </p:sp>
      <p:sp>
        <p:nvSpPr>
          <p:cNvPr id="13" name="文本框 12"/>
          <p:cNvSpPr txBox="1"/>
          <p:nvPr>
            <p:custDataLst>
              <p:tags r:id="rId8"/>
            </p:custDataLst>
          </p:nvPr>
        </p:nvSpPr>
        <p:spPr>
          <a:xfrm>
            <a:off x="581025" y="4529455"/>
            <a:ext cx="1909445" cy="2054860"/>
          </a:xfrm>
          <a:prstGeom prst="rect">
            <a:avLst/>
          </a:prstGeom>
          <a:noFill/>
        </p:spPr>
        <p:txBody>
          <a:bodyPr wrap="square" rtlCol="0"/>
          <a:lstStyle/>
          <a:p>
            <a:pPr algn="ctr" fontAlgn="auto">
              <a:lnSpc>
                <a:spcPct val="120000"/>
              </a:lnSpc>
            </a:pPr>
            <a:r>
              <a:rPr lang="zh-CN" altLang="en-US" sz="3600" b="1">
                <a:sym typeface="+mn-ea"/>
              </a:rPr>
              <a:t>阿房宫</a:t>
            </a:r>
          </a:p>
          <a:p>
            <a:pPr algn="ctr" fontAlgn="auto">
              <a:lnSpc>
                <a:spcPct val="120000"/>
              </a:lnSpc>
            </a:pPr>
            <a:r>
              <a:rPr lang="zh-CN" altLang="en-US" sz="3600" b="1">
                <a:sym typeface="+mn-ea"/>
              </a:rPr>
              <a:t>生活的奢靡</a:t>
            </a:r>
            <a:endParaRPr lang="zh-CN" altLang="en-US" sz="3600" b="1"/>
          </a:p>
          <a:p>
            <a:pPr algn="ctr" fontAlgn="auto">
              <a:lnSpc>
                <a:spcPct val="120000"/>
              </a:lnSpc>
            </a:pPr>
            <a:endParaRPr lang="zh-CN" altLang="en-US" sz="3600" b="1" spc="300">
              <a:solidFill>
                <a:srgbClr val="000000">
                  <a:lumMod val="75000"/>
                  <a:lumOff val="25000"/>
                </a:srgbClr>
              </a:solidFill>
              <a:uFillTx/>
              <a:latin typeface="微软雅黑"/>
              <a:ea typeface="微软雅黑"/>
            </a:endParaRPr>
          </a:p>
        </p:txBody>
      </p:sp>
      <p:cxnSp>
        <p:nvCxnSpPr>
          <p:cNvPr id="62" name="直接连接符 61"/>
          <p:cNvCxnSpPr/>
          <p:nvPr>
            <p:custDataLst>
              <p:tags r:id="rId9"/>
            </p:custDataLst>
          </p:nvPr>
        </p:nvCxnSpPr>
        <p:spPr>
          <a:xfrm>
            <a:off x="4014709" y="5962090"/>
            <a:ext cx="949135" cy="0"/>
          </a:xfrm>
          <a:prstGeom prst="line">
            <a:avLst/>
          </a:prstGeom>
          <a:ln>
            <a:solidFill>
              <a:srgbClr val="000000">
                <a:lumMod val="20000"/>
                <a:lumOff val="80000"/>
              </a:srgbClr>
            </a:solidFill>
          </a:ln>
        </p:spPr>
        <p:style>
          <a:lnRef idx="1">
            <a:srgbClr val="1F74AD"/>
          </a:lnRef>
          <a:fillRef idx="0">
            <a:srgbClr val="1F74AD"/>
          </a:fillRef>
          <a:effectRef idx="0">
            <a:srgbClr val="1F74AD"/>
          </a:effectRef>
          <a:fontRef idx="minor">
            <a:srgbClr val="000000"/>
          </a:fontRef>
        </p:style>
      </p:cxnSp>
      <p:cxnSp>
        <p:nvCxnSpPr>
          <p:cNvPr id="61" name="直接连接符 60"/>
          <p:cNvCxnSpPr/>
          <p:nvPr>
            <p:custDataLst>
              <p:tags r:id="rId10"/>
            </p:custDataLst>
          </p:nvPr>
        </p:nvCxnSpPr>
        <p:spPr>
          <a:xfrm>
            <a:off x="4014709" y="4529190"/>
            <a:ext cx="949135" cy="0"/>
          </a:xfrm>
          <a:prstGeom prst="line">
            <a:avLst/>
          </a:prstGeom>
          <a:ln>
            <a:solidFill>
              <a:srgbClr val="000000">
                <a:lumMod val="20000"/>
                <a:lumOff val="80000"/>
              </a:srgbClr>
            </a:solidFill>
          </a:ln>
        </p:spPr>
        <p:style>
          <a:lnRef idx="1">
            <a:srgbClr val="1F74AD"/>
          </a:lnRef>
          <a:fillRef idx="0">
            <a:srgbClr val="1F74AD"/>
          </a:fillRef>
          <a:effectRef idx="0">
            <a:srgbClr val="1F74AD"/>
          </a:effectRef>
          <a:fontRef idx="minor">
            <a:srgbClr val="000000"/>
          </a:fontRef>
        </p:style>
      </p:cxnSp>
      <p:sp>
        <p:nvSpPr>
          <p:cNvPr id="26" name="文本框 25"/>
          <p:cNvSpPr txBox="1"/>
          <p:nvPr>
            <p:custDataLst>
              <p:tags r:id="rId11"/>
            </p:custDataLst>
          </p:nvPr>
        </p:nvSpPr>
        <p:spPr>
          <a:xfrm>
            <a:off x="2654935" y="4581525"/>
            <a:ext cx="9224645" cy="550545"/>
          </a:xfrm>
          <a:prstGeom prst="rect">
            <a:avLst/>
          </a:prstGeom>
          <a:noFill/>
        </p:spPr>
        <p:txBody>
          <a:bodyPr wrap="square" lIns="89985" tIns="46792" rIns="89985" bIns="46792" anchor="t"/>
          <a:lstStyle/>
          <a:p>
            <a:pPr defTabSz="913765" fontAlgn="auto">
              <a:lnSpc>
                <a:spcPct val="120000"/>
              </a:lnSpc>
              <a:spcBef>
                <a:spcPct val="0"/>
              </a:spcBef>
              <a:defRPr/>
            </a:pPr>
            <a:r>
              <a:rPr lang="zh-CN" altLang="en-US" sz="3200">
                <a:sym typeface="+mn-ea"/>
              </a:rPr>
              <a:t>述其来历</a:t>
            </a:r>
            <a:r>
              <a:rPr lang="zh-CN" altLang="en-US" sz="3200">
                <a:latin typeface="Arial" panose="020B0604020202020204" pitchFamily="34" charset="0"/>
                <a:cs typeface="Arial" panose="020B0604020202020204" pitchFamily="34" charset="0"/>
                <a:sym typeface="+mn-ea"/>
              </a:rPr>
              <a:t>→</a:t>
            </a:r>
            <a:r>
              <a:rPr lang="zh-CN" altLang="en-US" sz="3200">
                <a:sym typeface="+mn-ea"/>
              </a:rPr>
              <a:t>状其梳洗</a:t>
            </a:r>
            <a:r>
              <a:rPr lang="zh-CN" altLang="en-US" sz="3200">
                <a:latin typeface="Arial" panose="020B0604020202020204" pitchFamily="34" charset="0"/>
                <a:cs typeface="Arial" panose="020B0604020202020204" pitchFamily="34" charset="0"/>
                <a:sym typeface="+mn-ea"/>
              </a:rPr>
              <a:t>→</a:t>
            </a:r>
            <a:r>
              <a:rPr lang="zh-CN" altLang="en-US" sz="3200">
                <a:sym typeface="+mn-ea"/>
              </a:rPr>
              <a:t>言其美貌</a:t>
            </a:r>
            <a:r>
              <a:rPr lang="zh-CN" altLang="en-US" sz="3200">
                <a:latin typeface="Arial" panose="020B0604020202020204" pitchFamily="34" charset="0"/>
                <a:cs typeface="Arial" panose="020B0604020202020204" pitchFamily="34" charset="0"/>
                <a:sym typeface="+mn-ea"/>
              </a:rPr>
              <a:t>→</a:t>
            </a:r>
            <a:r>
              <a:rPr lang="zh-CN" altLang="en-US" sz="3200">
                <a:sym typeface="+mn-ea"/>
              </a:rPr>
              <a:t>诉其哀怨（时间）</a:t>
            </a:r>
            <a:endParaRPr lang="zh-CN" altLang="en-US" sz="3200" spc="150">
              <a:solidFill>
                <a:srgbClr val="000000"/>
              </a:solidFill>
              <a:uFillTx/>
              <a:latin typeface="微软雅黑"/>
              <a:ea typeface="微软雅黑"/>
              <a:sym typeface="+mn-ea"/>
            </a:endParaRPr>
          </a:p>
        </p:txBody>
      </p:sp>
      <p:sp>
        <p:nvSpPr>
          <p:cNvPr id="14" name="文本框 13"/>
          <p:cNvSpPr txBox="1"/>
          <p:nvPr>
            <p:custDataLst>
              <p:tags r:id="rId12"/>
            </p:custDataLst>
          </p:nvPr>
        </p:nvSpPr>
        <p:spPr>
          <a:xfrm>
            <a:off x="2572385" y="4152900"/>
            <a:ext cx="3833495" cy="465455"/>
          </a:xfrm>
          <a:prstGeom prst="rect">
            <a:avLst/>
          </a:prstGeom>
          <a:noFill/>
        </p:spPr>
        <p:txBody>
          <a:bodyPr wrap="square" lIns="89985" tIns="46792" rIns="89985" bIns="0" anchor="b">
            <a:noAutofit/>
          </a:bodyPr>
          <a:lstStyle>
            <a:defPPr>
              <a:defRPr lang="zh-CN"/>
            </a:defPPr>
            <a:lvl1pPr lvl="0" defTabSz="913765">
              <a:lnSpc>
                <a:spcPct val="140000"/>
              </a:lnSpc>
              <a:spcBef>
                <a:spcPct val="0"/>
              </a:spcBef>
              <a:defRPr sz="1600" b="1">
                <a:solidFill>
                  <a:srgbClr val="1F74AD"/>
                </a:solidFill>
                <a:latin typeface="+mj-lt"/>
                <a:ea typeface="+mj-ea"/>
                <a:cs typeface="+mj-cs"/>
              </a:defRPr>
            </a:lvl1pPr>
          </a:lstStyle>
          <a:p>
            <a:pPr fontAlgn="auto">
              <a:lnSpc>
                <a:spcPct val="120000"/>
              </a:lnSpc>
            </a:pPr>
            <a:r>
              <a:rPr lang="zh-CN" altLang="en-US" sz="3200" spc="300">
                <a:latin typeface="微软雅黑"/>
                <a:ea typeface="微软雅黑"/>
              </a:rPr>
              <a:t>宫女之众</a:t>
            </a:r>
          </a:p>
        </p:txBody>
      </p:sp>
      <p:cxnSp>
        <p:nvCxnSpPr>
          <p:cNvPr id="33" name="直接连接符 32"/>
          <p:cNvCxnSpPr/>
          <p:nvPr>
            <p:custDataLst>
              <p:tags r:id="rId13"/>
            </p:custDataLst>
          </p:nvPr>
        </p:nvCxnSpPr>
        <p:spPr>
          <a:xfrm>
            <a:off x="5399786" y="4529190"/>
            <a:ext cx="1151471" cy="0"/>
          </a:xfrm>
          <a:prstGeom prst="line">
            <a:avLst/>
          </a:prstGeom>
          <a:ln>
            <a:solidFill>
              <a:srgbClr val="000000">
                <a:lumMod val="20000"/>
                <a:lumOff val="80000"/>
              </a:srgbClr>
            </a:solidFill>
          </a:ln>
        </p:spPr>
        <p:style>
          <a:lnRef idx="1">
            <a:srgbClr val="1F74AD"/>
          </a:lnRef>
          <a:fillRef idx="0">
            <a:srgbClr val="1F74AD"/>
          </a:fillRef>
          <a:effectRef idx="0">
            <a:srgbClr val="1F74AD"/>
          </a:effectRef>
          <a:fontRef idx="minor">
            <a:srgbClr val="000000"/>
          </a:fontRef>
        </p:style>
      </p:cxnSp>
      <p:cxnSp>
        <p:nvCxnSpPr>
          <p:cNvPr id="43" name="直接连接符 42"/>
          <p:cNvCxnSpPr/>
          <p:nvPr>
            <p:custDataLst>
              <p:tags r:id="rId14"/>
            </p:custDataLst>
          </p:nvPr>
        </p:nvCxnSpPr>
        <p:spPr>
          <a:xfrm flipH="1">
            <a:off x="5396106" y="5962090"/>
            <a:ext cx="1157909" cy="0"/>
          </a:xfrm>
          <a:prstGeom prst="line">
            <a:avLst/>
          </a:prstGeom>
          <a:ln>
            <a:solidFill>
              <a:srgbClr val="000000">
                <a:lumMod val="20000"/>
                <a:lumOff val="80000"/>
              </a:srgbClr>
            </a:solidFill>
          </a:ln>
        </p:spPr>
        <p:style>
          <a:lnRef idx="1">
            <a:srgbClr val="1F74AD"/>
          </a:lnRef>
          <a:fillRef idx="0">
            <a:srgbClr val="1F74AD"/>
          </a:fillRef>
          <a:effectRef idx="0">
            <a:srgbClr val="1F74AD"/>
          </a:effectRef>
          <a:fontRef idx="minor">
            <a:srgbClr val="000000"/>
          </a:fontRef>
        </p:style>
      </p:cxnSp>
      <p:sp>
        <p:nvSpPr>
          <p:cNvPr id="44" name="文本框 43"/>
          <p:cNvSpPr txBox="1"/>
          <p:nvPr>
            <p:custDataLst>
              <p:tags r:id="rId15"/>
            </p:custDataLst>
          </p:nvPr>
        </p:nvSpPr>
        <p:spPr>
          <a:xfrm>
            <a:off x="4654550" y="6129020"/>
            <a:ext cx="5038090" cy="518795"/>
          </a:xfrm>
          <a:prstGeom prst="rect">
            <a:avLst/>
          </a:prstGeom>
          <a:noFill/>
        </p:spPr>
        <p:txBody>
          <a:bodyPr wrap="square" lIns="89985" tIns="46792" rIns="89985" bIns="46792" anchor="t">
            <a:noAutofit/>
          </a:bodyPr>
          <a:lstStyle/>
          <a:p>
            <a:pPr defTabSz="913765" fontAlgn="auto">
              <a:lnSpc>
                <a:spcPct val="120000"/>
              </a:lnSpc>
              <a:spcBef>
                <a:spcPct val="0"/>
              </a:spcBef>
              <a:defRPr/>
            </a:pPr>
            <a:r>
              <a:rPr lang="zh-CN" altLang="en-US" sz="3200">
                <a:sym typeface="+mn-ea"/>
              </a:rPr>
              <a:t>夸张  比喻   排比   互文</a:t>
            </a:r>
            <a:endParaRPr lang="zh-CN" altLang="en-US" sz="3200" spc="150">
              <a:solidFill>
                <a:srgbClr val="000000"/>
              </a:solidFill>
              <a:uFillTx/>
              <a:latin typeface="微软雅黑"/>
              <a:ea typeface="微软雅黑"/>
              <a:sym typeface="+mn-ea"/>
            </a:endParaRPr>
          </a:p>
        </p:txBody>
      </p:sp>
      <p:sp>
        <p:nvSpPr>
          <p:cNvPr id="45" name="文本框 44"/>
          <p:cNvSpPr txBox="1"/>
          <p:nvPr>
            <p:custDataLst>
              <p:tags r:id="rId16"/>
            </p:custDataLst>
          </p:nvPr>
        </p:nvSpPr>
        <p:spPr>
          <a:xfrm>
            <a:off x="2660650" y="6129020"/>
            <a:ext cx="2172335" cy="587375"/>
          </a:xfrm>
          <a:prstGeom prst="rect">
            <a:avLst/>
          </a:prstGeom>
          <a:noFill/>
        </p:spPr>
        <p:txBody>
          <a:bodyPr wrap="square" lIns="89985" tIns="46792" rIns="89985" bIns="0" anchor="b">
            <a:noAutofit/>
          </a:bodyPr>
          <a:lstStyle>
            <a:defPPr>
              <a:defRPr lang="zh-CN"/>
            </a:defPPr>
            <a:lvl1pPr lvl="0" defTabSz="913765">
              <a:lnSpc>
                <a:spcPct val="140000"/>
              </a:lnSpc>
              <a:spcBef>
                <a:spcPct val="0"/>
              </a:spcBef>
              <a:defRPr sz="1600" b="1">
                <a:solidFill>
                  <a:srgbClr val="1F74AD"/>
                </a:solidFill>
                <a:latin typeface="+mj-lt"/>
                <a:ea typeface="+mj-ea"/>
                <a:cs typeface="+mj-cs"/>
              </a:defRPr>
            </a:lvl1pPr>
          </a:lstStyle>
          <a:p>
            <a:pPr fontAlgn="auto">
              <a:lnSpc>
                <a:spcPct val="120000"/>
              </a:lnSpc>
            </a:pPr>
            <a:r>
              <a:rPr lang="zh-CN" altLang="en-US" sz="3200" spc="300">
                <a:solidFill>
                  <a:srgbClr val="C00000"/>
                </a:solidFill>
                <a:latin typeface="微软雅黑"/>
                <a:ea typeface="微软雅黑"/>
              </a:rPr>
              <a:t>表现手法</a:t>
            </a:r>
          </a:p>
        </p:txBody>
      </p:sp>
      <p:sp>
        <p:nvSpPr>
          <p:cNvPr id="54" name="文本框 53"/>
          <p:cNvSpPr txBox="1"/>
          <p:nvPr>
            <p:custDataLst>
              <p:tags r:id="rId17"/>
            </p:custDataLst>
          </p:nvPr>
        </p:nvSpPr>
        <p:spPr>
          <a:xfrm>
            <a:off x="4604435" y="5373850"/>
            <a:ext cx="3836090" cy="587691"/>
          </a:xfrm>
          <a:prstGeom prst="rect">
            <a:avLst/>
          </a:prstGeom>
          <a:noFill/>
        </p:spPr>
        <p:txBody>
          <a:bodyPr wrap="square" lIns="89985" tIns="46792" rIns="89985" bIns="46792" anchor="t">
            <a:noAutofit/>
          </a:bodyPr>
          <a:lstStyle/>
          <a:p>
            <a:pPr defTabSz="913765" fontAlgn="auto">
              <a:lnSpc>
                <a:spcPct val="120000"/>
              </a:lnSpc>
              <a:spcBef>
                <a:spcPct val="0"/>
              </a:spcBef>
              <a:defRPr/>
            </a:pPr>
            <a:r>
              <a:rPr lang="zh-CN" altLang="en-US" sz="3200">
                <a:sym typeface="+mn-ea"/>
              </a:rPr>
              <a:t>来源  数量  靡费</a:t>
            </a:r>
            <a:endParaRPr lang="zh-CN" altLang="en-US" sz="3200" spc="150">
              <a:solidFill>
                <a:srgbClr val="000000"/>
              </a:solidFill>
              <a:uFillTx/>
              <a:latin typeface="微软雅黑"/>
              <a:ea typeface="微软雅黑"/>
              <a:sym typeface="+mn-ea"/>
            </a:endParaRPr>
          </a:p>
        </p:txBody>
      </p:sp>
      <p:sp>
        <p:nvSpPr>
          <p:cNvPr id="55" name="文本框 54"/>
          <p:cNvSpPr txBox="1"/>
          <p:nvPr>
            <p:custDataLst>
              <p:tags r:id="rId18"/>
            </p:custDataLst>
          </p:nvPr>
        </p:nvSpPr>
        <p:spPr>
          <a:xfrm>
            <a:off x="2638425" y="5374640"/>
            <a:ext cx="1965960" cy="587375"/>
          </a:xfrm>
          <a:prstGeom prst="rect">
            <a:avLst/>
          </a:prstGeom>
          <a:noFill/>
        </p:spPr>
        <p:txBody>
          <a:bodyPr wrap="square" lIns="89985" tIns="46792" rIns="89985" bIns="0" anchor="b">
            <a:noAutofit/>
          </a:bodyPr>
          <a:lstStyle>
            <a:defPPr>
              <a:defRPr lang="zh-CN"/>
            </a:defPPr>
            <a:lvl1pPr lvl="0" defTabSz="913765">
              <a:lnSpc>
                <a:spcPct val="140000"/>
              </a:lnSpc>
              <a:spcBef>
                <a:spcPct val="0"/>
              </a:spcBef>
              <a:defRPr sz="1600" b="1">
                <a:solidFill>
                  <a:srgbClr val="1F74AD"/>
                </a:solidFill>
                <a:latin typeface="+mj-lt"/>
                <a:ea typeface="+mj-ea"/>
                <a:cs typeface="+mj-cs"/>
              </a:defRPr>
            </a:lvl1pPr>
          </a:lstStyle>
          <a:p>
            <a:pPr fontAlgn="auto">
              <a:lnSpc>
                <a:spcPct val="120000"/>
              </a:lnSpc>
            </a:pPr>
            <a:r>
              <a:rPr lang="zh-CN" altLang="en-US" sz="3200">
                <a:sym typeface="+mn-ea"/>
              </a:rPr>
              <a:t>珍宝之富</a:t>
            </a:r>
            <a:endParaRPr lang="zh-CN" altLang="en-US" sz="3200" spc="300">
              <a:solidFill>
                <a:srgbClr val="3498DB"/>
              </a:solidFill>
              <a:latin typeface="微软雅黑"/>
              <a:ea typeface="微软雅黑"/>
              <a:sym typeface="+mn-ea"/>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to="" calcmode="lin" valueType="num">
                                      <p:cBhvr>
                                        <p:cTn id="7" dur="1" fill="hold"/>
                                        <p:tgtEl>
                                          <p:spTgt spid="14"/>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 to="" calcmode="lin" valueType="num">
                                      <p:cBhvr>
                                        <p:cTn id="12" dur="1" fill="hold"/>
                                        <p:tgtEl>
                                          <p:spTgt spid="26"/>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5"/>
                                        </p:tgtEl>
                                        <p:attrNameLst>
                                          <p:attrName>style.visibility</p:attrName>
                                        </p:attrNameLst>
                                      </p:cBhvr>
                                      <p:to>
                                        <p:strVal val="visible"/>
                                      </p:to>
                                    </p:set>
                                    <p:anim to="" calcmode="lin" valueType="num">
                                      <p:cBhvr>
                                        <p:cTn id="17" dur="1" fill="hold"/>
                                        <p:tgtEl>
                                          <p:spTgt spid="55"/>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54"/>
                                        </p:tgtEl>
                                        <p:attrNameLst>
                                          <p:attrName>style.visibility</p:attrName>
                                        </p:attrNameLst>
                                      </p:cBhvr>
                                      <p:to>
                                        <p:strVal val="visible"/>
                                      </p:to>
                                    </p:set>
                                    <p:anim to="" calcmode="lin" valueType="num">
                                      <p:cBhvr>
                                        <p:cTn id="22" dur="1" fill="hold"/>
                                        <p:tgtEl>
                                          <p:spTgt spid="54"/>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45"/>
                                        </p:tgtEl>
                                        <p:attrNameLst>
                                          <p:attrName>style.visibility</p:attrName>
                                        </p:attrNameLst>
                                      </p:cBhvr>
                                      <p:to>
                                        <p:strVal val="visible"/>
                                      </p:to>
                                    </p:set>
                                    <p:anim to="" calcmode="lin" valueType="num">
                                      <p:cBhvr>
                                        <p:cTn id="27" dur="1" fill="hold"/>
                                        <p:tgtEl>
                                          <p:spTgt spid="45"/>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44"/>
                                        </p:tgtEl>
                                        <p:attrNameLst>
                                          <p:attrName>style.visibility</p:attrName>
                                        </p:attrNameLst>
                                      </p:cBhvr>
                                      <p:to>
                                        <p:strVal val="visible"/>
                                      </p:to>
                                    </p:set>
                                    <p:anim to="" calcmode="lin" valueType="num">
                                      <p:cBhvr>
                                        <p:cTn id="32" dur="1" fill="hold"/>
                                        <p:tgtEl>
                                          <p:spTgt spid="44"/>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4"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to="" calcmode="lin" valueType="num">
                                      <p:cBhvr>
                                        <p:cTn id="43" dur="1" fill="hold"/>
                                        <p:tgtEl>
                                          <p:spTgt spid="1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p:bldP spid="26" grpId="0"/>
      <p:bldP spid="14" grpId="0"/>
      <p:bldP spid="44" grpId="0"/>
      <p:bldP spid="45" grpId="0"/>
      <p:bldP spid="54" grpId="0"/>
      <p:bldP spid="55"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4" name="组合 23"/>
          <p:cNvGrpSpPr/>
          <p:nvPr>
            <p:custDataLst>
              <p:tags r:id="rId2"/>
            </p:custDataLst>
          </p:nvPr>
        </p:nvGrpSpPr>
        <p:grpSpPr>
          <a:xfrm rot="16200000">
            <a:off x="2403475" y="-1912620"/>
            <a:ext cx="604520" cy="5114290"/>
            <a:chOff x="4459992" y="1057110"/>
            <a:chExt cx="3245127" cy="5283782"/>
          </a:xfrm>
          <a:effectLst>
            <a:outerShdw blurRad="50800" dist="38100" dir="5400000" algn="t" rotWithShape="0">
              <a:prstClr val="black">
                <a:alpha val="40000"/>
              </a:prstClr>
            </a:outerShdw>
          </a:effectLst>
        </p:grpSpPr>
        <p:grpSp>
          <p:nvGrpSpPr>
            <p:cNvPr id="25" name="组合 24"/>
            <p:cNvGrpSpPr/>
            <p:nvPr>
              <p:custDataLst>
                <p:tags r:id="rId15"/>
              </p:custDataLst>
            </p:nvPr>
          </p:nvGrpSpPr>
          <p:grpSpPr>
            <a:xfrm>
              <a:off x="4459992" y="4946517"/>
              <a:ext cx="3245125" cy="1394375"/>
              <a:chOff x="4745987" y="4184564"/>
              <a:chExt cx="2730655" cy="1394375"/>
            </a:xfrm>
          </p:grpSpPr>
          <p:sp>
            <p:nvSpPr>
              <p:cNvPr id="26" name="任意多边形 25"/>
              <p:cNvSpPr/>
              <p:nvPr>
                <p:custDataLst>
                  <p:tags r:id="rId17"/>
                </p:custDataLst>
              </p:nvPr>
            </p:nvSpPr>
            <p:spPr>
              <a:xfrm flipH="1">
                <a:off x="4768611" y="4224026"/>
                <a:ext cx="2708031" cy="1354913"/>
              </a:xfrm>
              <a:custGeom>
                <a:avLst/>
                <a:gdLst>
                  <a:gd name="connsiteX0" fmla="*/ 1239106 w 2478212"/>
                  <a:gd name="connsiteY0" fmla="*/ 0 h 1354913"/>
                  <a:gd name="connsiteX1" fmla="*/ 0 w 2478212"/>
                  <a:gd name="connsiteY1" fmla="*/ 13975 h 1354913"/>
                  <a:gd name="connsiteX2" fmla="*/ 0 w 2478212"/>
                  <a:gd name="connsiteY2" fmla="*/ 732733 h 1354913"/>
                  <a:gd name="connsiteX3" fmla="*/ 34389 w 2478212"/>
                  <a:gd name="connsiteY3" fmla="*/ 769068 h 1354913"/>
                  <a:gd name="connsiteX4" fmla="*/ 159747 w 2478212"/>
                  <a:gd name="connsiteY4" fmla="*/ 883245 h 1354913"/>
                  <a:gd name="connsiteX5" fmla="*/ 367977 w 2478212"/>
                  <a:gd name="connsiteY5" fmla="*/ 910406 h 1354913"/>
                  <a:gd name="connsiteX6" fmla="*/ 567153 w 2478212"/>
                  <a:gd name="connsiteY6" fmla="*/ 1154849 h 1354913"/>
                  <a:gd name="connsiteX7" fmla="*/ 911185 w 2478212"/>
                  <a:gd name="connsiteY7" fmla="*/ 1182010 h 1354913"/>
                  <a:gd name="connsiteX8" fmla="*/ 1216738 w 2478212"/>
                  <a:gd name="connsiteY8" fmla="*/ 1329693 h 1354913"/>
                  <a:gd name="connsiteX9" fmla="*/ 1239106 w 2478212"/>
                  <a:gd name="connsiteY9" fmla="*/ 1354913 h 1354913"/>
                  <a:gd name="connsiteX10" fmla="*/ 1261474 w 2478212"/>
                  <a:gd name="connsiteY10" fmla="*/ 1329693 h 1354913"/>
                  <a:gd name="connsiteX11" fmla="*/ 1567027 w 2478212"/>
                  <a:gd name="connsiteY11" fmla="*/ 1182010 h 1354913"/>
                  <a:gd name="connsiteX12" fmla="*/ 1911059 w 2478212"/>
                  <a:gd name="connsiteY12" fmla="*/ 1154849 h 1354913"/>
                  <a:gd name="connsiteX13" fmla="*/ 2110235 w 2478212"/>
                  <a:gd name="connsiteY13" fmla="*/ 910406 h 1354913"/>
                  <a:gd name="connsiteX14" fmla="*/ 2318465 w 2478212"/>
                  <a:gd name="connsiteY14" fmla="*/ 883245 h 1354913"/>
                  <a:gd name="connsiteX15" fmla="*/ 2443823 w 2478212"/>
                  <a:gd name="connsiteY15" fmla="*/ 769068 h 1354913"/>
                  <a:gd name="connsiteX16" fmla="*/ 2478212 w 2478212"/>
                  <a:gd name="connsiteY16" fmla="*/ 732733 h 1354913"/>
                  <a:gd name="connsiteX17" fmla="*/ 2478212 w 2478212"/>
                  <a:gd name="connsiteY17" fmla="*/ 13975 h 13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78212" h="1354913">
                    <a:moveTo>
                      <a:pt x="1239106" y="0"/>
                    </a:moveTo>
                    <a:lnTo>
                      <a:pt x="0" y="13975"/>
                    </a:lnTo>
                    <a:lnTo>
                      <a:pt x="0" y="732733"/>
                    </a:lnTo>
                    <a:lnTo>
                      <a:pt x="34389" y="769068"/>
                    </a:lnTo>
                    <a:cubicBezTo>
                      <a:pt x="69903" y="809636"/>
                      <a:pt x="102280" y="851459"/>
                      <a:pt x="159747" y="883245"/>
                    </a:cubicBezTo>
                    <a:cubicBezTo>
                      <a:pt x="224696" y="919062"/>
                      <a:pt x="298567" y="901352"/>
                      <a:pt x="367977" y="910406"/>
                    </a:cubicBezTo>
                    <a:cubicBezTo>
                      <a:pt x="434369" y="991887"/>
                      <a:pt x="433854" y="1077828"/>
                      <a:pt x="567153" y="1154849"/>
                    </a:cubicBezTo>
                    <a:cubicBezTo>
                      <a:pt x="686290" y="1199587"/>
                      <a:pt x="796508" y="1172956"/>
                      <a:pt x="911185" y="1182010"/>
                    </a:cubicBezTo>
                    <a:cubicBezTo>
                      <a:pt x="1015361" y="1194058"/>
                      <a:pt x="1144140" y="1258243"/>
                      <a:pt x="1216738" y="1329693"/>
                    </a:cubicBezTo>
                    <a:lnTo>
                      <a:pt x="1239106" y="1354913"/>
                    </a:lnTo>
                    <a:lnTo>
                      <a:pt x="1261474" y="1329693"/>
                    </a:lnTo>
                    <a:cubicBezTo>
                      <a:pt x="1334072" y="1258243"/>
                      <a:pt x="1462851" y="1194058"/>
                      <a:pt x="1567027" y="1182010"/>
                    </a:cubicBezTo>
                    <a:cubicBezTo>
                      <a:pt x="1681704" y="1172956"/>
                      <a:pt x="1791922" y="1199587"/>
                      <a:pt x="1911059" y="1154849"/>
                    </a:cubicBezTo>
                    <a:cubicBezTo>
                      <a:pt x="2044358" y="1077828"/>
                      <a:pt x="2043843" y="991887"/>
                      <a:pt x="2110235" y="910406"/>
                    </a:cubicBezTo>
                    <a:cubicBezTo>
                      <a:pt x="2179645" y="901352"/>
                      <a:pt x="2253516" y="919062"/>
                      <a:pt x="2318465" y="883245"/>
                    </a:cubicBezTo>
                    <a:cubicBezTo>
                      <a:pt x="2375932" y="851459"/>
                      <a:pt x="2408309" y="809636"/>
                      <a:pt x="2443823" y="769068"/>
                    </a:cubicBezTo>
                    <a:lnTo>
                      <a:pt x="2478212" y="732733"/>
                    </a:lnTo>
                    <a:lnTo>
                      <a:pt x="2478212" y="13975"/>
                    </a:lnTo>
                    <a:close/>
                  </a:path>
                </a:pathLst>
              </a:custGeom>
              <a:solidFill>
                <a:srgbClr val="8E81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7" name="图片 26"/>
              <p:cNvPicPr>
                <a:picLocks noChangeAspect="1"/>
              </p:cNvPicPr>
              <p:nvPr>
                <p:custDataLst>
                  <p:tags r:id="rId18"/>
                </p:custDataLst>
              </p:nvPr>
            </p:nvPicPr>
            <p:blipFill>
              <a:blip r:embed="rId20"/>
              <a:srcRect l="40139" t="23540" r="40548" b="31832"/>
              <a:stretch>
                <a:fillRect/>
              </a:stretch>
            </p:blipFill>
            <p:spPr>
              <a:xfrm>
                <a:off x="4745987" y="4184564"/>
                <a:ext cx="2708032" cy="1354915"/>
              </a:xfrm>
              <a:custGeom>
                <a:avLst/>
                <a:gdLst>
                  <a:gd name="connsiteX0" fmla="*/ 1354016 w 2708031"/>
                  <a:gd name="connsiteY0" fmla="*/ 0 h 1354913"/>
                  <a:gd name="connsiteX1" fmla="*/ 2708031 w 2708031"/>
                  <a:gd name="connsiteY1" fmla="*/ 13975 h 1354913"/>
                  <a:gd name="connsiteX2" fmla="*/ 2708031 w 2708031"/>
                  <a:gd name="connsiteY2" fmla="*/ 732733 h 1354913"/>
                  <a:gd name="connsiteX3" fmla="*/ 2670453 w 2708031"/>
                  <a:gd name="connsiteY3" fmla="*/ 769068 h 1354913"/>
                  <a:gd name="connsiteX4" fmla="*/ 2533470 w 2708031"/>
                  <a:gd name="connsiteY4" fmla="*/ 883245 h 1354913"/>
                  <a:gd name="connsiteX5" fmla="*/ 2305930 w 2708031"/>
                  <a:gd name="connsiteY5" fmla="*/ 910406 h 1354913"/>
                  <a:gd name="connsiteX6" fmla="*/ 2088283 w 2708031"/>
                  <a:gd name="connsiteY6" fmla="*/ 1154849 h 1354913"/>
                  <a:gd name="connsiteX7" fmla="*/ 1712347 w 2708031"/>
                  <a:gd name="connsiteY7" fmla="*/ 1182010 h 1354913"/>
                  <a:gd name="connsiteX8" fmla="*/ 1378458 w 2708031"/>
                  <a:gd name="connsiteY8" fmla="*/ 1329693 h 1354913"/>
                  <a:gd name="connsiteX9" fmla="*/ 1354016 w 2708031"/>
                  <a:gd name="connsiteY9" fmla="*/ 1354913 h 1354913"/>
                  <a:gd name="connsiteX10" fmla="*/ 1329573 w 2708031"/>
                  <a:gd name="connsiteY10" fmla="*/ 1329693 h 1354913"/>
                  <a:gd name="connsiteX11" fmla="*/ 995685 w 2708031"/>
                  <a:gd name="connsiteY11" fmla="*/ 1182010 h 1354913"/>
                  <a:gd name="connsiteX12" fmla="*/ 619749 w 2708031"/>
                  <a:gd name="connsiteY12" fmla="*/ 1154849 h 1354913"/>
                  <a:gd name="connsiteX13" fmla="*/ 402102 w 2708031"/>
                  <a:gd name="connsiteY13" fmla="*/ 910406 h 1354913"/>
                  <a:gd name="connsiteX14" fmla="*/ 174561 w 2708031"/>
                  <a:gd name="connsiteY14" fmla="*/ 883245 h 1354913"/>
                  <a:gd name="connsiteX15" fmla="*/ 37578 w 2708031"/>
                  <a:gd name="connsiteY15" fmla="*/ 769068 h 1354913"/>
                  <a:gd name="connsiteX16" fmla="*/ 0 w 2708031"/>
                  <a:gd name="connsiteY16" fmla="*/ 732733 h 1354913"/>
                  <a:gd name="connsiteX17" fmla="*/ 0 w 2708031"/>
                  <a:gd name="connsiteY17" fmla="*/ 13975 h 1354913"/>
                  <a:gd name="connsiteX18" fmla="*/ 1354016 w 2708031"/>
                  <a:gd name="connsiteY18" fmla="*/ 0 h 13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708031" h="1354913">
                    <a:moveTo>
                      <a:pt x="1354016" y="0"/>
                    </a:moveTo>
                    <a:lnTo>
                      <a:pt x="2708031" y="13975"/>
                    </a:lnTo>
                    <a:lnTo>
                      <a:pt x="2708031" y="732733"/>
                    </a:lnTo>
                    <a:lnTo>
                      <a:pt x="2670453" y="769068"/>
                    </a:lnTo>
                    <a:cubicBezTo>
                      <a:pt x="2631646" y="809636"/>
                      <a:pt x="2596266" y="851459"/>
                      <a:pt x="2533470" y="883245"/>
                    </a:cubicBezTo>
                    <a:cubicBezTo>
                      <a:pt x="2462498" y="919062"/>
                      <a:pt x="2381776" y="901352"/>
                      <a:pt x="2305930" y="910406"/>
                    </a:cubicBezTo>
                    <a:cubicBezTo>
                      <a:pt x="2233381" y="991887"/>
                      <a:pt x="2233943" y="1077828"/>
                      <a:pt x="2088283" y="1154849"/>
                    </a:cubicBezTo>
                    <a:cubicBezTo>
                      <a:pt x="1958098" y="1199587"/>
                      <a:pt x="1837658" y="1172956"/>
                      <a:pt x="1712347" y="1182010"/>
                    </a:cubicBezTo>
                    <a:cubicBezTo>
                      <a:pt x="1598510" y="1194058"/>
                      <a:pt x="1457788" y="1258243"/>
                      <a:pt x="1378458" y="1329693"/>
                    </a:cubicBezTo>
                    <a:lnTo>
                      <a:pt x="1354016" y="1354913"/>
                    </a:lnTo>
                    <a:lnTo>
                      <a:pt x="1329573" y="1329693"/>
                    </a:lnTo>
                    <a:cubicBezTo>
                      <a:pt x="1250243" y="1258243"/>
                      <a:pt x="1109522" y="1194058"/>
                      <a:pt x="995685" y="1182010"/>
                    </a:cubicBezTo>
                    <a:cubicBezTo>
                      <a:pt x="870373" y="1172956"/>
                      <a:pt x="749934" y="1199587"/>
                      <a:pt x="619749" y="1154849"/>
                    </a:cubicBezTo>
                    <a:cubicBezTo>
                      <a:pt x="474088" y="1077828"/>
                      <a:pt x="474651" y="991887"/>
                      <a:pt x="402102" y="910406"/>
                    </a:cubicBezTo>
                    <a:cubicBezTo>
                      <a:pt x="326255" y="901352"/>
                      <a:pt x="245533" y="919062"/>
                      <a:pt x="174561" y="883245"/>
                    </a:cubicBezTo>
                    <a:cubicBezTo>
                      <a:pt x="111765" y="851459"/>
                      <a:pt x="76386" y="809636"/>
                      <a:pt x="37578" y="769068"/>
                    </a:cubicBezTo>
                    <a:lnTo>
                      <a:pt x="0" y="732733"/>
                    </a:lnTo>
                    <a:lnTo>
                      <a:pt x="0" y="13975"/>
                    </a:lnTo>
                    <a:lnTo>
                      <a:pt x="1354016" y="0"/>
                    </a:lnTo>
                    <a:close/>
                  </a:path>
                </a:pathLst>
              </a:custGeom>
            </p:spPr>
          </p:pic>
        </p:grpSp>
        <p:sp>
          <p:nvSpPr>
            <p:cNvPr id="28" name="矩形 27"/>
            <p:cNvSpPr/>
            <p:nvPr>
              <p:custDataLst>
                <p:tags r:id="rId16"/>
              </p:custDataLst>
            </p:nvPr>
          </p:nvSpPr>
          <p:spPr>
            <a:xfrm>
              <a:off x="4486880" y="1057110"/>
              <a:ext cx="3218239" cy="3972090"/>
            </a:xfrm>
            <a:prstGeom prst="rect">
              <a:avLst/>
            </a:prstGeom>
            <a:gradFill>
              <a:gsLst>
                <a:gs pos="10000">
                  <a:srgbClr val="6C6258"/>
                </a:gs>
                <a:gs pos="100000">
                  <a:srgbClr val="51403B"/>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4" name="双大括号 13"/>
          <p:cNvSpPr/>
          <p:nvPr>
            <p:custDataLst>
              <p:tags r:id="rId3"/>
            </p:custDataLst>
          </p:nvPr>
        </p:nvSpPr>
        <p:spPr>
          <a:xfrm>
            <a:off x="1926926" y="1284940"/>
            <a:ext cx="6103301" cy="3229740"/>
          </a:xfrm>
          <a:prstGeom prst="bracePair">
            <a:avLst/>
          </a:prstGeom>
          <a:extLst>
            <a:ext uri="{909E8E84-426E-40DD-AFC4-6F175D3DCCD1}">
              <a14:hiddenFill xmlns:a14="http://schemas.microsoft.com/office/drawing/2010/main">
                <a:solidFill>
                  <a:schemeClr val="tx2">
                    <a:lumMod val="40000"/>
                    <a:lumOff val="60000"/>
                  </a:schemeClr>
                </a:solidFill>
              </a14:hiddenFill>
            </a:ext>
          </a:extLst>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
        <p:nvSpPr>
          <p:cNvPr id="2" name="标题 1"/>
          <p:cNvSpPr>
            <a:spLocks noGrp="1"/>
          </p:cNvSpPr>
          <p:nvPr>
            <p:ph type="title"/>
            <p:custDataLst>
              <p:tags r:id="rId4"/>
            </p:custDataLst>
          </p:nvPr>
        </p:nvSpPr>
        <p:spPr>
          <a:xfrm>
            <a:off x="147955" y="346710"/>
            <a:ext cx="4571365" cy="647700"/>
          </a:xfrm>
        </p:spPr>
        <p:txBody>
          <a:bodyPr/>
          <a:lstStyle/>
          <a:p>
            <a:r>
              <a:rPr lang="en-US" altLang="zh-CN" sz="4000" b="0">
                <a:solidFill>
                  <a:schemeClr val="bg1">
                    <a:lumMod val="95000"/>
                  </a:schemeClr>
                </a:solidFill>
                <a:latin typeface="华文楷体" panose="02010600040101010101" charset="-122"/>
                <a:ea typeface="华文楷体" panose="02010600040101010101" charset="-122"/>
                <a:cs typeface="华文楷体" panose="02010600040101010101" charset="-122"/>
                <a:sym typeface="+mn-ea"/>
              </a:rPr>
              <a:t>  1</a:t>
            </a:r>
            <a:r>
              <a:rPr sz="4000" b="0">
                <a:solidFill>
                  <a:schemeClr val="bg1">
                    <a:lumMod val="95000"/>
                  </a:schemeClr>
                </a:solidFill>
                <a:latin typeface="华文楷体" panose="02010600040101010101" charset="-122"/>
                <a:ea typeface="华文楷体" panose="02010600040101010101" charset="-122"/>
                <a:cs typeface="华文楷体" panose="02010600040101010101" charset="-122"/>
                <a:sym typeface="+mn-ea"/>
              </a:rPr>
              <a:t>、</a:t>
            </a:r>
            <a:r>
              <a:rPr lang="en-US" altLang="zh-CN" sz="4000" b="0">
                <a:solidFill>
                  <a:schemeClr val="bg1">
                    <a:lumMod val="95000"/>
                  </a:schemeClr>
                </a:solidFill>
                <a:latin typeface="华文楷体" panose="02010600040101010101" charset="-122"/>
                <a:ea typeface="华文楷体" panose="02010600040101010101" charset="-122"/>
                <a:cs typeface="华文楷体" panose="02010600040101010101" charset="-122"/>
                <a:sym typeface="+mn-ea"/>
              </a:rPr>
              <a:t>2</a:t>
            </a:r>
            <a:r>
              <a:rPr sz="4000" b="0">
                <a:solidFill>
                  <a:schemeClr val="bg1">
                    <a:lumMod val="95000"/>
                  </a:schemeClr>
                </a:solidFill>
                <a:latin typeface="华文楷体" panose="02010600040101010101" charset="-122"/>
                <a:ea typeface="华文楷体" panose="02010600040101010101" charset="-122"/>
                <a:cs typeface="华文楷体" panose="02010600040101010101" charset="-122"/>
                <a:sym typeface="+mn-ea"/>
              </a:rPr>
              <a:t>段</a:t>
            </a:r>
            <a:r>
              <a:rPr lang="zh-CN" altLang="en-US" sz="4000" smtClean="0">
                <a:solidFill>
                  <a:schemeClr val="bg1">
                    <a:lumMod val="95000"/>
                  </a:schemeClr>
                </a:solidFill>
                <a:latin typeface="华文楷体" panose="02010600040101010101" charset="-122"/>
                <a:ea typeface="华文楷体" panose="02010600040101010101" charset="-122"/>
                <a:cs typeface="华文楷体" panose="02010600040101010101" charset="-122"/>
                <a:sym typeface="+mn-ea"/>
              </a:rPr>
              <a:t>小结：</a:t>
            </a:r>
            <a:endParaRPr lang="zh-CN" altLang="en-US" sz="4000">
              <a:solidFill>
                <a:schemeClr val="bg1">
                  <a:lumMod val="95000"/>
                </a:schemeClr>
              </a:solidFill>
              <a:latin typeface="华文楷体" panose="02010600040101010101" charset="-122"/>
              <a:ea typeface="华文楷体" panose="02010600040101010101" charset="-122"/>
              <a:cs typeface="华文楷体" panose="02010600040101010101" charset="-122"/>
              <a:sym typeface="+mn-ea"/>
            </a:endParaRPr>
          </a:p>
        </p:txBody>
      </p:sp>
      <p:sp>
        <p:nvSpPr>
          <p:cNvPr id="4" name="矩形 3"/>
          <p:cNvSpPr/>
          <p:nvPr>
            <p:custDataLst>
              <p:tags r:id="rId5"/>
            </p:custDataLst>
          </p:nvPr>
        </p:nvSpPr>
        <p:spPr>
          <a:xfrm>
            <a:off x="2735153" y="1496362"/>
            <a:ext cx="3283707" cy="86092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4000">
                <a:solidFill>
                  <a:schemeClr val="tx1"/>
                </a:solidFill>
                <a:latin typeface="华文隶书" panose="02010800040101010101" charset="-122"/>
                <a:ea typeface="华文隶书" panose="02010800040101010101" charset="-122"/>
                <a:sym typeface="+mn-ea"/>
              </a:rPr>
              <a:t>建筑之大</a:t>
            </a:r>
          </a:p>
        </p:txBody>
      </p:sp>
      <p:sp>
        <p:nvSpPr>
          <p:cNvPr id="5" name="文本框 4"/>
          <p:cNvSpPr txBox="1"/>
          <p:nvPr>
            <p:custDataLst>
              <p:tags r:id="rId6"/>
            </p:custDataLst>
          </p:nvPr>
        </p:nvSpPr>
        <p:spPr>
          <a:xfrm>
            <a:off x="1005539" y="1923015"/>
            <a:ext cx="921385" cy="1920240"/>
          </a:xfrm>
          <a:prstGeom prst="rect">
            <a:avLst/>
          </a:prstGeom>
          <a:noFill/>
        </p:spPr>
        <p:txBody>
          <a:bodyPr vert="eaVert" wrap="none" rtlCol="0">
            <a:spAutoFit/>
          </a:bodyPr>
          <a:lstStyle/>
          <a:p>
            <a:r>
              <a:rPr lang="zh-CN" altLang="en-US" sz="4800">
                <a:latin typeface="华文隶书" panose="02010800040101010101" charset="-122"/>
                <a:ea typeface="华文隶书" panose="02010800040101010101" charset="-122"/>
              </a:rPr>
              <a:t>阿房宫</a:t>
            </a:r>
          </a:p>
        </p:txBody>
      </p:sp>
      <p:sp>
        <p:nvSpPr>
          <p:cNvPr id="6" name="椭圆 5"/>
          <p:cNvSpPr/>
          <p:nvPr>
            <p:custDataLst>
              <p:tags r:id="rId7"/>
            </p:custDataLst>
          </p:nvPr>
        </p:nvSpPr>
        <p:spPr>
          <a:xfrm>
            <a:off x="6338854" y="1523028"/>
            <a:ext cx="900289" cy="860925"/>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3600" b="1">
                <a:latin typeface="华文隶书" panose="02010800040101010101" charset="-122"/>
                <a:ea typeface="华文隶书" panose="02010800040101010101" charset="-122"/>
              </a:rPr>
              <a:t>宫</a:t>
            </a:r>
          </a:p>
        </p:txBody>
      </p:sp>
      <p:sp>
        <p:nvSpPr>
          <p:cNvPr id="7" name="矩形 6"/>
          <p:cNvSpPr/>
          <p:nvPr>
            <p:custDataLst>
              <p:tags r:id="rId8"/>
            </p:custDataLst>
          </p:nvPr>
        </p:nvSpPr>
        <p:spPr>
          <a:xfrm>
            <a:off x="2766898" y="2499505"/>
            <a:ext cx="3283707" cy="86092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buClrTx/>
              <a:buSzTx/>
              <a:buFontTx/>
            </a:pPr>
            <a:r>
              <a:rPr lang="zh-CN" altLang="en-US" sz="4000">
                <a:solidFill>
                  <a:schemeClr val="tx1"/>
                </a:solidFill>
                <a:latin typeface="华文隶书" panose="02010800040101010101" charset="-122"/>
                <a:ea typeface="华文隶书" panose="02010800040101010101" charset="-122"/>
                <a:sym typeface="+mn-ea"/>
              </a:rPr>
              <a:t>宫女之众 </a:t>
            </a:r>
          </a:p>
        </p:txBody>
      </p:sp>
      <p:sp>
        <p:nvSpPr>
          <p:cNvPr id="8" name="椭圆 7"/>
          <p:cNvSpPr/>
          <p:nvPr>
            <p:custDataLst>
              <p:tags r:id="rId9"/>
            </p:custDataLst>
          </p:nvPr>
        </p:nvSpPr>
        <p:spPr>
          <a:xfrm>
            <a:off x="6338849" y="2526171"/>
            <a:ext cx="900289" cy="860925"/>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3600" b="1">
                <a:latin typeface="华文隶书" panose="02010800040101010101" charset="-122"/>
                <a:ea typeface="华文隶书" panose="02010800040101010101" charset="-122"/>
              </a:rPr>
              <a:t>人</a:t>
            </a:r>
          </a:p>
        </p:txBody>
      </p:sp>
      <p:sp>
        <p:nvSpPr>
          <p:cNvPr id="9" name="矩形 8"/>
          <p:cNvSpPr/>
          <p:nvPr>
            <p:custDataLst>
              <p:tags r:id="rId10"/>
            </p:custDataLst>
          </p:nvPr>
        </p:nvSpPr>
        <p:spPr>
          <a:xfrm>
            <a:off x="2779596" y="3483602"/>
            <a:ext cx="3283707" cy="86092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buClrTx/>
              <a:buSzTx/>
              <a:buFontTx/>
            </a:pPr>
            <a:r>
              <a:rPr lang="zh-CN" altLang="en-US" sz="4000">
                <a:solidFill>
                  <a:schemeClr val="tx1"/>
                </a:solidFill>
                <a:latin typeface="华文隶书" panose="02010800040101010101" charset="-122"/>
                <a:ea typeface="华文隶书" panose="02010800040101010101" charset="-122"/>
                <a:sym typeface="+mn-ea"/>
              </a:rPr>
              <a:t>珍宝之富</a:t>
            </a:r>
          </a:p>
        </p:txBody>
      </p:sp>
      <p:sp>
        <p:nvSpPr>
          <p:cNvPr id="10" name="椭圆 9"/>
          <p:cNvSpPr/>
          <p:nvPr>
            <p:custDataLst>
              <p:tags r:id="rId11"/>
            </p:custDataLst>
          </p:nvPr>
        </p:nvSpPr>
        <p:spPr>
          <a:xfrm>
            <a:off x="6351547" y="3510267"/>
            <a:ext cx="900289" cy="860925"/>
          </a:xfrm>
          <a:prstGeom prst="ellipse">
            <a:avLst/>
          </a:prstGeom>
          <a:ln>
            <a:solidFill>
              <a:srgbClr val="6C6258"/>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3600" b="1">
                <a:latin typeface="华文隶书" panose="02010800040101010101" charset="-122"/>
                <a:ea typeface="华文隶书" panose="02010800040101010101" charset="-122"/>
              </a:rPr>
              <a:t>物</a:t>
            </a:r>
          </a:p>
        </p:txBody>
      </p:sp>
      <p:sp>
        <p:nvSpPr>
          <p:cNvPr id="15" name="云形 14"/>
          <p:cNvSpPr/>
          <p:nvPr>
            <p:custDataLst>
              <p:tags r:id="rId12"/>
            </p:custDataLst>
          </p:nvPr>
        </p:nvSpPr>
        <p:spPr>
          <a:xfrm>
            <a:off x="8471535" y="2192020"/>
            <a:ext cx="2933700" cy="1381760"/>
          </a:xfrm>
          <a:prstGeom prst="cloud">
            <a:avLst/>
          </a:prstGeom>
          <a:extLst>
            <a:ext uri="{909E8E84-426E-40DD-AFC4-6F175D3DCCD1}">
              <a14:hiddenFill xmlns:a14="http://schemas.microsoft.com/office/drawing/2010/main">
                <a:solidFill>
                  <a:schemeClr val="accent1"/>
                </a:solidFill>
              </a14:hiddenFill>
            </a:ext>
          </a:ex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6600">
                <a:ln w="22225">
                  <a:solidFill>
                    <a:schemeClr val="accent2"/>
                  </a:solidFill>
                  <a:prstDash val="solid"/>
                </a:ln>
                <a:solidFill>
                  <a:schemeClr val="accent2">
                    <a:lumMod val="75000"/>
                  </a:schemeClr>
                </a:solidFill>
                <a:effectLst/>
                <a:latin typeface="华文隶书" panose="02010800040101010101" charset="-122"/>
                <a:ea typeface="华文隶书" panose="02010800040101010101" charset="-122"/>
              </a:rPr>
              <a:t>纷奢</a:t>
            </a:r>
          </a:p>
        </p:txBody>
      </p:sp>
      <p:sp>
        <p:nvSpPr>
          <p:cNvPr id="16" name="上箭头标注 15"/>
          <p:cNvSpPr/>
          <p:nvPr>
            <p:custDataLst>
              <p:tags r:id="rId13"/>
            </p:custDataLst>
          </p:nvPr>
        </p:nvSpPr>
        <p:spPr>
          <a:xfrm>
            <a:off x="2064035" y="4273366"/>
            <a:ext cx="5380784" cy="777753"/>
          </a:xfrm>
          <a:prstGeom prst="upArrowCallout">
            <a:avLst/>
          </a:prstGeom>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3200">
                <a:solidFill>
                  <a:srgbClr val="FF0000"/>
                </a:solidFill>
                <a:latin typeface="华文隶书" panose="02010800040101010101" charset="-122"/>
                <a:ea typeface="华文隶书" panose="02010800040101010101" charset="-122"/>
                <a:cs typeface="华文隶书" panose="02010800040101010101" charset="-122"/>
                <a:sym typeface="+mn-ea"/>
              </a:rPr>
              <a:t>描写 ： 排比  夸张   比喻</a:t>
            </a:r>
          </a:p>
        </p:txBody>
      </p:sp>
      <p:sp>
        <p:nvSpPr>
          <p:cNvPr id="11" name="文本框 10"/>
          <p:cNvSpPr txBox="1"/>
          <p:nvPr>
            <p:custDataLst>
              <p:tags r:id="rId14"/>
            </p:custDataLst>
          </p:nvPr>
        </p:nvSpPr>
        <p:spPr>
          <a:xfrm>
            <a:off x="0" y="5051425"/>
            <a:ext cx="12190095" cy="1918335"/>
          </a:xfrm>
          <a:prstGeom prst="rect">
            <a:avLst/>
          </a:prstGeom>
          <a:noFill/>
        </p:spPr>
        <p:txBody>
          <a:bodyPr wrap="square" rtlCol="0" anchor="t">
            <a:spAutoFit/>
          </a:bodyPr>
          <a:lstStyle/>
          <a:p>
            <a:pPr>
              <a:lnSpc>
                <a:spcPct val="90000"/>
              </a:lnSpc>
              <a:spcBef>
                <a:spcPct val="20000"/>
              </a:spcBef>
            </a:pPr>
            <a:r>
              <a:rPr lang="zh-CN" altLang="en-US" sz="4400" b="1">
                <a:solidFill>
                  <a:srgbClr val="A50021"/>
                </a:solidFill>
                <a:latin typeface="Times New Roman" panose="02020603050405020304" pitchFamily="18" charset="0"/>
                <a:ea typeface="楷体_GB2312" pitchFamily="49" charset="-122"/>
                <a:sym typeface="+mn-ea"/>
              </a:rPr>
              <a:t>体物：</a:t>
            </a:r>
            <a:r>
              <a:rPr lang="zh-CN" altLang="en-US" sz="4400" b="1" u="sng">
                <a:solidFill>
                  <a:srgbClr val="FF0000"/>
                </a:solidFill>
                <a:latin typeface="Times New Roman" panose="02020603050405020304" pitchFamily="18" charset="0"/>
                <a:ea typeface="楷体_GB2312" pitchFamily="49" charset="-122"/>
                <a:sym typeface="+mn-ea"/>
              </a:rPr>
              <a:t>由外到内</a:t>
            </a:r>
            <a:r>
              <a:rPr lang="zh-CN" altLang="en-US" sz="4400" b="1">
                <a:latin typeface="Times New Roman" panose="02020603050405020304" pitchFamily="18" charset="0"/>
                <a:ea typeface="楷体_GB2312" pitchFamily="49" charset="-122"/>
                <a:sym typeface="+mn-ea"/>
              </a:rPr>
              <a:t>，由楼阁建筑到人物活动，铺叙阿房宫建筑宏伟、豪华，极写宫中生活荒淫、奢靡。</a:t>
            </a:r>
            <a:endParaRPr lang="zh-CN" altLang="en-US" sz="4400"/>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to="" calcmode="lin" valueType="num">
                                      <p:cBhvr>
                                        <p:cTn id="12" dur="1" fill="hold"/>
                                        <p:tgtEl>
                                          <p:spTgt spid="6"/>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to="" calcmode="lin" valueType="num">
                                      <p:cBhvr>
                                        <p:cTn id="17" dur="1" fill="hold"/>
                                        <p:tgtEl>
                                          <p:spTgt spid="7"/>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 to="" calcmode="lin" valueType="num">
                                      <p:cBhvr>
                                        <p:cTn id="22" dur="1" fill="hold"/>
                                        <p:tgtEl>
                                          <p:spTgt spid="8"/>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to="" calcmode="lin" valueType="num">
                                      <p:cBhvr>
                                        <p:cTn id="27" dur="1" fill="hold"/>
                                        <p:tgtEl>
                                          <p:spTgt spid="9"/>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 to="" calcmode="lin" valueType="num">
                                      <p:cBhvr>
                                        <p:cTn id="32" dur="1" fill="hold"/>
                                        <p:tgtEl>
                                          <p:spTgt spid="10"/>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to="" calcmode="lin" valueType="num">
                                      <p:cBhvr>
                                        <p:cTn id="37" dur="1" fill="hold"/>
                                        <p:tgtEl>
                                          <p:spTgt spid="14"/>
                                        </p:tgtEl>
                                      </p:cBhvr>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 to="" calcmode="lin" valueType="num">
                                      <p:cBhvr>
                                        <p:cTn id="42" dur="1" fill="hold"/>
                                        <p:tgtEl>
                                          <p:spTgt spid="15"/>
                                        </p:tgtEl>
                                      </p:cBhvr>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 to="" calcmode="lin" valueType="num">
                                      <p:cBhvr>
                                        <p:cTn id="47" dur="1" fill="hold"/>
                                        <p:tgtEl>
                                          <p:spTgt spid="16"/>
                                        </p:tgtEl>
                                      </p:cBhvr>
                                    </p:anim>
                                  </p:childTnLst>
                                </p:cTn>
                              </p:par>
                            </p:childTnLst>
                          </p:cTn>
                        </p:par>
                      </p:childTnLst>
                    </p:cTn>
                  </p:par>
                  <p:par>
                    <p:cTn id="48" fill="hold" nodeType="clickPar">
                      <p:stCondLst>
                        <p:cond delay="indefinite"/>
                      </p:stCondLst>
                      <p:childTnLst>
                        <p:par>
                          <p:cTn id="49" fill="hold" nodeType="afterGroup">
                            <p:stCondLst>
                              <p:cond delay="0"/>
                            </p:stCondLst>
                            <p:childTnLst>
                              <p:par>
                                <p:cTn id="50" presetID="24" presetClass="entr" presetSubtype="0"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 to="" calcmode="lin" valueType="num">
                                      <p:cBhvr>
                                        <p:cTn id="52" dur="1" fill="hold"/>
                                        <p:tgtEl>
                                          <p:spTgt spid="1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4" grpId="0" animBg="1"/>
      <p:bldP spid="6" grpId="0" animBg="1"/>
      <p:bldP spid="7" grpId="0" animBg="1"/>
      <p:bldP spid="8" grpId="0" animBg="1"/>
      <p:bldP spid="9" grpId="0" animBg="1"/>
      <p:bldP spid="10" grpId="0" animBg="1"/>
      <p:bldP spid="15" grpId="0" animBg="1"/>
      <p:bldP spid="16" grpId="0" animBg="1"/>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custDataLst>
              <p:tags r:id="rId2"/>
            </p:custDataLst>
          </p:nvPr>
        </p:nvSpPr>
        <p:spPr>
          <a:xfrm>
            <a:off x="447675" y="0"/>
            <a:ext cx="11310620" cy="3291840"/>
          </a:xfrm>
          <a:prstGeom prst="rect">
            <a:avLst/>
          </a:prstGeom>
          <a:noFill/>
        </p:spPr>
        <p:txBody>
          <a:bodyPr wrap="square" rtlCol="0" anchor="t">
            <a:spAutoFit/>
          </a:bodyPr>
          <a:lstStyle/>
          <a:p>
            <a:pPr marL="571500" indent="-571500">
              <a:lnSpc>
                <a:spcPct val="260000"/>
              </a:lnSpc>
              <a:buFont typeface="Wingdings" panose="05000000000000000000" charset="0"/>
              <a:buChar char="u"/>
            </a:pPr>
            <a:r>
              <a:rPr lang="zh-CN" altLang="en-US" sz="4000" b="1">
                <a:solidFill>
                  <a:srgbClr val="FF5050"/>
                </a:solidFill>
                <a:latin typeface="黑体" panose="02010609060101010101" pitchFamily="2" charset="-122"/>
                <a:ea typeface="黑体" panose="02010609060101010101" pitchFamily="2" charset="-122"/>
                <a:sym typeface="+mn-ea"/>
              </a:rPr>
              <a:t>嗟乎！</a:t>
            </a:r>
            <a:r>
              <a:rPr lang="zh-CN" altLang="en-US" sz="4000" b="1" u="sng">
                <a:latin typeface="黑体" panose="02010609060101010101" pitchFamily="2" charset="-122"/>
                <a:ea typeface="黑体" panose="02010609060101010101" pitchFamily="2" charset="-122"/>
                <a:sym typeface="+mn-ea"/>
              </a:rPr>
              <a:t>一人之</a:t>
            </a:r>
            <a:r>
              <a:rPr lang="zh-CN" altLang="en-US" sz="4000" b="1" u="sng">
                <a:solidFill>
                  <a:srgbClr val="FF5050"/>
                </a:solidFill>
                <a:latin typeface="黑体" panose="02010609060101010101" pitchFamily="2" charset="-122"/>
                <a:ea typeface="黑体" panose="02010609060101010101" pitchFamily="2" charset="-122"/>
                <a:sym typeface="+mn-ea"/>
              </a:rPr>
              <a:t>心</a:t>
            </a:r>
            <a:r>
              <a:rPr lang="zh-CN" altLang="en-US" sz="4000" b="1" u="sng">
                <a:latin typeface="黑体" panose="02010609060101010101" pitchFamily="2" charset="-122"/>
                <a:ea typeface="黑体" panose="02010609060101010101" pitchFamily="2" charset="-122"/>
                <a:sym typeface="+mn-ea"/>
              </a:rPr>
              <a:t>，千万人之心</a:t>
            </a:r>
            <a:r>
              <a:rPr lang="zh-CN" altLang="en-US" sz="4000" b="1" u="sng">
                <a:solidFill>
                  <a:srgbClr val="CC0000"/>
                </a:solidFill>
                <a:latin typeface="黑体" panose="02010609060101010101" pitchFamily="2" charset="-122"/>
                <a:ea typeface="黑体" panose="02010609060101010101" pitchFamily="2" charset="-122"/>
                <a:sym typeface="+mn-ea"/>
              </a:rPr>
              <a:t>也</a:t>
            </a:r>
            <a:r>
              <a:rPr lang="zh-CN" altLang="en-US" sz="4000" b="1">
                <a:latin typeface="黑体" panose="02010609060101010101" pitchFamily="2" charset="-122"/>
                <a:ea typeface="黑体" panose="02010609060101010101" pitchFamily="2" charset="-122"/>
                <a:sym typeface="+mn-ea"/>
              </a:rPr>
              <a:t>。秦</a:t>
            </a:r>
            <a:r>
              <a:rPr lang="zh-CN" altLang="en-US" sz="4000" b="1">
                <a:solidFill>
                  <a:srgbClr val="FF5050"/>
                </a:solidFill>
                <a:latin typeface="黑体" panose="02010609060101010101" pitchFamily="2" charset="-122"/>
                <a:ea typeface="黑体" panose="02010609060101010101" pitchFamily="2" charset="-122"/>
                <a:sym typeface="+mn-ea"/>
              </a:rPr>
              <a:t>爱</a:t>
            </a:r>
            <a:r>
              <a:rPr lang="zh-CN" altLang="en-US" sz="4000" b="1">
                <a:latin typeface="黑体" panose="02010609060101010101" pitchFamily="2" charset="-122"/>
                <a:ea typeface="黑体" panose="02010609060101010101" pitchFamily="2" charset="-122"/>
                <a:sym typeface="+mn-ea"/>
              </a:rPr>
              <a:t>纷奢，</a:t>
            </a:r>
            <a:r>
              <a:rPr lang="zh-CN" altLang="en-US" sz="4000" b="1">
                <a:solidFill>
                  <a:srgbClr val="FF0000"/>
                </a:solidFill>
                <a:latin typeface="黑体" panose="02010609060101010101" pitchFamily="2" charset="-122"/>
                <a:ea typeface="黑体" panose="02010609060101010101" pitchFamily="2" charset="-122"/>
                <a:sym typeface="+mn-ea"/>
              </a:rPr>
              <a:t>人</a:t>
            </a:r>
            <a:r>
              <a:rPr lang="zh-CN" altLang="en-US" sz="4000" b="1">
                <a:latin typeface="黑体" panose="02010609060101010101" pitchFamily="2" charset="-122"/>
                <a:ea typeface="黑体" panose="02010609060101010101" pitchFamily="2" charset="-122"/>
                <a:sym typeface="+mn-ea"/>
              </a:rPr>
              <a:t>亦</a:t>
            </a:r>
            <a:r>
              <a:rPr lang="zh-CN" altLang="en-US" sz="4000" b="1">
                <a:solidFill>
                  <a:srgbClr val="FF5050"/>
                </a:solidFill>
                <a:latin typeface="黑体" panose="02010609060101010101" pitchFamily="2" charset="-122"/>
                <a:ea typeface="黑体" panose="02010609060101010101" pitchFamily="2" charset="-122"/>
                <a:sym typeface="+mn-ea"/>
              </a:rPr>
              <a:t>念</a:t>
            </a:r>
            <a:r>
              <a:rPr lang="zh-CN" altLang="en-US" sz="4000" b="1">
                <a:latin typeface="黑体" panose="02010609060101010101" pitchFamily="2" charset="-122"/>
                <a:ea typeface="黑体" panose="02010609060101010101" pitchFamily="2" charset="-122"/>
                <a:sym typeface="+mn-ea"/>
              </a:rPr>
              <a:t>其家。</a:t>
            </a:r>
            <a:r>
              <a:rPr lang="zh-CN" altLang="en-US" sz="4000" b="1" u="sng">
                <a:solidFill>
                  <a:srgbClr val="FF5050"/>
                </a:solidFill>
                <a:latin typeface="黑体" panose="02010609060101010101" pitchFamily="2" charset="-122"/>
                <a:ea typeface="黑体" panose="02010609060101010101" pitchFamily="2" charset="-122"/>
                <a:sym typeface="+mn-ea"/>
              </a:rPr>
              <a:t>奈何</a:t>
            </a:r>
            <a:r>
              <a:rPr lang="zh-CN" altLang="en-US" sz="4000" b="1" u="sng">
                <a:solidFill>
                  <a:srgbClr val="CC0000"/>
                </a:solidFill>
                <a:latin typeface="黑体" panose="02010609060101010101" pitchFamily="2" charset="-122"/>
                <a:ea typeface="黑体" panose="02010609060101010101" pitchFamily="2" charset="-122"/>
                <a:sym typeface="+mn-ea"/>
                <a:hlinkClick r:id="" action="ppaction://hlinkshowjump?jump=nextslide"/>
              </a:rPr>
              <a:t>取</a:t>
            </a:r>
            <a:r>
              <a:rPr lang="zh-CN" altLang="en-US" sz="4000" b="1" u="sng">
                <a:solidFill>
                  <a:srgbClr val="FF5050"/>
                </a:solidFill>
                <a:latin typeface="黑体" panose="02010609060101010101" pitchFamily="2" charset="-122"/>
                <a:ea typeface="黑体" panose="02010609060101010101" pitchFamily="2" charset="-122"/>
                <a:sym typeface="+mn-ea"/>
              </a:rPr>
              <a:t>之</a:t>
            </a:r>
            <a:r>
              <a:rPr lang="zh-CN" altLang="en-US" sz="4000" b="1" u="sng">
                <a:latin typeface="黑体" panose="02010609060101010101" pitchFamily="2" charset="-122"/>
                <a:ea typeface="黑体" panose="02010609060101010101" pitchFamily="2" charset="-122"/>
                <a:sym typeface="+mn-ea"/>
              </a:rPr>
              <a:t>尽</a:t>
            </a:r>
            <a:r>
              <a:rPr lang="zh-CN" altLang="en-US" sz="4000" b="1" u="sng">
                <a:solidFill>
                  <a:srgbClr val="FF0000"/>
                </a:solidFill>
                <a:latin typeface="黑体" panose="02010609060101010101" pitchFamily="2" charset="-122"/>
                <a:ea typeface="黑体" panose="02010609060101010101" pitchFamily="2" charset="-122"/>
                <a:sym typeface="+mn-ea"/>
              </a:rPr>
              <a:t>锱铢</a:t>
            </a:r>
            <a:r>
              <a:rPr lang="zh-CN" altLang="en-US" sz="4000" b="1" u="sng">
                <a:latin typeface="黑体" panose="02010609060101010101" pitchFamily="2" charset="-122"/>
                <a:ea typeface="黑体" panose="02010609060101010101" pitchFamily="2" charset="-122"/>
                <a:sym typeface="+mn-ea"/>
              </a:rPr>
              <a:t>，</a:t>
            </a:r>
            <a:r>
              <a:rPr lang="zh-CN" altLang="en-US" sz="4000" b="1">
                <a:latin typeface="黑体" panose="02010609060101010101" pitchFamily="2" charset="-122"/>
                <a:ea typeface="黑体" panose="02010609060101010101" pitchFamily="2" charset="-122"/>
                <a:sym typeface="+mn-ea"/>
              </a:rPr>
              <a:t>用之如泥沙？</a:t>
            </a:r>
            <a:endParaRPr lang="zh-CN" altLang="en-US" sz="4000"/>
          </a:p>
        </p:txBody>
      </p:sp>
      <p:sp>
        <p:nvSpPr>
          <p:cNvPr id="37893" name="椭圆形标注 37892"/>
          <p:cNvSpPr/>
          <p:nvPr>
            <p:custDataLst>
              <p:tags r:id="rId3"/>
            </p:custDataLst>
          </p:nvPr>
        </p:nvSpPr>
        <p:spPr>
          <a:xfrm>
            <a:off x="3066892" y="1598613"/>
            <a:ext cx="2286000" cy="553720"/>
          </a:xfrm>
          <a:prstGeom prst="rect">
            <a:avLst/>
          </a:prstGeom>
          <a:noFill/>
          <a:ln w="9525">
            <a:noFill/>
          </a:ln>
        </p:spPr>
        <p:txBody>
          <a:bodyPr wrap="none" lIns="0" tIns="0" rIns="0" bIns="0">
            <a:spAutoFit/>
          </a:bodyPr>
          <a:lstStyle/>
          <a:p>
            <a:pPr algn="ctr" eaLnBrk="1" hangingPunct="1">
              <a:buFont typeface="Arial" panose="020B0604020202020204" pitchFamily="34" charset="0"/>
            </a:pPr>
            <a:r>
              <a:rPr lang="zh-CN" altLang="en-US" sz="3600" b="1">
                <a:latin typeface="Times New Roman" panose="02020603050405020304" pitchFamily="18" charset="0"/>
              </a:rPr>
              <a:t>心思，心意</a:t>
            </a:r>
            <a:endParaRPr lang="zh-CN" altLang="en-US" sz="3600" b="1">
              <a:latin typeface="楷体" panose="02010609060101010101" charset="-122"/>
              <a:ea typeface="楷体" panose="02010609060101010101" charset="-122"/>
            </a:endParaRPr>
          </a:p>
        </p:txBody>
      </p:sp>
      <p:sp>
        <p:nvSpPr>
          <p:cNvPr id="37894" name="椭圆形标注 37893"/>
          <p:cNvSpPr/>
          <p:nvPr>
            <p:custDataLst>
              <p:tags r:id="rId4"/>
            </p:custDataLst>
          </p:nvPr>
        </p:nvSpPr>
        <p:spPr>
          <a:xfrm>
            <a:off x="9044940" y="1598930"/>
            <a:ext cx="1101725" cy="553720"/>
          </a:xfrm>
          <a:prstGeom prst="rect">
            <a:avLst/>
          </a:prstGeom>
          <a:noFill/>
          <a:ln w="9525">
            <a:noFill/>
          </a:ln>
        </p:spPr>
        <p:txBody>
          <a:bodyPr wrap="square" lIns="0" tIns="0" rIns="0" bIns="0">
            <a:spAutoFit/>
          </a:bodyPr>
          <a:lstStyle/>
          <a:p>
            <a:pPr algn="ctr" eaLnBrk="1" hangingPunct="1">
              <a:buFont typeface="Arial" panose="020B0604020202020204" pitchFamily="34" charset="0"/>
            </a:pPr>
            <a:r>
              <a:rPr lang="zh-CN" altLang="en-US" sz="3600" b="1">
                <a:latin typeface="Times New Roman" panose="02020603050405020304" pitchFamily="18" charset="0"/>
              </a:rPr>
              <a:t>喜爱</a:t>
            </a:r>
            <a:endParaRPr lang="zh-CN" altLang="en-US" sz="2400" b="1">
              <a:solidFill>
                <a:srgbClr val="000000"/>
              </a:solidFill>
              <a:latin typeface="楷体" panose="02010609060101010101" charset="-122"/>
              <a:ea typeface="楷体" panose="02010609060101010101" charset="-122"/>
            </a:endParaRPr>
          </a:p>
        </p:txBody>
      </p:sp>
      <p:sp>
        <p:nvSpPr>
          <p:cNvPr id="37896" name="圆角矩形标注 37895"/>
          <p:cNvSpPr/>
          <p:nvPr>
            <p:custDataLst>
              <p:tags r:id="rId5"/>
            </p:custDataLst>
          </p:nvPr>
        </p:nvSpPr>
        <p:spPr>
          <a:xfrm>
            <a:off x="1892935" y="3152775"/>
            <a:ext cx="1063625" cy="553720"/>
          </a:xfrm>
          <a:prstGeom prst="rect">
            <a:avLst/>
          </a:prstGeom>
          <a:noFill/>
          <a:ln w="9525">
            <a:noFill/>
          </a:ln>
        </p:spPr>
        <p:txBody>
          <a:bodyPr wrap="square" lIns="0" tIns="0" rIns="0" bIns="0">
            <a:spAutoFit/>
          </a:bodyPr>
          <a:lstStyle/>
          <a:p>
            <a:pPr algn="ctr" eaLnBrk="1" hangingPunct="1">
              <a:buFont typeface="Arial" panose="020B0604020202020204" pitchFamily="34" charset="0"/>
            </a:pPr>
            <a:r>
              <a:rPr lang="zh-CN" altLang="en-US" sz="3600" b="1">
                <a:latin typeface="Times New Roman" panose="02020603050405020304" pitchFamily="18" charset="0"/>
              </a:rPr>
              <a:t>顾念</a:t>
            </a:r>
            <a:endParaRPr lang="zh-CN" altLang="en-US" sz="2400" b="1">
              <a:latin typeface="楷体" panose="02010609060101010101" charset="-122"/>
              <a:ea typeface="楷体" panose="02010609060101010101" charset="-122"/>
            </a:endParaRPr>
          </a:p>
        </p:txBody>
      </p:sp>
      <p:sp>
        <p:nvSpPr>
          <p:cNvPr id="5" name="圆角矩形标注 37895"/>
          <p:cNvSpPr/>
          <p:nvPr>
            <p:custDataLst>
              <p:tags r:id="rId6"/>
            </p:custDataLst>
          </p:nvPr>
        </p:nvSpPr>
        <p:spPr>
          <a:xfrm>
            <a:off x="674370" y="3152775"/>
            <a:ext cx="1063625" cy="553720"/>
          </a:xfrm>
          <a:prstGeom prst="rect">
            <a:avLst/>
          </a:prstGeom>
          <a:noFill/>
          <a:ln w="9525">
            <a:noFill/>
          </a:ln>
        </p:spPr>
        <p:txBody>
          <a:bodyPr wrap="square" lIns="0" tIns="0" rIns="0" bIns="0">
            <a:spAutoFit/>
          </a:bodyPr>
          <a:lstStyle/>
          <a:p>
            <a:pPr algn="ctr" eaLnBrk="1" hangingPunct="1">
              <a:buFont typeface="Arial" panose="020B0604020202020204" pitchFamily="34" charset="0"/>
            </a:pPr>
            <a:r>
              <a:rPr lang="zh-CN" altLang="en-US" sz="3600" b="1">
                <a:latin typeface="Times New Roman" panose="02020603050405020304" pitchFamily="18" charset="0"/>
              </a:rPr>
              <a:t>百姓</a:t>
            </a:r>
            <a:endParaRPr lang="zh-CN" altLang="en-US" sz="2400" b="1">
              <a:latin typeface="楷体" panose="02010609060101010101" charset="-122"/>
              <a:ea typeface="楷体" panose="02010609060101010101" charset="-122"/>
            </a:endParaRPr>
          </a:p>
        </p:txBody>
      </p:sp>
      <p:sp>
        <p:nvSpPr>
          <p:cNvPr id="37897" name="椭圆形标注 37896"/>
          <p:cNvSpPr/>
          <p:nvPr>
            <p:custDataLst>
              <p:tags r:id="rId7"/>
            </p:custDataLst>
          </p:nvPr>
        </p:nvSpPr>
        <p:spPr>
          <a:xfrm>
            <a:off x="3755390" y="3152775"/>
            <a:ext cx="1597660" cy="1107440"/>
          </a:xfrm>
          <a:prstGeom prst="rect">
            <a:avLst/>
          </a:prstGeom>
          <a:noFill/>
          <a:ln w="9525">
            <a:noFill/>
          </a:ln>
        </p:spPr>
        <p:txBody>
          <a:bodyPr wrap="square" lIns="0" tIns="0" rIns="0" bIns="0">
            <a:spAutoFit/>
          </a:bodyPr>
          <a:lstStyle/>
          <a:p>
            <a:pPr algn="l" eaLnBrk="1" hangingPunct="1">
              <a:buFont typeface="Arial" panose="020B0604020202020204" pitchFamily="34" charset="0"/>
            </a:pPr>
            <a:r>
              <a:rPr lang="zh-CN" altLang="en-US" sz="3600" b="1">
                <a:latin typeface="Times New Roman" panose="02020603050405020304" pitchFamily="18" charset="0"/>
              </a:rPr>
              <a:t>怎么，为什么</a:t>
            </a:r>
            <a:endParaRPr lang="zh-CN" altLang="en-US" sz="2400" b="1">
              <a:solidFill>
                <a:srgbClr val="FF5050"/>
              </a:solidFill>
              <a:latin typeface="楷体" panose="02010609060101010101" charset="-122"/>
              <a:ea typeface="楷体" panose="02010609060101010101" charset="-122"/>
            </a:endParaRPr>
          </a:p>
        </p:txBody>
      </p:sp>
      <p:sp>
        <p:nvSpPr>
          <p:cNvPr id="6" name="椭圆形标注 37893"/>
          <p:cNvSpPr/>
          <p:nvPr>
            <p:custDataLst>
              <p:tags r:id="rId8"/>
            </p:custDataLst>
          </p:nvPr>
        </p:nvSpPr>
        <p:spPr>
          <a:xfrm>
            <a:off x="6464935" y="3152775"/>
            <a:ext cx="1877060" cy="1107440"/>
          </a:xfrm>
          <a:prstGeom prst="rect">
            <a:avLst/>
          </a:prstGeom>
          <a:noFill/>
          <a:ln w="9525">
            <a:noFill/>
          </a:ln>
        </p:spPr>
        <p:txBody>
          <a:bodyPr wrap="square" lIns="0" tIns="0" rIns="0" bIns="0">
            <a:spAutoFit/>
          </a:bodyPr>
          <a:lstStyle/>
          <a:p>
            <a:pPr algn="ctr" eaLnBrk="1" hangingPunct="1">
              <a:buFont typeface="Arial" panose="020B0604020202020204" pitchFamily="34" charset="0"/>
            </a:pPr>
            <a:r>
              <a:rPr lang="zh-CN" altLang="en-US" sz="3600" b="1">
                <a:latin typeface="Times New Roman" panose="02020603050405020304" pitchFamily="18" charset="0"/>
              </a:rPr>
              <a:t>连用，极言其细微</a:t>
            </a:r>
            <a:endParaRPr lang="zh-CN" altLang="en-US" sz="2400" b="1">
              <a:solidFill>
                <a:srgbClr val="000000"/>
              </a:solidFill>
              <a:latin typeface="楷体" panose="02010609060101010101" charset="-122"/>
              <a:ea typeface="楷体" panose="02010609060101010101" charset="-122"/>
            </a:endParaRPr>
          </a:p>
        </p:txBody>
      </p:sp>
      <p:sp>
        <p:nvSpPr>
          <p:cNvPr id="16" name="圆角矩形标注 15"/>
          <p:cNvSpPr/>
          <p:nvPr>
            <p:custDataLst>
              <p:tags r:id="rId9"/>
            </p:custDataLst>
          </p:nvPr>
        </p:nvSpPr>
        <p:spPr>
          <a:xfrm>
            <a:off x="4378325" y="1752600"/>
            <a:ext cx="1917700" cy="580390"/>
          </a:xfrm>
          <a:prstGeom prst="wedgeRoundRectCallout">
            <a:avLst>
              <a:gd name="adj1" fmla="val 10651"/>
              <a:gd name="adj2" fmla="val 85667"/>
              <a:gd name="adj3" fmla="val 16667"/>
            </a:avLst>
          </a:prstGeom>
          <a:solidFill>
            <a:srgbClr val="5B9BD5"/>
          </a:solidFill>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l"/>
            <a:r>
              <a:rPr lang="zh-CN" altLang="en-US" sz="3200">
                <a:solidFill>
                  <a:schemeClr val="tx1"/>
                </a:solidFill>
              </a:rPr>
              <a:t>古今异义</a:t>
            </a:r>
          </a:p>
        </p:txBody>
      </p:sp>
      <p:sp>
        <p:nvSpPr>
          <p:cNvPr id="7" name="椭圆形标注 37893"/>
          <p:cNvSpPr/>
          <p:nvPr>
            <p:custDataLst>
              <p:tags r:id="rId10"/>
            </p:custDataLst>
          </p:nvPr>
        </p:nvSpPr>
        <p:spPr>
          <a:xfrm>
            <a:off x="5194300" y="3152775"/>
            <a:ext cx="1101725" cy="553720"/>
          </a:xfrm>
          <a:prstGeom prst="rect">
            <a:avLst/>
          </a:prstGeom>
          <a:noFill/>
          <a:ln w="9525">
            <a:noFill/>
          </a:ln>
        </p:spPr>
        <p:txBody>
          <a:bodyPr wrap="square" lIns="0" tIns="0" rIns="0" bIns="0">
            <a:spAutoFit/>
          </a:bodyPr>
          <a:lstStyle/>
          <a:p>
            <a:pPr algn="ctr" eaLnBrk="1" hangingPunct="1">
              <a:buFont typeface="Arial" panose="020B0604020202020204" pitchFamily="34" charset="0"/>
            </a:pPr>
            <a:r>
              <a:rPr lang="zh-CN" altLang="en-US" sz="3600" b="1">
                <a:latin typeface="Times New Roman" panose="02020603050405020304" pitchFamily="18" charset="0"/>
              </a:rPr>
              <a:t>搜刮</a:t>
            </a:r>
            <a:endParaRPr lang="zh-CN" altLang="en-US" sz="2400" b="1">
              <a:solidFill>
                <a:srgbClr val="000000"/>
              </a:solidFill>
              <a:latin typeface="楷体" panose="02010609060101010101" charset="-122"/>
              <a:ea typeface="楷体" panose="02010609060101010101" charset="-122"/>
            </a:endParaRPr>
          </a:p>
        </p:txBody>
      </p:sp>
      <p:cxnSp>
        <p:nvCxnSpPr>
          <p:cNvPr id="12" name="直接连接符 11"/>
          <p:cNvCxnSpPr/>
          <p:nvPr>
            <p:custDataLst>
              <p:tags r:id="rId11"/>
            </p:custDataLst>
          </p:nvPr>
        </p:nvCxnSpPr>
        <p:spPr>
          <a:xfrm flipV="1">
            <a:off x="1184910" y="1557020"/>
            <a:ext cx="9806305" cy="4191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8" name="直接连接符 7"/>
          <p:cNvCxnSpPr/>
          <p:nvPr>
            <p:custDataLst>
              <p:tags r:id="rId12"/>
            </p:custDataLst>
          </p:nvPr>
        </p:nvCxnSpPr>
        <p:spPr>
          <a:xfrm flipV="1">
            <a:off x="922020" y="2997200"/>
            <a:ext cx="2868930" cy="24765"/>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9" name="直接连接符 8"/>
          <p:cNvCxnSpPr/>
          <p:nvPr>
            <p:custDataLst>
              <p:tags r:id="rId13"/>
            </p:custDataLst>
          </p:nvPr>
        </p:nvCxnSpPr>
        <p:spPr>
          <a:xfrm>
            <a:off x="4222750" y="3069590"/>
            <a:ext cx="6624955" cy="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
        <p:nvSpPr>
          <p:cNvPr id="10" name="矩形标注 9"/>
          <p:cNvSpPr/>
          <p:nvPr>
            <p:custDataLst>
              <p:tags r:id="rId14"/>
            </p:custDataLst>
          </p:nvPr>
        </p:nvSpPr>
        <p:spPr>
          <a:xfrm>
            <a:off x="591185" y="110490"/>
            <a:ext cx="3530600" cy="640715"/>
          </a:xfrm>
          <a:prstGeom prst="wedgeRectCallout">
            <a:avLst>
              <a:gd name="adj1" fmla="val -22625"/>
              <a:gd name="adj2" fmla="val 7477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600"/>
              <a:t>感慨，引起议论</a:t>
            </a:r>
          </a:p>
        </p:txBody>
      </p:sp>
      <p:sp>
        <p:nvSpPr>
          <p:cNvPr id="11" name="矩形标注 10"/>
          <p:cNvSpPr/>
          <p:nvPr>
            <p:custDataLst>
              <p:tags r:id="rId15"/>
            </p:custDataLst>
          </p:nvPr>
        </p:nvSpPr>
        <p:spPr>
          <a:xfrm>
            <a:off x="447675" y="3884930"/>
            <a:ext cx="2952750" cy="1511935"/>
          </a:xfrm>
          <a:prstGeom prst="wedgeRectCallout">
            <a:avLst>
              <a:gd name="adj1" fmla="val -2602"/>
              <a:gd name="adj2" fmla="val -105018"/>
            </a:avLst>
          </a:prstGeom>
          <a:solidFill>
            <a:schemeClr val="accent1">
              <a:alpha val="49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a:t>人心同理，都渴望安居享乐</a:t>
            </a:r>
          </a:p>
        </p:txBody>
      </p:sp>
      <p:sp>
        <p:nvSpPr>
          <p:cNvPr id="13" name="矩形标注 12"/>
          <p:cNvSpPr/>
          <p:nvPr>
            <p:custDataLst>
              <p:tags r:id="rId16"/>
            </p:custDataLst>
          </p:nvPr>
        </p:nvSpPr>
        <p:spPr>
          <a:xfrm>
            <a:off x="8559800" y="4027805"/>
            <a:ext cx="3095625" cy="1511935"/>
          </a:xfrm>
          <a:prstGeom prst="wedgeRectCallout">
            <a:avLst>
              <a:gd name="adj1" fmla="val -16974"/>
              <a:gd name="adj2" fmla="val -111276"/>
            </a:avLst>
          </a:prstGeom>
          <a:solidFill>
            <a:schemeClr val="accent1">
              <a:alpha val="49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600"/>
              <a:t>（比喻、反问）取用失当，突显谴责意</a:t>
            </a:r>
          </a:p>
        </p:txBody>
      </p:sp>
      <p:sp>
        <p:nvSpPr>
          <p:cNvPr id="25" name="文本框 24"/>
          <p:cNvSpPr txBox="1"/>
          <p:nvPr>
            <p:custDataLst>
              <p:tags r:id="rId17"/>
            </p:custDataLst>
          </p:nvPr>
        </p:nvSpPr>
        <p:spPr>
          <a:xfrm>
            <a:off x="20320" y="6152515"/>
            <a:ext cx="12169775" cy="706755"/>
          </a:xfrm>
          <a:prstGeom prst="rect">
            <a:avLst/>
          </a:prstGeom>
          <a:solidFill>
            <a:srgbClr val="FF0000"/>
          </a:solidFill>
        </p:spPr>
        <p:txBody>
          <a:bodyPr wrap="square" rtlCol="0">
            <a:spAutoFit/>
          </a:bodyPr>
          <a:lstStyle/>
          <a:p>
            <a:pPr algn="ctr"/>
            <a:r>
              <a:rPr lang="zh-CN" altLang="en-US" sz="4000">
                <a:solidFill>
                  <a:schemeClr val="bg1"/>
                </a:solidFill>
              </a:rPr>
              <a:t>转为议论，表现秦亡之必然，流露谴责之意。</a:t>
            </a: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89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789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789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7897"/>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 to="" calcmode="lin" valueType="num">
                                      <p:cBhvr>
                                        <p:cTn id="27" dur="1" fill="hold"/>
                                        <p:tgtEl>
                                          <p:spTgt spid="16"/>
                                        </p:tgtEl>
                                      </p:cBhvr>
                                    </p:anim>
                                  </p:childTnLst>
                                  <p:subTnLst>
                                    <p:set>
                                      <p:cBhvr override="childStyle">
                                        <p:cTn dur="65" fill="hold" display="1" masterRel="nextClick" afterEffect="1"/>
                                        <p:tgtEl>
                                          <p:spTgt spid="16"/>
                                        </p:tgtEl>
                                        <p:attrNameLst>
                                          <p:attrName>style.visibility</p:attrName>
                                        </p:attrNameLst>
                                      </p:cBhvr>
                                      <p:to>
                                        <p:strVal val="hidden"/>
                                      </p:to>
                                    </p:set>
                                  </p:subTnLst>
                                </p:cTn>
                              </p:par>
                            </p:childTnLst>
                          </p:cTn>
                        </p:par>
                      </p:childTnLst>
                    </p:cTn>
                  </p:par>
                  <p:par>
                    <p:cTn id="28" fill="hold" nodeType="clickPar">
                      <p:stCondLst>
                        <p:cond delay="indefinite"/>
                      </p:stCondLst>
                      <p:childTnLst>
                        <p:par>
                          <p:cTn id="29" fill="hold" nodeType="afterGroup">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childTnLst>
                                </p:cTn>
                              </p:par>
                            </p:childTnLst>
                          </p:cTn>
                        </p:par>
                      </p:childTnLst>
                    </p:cTn>
                  </p:par>
                  <p:par>
                    <p:cTn id="32" fill="hold" nodeType="clickPar">
                      <p:stCondLst>
                        <p:cond delay="indefinite"/>
                      </p:stCondLst>
                      <p:childTnLst>
                        <p:par>
                          <p:cTn id="33" fill="hold" nodeType="afterGroup">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childTnLst>
                                </p:cTn>
                              </p:par>
                            </p:childTnLst>
                          </p:cTn>
                        </p:par>
                      </p:childTnLst>
                    </p:cTn>
                  </p:par>
                  <p:par>
                    <p:cTn id="36" fill="hold" nodeType="clickPar">
                      <p:stCondLst>
                        <p:cond delay="indefinite"/>
                      </p:stCondLst>
                      <p:childTnLst>
                        <p:par>
                          <p:cTn id="37" fill="hold" nodeType="afterGroup">
                            <p:stCondLst>
                              <p:cond delay="0"/>
                            </p:stCondLst>
                            <p:childTnLst>
                              <p:par>
                                <p:cTn id="38" presetID="1" presetClass="entr" presetSubtype="0" fill="hold" nodeType="clickEffect">
                                  <p:stCondLst>
                                    <p:cond delay="0"/>
                                  </p:stCondLst>
                                  <p:childTnLst>
                                    <p:set>
                                      <p:cBhvr>
                                        <p:cTn id="39" dur="1" fill="hold">
                                          <p:stCondLst>
                                            <p:cond delay="0"/>
                                          </p:stCondLst>
                                        </p:cTn>
                                        <p:tgtEl>
                                          <p:spTgt spid="12"/>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8"/>
                                        </p:tgtEl>
                                        <p:attrNameLst>
                                          <p:attrName>style.visibility</p:attrName>
                                        </p:attrNameLst>
                                      </p:cBhvr>
                                      <p:to>
                                        <p:strVal val="visible"/>
                                      </p:to>
                                    </p:set>
                                  </p:childTnLst>
                                </p:cTn>
                              </p:par>
                            </p:childTnLst>
                          </p:cTn>
                        </p:par>
                      </p:childTnLst>
                    </p:cTn>
                  </p:par>
                  <p:par>
                    <p:cTn id="42" fill="hold" nodeType="clickPar">
                      <p:stCondLst>
                        <p:cond delay="indefinite"/>
                      </p:stCondLst>
                      <p:childTnLst>
                        <p:par>
                          <p:cTn id="43" fill="hold" nodeType="afterGroup">
                            <p:stCondLst>
                              <p:cond delay="0"/>
                            </p:stCondLst>
                            <p:childTnLst>
                              <p:par>
                                <p:cTn id="44" presetID="24" presetClass="entr" presetSubtype="0" fill="hold" grpId="0" nodeType="clickEffect">
                                  <p:stCondLst>
                                    <p:cond delay="0"/>
                                  </p:stCondLst>
                                  <p:childTnLst>
                                    <p:set>
                                      <p:cBhvr>
                                        <p:cTn id="45" dur="1" fill="hold">
                                          <p:stCondLst>
                                            <p:cond delay="0"/>
                                          </p:stCondLst>
                                        </p:cTn>
                                        <p:tgtEl>
                                          <p:spTgt spid="10"/>
                                        </p:tgtEl>
                                        <p:attrNameLst>
                                          <p:attrName>style.visibility</p:attrName>
                                        </p:attrNameLst>
                                      </p:cBhvr>
                                      <p:to>
                                        <p:strVal val="visible"/>
                                      </p:to>
                                    </p:set>
                                    <p:anim to="" calcmode="lin" valueType="num">
                                      <p:cBhvr>
                                        <p:cTn id="46" dur="1" fill="hold"/>
                                        <p:tgtEl>
                                          <p:spTgt spid="10"/>
                                        </p:tgtEl>
                                      </p:cBhvr>
                                    </p:anim>
                                  </p:childTnLst>
                                </p:cTn>
                              </p:par>
                            </p:childTnLst>
                          </p:cTn>
                        </p:par>
                      </p:childTnLst>
                    </p:cTn>
                  </p:par>
                  <p:par>
                    <p:cTn id="47" fill="hold" nodeType="clickPar">
                      <p:stCondLst>
                        <p:cond delay="indefinite"/>
                      </p:stCondLst>
                      <p:childTnLst>
                        <p:par>
                          <p:cTn id="48" fill="hold" nodeType="afterGroup">
                            <p:stCondLst>
                              <p:cond delay="0"/>
                            </p:stCondLst>
                            <p:childTnLst>
                              <p:par>
                                <p:cTn id="49" presetID="24" presetClass="entr" presetSubtype="0" fill="hold" grpId="0" nodeType="clickEffect">
                                  <p:stCondLst>
                                    <p:cond delay="0"/>
                                  </p:stCondLst>
                                  <p:childTnLst>
                                    <p:set>
                                      <p:cBhvr>
                                        <p:cTn id="50" dur="1" fill="hold">
                                          <p:stCondLst>
                                            <p:cond delay="0"/>
                                          </p:stCondLst>
                                        </p:cTn>
                                        <p:tgtEl>
                                          <p:spTgt spid="11"/>
                                        </p:tgtEl>
                                        <p:attrNameLst>
                                          <p:attrName>style.visibility</p:attrName>
                                        </p:attrNameLst>
                                      </p:cBhvr>
                                      <p:to>
                                        <p:strVal val="visible"/>
                                      </p:to>
                                    </p:set>
                                    <p:anim to="" calcmode="lin" valueType="num">
                                      <p:cBhvr>
                                        <p:cTn id="51" dur="1" fill="hold"/>
                                        <p:tgtEl>
                                          <p:spTgt spid="11"/>
                                        </p:tgtEl>
                                      </p:cBhvr>
                                    </p:anim>
                                  </p:childTnLst>
                                </p:cTn>
                              </p:par>
                            </p:childTnLst>
                          </p:cTn>
                        </p:par>
                      </p:childTnLst>
                    </p:cTn>
                  </p:par>
                  <p:par>
                    <p:cTn id="52" fill="hold" nodeType="clickPar">
                      <p:stCondLst>
                        <p:cond delay="indefinite"/>
                      </p:stCondLst>
                      <p:childTnLst>
                        <p:par>
                          <p:cTn id="53" fill="hold" nodeType="afterGroup">
                            <p:stCondLst>
                              <p:cond delay="0"/>
                            </p:stCondLst>
                            <p:childTnLst>
                              <p:par>
                                <p:cTn id="54" presetID="1" presetClass="entr" presetSubtype="0" fill="hold" nodeType="clickEffect">
                                  <p:stCondLst>
                                    <p:cond delay="0"/>
                                  </p:stCondLst>
                                  <p:childTnLst>
                                    <p:set>
                                      <p:cBhvr>
                                        <p:cTn id="55" dur="1" fill="hold">
                                          <p:stCondLst>
                                            <p:cond delay="0"/>
                                          </p:stCondLst>
                                        </p:cTn>
                                        <p:tgtEl>
                                          <p:spTgt spid="9"/>
                                        </p:tgtEl>
                                        <p:attrNameLst>
                                          <p:attrName>style.visibility</p:attrName>
                                        </p:attrNameLst>
                                      </p:cBhvr>
                                      <p:to>
                                        <p:strVal val="visible"/>
                                      </p:to>
                                    </p:set>
                                  </p:childTnLst>
                                </p:cTn>
                              </p:par>
                            </p:childTnLst>
                          </p:cTn>
                        </p:par>
                      </p:childTnLst>
                    </p:cTn>
                  </p:par>
                  <p:par>
                    <p:cTn id="56" fill="hold" nodeType="clickPar">
                      <p:stCondLst>
                        <p:cond delay="indefinite"/>
                      </p:stCondLst>
                      <p:childTnLst>
                        <p:par>
                          <p:cTn id="57" fill="hold" nodeType="afterGroup">
                            <p:stCondLst>
                              <p:cond delay="0"/>
                            </p:stCondLst>
                            <p:childTnLst>
                              <p:par>
                                <p:cTn id="58" presetID="24" presetClass="entr" presetSubtype="0" fill="hold" grpId="0" nodeType="clickEffect">
                                  <p:stCondLst>
                                    <p:cond delay="0"/>
                                  </p:stCondLst>
                                  <p:childTnLst>
                                    <p:set>
                                      <p:cBhvr>
                                        <p:cTn id="59" dur="1" fill="hold">
                                          <p:stCondLst>
                                            <p:cond delay="0"/>
                                          </p:stCondLst>
                                        </p:cTn>
                                        <p:tgtEl>
                                          <p:spTgt spid="13"/>
                                        </p:tgtEl>
                                        <p:attrNameLst>
                                          <p:attrName>style.visibility</p:attrName>
                                        </p:attrNameLst>
                                      </p:cBhvr>
                                      <p:to>
                                        <p:strVal val="visible"/>
                                      </p:to>
                                    </p:set>
                                    <p:anim to="" calcmode="lin" valueType="num">
                                      <p:cBhvr>
                                        <p:cTn id="60" dur="1" fill="hold"/>
                                        <p:tgtEl>
                                          <p:spTgt spid="13"/>
                                        </p:tgtEl>
                                      </p:cBhvr>
                                    </p:anim>
                                  </p:childTnLst>
                                </p:cTn>
                              </p:par>
                            </p:childTnLst>
                          </p:cTn>
                        </p:par>
                      </p:childTnLst>
                    </p:cTn>
                  </p:par>
                  <p:par>
                    <p:cTn id="61" fill="hold" nodeType="clickPar">
                      <p:stCondLst>
                        <p:cond delay="indefinite"/>
                      </p:stCondLst>
                      <p:childTnLst>
                        <p:par>
                          <p:cTn id="62" fill="hold" nodeType="afterGroup">
                            <p:stCondLst>
                              <p:cond delay="0"/>
                            </p:stCondLst>
                            <p:childTnLst>
                              <p:par>
                                <p:cTn id="63" presetID="24" presetClass="entr" presetSubtype="0" fill="hold" grpId="0" nodeType="clickEffect">
                                  <p:stCondLst>
                                    <p:cond delay="0"/>
                                  </p:stCondLst>
                                  <p:childTnLst>
                                    <p:set>
                                      <p:cBhvr>
                                        <p:cTn id="64" dur="1" fill="hold">
                                          <p:stCondLst>
                                            <p:cond delay="0"/>
                                          </p:stCondLst>
                                        </p:cTn>
                                        <p:tgtEl>
                                          <p:spTgt spid="25"/>
                                        </p:tgtEl>
                                        <p:attrNameLst>
                                          <p:attrName>style.visibility</p:attrName>
                                        </p:attrNameLst>
                                      </p:cBhvr>
                                      <p:to>
                                        <p:strVal val="visible"/>
                                      </p:to>
                                    </p:set>
                                    <p:anim to="" calcmode="lin" valueType="num">
                                      <p:cBhvr>
                                        <p:cTn id="65" dur="1" fill="hold"/>
                                        <p:tgtEl>
                                          <p:spTgt spid="2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3" grpId="0"/>
      <p:bldP spid="37894" grpId="0"/>
      <p:bldP spid="37896" grpId="0"/>
      <p:bldP spid="5" grpId="0"/>
      <p:bldP spid="37897" grpId="0"/>
      <p:bldP spid="6" grpId="0"/>
      <p:bldP spid="16" grpId="0" animBg="1"/>
      <p:bldP spid="7" grpId="0"/>
      <p:bldP spid="10" grpId="0" animBg="1"/>
      <p:bldP spid="11" grpId="0" animBg="1"/>
      <p:bldP spid="13" grpId="0" animBg="1"/>
      <p:bldP spid="25"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custDataLst>
              <p:tags r:id="rId2"/>
            </p:custDataLst>
          </p:nvPr>
        </p:nvSpPr>
        <p:spPr>
          <a:xfrm>
            <a:off x="173990" y="0"/>
            <a:ext cx="9899650" cy="6000750"/>
          </a:xfrm>
          <a:prstGeom prst="rect">
            <a:avLst/>
          </a:prstGeom>
          <a:noFill/>
        </p:spPr>
        <p:txBody>
          <a:bodyPr wrap="square" rtlCol="0" anchor="t">
            <a:spAutoFit/>
          </a:bodyPr>
          <a:lstStyle/>
          <a:p>
            <a:pPr>
              <a:lnSpc>
                <a:spcPct val="160000"/>
              </a:lnSpc>
            </a:pPr>
            <a:r>
              <a:rPr lang="zh-CN" altLang="en-US" sz="4000" b="1">
                <a:solidFill>
                  <a:srgbClr val="FF5050"/>
                </a:solidFill>
                <a:latin typeface="黑体" panose="02010609060101010101" pitchFamily="2" charset="-122"/>
                <a:ea typeface="黑体" panose="02010609060101010101" pitchFamily="2" charset="-122"/>
                <a:sym typeface="+mn-ea"/>
              </a:rPr>
              <a:t>使负</a:t>
            </a:r>
            <a:r>
              <a:rPr lang="zh-CN" altLang="en-US" sz="4000" b="1">
                <a:latin typeface="黑体" panose="02010609060101010101" pitchFamily="2" charset="-122"/>
                <a:ea typeface="黑体" panose="02010609060101010101" pitchFamily="2" charset="-122"/>
                <a:sym typeface="+mn-ea"/>
              </a:rPr>
              <a:t>栋之柱，          </a:t>
            </a:r>
            <a:r>
              <a:rPr lang="zh-CN" altLang="en-US" sz="4000" b="1" u="sng">
                <a:solidFill>
                  <a:srgbClr val="FF5050"/>
                </a:solidFill>
                <a:latin typeface="黑体" panose="02010609060101010101" pitchFamily="2" charset="-122"/>
                <a:ea typeface="黑体" panose="02010609060101010101" pitchFamily="2" charset="-122"/>
                <a:sym typeface="+mn-ea"/>
              </a:rPr>
              <a:t>多</a:t>
            </a:r>
            <a:r>
              <a:rPr lang="zh-CN" altLang="en-US" sz="4000" b="1" u="sng">
                <a:solidFill>
                  <a:srgbClr val="CC0000"/>
                </a:solidFill>
                <a:latin typeface="黑体" panose="02010609060101010101" pitchFamily="2" charset="-122"/>
                <a:ea typeface="黑体" panose="02010609060101010101" pitchFamily="2" charset="-122"/>
                <a:sym typeface="+mn-ea"/>
              </a:rPr>
              <a:t>于</a:t>
            </a:r>
            <a:r>
              <a:rPr lang="zh-CN" altLang="en-US" sz="4000" b="1" u="sng">
                <a:latin typeface="黑体" panose="02010609060101010101" pitchFamily="2" charset="-122"/>
                <a:ea typeface="黑体" panose="02010609060101010101" pitchFamily="2" charset="-122"/>
                <a:sym typeface="+mn-ea"/>
              </a:rPr>
              <a:t>南亩之农夫</a:t>
            </a:r>
            <a:r>
              <a:rPr lang="en-US" altLang="zh-CN" sz="4000" b="1">
                <a:latin typeface="黑体" panose="02010609060101010101" pitchFamily="2" charset="-122"/>
                <a:ea typeface="黑体" panose="02010609060101010101" pitchFamily="2" charset="-122"/>
                <a:sym typeface="+mn-ea"/>
              </a:rPr>
              <a:t>;</a:t>
            </a:r>
          </a:p>
          <a:p>
            <a:pPr>
              <a:lnSpc>
                <a:spcPct val="160000"/>
              </a:lnSpc>
            </a:pPr>
            <a:r>
              <a:rPr lang="zh-CN" altLang="en-US" sz="4000" b="1">
                <a:latin typeface="黑体" panose="02010609060101010101" pitchFamily="2" charset="-122"/>
                <a:ea typeface="黑体" panose="02010609060101010101" pitchFamily="2" charset="-122"/>
                <a:sym typeface="+mn-ea"/>
              </a:rPr>
              <a:t>架梁之椽，            </a:t>
            </a:r>
            <a:r>
              <a:rPr lang="zh-CN" altLang="en-US" sz="4000" b="1" u="sng">
                <a:solidFill>
                  <a:srgbClr val="FF5050"/>
                </a:solidFill>
                <a:latin typeface="黑体" panose="02010609060101010101" pitchFamily="2" charset="-122"/>
                <a:ea typeface="黑体" panose="02010609060101010101" pitchFamily="2" charset="-122"/>
                <a:sym typeface="+mn-ea"/>
              </a:rPr>
              <a:t>多于</a:t>
            </a:r>
            <a:r>
              <a:rPr lang="zh-CN" altLang="en-US" sz="4000" b="1" u="sng">
                <a:latin typeface="黑体" panose="02010609060101010101" pitchFamily="2" charset="-122"/>
                <a:ea typeface="黑体" panose="02010609060101010101" pitchFamily="2" charset="-122"/>
                <a:sym typeface="+mn-ea"/>
              </a:rPr>
              <a:t>机上之工女</a:t>
            </a:r>
            <a:r>
              <a:rPr lang="zh-CN" altLang="en-US" sz="4000" b="1">
                <a:latin typeface="黑体" panose="02010609060101010101" pitchFamily="2" charset="-122"/>
                <a:ea typeface="黑体" panose="02010609060101010101" pitchFamily="2" charset="-122"/>
                <a:sym typeface="+mn-ea"/>
              </a:rPr>
              <a:t>；</a:t>
            </a:r>
          </a:p>
          <a:p>
            <a:pPr>
              <a:lnSpc>
                <a:spcPct val="160000"/>
              </a:lnSpc>
            </a:pPr>
            <a:r>
              <a:rPr lang="zh-CN" altLang="en-US" sz="4000" b="1">
                <a:latin typeface="黑体" panose="02010609060101010101" pitchFamily="2" charset="-122"/>
                <a:ea typeface="黑体" panose="02010609060101010101" pitchFamily="2" charset="-122"/>
                <a:sym typeface="+mn-ea"/>
              </a:rPr>
              <a:t>钉头</a:t>
            </a:r>
            <a:r>
              <a:rPr lang="zh-CN" altLang="en-US" sz="4000" b="1">
                <a:solidFill>
                  <a:srgbClr val="FF0000"/>
                </a:solidFill>
                <a:latin typeface="黑体" panose="02010609060101010101" pitchFamily="2" charset="-122"/>
                <a:ea typeface="黑体" panose="02010609060101010101" pitchFamily="2" charset="-122"/>
                <a:sym typeface="+mn-ea"/>
              </a:rPr>
              <a:t>磷磷</a:t>
            </a:r>
            <a:r>
              <a:rPr lang="zh-CN" altLang="en-US" sz="4000" b="1">
                <a:latin typeface="黑体" panose="02010609060101010101" pitchFamily="2" charset="-122"/>
                <a:ea typeface="黑体" panose="02010609060101010101" pitchFamily="2" charset="-122"/>
                <a:sym typeface="+mn-ea"/>
              </a:rPr>
              <a:t>，            </a:t>
            </a:r>
            <a:r>
              <a:rPr lang="zh-CN" altLang="en-US" sz="4000" b="1" u="sng">
                <a:solidFill>
                  <a:srgbClr val="FF5050"/>
                </a:solidFill>
                <a:latin typeface="黑体" panose="02010609060101010101" pitchFamily="2" charset="-122"/>
                <a:ea typeface="黑体" panose="02010609060101010101" pitchFamily="2" charset="-122"/>
                <a:sym typeface="+mn-ea"/>
              </a:rPr>
              <a:t>多于</a:t>
            </a:r>
            <a:r>
              <a:rPr lang="zh-CN" altLang="zh-CN" sz="4000" b="1" u="sng">
                <a:latin typeface="黑体" panose="02010609060101010101" pitchFamily="2" charset="-122"/>
                <a:ea typeface="黑体" panose="02010609060101010101" pitchFamily="2" charset="-122"/>
                <a:sym typeface="+mn-ea"/>
              </a:rPr>
              <a:t>在</a:t>
            </a:r>
            <a:r>
              <a:rPr lang="zh-CN" altLang="en-US" sz="4000" b="1" u="sng">
                <a:solidFill>
                  <a:srgbClr val="2D9CD3"/>
                </a:solidFill>
                <a:latin typeface="黑体" panose="02010609060101010101" pitchFamily="2" charset="-122"/>
                <a:ea typeface="黑体" panose="02010609060101010101" pitchFamily="2" charset="-122"/>
                <a:sym typeface="+mn-ea"/>
              </a:rPr>
              <a:t>庾</a:t>
            </a:r>
            <a:r>
              <a:rPr lang="zh-CN" altLang="en-US" sz="4000" b="1" u="sng">
                <a:latin typeface="黑体" panose="02010609060101010101" pitchFamily="2" charset="-122"/>
                <a:ea typeface="黑体" panose="02010609060101010101" pitchFamily="2" charset="-122"/>
                <a:sym typeface="+mn-ea"/>
              </a:rPr>
              <a:t>之粟粒</a:t>
            </a:r>
            <a:r>
              <a:rPr lang="zh-CN" altLang="en-US" sz="4000" b="1">
                <a:latin typeface="黑体" panose="02010609060101010101" pitchFamily="2" charset="-122"/>
                <a:ea typeface="黑体" panose="02010609060101010101" pitchFamily="2" charset="-122"/>
                <a:sym typeface="+mn-ea"/>
              </a:rPr>
              <a:t>；</a:t>
            </a:r>
          </a:p>
          <a:p>
            <a:pPr>
              <a:lnSpc>
                <a:spcPct val="160000"/>
              </a:lnSpc>
            </a:pPr>
            <a:r>
              <a:rPr lang="zh-CN" altLang="en-US" sz="4000" b="1">
                <a:latin typeface="黑体" panose="02010609060101010101" pitchFamily="2" charset="-122"/>
                <a:ea typeface="黑体" panose="02010609060101010101" pitchFamily="2" charset="-122"/>
                <a:sym typeface="+mn-ea"/>
              </a:rPr>
              <a:t>瓦缝参差，            </a:t>
            </a:r>
            <a:r>
              <a:rPr lang="zh-CN" altLang="en-US" sz="4000" b="1" u="sng">
                <a:solidFill>
                  <a:srgbClr val="FF5050"/>
                </a:solidFill>
                <a:latin typeface="黑体" panose="02010609060101010101" pitchFamily="2" charset="-122"/>
                <a:ea typeface="黑体" panose="02010609060101010101" pitchFamily="2" charset="-122"/>
                <a:sym typeface="+mn-ea"/>
              </a:rPr>
              <a:t>多于</a:t>
            </a:r>
            <a:r>
              <a:rPr lang="zh-CN" altLang="en-US" sz="4000" b="1" u="sng">
                <a:latin typeface="黑体" panose="02010609060101010101" pitchFamily="2" charset="-122"/>
                <a:ea typeface="黑体" panose="02010609060101010101" pitchFamily="2" charset="-122"/>
                <a:sym typeface="+mn-ea"/>
              </a:rPr>
              <a:t>周身之帛缕</a:t>
            </a:r>
            <a:r>
              <a:rPr lang="zh-CN" altLang="en-US" sz="4000" b="1">
                <a:latin typeface="黑体" panose="02010609060101010101" pitchFamily="2" charset="-122"/>
                <a:ea typeface="黑体" panose="02010609060101010101" pitchFamily="2" charset="-122"/>
                <a:sym typeface="+mn-ea"/>
              </a:rPr>
              <a:t>；</a:t>
            </a:r>
          </a:p>
          <a:p>
            <a:pPr>
              <a:lnSpc>
                <a:spcPct val="160000"/>
              </a:lnSpc>
            </a:pPr>
            <a:r>
              <a:rPr lang="zh-CN" altLang="en-US" sz="4000" b="1">
                <a:latin typeface="黑体" panose="02010609060101010101" pitchFamily="2" charset="-122"/>
                <a:ea typeface="黑体" panose="02010609060101010101" pitchFamily="2" charset="-122"/>
                <a:sym typeface="+mn-ea"/>
              </a:rPr>
              <a:t>直栏横</a:t>
            </a:r>
            <a:r>
              <a:rPr lang="zh-CN" altLang="en-US" sz="4000" b="1">
                <a:solidFill>
                  <a:srgbClr val="FF5050"/>
                </a:solidFill>
                <a:latin typeface="黑体" panose="02010609060101010101" pitchFamily="2" charset="-122"/>
                <a:ea typeface="黑体" panose="02010609060101010101" pitchFamily="2" charset="-122"/>
                <a:sym typeface="+mn-ea"/>
              </a:rPr>
              <a:t>槛</a:t>
            </a:r>
            <a:r>
              <a:rPr lang="zh-CN" altLang="en-US" sz="4000" b="1">
                <a:latin typeface="黑体" panose="02010609060101010101" pitchFamily="2" charset="-122"/>
                <a:ea typeface="黑体" panose="02010609060101010101" pitchFamily="2" charset="-122"/>
                <a:sym typeface="+mn-ea"/>
              </a:rPr>
              <a:t>，            </a:t>
            </a:r>
            <a:r>
              <a:rPr lang="zh-CN" altLang="en-US" sz="4000" b="1" u="sng">
                <a:solidFill>
                  <a:srgbClr val="FF5050"/>
                </a:solidFill>
                <a:latin typeface="黑体" panose="02010609060101010101" pitchFamily="2" charset="-122"/>
                <a:ea typeface="黑体" panose="02010609060101010101" pitchFamily="2" charset="-122"/>
                <a:sym typeface="+mn-ea"/>
              </a:rPr>
              <a:t>多于</a:t>
            </a:r>
            <a:r>
              <a:rPr lang="zh-CN" altLang="en-US" sz="4000" b="1" u="sng">
                <a:latin typeface="黑体" panose="02010609060101010101" pitchFamily="2" charset="-122"/>
                <a:ea typeface="黑体" panose="02010609060101010101" pitchFamily="2" charset="-122"/>
                <a:sym typeface="+mn-ea"/>
              </a:rPr>
              <a:t>九土之城郭</a:t>
            </a:r>
            <a:r>
              <a:rPr lang="zh-CN" altLang="en-US" sz="4000" b="1">
                <a:latin typeface="黑体" panose="02010609060101010101" pitchFamily="2" charset="-122"/>
                <a:ea typeface="黑体" panose="02010609060101010101" pitchFamily="2" charset="-122"/>
                <a:sym typeface="+mn-ea"/>
              </a:rPr>
              <a:t>；</a:t>
            </a:r>
          </a:p>
          <a:p>
            <a:pPr>
              <a:lnSpc>
                <a:spcPct val="160000"/>
              </a:lnSpc>
            </a:pPr>
            <a:r>
              <a:rPr lang="zh-CN" altLang="en-US" sz="4000" b="1">
                <a:latin typeface="黑体" panose="02010609060101010101" pitchFamily="2" charset="-122"/>
                <a:ea typeface="黑体" panose="02010609060101010101" pitchFamily="2" charset="-122"/>
                <a:sym typeface="+mn-ea"/>
              </a:rPr>
              <a:t>管弦呕哑，            </a:t>
            </a:r>
            <a:r>
              <a:rPr lang="zh-CN" altLang="en-US" sz="4000" b="1" u="sng">
                <a:solidFill>
                  <a:srgbClr val="FF5050"/>
                </a:solidFill>
                <a:latin typeface="黑体" panose="02010609060101010101" pitchFamily="2" charset="-122"/>
                <a:ea typeface="黑体" panose="02010609060101010101" pitchFamily="2" charset="-122"/>
                <a:sym typeface="+mn-ea"/>
              </a:rPr>
              <a:t>多于</a:t>
            </a:r>
            <a:r>
              <a:rPr lang="zh-CN" altLang="en-US" sz="4000" b="1" u="sng">
                <a:latin typeface="黑体" panose="02010609060101010101" pitchFamily="2" charset="-122"/>
                <a:ea typeface="黑体" panose="02010609060101010101" pitchFamily="2" charset="-122"/>
                <a:sym typeface="+mn-ea"/>
              </a:rPr>
              <a:t>市人之言语</a:t>
            </a:r>
            <a:r>
              <a:rPr lang="zh-CN" altLang="en-US" sz="4000" b="1">
                <a:latin typeface="黑体" panose="02010609060101010101" pitchFamily="2" charset="-122"/>
                <a:ea typeface="黑体" panose="02010609060101010101" pitchFamily="2" charset="-122"/>
                <a:sym typeface="+mn-ea"/>
              </a:rPr>
              <a:t>。</a:t>
            </a:r>
            <a:endParaRPr lang="zh-CN" altLang="en-US" sz="4000"/>
          </a:p>
        </p:txBody>
      </p:sp>
      <p:sp>
        <p:nvSpPr>
          <p:cNvPr id="6" name="椭圆形标注 37897"/>
          <p:cNvSpPr/>
          <p:nvPr>
            <p:custDataLst>
              <p:tags r:id="rId3"/>
            </p:custDataLst>
          </p:nvPr>
        </p:nvSpPr>
        <p:spPr>
          <a:xfrm>
            <a:off x="173990" y="935990"/>
            <a:ext cx="465455" cy="430530"/>
          </a:xfrm>
          <a:prstGeom prst="rect">
            <a:avLst/>
          </a:prstGeom>
          <a:noFill/>
          <a:ln w="9525">
            <a:noFill/>
          </a:ln>
        </p:spPr>
        <p:txBody>
          <a:bodyPr wrap="square" lIns="0" tIns="0" rIns="0" bIns="0">
            <a:spAutoFit/>
          </a:bodyPr>
          <a:lstStyle/>
          <a:p>
            <a:pPr algn="ctr" eaLnBrk="1" hangingPunct="1">
              <a:buFont typeface="Arial" panose="020B0604020202020204" pitchFamily="34" charset="0"/>
            </a:pPr>
            <a:r>
              <a:rPr lang="zh-CN" altLang="en-US" sz="2800" b="1">
                <a:latin typeface="Times New Roman" panose="02020603050405020304" pitchFamily="18" charset="0"/>
              </a:rPr>
              <a:t>让</a:t>
            </a:r>
            <a:endParaRPr lang="zh-CN" altLang="en-US" sz="2800" b="1">
              <a:latin typeface="Times New Roman" panose="02020603050405020304" pitchFamily="18" charset="0"/>
              <a:ea typeface="楷体" panose="02010609060101010101" charset="-122"/>
            </a:endParaRPr>
          </a:p>
        </p:txBody>
      </p:sp>
      <p:sp>
        <p:nvSpPr>
          <p:cNvPr id="37899" name="圆角矩形标注 37898"/>
          <p:cNvSpPr/>
          <p:nvPr>
            <p:custDataLst>
              <p:tags r:id="rId4"/>
            </p:custDataLst>
          </p:nvPr>
        </p:nvSpPr>
        <p:spPr>
          <a:xfrm>
            <a:off x="639445" y="935990"/>
            <a:ext cx="895350" cy="430530"/>
          </a:xfrm>
          <a:prstGeom prst="rect">
            <a:avLst/>
          </a:prstGeom>
          <a:noFill/>
          <a:ln w="9525">
            <a:noFill/>
          </a:ln>
        </p:spPr>
        <p:txBody>
          <a:bodyPr wrap="square" lIns="0" tIns="0" rIns="0" bIns="0">
            <a:spAutoFit/>
          </a:bodyPr>
          <a:lstStyle/>
          <a:p>
            <a:pPr algn="ctr" eaLnBrk="1" hangingPunct="1">
              <a:buFont typeface="Arial" panose="020B0604020202020204" pitchFamily="34" charset="0"/>
            </a:pPr>
            <a:r>
              <a:rPr lang="zh-CN" altLang="en-US" sz="2800" b="1">
                <a:latin typeface="Times New Roman" panose="02020603050405020304" pitchFamily="18" charset="0"/>
              </a:rPr>
              <a:t>支撑</a:t>
            </a:r>
            <a:endParaRPr lang="zh-CN" altLang="en-US" sz="2400" b="1">
              <a:latin typeface="楷体" panose="02010609060101010101" charset="-122"/>
              <a:ea typeface="楷体" panose="02010609060101010101" charset="-122"/>
            </a:endParaRPr>
          </a:p>
        </p:txBody>
      </p:sp>
      <p:sp>
        <p:nvSpPr>
          <p:cNvPr id="7" name="圆角矩形标注 37898"/>
          <p:cNvSpPr/>
          <p:nvPr>
            <p:custDataLst>
              <p:tags r:id="rId5"/>
            </p:custDataLst>
          </p:nvPr>
        </p:nvSpPr>
        <p:spPr>
          <a:xfrm>
            <a:off x="6338570" y="935990"/>
            <a:ext cx="532130" cy="430530"/>
          </a:xfrm>
          <a:prstGeom prst="rect">
            <a:avLst/>
          </a:prstGeom>
          <a:noFill/>
          <a:ln w="9525">
            <a:noFill/>
          </a:ln>
        </p:spPr>
        <p:txBody>
          <a:bodyPr wrap="square" lIns="0" tIns="0" rIns="0" bIns="0">
            <a:spAutoFit/>
          </a:bodyPr>
          <a:lstStyle/>
          <a:p>
            <a:pPr algn="ctr" eaLnBrk="1" hangingPunct="1">
              <a:buFont typeface="Arial" panose="020B0604020202020204" pitchFamily="34" charset="0"/>
            </a:pPr>
            <a:r>
              <a:rPr lang="zh-CN" altLang="en-US" sz="2800" b="1">
                <a:latin typeface="Times New Roman" panose="02020603050405020304" pitchFamily="18" charset="0"/>
              </a:rPr>
              <a:t>比</a:t>
            </a:r>
            <a:endParaRPr lang="zh-CN" altLang="en-US" sz="2400" b="1">
              <a:latin typeface="楷体" panose="02010609060101010101" charset="-122"/>
              <a:ea typeface="楷体" panose="02010609060101010101" charset="-122"/>
            </a:endParaRPr>
          </a:p>
        </p:txBody>
      </p:sp>
      <p:sp>
        <p:nvSpPr>
          <p:cNvPr id="9" name="矩形 8"/>
          <p:cNvSpPr/>
          <p:nvPr>
            <p:custDataLst>
              <p:tags r:id="rId6"/>
            </p:custDataLst>
          </p:nvPr>
        </p:nvSpPr>
        <p:spPr>
          <a:xfrm>
            <a:off x="1181100" y="2800350"/>
            <a:ext cx="1997075" cy="521970"/>
          </a:xfrm>
          <a:prstGeom prst="rect">
            <a:avLst/>
          </a:prstGeom>
        </p:spPr>
        <p:txBody>
          <a:bodyPr wrap="square">
            <a:spAutoFit/>
          </a:bodyPr>
          <a:lstStyle/>
          <a:p>
            <a:r>
              <a:rPr lang="zh-CN" altLang="en-US" sz="2800" b="1">
                <a:latin typeface="Times New Roman" panose="02020603050405020304" pitchFamily="18" charset="0"/>
              </a:rPr>
              <a:t>突出的钉头</a:t>
            </a:r>
            <a:endParaRPr lang="zh-CN" altLang="en-US"/>
          </a:p>
        </p:txBody>
      </p:sp>
      <p:sp>
        <p:nvSpPr>
          <p:cNvPr id="37900" name="圆角矩形标注 37899"/>
          <p:cNvSpPr/>
          <p:nvPr>
            <p:custDataLst>
              <p:tags r:id="rId7"/>
            </p:custDataLst>
          </p:nvPr>
        </p:nvSpPr>
        <p:spPr>
          <a:xfrm>
            <a:off x="7419499" y="2800350"/>
            <a:ext cx="715010" cy="430530"/>
          </a:xfrm>
          <a:prstGeom prst="rect">
            <a:avLst/>
          </a:prstGeom>
          <a:noFill/>
          <a:ln w="9525">
            <a:noFill/>
          </a:ln>
        </p:spPr>
        <p:txBody>
          <a:bodyPr wrap="none" lIns="0" tIns="0" rIns="0" bIns="0">
            <a:spAutoFit/>
          </a:bodyPr>
          <a:lstStyle/>
          <a:p>
            <a:pPr algn="ctr" eaLnBrk="1" hangingPunct="1">
              <a:buFont typeface="Arial" panose="020B0604020202020204" pitchFamily="34" charset="0"/>
            </a:pPr>
            <a:r>
              <a:rPr lang="zh-CN" altLang="en-US" sz="2800" b="1">
                <a:latin typeface="Times New Roman" panose="02020603050405020304" pitchFamily="18" charset="0"/>
              </a:rPr>
              <a:t>谷仓</a:t>
            </a:r>
            <a:endParaRPr lang="zh-CN" altLang="en-US" sz="2800" b="1">
              <a:latin typeface="楷体" panose="02010609060101010101" charset="-122"/>
              <a:ea typeface="楷体" panose="02010609060101010101" charset="-122"/>
            </a:endParaRPr>
          </a:p>
        </p:txBody>
      </p:sp>
      <p:sp>
        <p:nvSpPr>
          <p:cNvPr id="8" name="圆角矩形标注 37899"/>
          <p:cNvSpPr/>
          <p:nvPr>
            <p:custDataLst>
              <p:tags r:id="rId8"/>
            </p:custDataLst>
          </p:nvPr>
        </p:nvSpPr>
        <p:spPr>
          <a:xfrm>
            <a:off x="1720374" y="4827270"/>
            <a:ext cx="715010" cy="430530"/>
          </a:xfrm>
          <a:prstGeom prst="rect">
            <a:avLst/>
          </a:prstGeom>
          <a:noFill/>
          <a:ln w="9525">
            <a:noFill/>
          </a:ln>
        </p:spPr>
        <p:txBody>
          <a:bodyPr wrap="none" lIns="0" tIns="0" rIns="0" bIns="0">
            <a:spAutoFit/>
          </a:bodyPr>
          <a:lstStyle/>
          <a:p>
            <a:pPr algn="ctr" eaLnBrk="1" hangingPunct="1">
              <a:buFont typeface="Arial" panose="020B0604020202020204" pitchFamily="34" charset="0"/>
            </a:pPr>
            <a:r>
              <a:rPr lang="zh-CN" altLang="en-US" sz="2800" b="1">
                <a:latin typeface="Times New Roman" panose="02020603050405020304" pitchFamily="18" charset="0"/>
              </a:rPr>
              <a:t>栏杆</a:t>
            </a:r>
            <a:endParaRPr lang="zh-CN" altLang="en-US" sz="2800" b="1">
              <a:latin typeface="楷体" panose="02010609060101010101" charset="-122"/>
              <a:ea typeface="楷体" panose="02010609060101010101" charset="-122"/>
            </a:endParaRPr>
          </a:p>
        </p:txBody>
      </p:sp>
      <p:sp>
        <p:nvSpPr>
          <p:cNvPr id="240649" name="文本框 240648"/>
          <p:cNvSpPr txBox="1"/>
          <p:nvPr>
            <p:custDataLst>
              <p:tags r:id="rId9"/>
            </p:custDataLst>
          </p:nvPr>
        </p:nvSpPr>
        <p:spPr>
          <a:xfrm>
            <a:off x="3178175" y="1157605"/>
            <a:ext cx="2214245" cy="1263650"/>
          </a:xfrm>
          <a:prstGeom prst="rect">
            <a:avLst/>
          </a:prstGeom>
          <a:solidFill>
            <a:srgbClr val="00FFFF"/>
          </a:solidFill>
          <a:ln w="19050">
            <a:noFill/>
          </a:ln>
          <a:effectLst>
            <a:outerShdw dist="35921" dir="2699999" algn="ctr" rotWithShape="0">
              <a:srgbClr val="990000"/>
            </a:outerShdw>
          </a:effectLst>
        </p:spPr>
        <p:txBody>
          <a:bodyPr vert="eaVert" wrap="square" anchor="t">
            <a:spAutoFit/>
          </a:bodyPr>
          <a:lstStyle/>
          <a:p>
            <a:pPr algn="ctr">
              <a:spcBef>
                <a:spcPct val="50000"/>
              </a:spcBef>
            </a:pPr>
            <a:r>
              <a:rPr lang="zh-CN" altLang="en-US" sz="4400" b="1">
                <a:latin typeface="Times New Roman" panose="02020603050405020304" pitchFamily="18" charset="0"/>
                <a:ea typeface="黑体" panose="02010609060101010101" pitchFamily="2" charset="-122"/>
              </a:rPr>
              <a:t>排比对比夸张</a:t>
            </a:r>
          </a:p>
        </p:txBody>
      </p:sp>
      <p:sp>
        <p:nvSpPr>
          <p:cNvPr id="240644" name="矩形 240643"/>
          <p:cNvSpPr/>
          <p:nvPr>
            <p:custDataLst>
              <p:tags r:id="rId10"/>
            </p:custDataLst>
          </p:nvPr>
        </p:nvSpPr>
        <p:spPr>
          <a:xfrm rot="5400000">
            <a:off x="3010535" y="3848100"/>
            <a:ext cx="457200" cy="914400"/>
          </a:xfrm>
          <a:prstGeom prst="rect">
            <a:avLst/>
          </a:prstGeom>
        </p:spPr>
        <p:txBody>
          <a:bodyPr vert="eaVert" wrap="none" fromWordArt="1">
            <a:prstTxWarp prst="textPlain">
              <a:avLst>
                <a:gd name="adj" fmla="val 50000"/>
              </a:avLst>
            </a:prstTxWarp>
            <a:normAutofit fontScale="57500" lnSpcReduction="10000"/>
          </a:bodyPr>
          <a:lstStyle/>
          <a:p>
            <a:pPr algn="ctr"/>
            <a:r>
              <a:rPr lang="zh-CN" altLang="en-US" sz="3600">
                <a:ln w="9525" cap="flat" cmpd="sng">
                  <a:solidFill>
                    <a:srgbClr val="000000"/>
                  </a:solidFill>
                  <a:prstDash val="solid"/>
                  <a:round/>
                  <a:headEnd type="none" w="med" len="med"/>
                  <a:tailEnd type="none" w="med" len="med"/>
                </a:ln>
                <a:solidFill>
                  <a:srgbClr val="000000"/>
                </a:solidFill>
                <a:latin typeface="华文新魏" panose="02010800040101010101" charset="-122"/>
                <a:ea typeface="华文新魏" panose="02010800040101010101" charset="-122"/>
              </a:rPr>
              <a:t>秦</a:t>
            </a:r>
          </a:p>
        </p:txBody>
      </p:sp>
      <p:sp>
        <p:nvSpPr>
          <p:cNvPr id="240645" name="矩形 240644"/>
          <p:cNvSpPr/>
          <p:nvPr>
            <p:custDataLst>
              <p:tags r:id="rId11"/>
            </p:custDataLst>
          </p:nvPr>
        </p:nvSpPr>
        <p:spPr>
          <a:xfrm rot="5400000">
            <a:off x="5102543" y="3962083"/>
            <a:ext cx="685800" cy="685800"/>
          </a:xfrm>
          <a:prstGeom prst="rect">
            <a:avLst/>
          </a:prstGeom>
        </p:spPr>
        <p:txBody>
          <a:bodyPr vert="eaVert" wrap="none" fromWordArt="1">
            <a:prstTxWarp prst="textPlain">
              <a:avLst>
                <a:gd name="adj" fmla="val 50000"/>
              </a:avLst>
            </a:prstTxWarp>
            <a:normAutofit fontScale="67500" lnSpcReduction="10000"/>
          </a:bodyPr>
          <a:lstStyle/>
          <a:p>
            <a:pPr algn="ctr"/>
            <a:r>
              <a:rPr lang="zh-CN" altLang="en-US" sz="5400">
                <a:ln w="9525" cap="flat" cmpd="sng">
                  <a:solidFill>
                    <a:srgbClr val="000000"/>
                  </a:solidFill>
                  <a:prstDash val="solid"/>
                  <a:round/>
                  <a:headEnd type="none" w="med" len="med"/>
                  <a:tailEnd type="none" w="med" len="med"/>
                </a:ln>
                <a:solidFill>
                  <a:srgbClr val="000000"/>
                </a:solidFill>
                <a:latin typeface="华文新魏" panose="02010800040101010101" charset="-122"/>
                <a:ea typeface="华文新魏" panose="02010800040101010101" charset="-122"/>
              </a:rPr>
              <a:t>民</a:t>
            </a:r>
          </a:p>
        </p:txBody>
      </p:sp>
      <p:sp>
        <p:nvSpPr>
          <p:cNvPr id="240646" name="矩形 240645"/>
          <p:cNvSpPr/>
          <p:nvPr>
            <p:custDataLst>
              <p:tags r:id="rId12"/>
            </p:custDataLst>
          </p:nvPr>
        </p:nvSpPr>
        <p:spPr>
          <a:xfrm rot="5400000">
            <a:off x="3021330" y="4791075"/>
            <a:ext cx="457200" cy="936625"/>
          </a:xfrm>
          <a:prstGeom prst="rect">
            <a:avLst/>
          </a:prstGeom>
        </p:spPr>
        <p:txBody>
          <a:bodyPr vert="eaVert" wrap="none" fromWordArt="1">
            <a:prstTxWarp prst="textPlain">
              <a:avLst>
                <a:gd name="adj" fmla="val 50000"/>
              </a:avLst>
            </a:prstTxWarp>
            <a:normAutofit fontScale="57500" lnSpcReduction="10000"/>
          </a:bodyPr>
          <a:lstStyle/>
          <a:p>
            <a:pPr algn="ctr"/>
            <a:r>
              <a:rPr lang="zh-CN" altLang="en-US" sz="3600">
                <a:ln w="9525" cap="flat" cmpd="sng">
                  <a:solidFill>
                    <a:srgbClr val="000000"/>
                  </a:solidFill>
                  <a:prstDash val="solid"/>
                  <a:round/>
                  <a:headEnd type="none" w="med" len="med"/>
                  <a:tailEnd type="none" w="med" len="med"/>
                </a:ln>
                <a:solidFill>
                  <a:srgbClr val="000000"/>
                </a:solidFill>
                <a:latin typeface="宋体" panose="02010600030101010101" pitchFamily="2" charset="-122"/>
                <a:ea typeface="宋体" panose="02010600030101010101" pitchFamily="2" charset="-122"/>
              </a:rPr>
              <a:t>乐</a:t>
            </a:r>
          </a:p>
        </p:txBody>
      </p:sp>
      <p:sp>
        <p:nvSpPr>
          <p:cNvPr id="240647" name="矩形 240646"/>
          <p:cNvSpPr/>
          <p:nvPr>
            <p:custDataLst>
              <p:tags r:id="rId13"/>
            </p:custDataLst>
          </p:nvPr>
        </p:nvSpPr>
        <p:spPr>
          <a:xfrm rot="5400000">
            <a:off x="5216843" y="4802188"/>
            <a:ext cx="457200" cy="914400"/>
          </a:xfrm>
          <a:prstGeom prst="rect">
            <a:avLst/>
          </a:prstGeom>
        </p:spPr>
        <p:txBody>
          <a:bodyPr vert="eaVert" wrap="none" fromWordArt="1">
            <a:prstTxWarp prst="textPlain">
              <a:avLst>
                <a:gd name="adj" fmla="val 50000"/>
              </a:avLst>
            </a:prstTxWarp>
            <a:normAutofit fontScale="57500" lnSpcReduction="10000"/>
          </a:bodyPr>
          <a:lstStyle/>
          <a:p>
            <a:pPr algn="ctr"/>
            <a:r>
              <a:rPr lang="zh-CN" altLang="en-US" sz="3600">
                <a:ln w="9525" cap="flat" cmpd="sng">
                  <a:solidFill>
                    <a:srgbClr val="000000"/>
                  </a:solidFill>
                  <a:prstDash val="solid"/>
                  <a:round/>
                  <a:headEnd type="none" w="med" len="med"/>
                  <a:tailEnd type="none" w="med" len="med"/>
                </a:ln>
                <a:solidFill>
                  <a:srgbClr val="000000"/>
                </a:solidFill>
                <a:latin typeface="宋体" panose="02010600030101010101" pitchFamily="2" charset="-122"/>
                <a:ea typeface="宋体" panose="02010600030101010101" pitchFamily="2" charset="-122"/>
              </a:rPr>
              <a:t>苦</a:t>
            </a:r>
          </a:p>
        </p:txBody>
      </p:sp>
      <p:sp>
        <p:nvSpPr>
          <p:cNvPr id="240648" name="文本框 240647"/>
          <p:cNvSpPr txBox="1"/>
          <p:nvPr>
            <p:custDataLst>
              <p:tags r:id="rId14"/>
            </p:custDataLst>
          </p:nvPr>
        </p:nvSpPr>
        <p:spPr>
          <a:xfrm>
            <a:off x="2620010" y="3230880"/>
            <a:ext cx="3168650" cy="641350"/>
          </a:xfrm>
          <a:prstGeom prst="rect">
            <a:avLst/>
          </a:prstGeom>
          <a:solidFill>
            <a:srgbClr val="66FF33"/>
          </a:solidFill>
          <a:ln w="19050">
            <a:noFill/>
          </a:ln>
          <a:effectLst>
            <a:outerShdw dist="35921" dir="2699999" algn="ctr" rotWithShape="0">
              <a:srgbClr val="990000"/>
            </a:outerShdw>
          </a:effectLst>
        </p:spPr>
        <p:txBody>
          <a:bodyPr anchor="t">
            <a:spAutoFit/>
          </a:bodyPr>
          <a:lstStyle/>
          <a:p>
            <a:pPr algn="ctr">
              <a:spcBef>
                <a:spcPct val="50000"/>
              </a:spcBef>
            </a:pPr>
            <a:r>
              <a:rPr lang="zh-CN" altLang="en-US" sz="3600" b="1">
                <a:latin typeface="Times New Roman" panose="02020603050405020304" pitchFamily="18" charset="0"/>
                <a:ea typeface="黑体" panose="02010609060101010101" pitchFamily="2" charset="-122"/>
              </a:rPr>
              <a:t>剥削与被剥削</a:t>
            </a:r>
          </a:p>
        </p:txBody>
      </p:sp>
      <p:sp>
        <p:nvSpPr>
          <p:cNvPr id="25" name="文本框 24"/>
          <p:cNvSpPr txBox="1"/>
          <p:nvPr>
            <p:custDataLst>
              <p:tags r:id="rId15"/>
            </p:custDataLst>
          </p:nvPr>
        </p:nvSpPr>
        <p:spPr>
          <a:xfrm>
            <a:off x="20320" y="6152515"/>
            <a:ext cx="12169775" cy="706755"/>
          </a:xfrm>
          <a:prstGeom prst="rect">
            <a:avLst/>
          </a:prstGeom>
          <a:solidFill>
            <a:srgbClr val="FF0000"/>
          </a:solidFill>
        </p:spPr>
        <p:txBody>
          <a:bodyPr wrap="square" rtlCol="0">
            <a:spAutoFit/>
          </a:bodyPr>
          <a:lstStyle/>
          <a:p>
            <a:pPr algn="ctr"/>
            <a:r>
              <a:rPr lang="zh-CN" altLang="en-US" sz="4000">
                <a:solidFill>
                  <a:schemeClr val="bg1"/>
                </a:solidFill>
              </a:rPr>
              <a:t>描写了阿房宫构件之多，秦乐民苦。</a:t>
            </a:r>
          </a:p>
        </p:txBody>
      </p:sp>
      <p:sp>
        <p:nvSpPr>
          <p:cNvPr id="11" name="椭圆形标注 10"/>
          <p:cNvSpPr/>
          <p:nvPr>
            <p:custDataLst>
              <p:tags r:id="rId16"/>
            </p:custDataLst>
          </p:nvPr>
        </p:nvSpPr>
        <p:spPr>
          <a:xfrm>
            <a:off x="9304020" y="1157605"/>
            <a:ext cx="2886075" cy="1695450"/>
          </a:xfrm>
          <a:prstGeom prst="wedgeEllipseCallout">
            <a:avLst>
              <a:gd name="adj1" fmla="val -36732"/>
              <a:gd name="adj2" fmla="val 7183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10000"/>
              </a:lnSpc>
            </a:pPr>
            <a:r>
              <a:rPr lang="zh-CN" altLang="en-US" sz="3600"/>
              <a:t>特殊句式：</a:t>
            </a:r>
          </a:p>
          <a:p>
            <a:pPr algn="l">
              <a:lnSpc>
                <a:spcPct val="110000"/>
              </a:lnSpc>
            </a:pPr>
            <a:r>
              <a:rPr lang="zh-CN" altLang="en-US" sz="3600"/>
              <a:t>状语后置</a:t>
            </a: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789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7900"/>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afterGroup">
                            <p:stCondLst>
                              <p:cond delay="0"/>
                            </p:stCondLst>
                            <p:childTnLst>
                              <p:par>
                                <p:cTn id="31" presetID="53" presetClass="entr" presetSubtype="0" fill="hold" grpId="0" nodeType="clickEffect">
                                  <p:stCondLst>
                                    <p:cond delay="0"/>
                                  </p:stCondLst>
                                  <p:childTnLst>
                                    <p:set>
                                      <p:cBhvr>
                                        <p:cTn id="32" dur="1" fill="hold">
                                          <p:stCondLst>
                                            <p:cond delay="0"/>
                                          </p:stCondLst>
                                        </p:cTn>
                                        <p:tgtEl>
                                          <p:spTgt spid="240649"/>
                                        </p:tgtEl>
                                        <p:attrNameLst>
                                          <p:attrName>style.visibility</p:attrName>
                                        </p:attrNameLst>
                                      </p:cBhvr>
                                      <p:to>
                                        <p:strVal val="visible"/>
                                      </p:to>
                                    </p:set>
                                    <p:anim calcmode="lin" valueType="num">
                                      <p:cBhvr>
                                        <p:cTn id="33" dur="500" fill="hold"/>
                                        <p:tgtEl>
                                          <p:spTgt spid="240649"/>
                                        </p:tgtEl>
                                        <p:attrNameLst>
                                          <p:attrName>ppt_w</p:attrName>
                                        </p:attrNameLst>
                                      </p:cBhvr>
                                      <p:tavLst>
                                        <p:tav tm="0">
                                          <p:val>
                                            <p:fltVal val="0"/>
                                          </p:val>
                                        </p:tav>
                                        <p:tav tm="100000">
                                          <p:val>
                                            <p:strVal val="#ppt_w"/>
                                          </p:val>
                                        </p:tav>
                                      </p:tavLst>
                                    </p:anim>
                                    <p:anim calcmode="lin" valueType="num">
                                      <p:cBhvr>
                                        <p:cTn id="34" dur="500" fill="hold"/>
                                        <p:tgtEl>
                                          <p:spTgt spid="240649"/>
                                        </p:tgtEl>
                                        <p:attrNameLst>
                                          <p:attrName>ppt_h</p:attrName>
                                        </p:attrNameLst>
                                      </p:cBhvr>
                                      <p:tavLst>
                                        <p:tav tm="0">
                                          <p:val>
                                            <p:fltVal val="0"/>
                                          </p:val>
                                        </p:tav>
                                        <p:tav tm="100000">
                                          <p:val>
                                            <p:strVal val="#ppt_h"/>
                                          </p:val>
                                        </p:tav>
                                      </p:tavLst>
                                    </p:anim>
                                    <p:animEffect transition="in" filter="fade">
                                      <p:cBhvr>
                                        <p:cTn id="35" dur="500"/>
                                        <p:tgtEl>
                                          <p:spTgt spid="240649"/>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35" presetClass="entr" presetSubtype="0" fill="hold" nodeType="clickEffect">
                                  <p:stCondLst>
                                    <p:cond delay="0"/>
                                  </p:stCondLst>
                                  <p:childTnLst>
                                    <p:set>
                                      <p:cBhvr>
                                        <p:cTn id="39" dur="1" fill="hold">
                                          <p:stCondLst>
                                            <p:cond delay="0"/>
                                          </p:stCondLst>
                                        </p:cTn>
                                        <p:tgtEl>
                                          <p:spTgt spid="240644"/>
                                        </p:tgtEl>
                                        <p:attrNameLst>
                                          <p:attrName>style.visibility</p:attrName>
                                        </p:attrNameLst>
                                      </p:cBhvr>
                                      <p:to>
                                        <p:strVal val="visible"/>
                                      </p:to>
                                    </p:set>
                                    <p:animEffect transition="in" filter="fade">
                                      <p:cBhvr>
                                        <p:cTn id="40" dur="2000"/>
                                        <p:tgtEl>
                                          <p:spTgt spid="240644"/>
                                        </p:tgtEl>
                                      </p:cBhvr>
                                    </p:animEffect>
                                    <p:anim calcmode="lin" valueType="num">
                                      <p:cBhvr>
                                        <p:cTn id="41" dur="2000" fill="hold"/>
                                        <p:tgtEl>
                                          <p:spTgt spid="240644"/>
                                        </p:tgtEl>
                                        <p:attrNameLst>
                                          <p:attrName>style.rotation</p:attrName>
                                        </p:attrNameLst>
                                      </p:cBhvr>
                                      <p:tavLst>
                                        <p:tav tm="0">
                                          <p:val>
                                            <p:fltVal val="720"/>
                                          </p:val>
                                        </p:tav>
                                        <p:tav tm="100000">
                                          <p:val>
                                            <p:fltVal val="0"/>
                                          </p:val>
                                        </p:tav>
                                      </p:tavLst>
                                    </p:anim>
                                    <p:anim calcmode="lin" valueType="num">
                                      <p:cBhvr>
                                        <p:cTn id="42" dur="2000" fill="hold"/>
                                        <p:tgtEl>
                                          <p:spTgt spid="240644"/>
                                        </p:tgtEl>
                                        <p:attrNameLst>
                                          <p:attrName>ppt_h</p:attrName>
                                        </p:attrNameLst>
                                      </p:cBhvr>
                                      <p:tavLst>
                                        <p:tav tm="0">
                                          <p:val>
                                            <p:fltVal val="0"/>
                                          </p:val>
                                        </p:tav>
                                        <p:tav tm="100000">
                                          <p:val>
                                            <p:strVal val="#ppt_h"/>
                                          </p:val>
                                        </p:tav>
                                      </p:tavLst>
                                    </p:anim>
                                    <p:anim calcmode="lin" valueType="num">
                                      <p:cBhvr>
                                        <p:cTn id="43" dur="2000" fill="hold"/>
                                        <p:tgtEl>
                                          <p:spTgt spid="240644"/>
                                        </p:tgtEl>
                                        <p:attrNameLst>
                                          <p:attrName>ppt_w</p:attrName>
                                        </p:attrNameLst>
                                      </p:cBhvr>
                                      <p:tavLst>
                                        <p:tav tm="0">
                                          <p:val>
                                            <p:fltVal val="0"/>
                                          </p:val>
                                        </p:tav>
                                        <p:tav tm="100000">
                                          <p:val>
                                            <p:strVal val="#ppt_w"/>
                                          </p:val>
                                        </p:tav>
                                      </p:tavLst>
                                    </p:anim>
                                  </p:childTnLst>
                                </p:cTn>
                              </p:par>
                            </p:childTnLst>
                          </p:cTn>
                        </p:par>
                      </p:childTnLst>
                    </p:cTn>
                  </p:par>
                  <p:par>
                    <p:cTn id="44" fill="hold" nodeType="clickPar">
                      <p:stCondLst>
                        <p:cond delay="indefinite"/>
                      </p:stCondLst>
                      <p:childTnLst>
                        <p:par>
                          <p:cTn id="45" fill="hold" nodeType="afterGroup">
                            <p:stCondLst>
                              <p:cond delay="0"/>
                            </p:stCondLst>
                            <p:childTnLst>
                              <p:par>
                                <p:cTn id="46" presetID="35" presetClass="entr" presetSubtype="0" fill="hold" nodeType="clickEffect">
                                  <p:stCondLst>
                                    <p:cond delay="0"/>
                                  </p:stCondLst>
                                  <p:childTnLst>
                                    <p:set>
                                      <p:cBhvr>
                                        <p:cTn id="47" dur="1" fill="hold">
                                          <p:stCondLst>
                                            <p:cond delay="0"/>
                                          </p:stCondLst>
                                        </p:cTn>
                                        <p:tgtEl>
                                          <p:spTgt spid="240645"/>
                                        </p:tgtEl>
                                        <p:attrNameLst>
                                          <p:attrName>style.visibility</p:attrName>
                                        </p:attrNameLst>
                                      </p:cBhvr>
                                      <p:to>
                                        <p:strVal val="visible"/>
                                      </p:to>
                                    </p:set>
                                    <p:animEffect transition="in" filter="fade">
                                      <p:cBhvr>
                                        <p:cTn id="48" dur="2000"/>
                                        <p:tgtEl>
                                          <p:spTgt spid="240645"/>
                                        </p:tgtEl>
                                      </p:cBhvr>
                                    </p:animEffect>
                                    <p:anim calcmode="lin" valueType="num">
                                      <p:cBhvr>
                                        <p:cTn id="49" dur="2000" fill="hold"/>
                                        <p:tgtEl>
                                          <p:spTgt spid="240645"/>
                                        </p:tgtEl>
                                        <p:attrNameLst>
                                          <p:attrName>style.rotation</p:attrName>
                                        </p:attrNameLst>
                                      </p:cBhvr>
                                      <p:tavLst>
                                        <p:tav tm="0">
                                          <p:val>
                                            <p:fltVal val="720"/>
                                          </p:val>
                                        </p:tav>
                                        <p:tav tm="100000">
                                          <p:val>
                                            <p:fltVal val="0"/>
                                          </p:val>
                                        </p:tav>
                                      </p:tavLst>
                                    </p:anim>
                                    <p:anim calcmode="lin" valueType="num">
                                      <p:cBhvr>
                                        <p:cTn id="50" dur="2000" fill="hold"/>
                                        <p:tgtEl>
                                          <p:spTgt spid="240645"/>
                                        </p:tgtEl>
                                        <p:attrNameLst>
                                          <p:attrName>ppt_h</p:attrName>
                                        </p:attrNameLst>
                                      </p:cBhvr>
                                      <p:tavLst>
                                        <p:tav tm="0">
                                          <p:val>
                                            <p:fltVal val="0"/>
                                          </p:val>
                                        </p:tav>
                                        <p:tav tm="100000">
                                          <p:val>
                                            <p:strVal val="#ppt_h"/>
                                          </p:val>
                                        </p:tav>
                                      </p:tavLst>
                                    </p:anim>
                                    <p:anim calcmode="lin" valueType="num">
                                      <p:cBhvr>
                                        <p:cTn id="51" dur="2000" fill="hold"/>
                                        <p:tgtEl>
                                          <p:spTgt spid="240645"/>
                                        </p:tgtEl>
                                        <p:attrNameLst>
                                          <p:attrName>ppt_w</p:attrName>
                                        </p:attrNameLst>
                                      </p:cBhvr>
                                      <p:tavLst>
                                        <p:tav tm="0">
                                          <p:val>
                                            <p:fltVal val="0"/>
                                          </p:val>
                                        </p:tav>
                                        <p:tav tm="100000">
                                          <p:val>
                                            <p:strVal val="#ppt_w"/>
                                          </p:val>
                                        </p:tav>
                                      </p:tavLst>
                                    </p:anim>
                                  </p:childTnLst>
                                </p:cTn>
                              </p:par>
                            </p:childTnLst>
                          </p:cTn>
                        </p:par>
                      </p:childTnLst>
                    </p:cTn>
                  </p:par>
                  <p:par>
                    <p:cTn id="52" fill="hold" nodeType="clickPar">
                      <p:stCondLst>
                        <p:cond delay="indefinite"/>
                      </p:stCondLst>
                      <p:childTnLst>
                        <p:par>
                          <p:cTn id="53" fill="hold" nodeType="afterGroup">
                            <p:stCondLst>
                              <p:cond delay="0"/>
                            </p:stCondLst>
                            <p:childTnLst>
                              <p:par>
                                <p:cTn id="54" presetID="35" presetClass="entr" presetSubtype="0" fill="hold" nodeType="clickEffect">
                                  <p:stCondLst>
                                    <p:cond delay="0"/>
                                  </p:stCondLst>
                                  <p:childTnLst>
                                    <p:set>
                                      <p:cBhvr>
                                        <p:cTn id="55" dur="1" fill="hold">
                                          <p:stCondLst>
                                            <p:cond delay="0"/>
                                          </p:stCondLst>
                                        </p:cTn>
                                        <p:tgtEl>
                                          <p:spTgt spid="240646"/>
                                        </p:tgtEl>
                                        <p:attrNameLst>
                                          <p:attrName>style.visibility</p:attrName>
                                        </p:attrNameLst>
                                      </p:cBhvr>
                                      <p:to>
                                        <p:strVal val="visible"/>
                                      </p:to>
                                    </p:set>
                                    <p:animEffect transition="in" filter="fade">
                                      <p:cBhvr>
                                        <p:cTn id="56" dur="2000"/>
                                        <p:tgtEl>
                                          <p:spTgt spid="240646"/>
                                        </p:tgtEl>
                                      </p:cBhvr>
                                    </p:animEffect>
                                    <p:anim calcmode="lin" valueType="num">
                                      <p:cBhvr>
                                        <p:cTn id="57" dur="2000" fill="hold"/>
                                        <p:tgtEl>
                                          <p:spTgt spid="240646"/>
                                        </p:tgtEl>
                                        <p:attrNameLst>
                                          <p:attrName>style.rotation</p:attrName>
                                        </p:attrNameLst>
                                      </p:cBhvr>
                                      <p:tavLst>
                                        <p:tav tm="0">
                                          <p:val>
                                            <p:fltVal val="720"/>
                                          </p:val>
                                        </p:tav>
                                        <p:tav tm="100000">
                                          <p:val>
                                            <p:fltVal val="0"/>
                                          </p:val>
                                        </p:tav>
                                      </p:tavLst>
                                    </p:anim>
                                    <p:anim calcmode="lin" valueType="num">
                                      <p:cBhvr>
                                        <p:cTn id="58" dur="2000" fill="hold"/>
                                        <p:tgtEl>
                                          <p:spTgt spid="240646"/>
                                        </p:tgtEl>
                                        <p:attrNameLst>
                                          <p:attrName>ppt_h</p:attrName>
                                        </p:attrNameLst>
                                      </p:cBhvr>
                                      <p:tavLst>
                                        <p:tav tm="0">
                                          <p:val>
                                            <p:fltVal val="0"/>
                                          </p:val>
                                        </p:tav>
                                        <p:tav tm="100000">
                                          <p:val>
                                            <p:strVal val="#ppt_h"/>
                                          </p:val>
                                        </p:tav>
                                      </p:tavLst>
                                    </p:anim>
                                    <p:anim calcmode="lin" valueType="num">
                                      <p:cBhvr>
                                        <p:cTn id="59" dur="2000" fill="hold"/>
                                        <p:tgtEl>
                                          <p:spTgt spid="240646"/>
                                        </p:tgtEl>
                                        <p:attrNameLst>
                                          <p:attrName>ppt_w</p:attrName>
                                        </p:attrNameLst>
                                      </p:cBhvr>
                                      <p:tavLst>
                                        <p:tav tm="0">
                                          <p:val>
                                            <p:fltVal val="0"/>
                                          </p:val>
                                        </p:tav>
                                        <p:tav tm="100000">
                                          <p:val>
                                            <p:strVal val="#ppt_w"/>
                                          </p:val>
                                        </p:tav>
                                      </p:tavLst>
                                    </p:anim>
                                  </p:childTnLst>
                                </p:cTn>
                              </p:par>
                            </p:childTnLst>
                          </p:cTn>
                        </p:par>
                      </p:childTnLst>
                    </p:cTn>
                  </p:par>
                  <p:par>
                    <p:cTn id="60" fill="hold" nodeType="clickPar">
                      <p:stCondLst>
                        <p:cond delay="indefinite"/>
                      </p:stCondLst>
                      <p:childTnLst>
                        <p:par>
                          <p:cTn id="61" fill="hold" nodeType="afterGroup">
                            <p:stCondLst>
                              <p:cond delay="0"/>
                            </p:stCondLst>
                            <p:childTnLst>
                              <p:par>
                                <p:cTn id="62" presetID="35" presetClass="entr" presetSubtype="0" fill="hold" nodeType="clickEffect">
                                  <p:stCondLst>
                                    <p:cond delay="0"/>
                                  </p:stCondLst>
                                  <p:childTnLst>
                                    <p:set>
                                      <p:cBhvr>
                                        <p:cTn id="63" dur="1" fill="hold">
                                          <p:stCondLst>
                                            <p:cond delay="0"/>
                                          </p:stCondLst>
                                        </p:cTn>
                                        <p:tgtEl>
                                          <p:spTgt spid="240647"/>
                                        </p:tgtEl>
                                        <p:attrNameLst>
                                          <p:attrName>style.visibility</p:attrName>
                                        </p:attrNameLst>
                                      </p:cBhvr>
                                      <p:to>
                                        <p:strVal val="visible"/>
                                      </p:to>
                                    </p:set>
                                    <p:animEffect transition="in" filter="fade">
                                      <p:cBhvr>
                                        <p:cTn id="64" dur="2000"/>
                                        <p:tgtEl>
                                          <p:spTgt spid="240647"/>
                                        </p:tgtEl>
                                      </p:cBhvr>
                                    </p:animEffect>
                                    <p:anim calcmode="lin" valueType="num">
                                      <p:cBhvr>
                                        <p:cTn id="65" dur="2000" fill="hold"/>
                                        <p:tgtEl>
                                          <p:spTgt spid="240647"/>
                                        </p:tgtEl>
                                        <p:attrNameLst>
                                          <p:attrName>style.rotation</p:attrName>
                                        </p:attrNameLst>
                                      </p:cBhvr>
                                      <p:tavLst>
                                        <p:tav tm="0">
                                          <p:val>
                                            <p:fltVal val="720"/>
                                          </p:val>
                                        </p:tav>
                                        <p:tav tm="100000">
                                          <p:val>
                                            <p:fltVal val="0"/>
                                          </p:val>
                                        </p:tav>
                                      </p:tavLst>
                                    </p:anim>
                                    <p:anim calcmode="lin" valueType="num">
                                      <p:cBhvr>
                                        <p:cTn id="66" dur="2000" fill="hold"/>
                                        <p:tgtEl>
                                          <p:spTgt spid="240647"/>
                                        </p:tgtEl>
                                        <p:attrNameLst>
                                          <p:attrName>ppt_h</p:attrName>
                                        </p:attrNameLst>
                                      </p:cBhvr>
                                      <p:tavLst>
                                        <p:tav tm="0">
                                          <p:val>
                                            <p:fltVal val="0"/>
                                          </p:val>
                                        </p:tav>
                                        <p:tav tm="100000">
                                          <p:val>
                                            <p:strVal val="#ppt_h"/>
                                          </p:val>
                                        </p:tav>
                                      </p:tavLst>
                                    </p:anim>
                                    <p:anim calcmode="lin" valueType="num">
                                      <p:cBhvr>
                                        <p:cTn id="67" dur="2000" fill="hold"/>
                                        <p:tgtEl>
                                          <p:spTgt spid="240647"/>
                                        </p:tgtEl>
                                        <p:attrNameLst>
                                          <p:attrName>ppt_w</p:attrName>
                                        </p:attrNameLst>
                                      </p:cBhvr>
                                      <p:tavLst>
                                        <p:tav tm="0">
                                          <p:val>
                                            <p:fltVal val="0"/>
                                          </p:val>
                                        </p:tav>
                                        <p:tav tm="100000">
                                          <p:val>
                                            <p:strVal val="#ppt_w"/>
                                          </p:val>
                                        </p:tav>
                                      </p:tavLst>
                                    </p:anim>
                                  </p:childTnLst>
                                </p:cTn>
                              </p:par>
                            </p:childTnLst>
                          </p:cTn>
                        </p:par>
                      </p:childTnLst>
                    </p:cTn>
                  </p:par>
                  <p:par>
                    <p:cTn id="68" fill="hold" nodeType="clickPar">
                      <p:stCondLst>
                        <p:cond delay="indefinite"/>
                      </p:stCondLst>
                      <p:childTnLst>
                        <p:par>
                          <p:cTn id="69" fill="hold" nodeType="afterGroup">
                            <p:stCondLst>
                              <p:cond delay="0"/>
                            </p:stCondLst>
                            <p:childTnLst>
                              <p:par>
                                <p:cTn id="70" presetID="38" presetClass="entr" presetSubtype="0" accel="50000" fill="hold" grpId="0" nodeType="clickEffect">
                                  <p:stCondLst>
                                    <p:cond delay="0"/>
                                  </p:stCondLst>
                                  <p:iterate type="lt">
                                    <p:tmPct val="50000"/>
                                  </p:iterate>
                                  <p:childTnLst>
                                    <p:set>
                                      <p:cBhvr>
                                        <p:cTn id="71" dur="1" fill="hold">
                                          <p:stCondLst>
                                            <p:cond delay="0"/>
                                          </p:stCondLst>
                                        </p:cTn>
                                        <p:tgtEl>
                                          <p:spTgt spid="240648"/>
                                        </p:tgtEl>
                                        <p:attrNameLst>
                                          <p:attrName>style.visibility</p:attrName>
                                        </p:attrNameLst>
                                      </p:cBhvr>
                                      <p:to>
                                        <p:strVal val="visible"/>
                                      </p:to>
                                    </p:set>
                                    <p:set>
                                      <p:cBhvr>
                                        <p:cTn id="72" dur="455" fill="hold">
                                          <p:stCondLst>
                                            <p:cond delay="0"/>
                                          </p:stCondLst>
                                        </p:cTn>
                                        <p:tgtEl>
                                          <p:spTgt spid="240648"/>
                                        </p:tgtEl>
                                        <p:attrNameLst>
                                          <p:attrName>style.rotation</p:attrName>
                                        </p:attrNameLst>
                                      </p:cBhvr>
                                      <p:to>
                                        <p:strVal val="-45.0"/>
                                      </p:to>
                                    </p:set>
                                    <p:anim calcmode="lin" valueType="num">
                                      <p:cBhvr>
                                        <p:cTn id="73" dur="455" fill="hold">
                                          <p:stCondLst>
                                            <p:cond delay="455"/>
                                          </p:stCondLst>
                                        </p:cTn>
                                        <p:tgtEl>
                                          <p:spTgt spid="240648"/>
                                        </p:tgtEl>
                                        <p:attrNameLst>
                                          <p:attrName>style.rotation</p:attrName>
                                        </p:attrNameLst>
                                      </p:cBhvr>
                                      <p:tavLst>
                                        <p:tav tm="0">
                                          <p:val>
                                            <p:fltVal val="-45"/>
                                          </p:val>
                                        </p:tav>
                                        <p:tav tm="69900">
                                          <p:val>
                                            <p:fltVal val="45"/>
                                          </p:val>
                                        </p:tav>
                                        <p:tav tm="100000">
                                          <p:val>
                                            <p:fltVal val="0"/>
                                          </p:val>
                                        </p:tav>
                                      </p:tavLst>
                                    </p:anim>
                                    <p:anim calcmode="lin" valueType="num">
                                      <p:cBhvr>
                                        <p:cTn id="74" dur="455" fill="hold">
                                          <p:stCondLst>
                                            <p:cond delay="0"/>
                                          </p:stCondLst>
                                        </p:cTn>
                                        <p:tgtEl>
                                          <p:spTgt spid="240648"/>
                                        </p:tgtEl>
                                        <p:attrNameLst>
                                          <p:attrName>ppt_y</p:attrName>
                                        </p:attrNameLst>
                                      </p:cBhvr>
                                      <p:tavLst>
                                        <p:tav tm="0">
                                          <p:val>
                                            <p:strVal val="#ppt_y-1"/>
                                          </p:val>
                                        </p:tav>
                                        <p:tav tm="100000">
                                          <p:val>
                                            <p:strVal val="#ppt_y-(0.354*#ppt_w-0.172*#ppt_h)"/>
                                          </p:val>
                                        </p:tav>
                                      </p:tavLst>
                                    </p:anim>
                                    <p:anim calcmode="lin" valueType="num">
                                      <p:cBhvr>
                                        <p:cTn id="75" dur="156" decel="50000" autoRev="1" fill="hold">
                                          <p:stCondLst>
                                            <p:cond delay="455"/>
                                          </p:stCondLst>
                                        </p:cTn>
                                        <p:tgtEl>
                                          <p:spTgt spid="240648"/>
                                        </p:tgtEl>
                                        <p:attrNameLst>
                                          <p:attrName>ppt_y</p:attrName>
                                        </p:attrNameLst>
                                      </p:cBhvr>
                                      <p:tavLst>
                                        <p:tav tm="0">
                                          <p:val>
                                            <p:strVal val="#ppt_y-(0.354*#ppt_w-0.172*#ppt_h)"/>
                                          </p:val>
                                        </p:tav>
                                        <p:tav tm="100000">
                                          <p:val>
                                            <p:strVal val="#ppt_y-(0.354*#ppt_w-0.172*#ppt_h)-#ppt_h/2"/>
                                          </p:val>
                                        </p:tav>
                                      </p:tavLst>
                                    </p:anim>
                                    <p:anim calcmode="lin" valueType="num">
                                      <p:cBhvr>
                                        <p:cTn id="76" dur="136" fill="hold">
                                          <p:stCondLst>
                                            <p:cond delay="864"/>
                                          </p:stCondLst>
                                        </p:cTn>
                                        <p:tgtEl>
                                          <p:spTgt spid="240648"/>
                                        </p:tgtEl>
                                        <p:attrNameLst>
                                          <p:attrName>ppt_y</p:attrName>
                                        </p:attrNameLst>
                                      </p:cBhvr>
                                      <p:tavLst>
                                        <p:tav tm="0">
                                          <p:val>
                                            <p:strVal val="#ppt_y-(0.354*#ppt_w-0.172*#ppt_h)"/>
                                          </p:val>
                                        </p:tav>
                                        <p:tav tm="100000">
                                          <p:val>
                                            <p:strVal val="#ppt_y"/>
                                          </p:val>
                                        </p:tav>
                                      </p:tavLst>
                                    </p:anim>
                                  </p:childTnLst>
                                </p:cTn>
                              </p:par>
                            </p:childTnLst>
                          </p:cTn>
                        </p:par>
                      </p:childTnLst>
                    </p:cTn>
                  </p:par>
                  <p:par>
                    <p:cTn id="77" fill="hold" nodeType="clickPar">
                      <p:stCondLst>
                        <p:cond delay="indefinite"/>
                      </p:stCondLst>
                      <p:childTnLst>
                        <p:par>
                          <p:cTn id="78" fill="hold" nodeType="afterGroup">
                            <p:stCondLst>
                              <p:cond delay="0"/>
                            </p:stCondLst>
                            <p:childTnLst>
                              <p:par>
                                <p:cTn id="79" presetID="24" presetClass="entr" presetSubtype="0" fill="hold" grpId="0" nodeType="clickEffect">
                                  <p:stCondLst>
                                    <p:cond delay="0"/>
                                  </p:stCondLst>
                                  <p:childTnLst>
                                    <p:set>
                                      <p:cBhvr>
                                        <p:cTn id="80" dur="1" fill="hold">
                                          <p:stCondLst>
                                            <p:cond delay="0"/>
                                          </p:stCondLst>
                                        </p:cTn>
                                        <p:tgtEl>
                                          <p:spTgt spid="25"/>
                                        </p:tgtEl>
                                        <p:attrNameLst>
                                          <p:attrName>style.visibility</p:attrName>
                                        </p:attrNameLst>
                                      </p:cBhvr>
                                      <p:to>
                                        <p:strVal val="visible"/>
                                      </p:to>
                                    </p:set>
                                    <p:anim to="" calcmode="lin" valueType="num">
                                      <p:cBhvr>
                                        <p:cTn id="81" dur="1" fill="hold"/>
                                        <p:tgtEl>
                                          <p:spTgt spid="2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7899" grpId="0"/>
      <p:bldP spid="7" grpId="0"/>
      <p:bldP spid="9" grpId="0"/>
      <p:bldP spid="37900" grpId="0"/>
      <p:bldP spid="8" grpId="0"/>
      <p:bldP spid="240649" grpId="0" animBg="1"/>
      <p:bldP spid="240648" grpId="0" animBg="1"/>
      <p:bldP spid="25"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木屋顶"/>
          <p:cNvPicPr>
            <a:picLocks noChangeAspect="1"/>
          </p:cNvPicPr>
          <p:nvPr>
            <p:custDataLst>
              <p:tags r:id="rId2"/>
            </p:custDataLst>
          </p:nvPr>
        </p:nvPicPr>
        <p:blipFill>
          <a:blip r:embed="rId17"/>
          <a:stretch>
            <a:fillRect/>
          </a:stretch>
        </p:blipFill>
        <p:spPr>
          <a:xfrm>
            <a:off x="538480" y="205105"/>
            <a:ext cx="11652250" cy="6511290"/>
          </a:xfrm>
          <a:prstGeom prst="rect">
            <a:avLst/>
          </a:prstGeom>
        </p:spPr>
      </p:pic>
      <p:sp>
        <p:nvSpPr>
          <p:cNvPr id="3" name="文本框 2"/>
          <p:cNvSpPr txBox="1"/>
          <p:nvPr>
            <p:custDataLst>
              <p:tags r:id="rId3"/>
            </p:custDataLst>
          </p:nvPr>
        </p:nvSpPr>
        <p:spPr>
          <a:xfrm>
            <a:off x="11209655" y="4594860"/>
            <a:ext cx="472440" cy="583565"/>
          </a:xfrm>
          <a:prstGeom prst="rect">
            <a:avLst/>
          </a:prstGeom>
          <a:noFill/>
          <a:extLst>
            <a:ext uri="{909E8E84-426E-40DD-AFC4-6F175D3DCCD1}">
              <a14:hiddenFill xmlns:a14="http://schemas.microsoft.com/office/drawing/2010/main">
                <a:solidFill>
                  <a:srgbClr val="000000"/>
                </a:solidFill>
              </a14:hiddenFill>
            </a:ext>
          </a:extLst>
        </p:spPr>
        <p:txBody>
          <a:bodyPr wrap="square" rtlCol="0">
            <a:spAutoFit/>
            <a:scene3d>
              <a:camera prst="orthographicFront"/>
              <a:lightRig rig="threePt" dir="t"/>
            </a:scene3d>
          </a:bodyPr>
          <a:lstStyle/>
          <a:p>
            <a:r>
              <a:rPr lang="zh-CN" altLang="en-US" sz="3200" b="1">
                <a:solidFill>
                  <a:srgbClr val="FF0000"/>
                </a:solidFill>
                <a:effectLst>
                  <a:innerShdw blurRad="63500" dist="50800" dir="13500000">
                    <a:srgbClr val="000000">
                      <a:alpha val="50000"/>
                    </a:srgbClr>
                  </a:innerShdw>
                </a:effectLst>
                <a:latin typeface="楷体" panose="02010609060101010101" charset="-122"/>
                <a:ea typeface="楷体" panose="02010609060101010101" charset="-122"/>
              </a:rPr>
              <a:t>柱</a:t>
            </a:r>
          </a:p>
        </p:txBody>
      </p:sp>
      <p:sp>
        <p:nvSpPr>
          <p:cNvPr id="4" name="文本框 3"/>
          <p:cNvSpPr txBox="1"/>
          <p:nvPr>
            <p:custDataLst>
              <p:tags r:id="rId4"/>
            </p:custDataLst>
          </p:nvPr>
        </p:nvSpPr>
        <p:spPr>
          <a:xfrm>
            <a:off x="6372499" y="3915954"/>
            <a:ext cx="551094" cy="583565"/>
          </a:xfrm>
          <a:prstGeom prst="rect">
            <a:avLst/>
          </a:prstGeom>
          <a:noFill/>
          <a:extLst>
            <a:ext uri="{909E8E84-426E-40DD-AFC4-6F175D3DCCD1}">
              <a14:hiddenFill xmlns:a14="http://schemas.microsoft.com/office/drawing/2010/main">
                <a:solidFill>
                  <a:srgbClr val="000000"/>
                </a:solidFill>
              </a14:hiddenFill>
            </a:ext>
          </a:extLst>
        </p:spPr>
        <p:txBody>
          <a:bodyPr wrap="square" rtlCol="0">
            <a:spAutoFit/>
            <a:scene3d>
              <a:camera prst="orthographicFront"/>
              <a:lightRig rig="threePt" dir="t"/>
            </a:scene3d>
          </a:bodyPr>
          <a:lstStyle/>
          <a:p>
            <a:r>
              <a:rPr lang="zh-CN" altLang="en-US" sz="3200" b="1">
                <a:solidFill>
                  <a:srgbClr val="FF0000"/>
                </a:solidFill>
                <a:effectLst>
                  <a:innerShdw blurRad="63500" dist="50800" dir="13500000">
                    <a:srgbClr val="000000">
                      <a:alpha val="50000"/>
                    </a:srgbClr>
                  </a:innerShdw>
                </a:effectLst>
                <a:latin typeface="楷体" panose="02010609060101010101" charset="-122"/>
                <a:ea typeface="楷体" panose="02010609060101010101" charset="-122"/>
              </a:rPr>
              <a:t>梁</a:t>
            </a:r>
          </a:p>
        </p:txBody>
      </p:sp>
      <p:sp>
        <p:nvSpPr>
          <p:cNvPr id="5" name="文本框 4"/>
          <p:cNvSpPr txBox="1"/>
          <p:nvPr>
            <p:custDataLst>
              <p:tags r:id="rId5"/>
            </p:custDataLst>
          </p:nvPr>
        </p:nvSpPr>
        <p:spPr>
          <a:xfrm>
            <a:off x="5932513" y="3137576"/>
            <a:ext cx="551094" cy="583565"/>
          </a:xfrm>
          <a:prstGeom prst="rect">
            <a:avLst/>
          </a:prstGeom>
          <a:noFill/>
          <a:extLst>
            <a:ext uri="{909E8E84-426E-40DD-AFC4-6F175D3DCCD1}">
              <a14:hiddenFill xmlns:a14="http://schemas.microsoft.com/office/drawing/2010/main">
                <a:solidFill>
                  <a:srgbClr val="000000"/>
                </a:solidFill>
              </a14:hiddenFill>
            </a:ext>
          </a:extLst>
        </p:spPr>
        <p:txBody>
          <a:bodyPr wrap="square" rtlCol="0">
            <a:spAutoFit/>
            <a:scene3d>
              <a:camera prst="orthographicFront"/>
              <a:lightRig rig="threePt" dir="t"/>
            </a:scene3d>
          </a:bodyPr>
          <a:lstStyle/>
          <a:p>
            <a:r>
              <a:rPr lang="zh-CN" altLang="en-US" sz="3200" b="1">
                <a:solidFill>
                  <a:srgbClr val="FF0000"/>
                </a:solidFill>
                <a:effectLst>
                  <a:innerShdw blurRad="63500" dist="50800" dir="13500000">
                    <a:srgbClr val="000000">
                      <a:alpha val="50000"/>
                    </a:srgbClr>
                  </a:innerShdw>
                </a:effectLst>
                <a:latin typeface="楷体" panose="02010609060101010101" charset="-122"/>
                <a:ea typeface="楷体" panose="02010609060101010101" charset="-122"/>
              </a:rPr>
              <a:t>梁</a:t>
            </a:r>
          </a:p>
        </p:txBody>
      </p:sp>
      <p:sp>
        <p:nvSpPr>
          <p:cNvPr id="6" name="文本框 5"/>
          <p:cNvSpPr txBox="1"/>
          <p:nvPr>
            <p:custDataLst>
              <p:tags r:id="rId6"/>
            </p:custDataLst>
          </p:nvPr>
        </p:nvSpPr>
        <p:spPr>
          <a:xfrm>
            <a:off x="7392785" y="4660708"/>
            <a:ext cx="551094" cy="583565"/>
          </a:xfrm>
          <a:prstGeom prst="rect">
            <a:avLst/>
          </a:prstGeom>
          <a:noFill/>
          <a:extLst>
            <a:ext uri="{909E8E84-426E-40DD-AFC4-6F175D3DCCD1}">
              <a14:hiddenFill xmlns:a14="http://schemas.microsoft.com/office/drawing/2010/main">
                <a:solidFill>
                  <a:srgbClr val="000000"/>
                </a:solidFill>
              </a14:hiddenFill>
            </a:ext>
          </a:extLst>
        </p:spPr>
        <p:txBody>
          <a:bodyPr wrap="square" rtlCol="0">
            <a:spAutoFit/>
            <a:scene3d>
              <a:camera prst="orthographicFront"/>
              <a:lightRig rig="threePt" dir="t"/>
            </a:scene3d>
          </a:bodyPr>
          <a:lstStyle/>
          <a:p>
            <a:r>
              <a:rPr lang="zh-CN" altLang="en-US" sz="3200" b="1">
                <a:solidFill>
                  <a:srgbClr val="FF0000"/>
                </a:solidFill>
                <a:effectLst>
                  <a:innerShdw blurRad="63500" dist="50800" dir="13500000">
                    <a:srgbClr val="000000">
                      <a:alpha val="50000"/>
                    </a:srgbClr>
                  </a:innerShdw>
                </a:effectLst>
                <a:latin typeface="楷体" panose="02010609060101010101" charset="-122"/>
                <a:ea typeface="楷体" panose="02010609060101010101" charset="-122"/>
              </a:rPr>
              <a:t>梁</a:t>
            </a:r>
          </a:p>
        </p:txBody>
      </p:sp>
      <p:sp>
        <p:nvSpPr>
          <p:cNvPr id="7" name="文本框 6"/>
          <p:cNvSpPr txBox="1"/>
          <p:nvPr>
            <p:custDataLst>
              <p:tags r:id="rId7"/>
            </p:custDataLst>
          </p:nvPr>
        </p:nvSpPr>
        <p:spPr>
          <a:xfrm>
            <a:off x="8296883" y="5071488"/>
            <a:ext cx="551094" cy="583565"/>
          </a:xfrm>
          <a:prstGeom prst="rect">
            <a:avLst/>
          </a:prstGeom>
          <a:noFill/>
          <a:extLst>
            <a:ext uri="{909E8E84-426E-40DD-AFC4-6F175D3DCCD1}">
              <a14:hiddenFill xmlns:a14="http://schemas.microsoft.com/office/drawing/2010/main">
                <a:solidFill>
                  <a:srgbClr val="000000"/>
                </a:solidFill>
              </a14:hiddenFill>
            </a:ext>
          </a:extLst>
        </p:spPr>
        <p:txBody>
          <a:bodyPr wrap="square" rtlCol="0">
            <a:spAutoFit/>
            <a:scene3d>
              <a:camera prst="orthographicFront"/>
              <a:lightRig rig="threePt" dir="t"/>
            </a:scene3d>
          </a:bodyPr>
          <a:lstStyle/>
          <a:p>
            <a:r>
              <a:rPr lang="zh-CN" altLang="en-US" sz="3200" b="1">
                <a:solidFill>
                  <a:srgbClr val="FF0000"/>
                </a:solidFill>
                <a:effectLst>
                  <a:innerShdw blurRad="63500" dist="50800" dir="13500000">
                    <a:srgbClr val="000000">
                      <a:alpha val="50000"/>
                    </a:srgbClr>
                  </a:innerShdw>
                </a:effectLst>
                <a:latin typeface="楷体" panose="02010609060101010101" charset="-122"/>
                <a:ea typeface="楷体" panose="02010609060101010101" charset="-122"/>
              </a:rPr>
              <a:t>梁</a:t>
            </a:r>
          </a:p>
        </p:txBody>
      </p:sp>
      <p:sp>
        <p:nvSpPr>
          <p:cNvPr id="8" name="文本框 7"/>
          <p:cNvSpPr txBox="1"/>
          <p:nvPr>
            <p:custDataLst>
              <p:tags r:id="rId8"/>
            </p:custDataLst>
          </p:nvPr>
        </p:nvSpPr>
        <p:spPr>
          <a:xfrm>
            <a:off x="4947147" y="387825"/>
            <a:ext cx="551094" cy="583565"/>
          </a:xfrm>
          <a:prstGeom prst="rect">
            <a:avLst/>
          </a:prstGeom>
          <a:noFill/>
          <a:extLst>
            <a:ext uri="{909E8E84-426E-40DD-AFC4-6F175D3DCCD1}">
              <a14:hiddenFill xmlns:a14="http://schemas.microsoft.com/office/drawing/2010/main">
                <a:solidFill>
                  <a:srgbClr val="000000"/>
                </a:solidFill>
              </a14:hiddenFill>
            </a:ext>
          </a:extLst>
        </p:spPr>
        <p:txBody>
          <a:bodyPr wrap="square" rtlCol="0">
            <a:spAutoFit/>
            <a:scene3d>
              <a:camera prst="orthographicFront"/>
              <a:lightRig rig="threePt" dir="t"/>
            </a:scene3d>
          </a:bodyPr>
          <a:lstStyle/>
          <a:p>
            <a:r>
              <a:rPr lang="zh-CN" altLang="en-US" sz="3200" b="1">
                <a:solidFill>
                  <a:srgbClr val="FF0000"/>
                </a:solidFill>
                <a:effectLst>
                  <a:innerShdw blurRad="63500" dist="50800" dir="13500000">
                    <a:srgbClr val="000000">
                      <a:alpha val="50000"/>
                    </a:srgbClr>
                  </a:innerShdw>
                </a:effectLst>
                <a:latin typeface="楷体" panose="02010609060101010101" charset="-122"/>
                <a:ea typeface="楷体" panose="02010609060101010101" charset="-122"/>
              </a:rPr>
              <a:t>梁</a:t>
            </a:r>
          </a:p>
        </p:txBody>
      </p:sp>
      <p:sp>
        <p:nvSpPr>
          <p:cNvPr id="9" name="文本框 8"/>
          <p:cNvSpPr txBox="1"/>
          <p:nvPr>
            <p:custDataLst>
              <p:tags r:id="rId9"/>
            </p:custDataLst>
          </p:nvPr>
        </p:nvSpPr>
        <p:spPr>
          <a:xfrm>
            <a:off x="3716020" y="1903971"/>
            <a:ext cx="551094" cy="583565"/>
          </a:xfrm>
          <a:prstGeom prst="rect">
            <a:avLst/>
          </a:prstGeom>
          <a:noFill/>
          <a:extLst>
            <a:ext uri="{909E8E84-426E-40DD-AFC4-6F175D3DCCD1}">
              <a14:hiddenFill xmlns:a14="http://schemas.microsoft.com/office/drawing/2010/main">
                <a:solidFill>
                  <a:srgbClr val="000000"/>
                </a:solidFill>
              </a14:hiddenFill>
            </a:ext>
          </a:extLst>
        </p:spPr>
        <p:txBody>
          <a:bodyPr wrap="square" rtlCol="0">
            <a:spAutoFit/>
            <a:scene3d>
              <a:camera prst="orthographicFront"/>
              <a:lightRig rig="threePt" dir="t"/>
            </a:scene3d>
          </a:bodyPr>
          <a:lstStyle/>
          <a:p>
            <a:r>
              <a:rPr lang="zh-CN" altLang="en-US" sz="3200" b="1">
                <a:solidFill>
                  <a:srgbClr val="FF0000"/>
                </a:solidFill>
                <a:effectLst>
                  <a:innerShdw blurRad="63500" dist="50800" dir="13500000">
                    <a:srgbClr val="000000">
                      <a:alpha val="50000"/>
                    </a:srgbClr>
                  </a:innerShdw>
                </a:effectLst>
                <a:latin typeface="楷体" panose="02010609060101010101" charset="-122"/>
                <a:ea typeface="楷体" panose="02010609060101010101" charset="-122"/>
              </a:rPr>
              <a:t>檩</a:t>
            </a:r>
          </a:p>
        </p:txBody>
      </p:sp>
      <p:sp>
        <p:nvSpPr>
          <p:cNvPr id="10" name="文本框 9"/>
          <p:cNvSpPr txBox="1"/>
          <p:nvPr>
            <p:custDataLst>
              <p:tags r:id="rId10"/>
            </p:custDataLst>
          </p:nvPr>
        </p:nvSpPr>
        <p:spPr>
          <a:xfrm>
            <a:off x="2088749" y="2757292"/>
            <a:ext cx="551094" cy="583565"/>
          </a:xfrm>
          <a:prstGeom prst="rect">
            <a:avLst/>
          </a:prstGeom>
          <a:noFill/>
          <a:extLst>
            <a:ext uri="{909E8E84-426E-40DD-AFC4-6F175D3DCCD1}">
              <a14:hiddenFill xmlns:a14="http://schemas.microsoft.com/office/drawing/2010/main">
                <a:solidFill>
                  <a:srgbClr val="000000"/>
                </a:solidFill>
              </a14:hiddenFill>
            </a:ext>
          </a:extLst>
        </p:spPr>
        <p:txBody>
          <a:bodyPr wrap="square" rtlCol="0">
            <a:spAutoFit/>
            <a:scene3d>
              <a:camera prst="orthographicFront"/>
              <a:lightRig rig="threePt" dir="t"/>
            </a:scene3d>
          </a:bodyPr>
          <a:lstStyle/>
          <a:p>
            <a:r>
              <a:rPr lang="zh-CN" altLang="en-US" sz="3200" b="1">
                <a:solidFill>
                  <a:srgbClr val="FF0000"/>
                </a:solidFill>
                <a:effectLst>
                  <a:innerShdw blurRad="63500" dist="50800" dir="13500000">
                    <a:srgbClr val="000000">
                      <a:alpha val="50000"/>
                    </a:srgbClr>
                  </a:innerShdw>
                </a:effectLst>
                <a:latin typeface="楷体" panose="02010609060101010101" charset="-122"/>
                <a:ea typeface="楷体" panose="02010609060101010101" charset="-122"/>
              </a:rPr>
              <a:t>檩</a:t>
            </a:r>
          </a:p>
        </p:txBody>
      </p:sp>
      <p:sp>
        <p:nvSpPr>
          <p:cNvPr id="11" name="文本框 10"/>
          <p:cNvSpPr txBox="1"/>
          <p:nvPr>
            <p:custDataLst>
              <p:tags r:id="rId11"/>
            </p:custDataLst>
          </p:nvPr>
        </p:nvSpPr>
        <p:spPr>
          <a:xfrm>
            <a:off x="7272221" y="1590307"/>
            <a:ext cx="551094" cy="583565"/>
          </a:xfrm>
          <a:prstGeom prst="rect">
            <a:avLst/>
          </a:prstGeom>
          <a:noFill/>
          <a:extLst>
            <a:ext uri="{909E8E84-426E-40DD-AFC4-6F175D3DCCD1}">
              <a14:hiddenFill xmlns:a14="http://schemas.microsoft.com/office/drawing/2010/main">
                <a:solidFill>
                  <a:srgbClr val="000000"/>
                </a:solidFill>
              </a14:hiddenFill>
            </a:ext>
          </a:extLst>
        </p:spPr>
        <p:txBody>
          <a:bodyPr wrap="square" rtlCol="0">
            <a:spAutoFit/>
            <a:scene3d>
              <a:camera prst="orthographicFront"/>
              <a:lightRig rig="threePt" dir="t"/>
            </a:scene3d>
          </a:bodyPr>
          <a:lstStyle/>
          <a:p>
            <a:r>
              <a:rPr lang="zh-CN" altLang="en-US" sz="3200" b="1">
                <a:solidFill>
                  <a:srgbClr val="FF0000"/>
                </a:solidFill>
                <a:effectLst>
                  <a:innerShdw blurRad="63500" dist="50800" dir="13500000">
                    <a:srgbClr val="000000">
                      <a:alpha val="50000"/>
                    </a:srgbClr>
                  </a:innerShdw>
                </a:effectLst>
                <a:latin typeface="楷体" panose="02010609060101010101" charset="-122"/>
                <a:ea typeface="楷体" panose="02010609060101010101" charset="-122"/>
              </a:rPr>
              <a:t>檩</a:t>
            </a:r>
          </a:p>
        </p:txBody>
      </p:sp>
      <p:sp>
        <p:nvSpPr>
          <p:cNvPr id="12" name="文本框 11"/>
          <p:cNvSpPr txBox="1"/>
          <p:nvPr>
            <p:custDataLst>
              <p:tags r:id="rId12"/>
            </p:custDataLst>
          </p:nvPr>
        </p:nvSpPr>
        <p:spPr>
          <a:xfrm>
            <a:off x="1551375" y="3168772"/>
            <a:ext cx="446335" cy="583565"/>
          </a:xfrm>
          <a:prstGeom prst="rect">
            <a:avLst/>
          </a:prstGeom>
          <a:noFill/>
          <a:extLst>
            <a:ext uri="{909E8E84-426E-40DD-AFC4-6F175D3DCCD1}">
              <a14:hiddenFill xmlns:a14="http://schemas.microsoft.com/office/drawing/2010/main">
                <a:solidFill>
                  <a:srgbClr val="000000"/>
                </a:solidFill>
              </a14:hiddenFill>
            </a:ext>
          </a:extLst>
        </p:spPr>
        <p:txBody>
          <a:bodyPr wrap="square" rtlCol="0">
            <a:spAutoFit/>
            <a:scene3d>
              <a:camera prst="orthographicFront"/>
              <a:lightRig rig="threePt" dir="t"/>
            </a:scene3d>
          </a:bodyPr>
          <a:lstStyle/>
          <a:p>
            <a:r>
              <a:rPr lang="zh-CN" altLang="en-US" sz="3200" b="1">
                <a:solidFill>
                  <a:srgbClr val="FF0000"/>
                </a:solidFill>
                <a:effectLst>
                  <a:innerShdw blurRad="63500" dist="50800" dir="13500000">
                    <a:srgbClr val="000000">
                      <a:alpha val="50000"/>
                    </a:srgbClr>
                  </a:innerShdw>
                </a:effectLst>
                <a:latin typeface="楷体" panose="02010609060101010101" charset="-122"/>
                <a:ea typeface="楷体" panose="02010609060101010101" charset="-122"/>
              </a:rPr>
              <a:t>椽</a:t>
            </a:r>
          </a:p>
        </p:txBody>
      </p:sp>
      <p:sp>
        <p:nvSpPr>
          <p:cNvPr id="13" name="文本框 12"/>
          <p:cNvSpPr txBox="1"/>
          <p:nvPr>
            <p:custDataLst>
              <p:tags r:id="rId13"/>
            </p:custDataLst>
          </p:nvPr>
        </p:nvSpPr>
        <p:spPr>
          <a:xfrm>
            <a:off x="2830195" y="2173605"/>
            <a:ext cx="442595" cy="583565"/>
          </a:xfrm>
          <a:prstGeom prst="rect">
            <a:avLst/>
          </a:prstGeom>
          <a:noFill/>
          <a:extLst>
            <a:ext uri="{909E8E84-426E-40DD-AFC4-6F175D3DCCD1}">
              <a14:hiddenFill xmlns:a14="http://schemas.microsoft.com/office/drawing/2010/main">
                <a:solidFill>
                  <a:srgbClr val="000000"/>
                </a:solidFill>
              </a14:hiddenFill>
            </a:ext>
          </a:extLst>
        </p:spPr>
        <p:txBody>
          <a:bodyPr wrap="square" rtlCol="0">
            <a:spAutoFit/>
            <a:scene3d>
              <a:camera prst="orthographicFront"/>
              <a:lightRig rig="threePt" dir="t"/>
            </a:scene3d>
          </a:bodyPr>
          <a:lstStyle/>
          <a:p>
            <a:r>
              <a:rPr lang="zh-CN" altLang="en-US" sz="3200" b="1">
                <a:solidFill>
                  <a:srgbClr val="FF0000"/>
                </a:solidFill>
                <a:effectLst>
                  <a:innerShdw blurRad="63500" dist="50800" dir="13500000">
                    <a:srgbClr val="000000">
                      <a:alpha val="50000"/>
                    </a:srgbClr>
                  </a:innerShdw>
                </a:effectLst>
                <a:latin typeface="楷体" panose="02010609060101010101" charset="-122"/>
                <a:ea typeface="楷体" panose="02010609060101010101" charset="-122"/>
              </a:rPr>
              <a:t>椽</a:t>
            </a:r>
          </a:p>
        </p:txBody>
      </p:sp>
      <p:sp>
        <p:nvSpPr>
          <p:cNvPr id="14" name="文本框 13"/>
          <p:cNvSpPr txBox="1"/>
          <p:nvPr>
            <p:custDataLst>
              <p:tags r:id="rId14"/>
            </p:custDataLst>
          </p:nvPr>
        </p:nvSpPr>
        <p:spPr>
          <a:xfrm>
            <a:off x="999810" y="5501951"/>
            <a:ext cx="551094" cy="583565"/>
          </a:xfrm>
          <a:prstGeom prst="rect">
            <a:avLst/>
          </a:prstGeom>
          <a:noFill/>
          <a:extLst>
            <a:ext uri="{909E8E84-426E-40DD-AFC4-6F175D3DCCD1}">
              <a14:hiddenFill xmlns:a14="http://schemas.microsoft.com/office/drawing/2010/main">
                <a:solidFill>
                  <a:srgbClr val="000000"/>
                </a:solidFill>
              </a14:hiddenFill>
            </a:ext>
          </a:extLst>
        </p:spPr>
        <p:txBody>
          <a:bodyPr wrap="square" rtlCol="0">
            <a:spAutoFit/>
            <a:scene3d>
              <a:camera prst="orthographicFront"/>
              <a:lightRig rig="threePt" dir="t"/>
            </a:scene3d>
          </a:bodyPr>
          <a:lstStyle/>
          <a:p>
            <a:r>
              <a:rPr lang="zh-CN" altLang="en-US" sz="3200" b="1">
                <a:solidFill>
                  <a:srgbClr val="FF0000"/>
                </a:solidFill>
                <a:effectLst>
                  <a:innerShdw blurRad="63500" dist="50800" dir="13500000">
                    <a:srgbClr val="000000">
                      <a:alpha val="50000"/>
                    </a:srgbClr>
                  </a:innerShdw>
                </a:effectLst>
                <a:latin typeface="楷体" panose="02010609060101010101" charset="-122"/>
                <a:ea typeface="楷体" panose="02010609060101010101" charset="-122"/>
              </a:rPr>
              <a:t>柱</a:t>
            </a:r>
          </a:p>
        </p:txBody>
      </p:sp>
      <p:sp>
        <p:nvSpPr>
          <p:cNvPr id="15" name="文本框 14"/>
          <p:cNvSpPr txBox="1"/>
          <p:nvPr>
            <p:custDataLst>
              <p:tags r:id="rId15"/>
            </p:custDataLst>
          </p:nvPr>
        </p:nvSpPr>
        <p:spPr>
          <a:xfrm>
            <a:off x="4065270" y="5655310"/>
            <a:ext cx="550545" cy="583565"/>
          </a:xfrm>
          <a:prstGeom prst="rect">
            <a:avLst/>
          </a:prstGeom>
          <a:noFill/>
          <a:extLst>
            <a:ext uri="{909E8E84-426E-40DD-AFC4-6F175D3DCCD1}">
              <a14:hiddenFill xmlns:a14="http://schemas.microsoft.com/office/drawing/2010/main">
                <a:solidFill>
                  <a:srgbClr val="000000"/>
                </a:solidFill>
              </a14:hiddenFill>
            </a:ext>
          </a:extLst>
        </p:spPr>
        <p:txBody>
          <a:bodyPr wrap="square" rtlCol="0">
            <a:spAutoFit/>
            <a:scene3d>
              <a:camera prst="orthographicFront"/>
              <a:lightRig rig="threePt" dir="t"/>
            </a:scene3d>
          </a:bodyPr>
          <a:lstStyle/>
          <a:p>
            <a:r>
              <a:rPr lang="zh-CN" altLang="en-US" sz="3200" b="1">
                <a:solidFill>
                  <a:srgbClr val="FF0000"/>
                </a:solidFill>
                <a:effectLst>
                  <a:innerShdw blurRad="63500" dist="50800" dir="13500000">
                    <a:srgbClr val="000000">
                      <a:alpha val="50000"/>
                    </a:srgbClr>
                  </a:innerShdw>
                </a:effectLst>
                <a:latin typeface="楷体" panose="02010609060101010101" charset="-122"/>
                <a:ea typeface="楷体" panose="02010609060101010101" charset="-122"/>
              </a:rPr>
              <a:t>柱</a:t>
            </a:r>
          </a:p>
        </p:txBody>
      </p:sp>
    </p:spTree>
    <p:custDataLst>
      <p:tags r:id="rId1"/>
    </p:custDataLst>
  </p:cSld>
  <p:clrMapOvr>
    <a:masterClrMapping/>
  </p:clrMapOvr>
  <p:transition>
    <p:random/>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custDataLst>
              <p:tags r:id="rId2"/>
            </p:custDataLst>
          </p:nvPr>
        </p:nvSpPr>
        <p:spPr>
          <a:xfrm>
            <a:off x="739775" y="0"/>
            <a:ext cx="10711180" cy="2799715"/>
          </a:xfrm>
          <a:prstGeom prst="rect">
            <a:avLst/>
          </a:prstGeom>
          <a:noFill/>
        </p:spPr>
        <p:txBody>
          <a:bodyPr wrap="square" rtlCol="0" anchor="t">
            <a:spAutoFit/>
          </a:bodyPr>
          <a:lstStyle/>
          <a:p>
            <a:pPr marL="0" indent="0" eaLnBrk="1" hangingPunct="1">
              <a:lnSpc>
                <a:spcPct val="220000"/>
              </a:lnSpc>
              <a:spcBef>
                <a:spcPct val="0"/>
              </a:spcBef>
              <a:buNone/>
            </a:pPr>
            <a:r>
              <a:rPr lang="zh-CN" altLang="en-US" sz="4000" b="1">
                <a:latin typeface="黑体" panose="02010609060101010101" pitchFamily="2" charset="-122"/>
                <a:ea typeface="黑体" panose="02010609060101010101" pitchFamily="2" charset="-122"/>
                <a:sym typeface="+mn-ea"/>
              </a:rPr>
              <a:t>使天下之人，不敢言而敢怒。</a:t>
            </a:r>
            <a:r>
              <a:rPr lang="zh-CN" altLang="en-US" sz="4000" b="1">
                <a:solidFill>
                  <a:srgbClr val="FF0000"/>
                </a:solidFill>
                <a:latin typeface="黑体" panose="02010609060101010101" pitchFamily="2" charset="-122"/>
                <a:ea typeface="黑体" panose="02010609060101010101" pitchFamily="2" charset="-122"/>
                <a:sym typeface="+mn-ea"/>
              </a:rPr>
              <a:t>独夫</a:t>
            </a:r>
            <a:r>
              <a:rPr lang="zh-CN" altLang="en-US" sz="4000" b="1">
                <a:latin typeface="黑体" panose="02010609060101010101" pitchFamily="2" charset="-122"/>
                <a:ea typeface="黑体" panose="02010609060101010101" pitchFamily="2" charset="-122"/>
                <a:sym typeface="+mn-ea"/>
              </a:rPr>
              <a:t>之心，</a:t>
            </a:r>
            <a:r>
              <a:rPr lang="zh-CN" altLang="en-US" sz="4000" b="1">
                <a:solidFill>
                  <a:srgbClr val="00B0F0"/>
                </a:solidFill>
                <a:latin typeface="黑体" panose="02010609060101010101" pitchFamily="2" charset="-122"/>
                <a:ea typeface="黑体" panose="02010609060101010101" pitchFamily="2" charset="-122"/>
                <a:sym typeface="+mn-ea"/>
              </a:rPr>
              <a:t>日</a:t>
            </a:r>
            <a:r>
              <a:rPr lang="zh-CN" altLang="en-US" sz="4000" b="1">
                <a:latin typeface="黑体" panose="02010609060101010101" pitchFamily="2" charset="-122"/>
                <a:ea typeface="黑体" panose="02010609060101010101" pitchFamily="2" charset="-122"/>
                <a:sym typeface="+mn-ea"/>
              </a:rPr>
              <a:t>益</a:t>
            </a:r>
            <a:r>
              <a:rPr lang="zh-CN" altLang="en-US" sz="4000" b="1">
                <a:solidFill>
                  <a:srgbClr val="FF0000"/>
                </a:solidFill>
                <a:latin typeface="黑体" panose="02010609060101010101" pitchFamily="2" charset="-122"/>
                <a:ea typeface="黑体" panose="02010609060101010101" pitchFamily="2" charset="-122"/>
                <a:sym typeface="+mn-ea"/>
              </a:rPr>
              <a:t>骄固</a:t>
            </a:r>
            <a:r>
              <a:rPr lang="zh-CN" altLang="en-US" sz="4000" b="1">
                <a:latin typeface="黑体" panose="02010609060101010101" pitchFamily="2" charset="-122"/>
                <a:ea typeface="黑体" panose="02010609060101010101" pitchFamily="2" charset="-122"/>
                <a:sym typeface="+mn-ea"/>
              </a:rPr>
              <a:t>。戍卒叫，</a:t>
            </a:r>
            <a:r>
              <a:rPr lang="zh-CN" altLang="en-US" sz="4000" b="1" u="sng">
                <a:latin typeface="黑体" panose="02010609060101010101" pitchFamily="2" charset="-122"/>
                <a:ea typeface="黑体" panose="02010609060101010101" pitchFamily="2" charset="-122"/>
                <a:sym typeface="+mn-ea"/>
              </a:rPr>
              <a:t>函谷</a:t>
            </a:r>
            <a:r>
              <a:rPr lang="zh-CN" altLang="en-US" sz="4000" b="1" u="sng">
                <a:solidFill>
                  <a:srgbClr val="FF5050"/>
                </a:solidFill>
                <a:latin typeface="黑体" panose="02010609060101010101" pitchFamily="2" charset="-122"/>
                <a:ea typeface="黑体" panose="02010609060101010101" pitchFamily="2" charset="-122"/>
                <a:sym typeface="+mn-ea"/>
              </a:rPr>
              <a:t>举</a:t>
            </a:r>
            <a:r>
              <a:rPr lang="zh-CN" altLang="en-US" sz="4000" b="1">
                <a:latin typeface="黑体" panose="02010609060101010101" pitchFamily="2" charset="-122"/>
                <a:ea typeface="黑体" panose="02010609060101010101" pitchFamily="2" charset="-122"/>
                <a:sym typeface="+mn-ea"/>
              </a:rPr>
              <a:t>，</a:t>
            </a:r>
            <a:r>
              <a:rPr lang="zh-CN" altLang="en-US" sz="4000" b="1" u="sng">
                <a:latin typeface="黑体" panose="02010609060101010101" pitchFamily="2" charset="-122"/>
                <a:ea typeface="黑体" panose="02010609060101010101" pitchFamily="2" charset="-122"/>
                <a:sym typeface="+mn-ea"/>
              </a:rPr>
              <a:t>楚人</a:t>
            </a:r>
            <a:r>
              <a:rPr lang="zh-CN" altLang="en-US" sz="4000" b="1" u="sng">
                <a:solidFill>
                  <a:srgbClr val="00B0F0"/>
                </a:solidFill>
                <a:latin typeface="黑体" panose="02010609060101010101" pitchFamily="2" charset="-122"/>
                <a:ea typeface="黑体" panose="02010609060101010101" pitchFamily="2" charset="-122"/>
                <a:sym typeface="+mn-ea"/>
              </a:rPr>
              <a:t>一炬</a:t>
            </a:r>
            <a:r>
              <a:rPr lang="zh-CN" altLang="en-US" sz="4000" b="1" u="sng">
                <a:latin typeface="黑体" panose="02010609060101010101" pitchFamily="2" charset="-122"/>
                <a:ea typeface="黑体" panose="02010609060101010101" pitchFamily="2" charset="-122"/>
                <a:sym typeface="+mn-ea"/>
              </a:rPr>
              <a:t>，</a:t>
            </a:r>
            <a:r>
              <a:rPr lang="zh-CN" altLang="en-US" sz="4000" b="1" u="sng">
                <a:solidFill>
                  <a:srgbClr val="FF5050"/>
                </a:solidFill>
                <a:latin typeface="黑体" panose="02010609060101010101" pitchFamily="2" charset="-122"/>
                <a:ea typeface="黑体" panose="02010609060101010101" pitchFamily="2" charset="-122"/>
                <a:sym typeface="+mn-ea"/>
              </a:rPr>
              <a:t>可怜</a:t>
            </a:r>
            <a:r>
              <a:rPr lang="zh-CN" altLang="en-US" sz="4000" b="1" u="sng">
                <a:solidFill>
                  <a:srgbClr val="00B0F0"/>
                </a:solidFill>
                <a:latin typeface="黑体" panose="02010609060101010101" pitchFamily="2" charset="-122"/>
                <a:ea typeface="黑体" panose="02010609060101010101" pitchFamily="2" charset="-122"/>
                <a:sym typeface="+mn-ea"/>
              </a:rPr>
              <a:t>焦土</a:t>
            </a:r>
            <a:r>
              <a:rPr lang="zh-CN" altLang="en-US" sz="4000" b="1" u="sng">
                <a:latin typeface="黑体" panose="02010609060101010101" pitchFamily="2" charset="-122"/>
                <a:ea typeface="黑体" panose="02010609060101010101" pitchFamily="2" charset="-122"/>
                <a:sym typeface="+mn-ea"/>
              </a:rPr>
              <a:t>！</a:t>
            </a:r>
            <a:endParaRPr lang="zh-CN" altLang="en-US" sz="4000" u="sng"/>
          </a:p>
        </p:txBody>
      </p:sp>
      <p:sp>
        <p:nvSpPr>
          <p:cNvPr id="37902" name="圆角矩形标注 37901"/>
          <p:cNvSpPr/>
          <p:nvPr>
            <p:custDataLst>
              <p:tags r:id="rId3"/>
            </p:custDataLst>
          </p:nvPr>
        </p:nvSpPr>
        <p:spPr>
          <a:xfrm>
            <a:off x="4778375" y="2664460"/>
            <a:ext cx="1884680" cy="861695"/>
          </a:xfrm>
          <a:prstGeom prst="rect">
            <a:avLst/>
          </a:prstGeom>
          <a:noFill/>
          <a:ln w="9525">
            <a:noFill/>
          </a:ln>
        </p:spPr>
        <p:txBody>
          <a:bodyPr wrap="square" lIns="0" tIns="0" rIns="0" bIns="0">
            <a:spAutoFit/>
          </a:bodyPr>
          <a:lstStyle/>
          <a:p>
            <a:pPr algn="l" eaLnBrk="1" hangingPunct="1">
              <a:buFont typeface="Arial" panose="020B0604020202020204" pitchFamily="34" charset="0"/>
            </a:pPr>
            <a:r>
              <a:rPr lang="zh-CN" altLang="en-US" sz="2800" b="1">
                <a:latin typeface="Times New Roman" panose="02020603050405020304" pitchFamily="18" charset="0"/>
              </a:rPr>
              <a:t>攻占，语义上的被动</a:t>
            </a:r>
            <a:endParaRPr lang="zh-CN" altLang="en-US" sz="2800" b="1">
              <a:solidFill>
                <a:srgbClr val="FF5050"/>
              </a:solidFill>
              <a:latin typeface="Times New Roman" panose="02020603050405020304" pitchFamily="18" charset="0"/>
              <a:ea typeface="楷体" panose="02010609060101010101" charset="-122"/>
            </a:endParaRPr>
          </a:p>
        </p:txBody>
      </p:sp>
      <p:sp>
        <p:nvSpPr>
          <p:cNvPr id="37906" name="椭圆形标注 37905"/>
          <p:cNvSpPr/>
          <p:nvPr>
            <p:custDataLst>
              <p:tags r:id="rId4"/>
            </p:custDataLst>
          </p:nvPr>
        </p:nvSpPr>
        <p:spPr>
          <a:xfrm>
            <a:off x="10396220" y="2799715"/>
            <a:ext cx="740410" cy="430530"/>
          </a:xfrm>
          <a:prstGeom prst="rect">
            <a:avLst/>
          </a:prstGeom>
          <a:noFill/>
          <a:ln w="9525">
            <a:noFill/>
          </a:ln>
        </p:spPr>
        <p:txBody>
          <a:bodyPr wrap="square" lIns="0" tIns="0" rIns="0" bIns="0">
            <a:spAutoFit/>
          </a:bodyPr>
          <a:lstStyle/>
          <a:p>
            <a:pPr algn="ctr" eaLnBrk="1" hangingPunct="1">
              <a:buFont typeface="Arial" panose="020B0604020202020204" pitchFamily="34" charset="0"/>
            </a:pPr>
            <a:r>
              <a:rPr lang="zh-CN" altLang="en-US" sz="2800" b="1">
                <a:latin typeface="Times New Roman" panose="02020603050405020304" pitchFamily="18" charset="0"/>
              </a:rPr>
              <a:t>可惜</a:t>
            </a:r>
            <a:endParaRPr lang="zh-CN" altLang="en-US" sz="1300" b="1">
              <a:solidFill>
                <a:srgbClr val="000000"/>
              </a:solidFill>
              <a:latin typeface="楷体" panose="02010609060101010101" charset="-122"/>
              <a:ea typeface="楷体" panose="02010609060101010101" charset="-122"/>
            </a:endParaRPr>
          </a:p>
        </p:txBody>
      </p:sp>
      <p:sp>
        <p:nvSpPr>
          <p:cNvPr id="16" name="圆角矩形标注 15"/>
          <p:cNvSpPr/>
          <p:nvPr>
            <p:custDataLst>
              <p:tags r:id="rId5"/>
            </p:custDataLst>
          </p:nvPr>
        </p:nvSpPr>
        <p:spPr>
          <a:xfrm>
            <a:off x="8478520" y="1277620"/>
            <a:ext cx="1917700" cy="580390"/>
          </a:xfrm>
          <a:prstGeom prst="wedgeRoundRectCallout">
            <a:avLst>
              <a:gd name="adj1" fmla="val 10651"/>
              <a:gd name="adj2" fmla="val 85667"/>
              <a:gd name="adj3" fmla="val 16667"/>
            </a:avLst>
          </a:prstGeom>
          <a:solidFill>
            <a:srgbClr val="5B9BD5"/>
          </a:solidFill>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l"/>
            <a:r>
              <a:rPr lang="zh-CN" altLang="en-US" sz="3200">
                <a:solidFill>
                  <a:schemeClr val="tx1"/>
                </a:solidFill>
              </a:rPr>
              <a:t>古今异义</a:t>
            </a:r>
          </a:p>
        </p:txBody>
      </p:sp>
      <p:sp>
        <p:nvSpPr>
          <p:cNvPr id="5" name="椭圆形标注 37905"/>
          <p:cNvSpPr/>
          <p:nvPr>
            <p:custDataLst>
              <p:tags r:id="rId6"/>
            </p:custDataLst>
          </p:nvPr>
        </p:nvSpPr>
        <p:spPr>
          <a:xfrm>
            <a:off x="7134860" y="1137285"/>
            <a:ext cx="1582420" cy="861695"/>
          </a:xfrm>
          <a:prstGeom prst="rect">
            <a:avLst/>
          </a:prstGeom>
          <a:noFill/>
          <a:ln w="9525">
            <a:noFill/>
          </a:ln>
        </p:spPr>
        <p:txBody>
          <a:bodyPr wrap="square" lIns="0" tIns="0" rIns="0" bIns="0">
            <a:spAutoFit/>
          </a:bodyPr>
          <a:lstStyle/>
          <a:p>
            <a:pPr algn="l" eaLnBrk="1" hangingPunct="1">
              <a:buFont typeface="Arial" panose="020B0604020202020204" pitchFamily="34" charset="0"/>
            </a:pPr>
            <a:r>
              <a:rPr lang="zh-CN" altLang="en-US" sz="2800" b="1">
                <a:latin typeface="Times New Roman" panose="02020603050405020304" pitchFamily="18" charset="0"/>
              </a:rPr>
              <a:t>失去人心的统治者</a:t>
            </a:r>
            <a:endParaRPr lang="zh-CN" altLang="en-US" sz="1300" b="1">
              <a:solidFill>
                <a:srgbClr val="000000"/>
              </a:solidFill>
              <a:latin typeface="楷体" panose="02010609060101010101" charset="-122"/>
              <a:ea typeface="楷体" panose="02010609060101010101" charset="-122"/>
            </a:endParaRPr>
          </a:p>
        </p:txBody>
      </p:sp>
      <p:sp>
        <p:nvSpPr>
          <p:cNvPr id="6" name="椭圆形标注 37905"/>
          <p:cNvSpPr/>
          <p:nvPr>
            <p:custDataLst>
              <p:tags r:id="rId7"/>
            </p:custDataLst>
          </p:nvPr>
        </p:nvSpPr>
        <p:spPr>
          <a:xfrm>
            <a:off x="612775" y="2664460"/>
            <a:ext cx="1577975" cy="430530"/>
          </a:xfrm>
          <a:prstGeom prst="rect">
            <a:avLst/>
          </a:prstGeom>
          <a:noFill/>
          <a:ln w="9525">
            <a:noFill/>
          </a:ln>
        </p:spPr>
        <p:txBody>
          <a:bodyPr wrap="square" lIns="0" tIns="0" rIns="0" bIns="0">
            <a:spAutoFit/>
          </a:bodyPr>
          <a:lstStyle/>
          <a:p>
            <a:pPr algn="ctr" eaLnBrk="1" hangingPunct="1">
              <a:buFont typeface="Arial" panose="020B0604020202020204" pitchFamily="34" charset="0"/>
            </a:pPr>
            <a:r>
              <a:rPr lang="zh-CN" altLang="en-US" sz="2800" b="1">
                <a:latin typeface="Times New Roman" panose="02020603050405020304" pitchFamily="18" charset="0"/>
              </a:rPr>
              <a:t>骄横顽固</a:t>
            </a:r>
            <a:endParaRPr lang="zh-CN" altLang="en-US" sz="1300" b="1">
              <a:solidFill>
                <a:srgbClr val="000000"/>
              </a:solidFill>
              <a:latin typeface="楷体" panose="02010609060101010101" charset="-122"/>
              <a:ea typeface="楷体" panose="02010609060101010101" charset="-122"/>
            </a:endParaRPr>
          </a:p>
        </p:txBody>
      </p:sp>
      <p:cxnSp>
        <p:nvCxnSpPr>
          <p:cNvPr id="12" name="直接连接符 11"/>
          <p:cNvCxnSpPr/>
          <p:nvPr>
            <p:custDataLst>
              <p:tags r:id="rId8"/>
            </p:custDataLst>
          </p:nvPr>
        </p:nvCxnSpPr>
        <p:spPr>
          <a:xfrm>
            <a:off x="2422525" y="2637155"/>
            <a:ext cx="8785225" cy="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
        <p:nvSpPr>
          <p:cNvPr id="13" name="矩形标注 12"/>
          <p:cNvSpPr/>
          <p:nvPr>
            <p:custDataLst>
              <p:tags r:id="rId9"/>
            </p:custDataLst>
          </p:nvPr>
        </p:nvSpPr>
        <p:spPr>
          <a:xfrm>
            <a:off x="6485890" y="3526155"/>
            <a:ext cx="3720465" cy="1623060"/>
          </a:xfrm>
          <a:prstGeom prst="wedgeRectCallout">
            <a:avLst>
              <a:gd name="adj1" fmla="val -16974"/>
              <a:gd name="adj2" fmla="val -111276"/>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600"/>
              <a:t>呼应片首</a:t>
            </a:r>
            <a:r>
              <a:rPr lang="en-US" altLang="zh-CN" sz="3600"/>
              <a:t>4</a:t>
            </a:r>
            <a:r>
              <a:rPr lang="zh-CN" altLang="en-US" sz="3600"/>
              <a:t>句，交代秦亡和阿房宫烧毁的结局。</a:t>
            </a:r>
          </a:p>
        </p:txBody>
      </p:sp>
      <p:sp>
        <p:nvSpPr>
          <p:cNvPr id="7" name="圆角矩形标注 6"/>
          <p:cNvSpPr/>
          <p:nvPr>
            <p:custDataLst>
              <p:tags r:id="rId10"/>
            </p:custDataLst>
          </p:nvPr>
        </p:nvSpPr>
        <p:spPr>
          <a:xfrm>
            <a:off x="1659255" y="3526155"/>
            <a:ext cx="1982470" cy="958850"/>
          </a:xfrm>
          <a:prstGeom prst="wedgeRoundRectCallout">
            <a:avLst>
              <a:gd name="adj1" fmla="val 9964"/>
              <a:gd name="adj2" fmla="val -14254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200"/>
              <a:t>陈胜、吴广起义</a:t>
            </a:r>
          </a:p>
        </p:txBody>
      </p:sp>
      <p:sp>
        <p:nvSpPr>
          <p:cNvPr id="8" name="圆角矩形标注 7"/>
          <p:cNvSpPr/>
          <p:nvPr>
            <p:custDataLst>
              <p:tags r:id="rId11"/>
            </p:custDataLst>
          </p:nvPr>
        </p:nvSpPr>
        <p:spPr>
          <a:xfrm>
            <a:off x="3987165" y="4033520"/>
            <a:ext cx="1904365" cy="611505"/>
          </a:xfrm>
          <a:prstGeom prst="wedgeRoundRectCallout">
            <a:avLst>
              <a:gd name="adj1" fmla="val 10720"/>
              <a:gd name="adj2" fmla="val -284787"/>
              <a:gd name="adj3" fmla="val 16667"/>
            </a:avLst>
          </a:prstGeom>
          <a:solidFill>
            <a:schemeClr val="accent1">
              <a:alpha val="3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200"/>
              <a:t>刘邦入关</a:t>
            </a:r>
          </a:p>
        </p:txBody>
      </p:sp>
      <p:sp>
        <p:nvSpPr>
          <p:cNvPr id="25" name="文本框 24"/>
          <p:cNvSpPr txBox="1"/>
          <p:nvPr>
            <p:custDataLst>
              <p:tags r:id="rId12"/>
            </p:custDataLst>
          </p:nvPr>
        </p:nvSpPr>
        <p:spPr>
          <a:xfrm>
            <a:off x="20320" y="6152515"/>
            <a:ext cx="12169775" cy="706755"/>
          </a:xfrm>
          <a:prstGeom prst="rect">
            <a:avLst/>
          </a:prstGeom>
          <a:solidFill>
            <a:srgbClr val="FF0000"/>
          </a:solidFill>
        </p:spPr>
        <p:txBody>
          <a:bodyPr wrap="square" rtlCol="0">
            <a:spAutoFit/>
          </a:bodyPr>
          <a:lstStyle/>
          <a:p>
            <a:pPr algn="ctr"/>
            <a:r>
              <a:rPr lang="zh-CN" altLang="en-US" sz="4000">
                <a:solidFill>
                  <a:schemeClr val="bg1"/>
                </a:solidFill>
              </a:rPr>
              <a:t>表达作者对奢侈荒淫、专横残暴的统治者的愤怒。</a:t>
            </a:r>
          </a:p>
        </p:txBody>
      </p:sp>
      <p:sp>
        <p:nvSpPr>
          <p:cNvPr id="9" name="文本框 8"/>
          <p:cNvSpPr txBox="1"/>
          <p:nvPr>
            <p:custDataLst>
              <p:tags r:id="rId13"/>
            </p:custDataLst>
          </p:nvPr>
        </p:nvSpPr>
        <p:spPr>
          <a:xfrm>
            <a:off x="7012940" y="2618740"/>
            <a:ext cx="3383280" cy="953135"/>
          </a:xfrm>
          <a:prstGeom prst="rect">
            <a:avLst/>
          </a:prstGeom>
          <a:noFill/>
        </p:spPr>
        <p:txBody>
          <a:bodyPr wrap="none" rtlCol="0" anchor="t">
            <a:spAutoFit/>
          </a:bodyPr>
          <a:lstStyle/>
          <a:p>
            <a:r>
              <a:rPr lang="zh-CN" altLang="en-US" sz="2800" b="1">
                <a:latin typeface="Times New Roman" panose="02020603050405020304" pitchFamily="18" charset="0"/>
                <a:sym typeface="+mn-ea"/>
              </a:rPr>
              <a:t>名作动，烧一把火；</a:t>
            </a:r>
          </a:p>
          <a:p>
            <a:r>
              <a:rPr lang="zh-CN" altLang="en-US" sz="2800" b="1">
                <a:latin typeface="Times New Roman" panose="02020603050405020304" pitchFamily="18" charset="0"/>
                <a:sym typeface="+mn-ea"/>
              </a:rPr>
              <a:t>变成焦土</a:t>
            </a:r>
            <a:endParaRPr lang="zh-CN" altLang="en-US" sz="2800" b="1">
              <a:latin typeface="Times New Roman" panose="02020603050405020304" pitchFamily="18" charset="0"/>
            </a:endParaRPr>
          </a:p>
        </p:txBody>
      </p:sp>
      <p:sp>
        <p:nvSpPr>
          <p:cNvPr id="10" name="文本框 9"/>
          <p:cNvSpPr txBox="1"/>
          <p:nvPr>
            <p:custDataLst>
              <p:tags r:id="rId14"/>
            </p:custDataLst>
          </p:nvPr>
        </p:nvSpPr>
        <p:spPr>
          <a:xfrm>
            <a:off x="9046845" y="182880"/>
            <a:ext cx="3027680" cy="521970"/>
          </a:xfrm>
          <a:prstGeom prst="rect">
            <a:avLst/>
          </a:prstGeom>
          <a:noFill/>
        </p:spPr>
        <p:txBody>
          <a:bodyPr wrap="none" rtlCol="0" anchor="t">
            <a:spAutoFit/>
          </a:bodyPr>
          <a:lstStyle/>
          <a:p>
            <a:r>
              <a:rPr lang="zh-CN" altLang="en-US" sz="2800" b="1">
                <a:latin typeface="Times New Roman" panose="02020603050405020304" pitchFamily="18" charset="0"/>
                <a:sym typeface="+mn-ea"/>
              </a:rPr>
              <a:t>名作状，天天地。</a:t>
            </a:r>
            <a:endParaRPr lang="zh-CN" altLang="en-US"/>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4"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to="" calcmode="lin" valueType="num">
                                      <p:cBhvr>
                                        <p:cTn id="11" dur="1" fill="hold"/>
                                        <p:tgtEl>
                                          <p:spTgt spid="10"/>
                                        </p:tgtEl>
                                      </p:cBhvr>
                                    </p:anim>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7902"/>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afterGroup">
                            <p:stCondLst>
                              <p:cond delay="0"/>
                            </p:stCondLst>
                            <p:childTnLst>
                              <p:par>
                                <p:cTn id="22" presetID="24"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 to="" calcmode="lin" valueType="num">
                                      <p:cBhvr>
                                        <p:cTn id="24" dur="1" fill="hold"/>
                                        <p:tgtEl>
                                          <p:spTgt spid="9"/>
                                        </p:tgtEl>
                                      </p:cBhvr>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4" presetClass="entr" presetSubtype="0"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 to="" calcmode="lin" valueType="num">
                                      <p:cBhvr>
                                        <p:cTn id="29" dur="1" fill="hold"/>
                                        <p:tgtEl>
                                          <p:spTgt spid="16"/>
                                        </p:tgtEl>
                                      </p:cBhvr>
                                    </p:anim>
                                  </p:childTnLst>
                                  <p:subTnLst>
                                    <p:set>
                                      <p:cBhvr override="childStyle">
                                        <p:cTn dur="65" fill="hold" display="1" masterRel="nextClick" afterEffect="1"/>
                                        <p:tgtEl>
                                          <p:spTgt spid="16"/>
                                        </p:tgtEl>
                                        <p:attrNameLst>
                                          <p:attrName>style.visibility</p:attrName>
                                        </p:attrNameLst>
                                      </p:cBhvr>
                                      <p:to>
                                        <p:strVal val="hidden"/>
                                      </p:to>
                                    </p:set>
                                  </p:subTnLst>
                                </p:cTn>
                              </p:par>
                            </p:childTnLst>
                          </p:cTn>
                        </p:par>
                      </p:childTnLst>
                    </p:cTn>
                  </p:par>
                  <p:par>
                    <p:cTn id="30" fill="hold" nodeType="clickPar">
                      <p:stCondLst>
                        <p:cond delay="indefinite"/>
                      </p:stCondLst>
                      <p:childTnLst>
                        <p:par>
                          <p:cTn id="31" fill="hold" nodeType="afterGroup">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37906"/>
                                        </p:tgtEl>
                                        <p:attrNameLst>
                                          <p:attrName>style.visibility</p:attrName>
                                        </p:attrNameLst>
                                      </p:cBhvr>
                                      <p:to>
                                        <p:strVal val="visible"/>
                                      </p:to>
                                    </p:set>
                                  </p:childTnLst>
                                </p:cTn>
                              </p:par>
                            </p:childTnLst>
                          </p:cTn>
                        </p:par>
                      </p:childTnLst>
                    </p:cTn>
                  </p:par>
                  <p:par>
                    <p:cTn id="34" fill="hold" nodeType="clickPar">
                      <p:stCondLst>
                        <p:cond delay="indefinite"/>
                      </p:stCondLst>
                      <p:childTnLst>
                        <p:par>
                          <p:cTn id="35" fill="hold" nodeType="afterGroup">
                            <p:stCondLst>
                              <p:cond delay="0"/>
                            </p:stCondLst>
                            <p:childTnLst>
                              <p:par>
                                <p:cTn id="36" presetID="1" presetClass="entr" presetSubtype="0" fill="hold" nodeType="clickEffect">
                                  <p:stCondLst>
                                    <p:cond delay="0"/>
                                  </p:stCondLst>
                                  <p:childTnLst>
                                    <p:set>
                                      <p:cBhvr>
                                        <p:cTn id="37" dur="1" fill="hold">
                                          <p:stCondLst>
                                            <p:cond delay="0"/>
                                          </p:stCondLst>
                                        </p:cTn>
                                        <p:tgtEl>
                                          <p:spTgt spid="12"/>
                                        </p:tgtEl>
                                        <p:attrNameLst>
                                          <p:attrName>style.visibility</p:attrName>
                                        </p:attrNameLst>
                                      </p:cBhvr>
                                      <p:to>
                                        <p:strVal val="visible"/>
                                      </p:to>
                                    </p:set>
                                  </p:childTnLst>
                                </p:cTn>
                              </p:par>
                            </p:childTnLst>
                          </p:cTn>
                        </p:par>
                      </p:childTnLst>
                    </p:cTn>
                  </p:par>
                  <p:par>
                    <p:cTn id="38" fill="hold" nodeType="clickPar">
                      <p:stCondLst>
                        <p:cond delay="indefinite"/>
                      </p:stCondLst>
                      <p:childTnLst>
                        <p:par>
                          <p:cTn id="39" fill="hold" nodeType="afterGroup">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 to="" calcmode="lin" valueType="num">
                                      <p:cBhvr>
                                        <p:cTn id="42" dur="1" fill="hold"/>
                                        <p:tgtEl>
                                          <p:spTgt spid="7"/>
                                        </p:tgtEl>
                                      </p:cBhvr>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 to="" calcmode="lin" valueType="num">
                                      <p:cBhvr>
                                        <p:cTn id="47" dur="1" fill="hold"/>
                                        <p:tgtEl>
                                          <p:spTgt spid="8"/>
                                        </p:tgtEl>
                                      </p:cBhvr>
                                    </p:anim>
                                  </p:childTnLst>
                                </p:cTn>
                              </p:par>
                            </p:childTnLst>
                          </p:cTn>
                        </p:par>
                      </p:childTnLst>
                    </p:cTn>
                  </p:par>
                  <p:par>
                    <p:cTn id="48" fill="hold" nodeType="clickPar">
                      <p:stCondLst>
                        <p:cond delay="indefinite"/>
                      </p:stCondLst>
                      <p:childTnLst>
                        <p:par>
                          <p:cTn id="49" fill="hold" nodeType="afterGroup">
                            <p:stCondLst>
                              <p:cond delay="0"/>
                            </p:stCondLst>
                            <p:childTnLst>
                              <p:par>
                                <p:cTn id="50" presetID="24" presetClass="entr" presetSubtype="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 to="" calcmode="lin" valueType="num">
                                      <p:cBhvr>
                                        <p:cTn id="52" dur="1" fill="hold"/>
                                        <p:tgtEl>
                                          <p:spTgt spid="13"/>
                                        </p:tgtEl>
                                      </p:cBhvr>
                                    </p:anim>
                                  </p:childTnLst>
                                </p:cTn>
                              </p:par>
                            </p:childTnLst>
                          </p:cTn>
                        </p:par>
                      </p:childTnLst>
                    </p:cTn>
                  </p:par>
                  <p:par>
                    <p:cTn id="53" fill="hold" nodeType="clickPar">
                      <p:stCondLst>
                        <p:cond delay="indefinite"/>
                      </p:stCondLst>
                      <p:childTnLst>
                        <p:par>
                          <p:cTn id="54" fill="hold" nodeType="afterGroup">
                            <p:stCondLst>
                              <p:cond delay="0"/>
                            </p:stCondLst>
                            <p:childTnLst>
                              <p:par>
                                <p:cTn id="55" presetID="24" presetClass="entr" presetSubtype="0" fill="hold" grpId="0" nodeType="clickEffect">
                                  <p:stCondLst>
                                    <p:cond delay="0"/>
                                  </p:stCondLst>
                                  <p:childTnLst>
                                    <p:set>
                                      <p:cBhvr>
                                        <p:cTn id="56" dur="1" fill="hold">
                                          <p:stCondLst>
                                            <p:cond delay="0"/>
                                          </p:stCondLst>
                                        </p:cTn>
                                        <p:tgtEl>
                                          <p:spTgt spid="25"/>
                                        </p:tgtEl>
                                        <p:attrNameLst>
                                          <p:attrName>style.visibility</p:attrName>
                                        </p:attrNameLst>
                                      </p:cBhvr>
                                      <p:to>
                                        <p:strVal val="visible"/>
                                      </p:to>
                                    </p:set>
                                    <p:anim to="" calcmode="lin" valueType="num">
                                      <p:cBhvr>
                                        <p:cTn id="57" dur="1" fill="hold"/>
                                        <p:tgtEl>
                                          <p:spTgt spid="2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02" grpId="0"/>
      <p:bldP spid="37906" grpId="0"/>
      <p:bldP spid="16" grpId="0" animBg="1"/>
      <p:bldP spid="5" grpId="0"/>
      <p:bldP spid="6" grpId="0"/>
      <p:bldP spid="13" grpId="0" animBg="1"/>
      <p:bldP spid="7" grpId="0" animBg="1"/>
      <p:bldP spid="8" grpId="0" animBg="1"/>
      <p:bldP spid="25" grpId="0" animBg="1"/>
      <p:bldP spid="9"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custDataLst>
              <p:tags r:id="rId2"/>
            </p:custDataLst>
          </p:nvPr>
        </p:nvPicPr>
        <p:blipFill>
          <a:blip r:embed="rId14"/>
          <a:stretch>
            <a:fillRect/>
          </a:stretch>
        </p:blipFill>
        <p:spPr>
          <a:xfrm>
            <a:off x="-19685" y="169055"/>
            <a:ext cx="12274537" cy="6463109"/>
          </a:xfrm>
          <a:prstGeom prst="rect">
            <a:avLst/>
          </a:prstGeom>
          <a:noFill/>
        </p:spPr>
      </p:pic>
      <p:grpSp>
        <p:nvGrpSpPr>
          <p:cNvPr id="15" name="组合 14"/>
          <p:cNvGrpSpPr/>
          <p:nvPr>
            <p:custDataLst>
              <p:tags r:id="rId3"/>
            </p:custDataLst>
          </p:nvPr>
        </p:nvGrpSpPr>
        <p:grpSpPr>
          <a:xfrm>
            <a:off x="4745164" y="48884"/>
            <a:ext cx="2698412" cy="522044"/>
            <a:chOff x="7786" y="496"/>
            <a:chExt cx="3753" cy="2062"/>
          </a:xfrm>
        </p:grpSpPr>
        <p:sp>
          <p:nvSpPr>
            <p:cNvPr id="6" name="矩形 5"/>
            <p:cNvSpPr/>
            <p:nvPr>
              <p:custDataLst>
                <p:tags r:id="rId9"/>
              </p:custDataLst>
            </p:nvPr>
          </p:nvSpPr>
          <p:spPr>
            <a:xfrm>
              <a:off x="8393" y="496"/>
              <a:ext cx="2540" cy="2062"/>
            </a:xfrm>
            <a:prstGeom prst="rect">
              <a:avLst/>
            </a:prstGeom>
            <a:noFill/>
            <a:ln w="9525">
              <a:noFill/>
            </a:ln>
          </p:spPr>
          <p:txBody>
            <a:bodyPr wrap="square" anchor="t">
              <a:spAutoFit/>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r>
                <a:rPr lang="zh-CN" altLang="en-US" sz="2800" smtClean="0">
                  <a:latin typeface="隶书" panose="02010509060101010101" charset="-122"/>
                  <a:ea typeface="隶书" panose="02010509060101010101" charset="-122"/>
                  <a:sym typeface="+mn-ea"/>
                </a:rPr>
                <a:t>阿房宫赋</a:t>
              </a:r>
              <a:endParaRPr lang="zh-CN" altLang="en-US" sz="2800" smtClean="0">
                <a:solidFill>
                  <a:schemeClr val="accent4">
                    <a:lumMod val="50000"/>
                  </a:schemeClr>
                </a:solidFill>
                <a:latin typeface="隶书" panose="02010509060101010101" charset="-122"/>
                <a:ea typeface="隶书" panose="02010509060101010101" charset="-122"/>
              </a:endParaRPr>
            </a:p>
          </p:txBody>
        </p:sp>
        <p:sp>
          <p:nvSpPr>
            <p:cNvPr id="37" name="任意多边形 36"/>
            <p:cNvSpPr/>
            <p:nvPr>
              <p:custDataLst>
                <p:tags r:id="rId10"/>
              </p:custDataLst>
            </p:nvPr>
          </p:nvSpPr>
          <p:spPr bwMode="auto">
            <a:xfrm rot="5400000">
              <a:off x="10681" y="1342"/>
              <a:ext cx="1226" cy="489"/>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79685A"/>
            </a:solidFill>
            <a:ln>
              <a:noFill/>
            </a:ln>
          </p:spPr>
          <p:txBody>
            <a:bodyPr vert="horz" wrap="square" lIns="91410" tIns="45704" rIns="91410" bIns="45704"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 name="任意多边形 37"/>
            <p:cNvSpPr/>
            <p:nvPr>
              <p:custDataLst>
                <p:tags r:id="rId11"/>
              </p:custDataLst>
            </p:nvPr>
          </p:nvSpPr>
          <p:spPr bwMode="auto">
            <a:xfrm rot="16200000" flipH="1">
              <a:off x="7415" y="1342"/>
              <a:ext cx="1231" cy="489"/>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79685A"/>
            </a:solidFill>
            <a:ln>
              <a:noFill/>
            </a:ln>
          </p:spPr>
          <p:txBody>
            <a:bodyPr vert="horz" wrap="square" lIns="91410" tIns="45704" rIns="91410" bIns="45704"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14" name="文本框 13"/>
          <p:cNvSpPr txBox="1"/>
          <p:nvPr>
            <p:custDataLst>
              <p:tags r:id="rId4"/>
            </p:custDataLst>
          </p:nvPr>
        </p:nvSpPr>
        <p:spPr>
          <a:xfrm>
            <a:off x="1447687" y="4555624"/>
            <a:ext cx="7955280" cy="645160"/>
          </a:xfrm>
          <a:prstGeom prst="rect">
            <a:avLst/>
          </a:prstGeom>
          <a:noFill/>
        </p:spPr>
        <p:txBody>
          <a:bodyPr wrap="none" rtlCol="0">
            <a:spAutoFit/>
          </a:bodyPr>
          <a:lstStyle/>
          <a:p>
            <a:r>
              <a:rPr lang="zh-CN" altLang="en-US" sz="3600" b="1">
                <a:solidFill>
                  <a:srgbClr val="FF0000"/>
                </a:solidFill>
              </a:rPr>
              <a:t>第三</a:t>
            </a:r>
            <a:r>
              <a:rPr lang="zh-CN" altLang="en-US" sz="3600" b="1" smtClean="0">
                <a:solidFill>
                  <a:srgbClr val="FF0000"/>
                </a:solidFill>
              </a:rPr>
              <a:t>小节的内部层次？写法有何特点？</a:t>
            </a:r>
            <a:endParaRPr lang="zh-CN" altLang="en-US" sz="3600" b="1">
              <a:solidFill>
                <a:srgbClr val="FF0000"/>
              </a:solidFill>
            </a:endParaRPr>
          </a:p>
        </p:txBody>
      </p:sp>
      <p:pic>
        <p:nvPicPr>
          <p:cNvPr id="10" name="音频 9">
            <a:hlinkClick r:id="" action="ppaction://media"/>
          </p:cNvPr>
          <p:cNvPicPr>
            <a:picLocks noChangeAspect="1"/>
          </p:cNvPicPr>
          <p:nvPr>
            <a:audioFile r:link="rId6"/>
            <p:custDataLst>
              <p:tags r:id="rId7"/>
            </p:custDataLst>
            <p:extLst>
              <p:ext uri="{DAA4B4D4-6D71-4841-9C94-3DE7FCFB9230}">
                <p14:media xmlns:p14="http://schemas.microsoft.com/office/powerpoint/2010/main" r:embed="rId5"/>
              </p:ext>
            </p:extLst>
          </p:nvPr>
        </p:nvPicPr>
        <p:blipFill>
          <a:blip r:embed="rId15"/>
          <a:stretch>
            <a:fillRect/>
          </a:stretch>
        </p:blipFill>
        <p:spPr>
          <a:xfrm>
            <a:off x="11364724" y="6032728"/>
            <a:ext cx="609505" cy="609505"/>
          </a:xfrm>
          <a:prstGeom prst="rect">
            <a:avLst/>
          </a:prstGeom>
        </p:spPr>
      </p:pic>
      <p:sp>
        <p:nvSpPr>
          <p:cNvPr id="41" name="文本框 40"/>
          <p:cNvSpPr txBox="1"/>
          <p:nvPr>
            <p:custDataLst>
              <p:tags r:id="rId8"/>
            </p:custDataLst>
          </p:nvPr>
        </p:nvSpPr>
        <p:spPr>
          <a:xfrm>
            <a:off x="941919" y="774481"/>
            <a:ext cx="10352057" cy="3538220"/>
          </a:xfrm>
          <a:prstGeom prst="rect">
            <a:avLst/>
          </a:prstGeom>
          <a:noFill/>
        </p:spPr>
        <p:txBody>
          <a:bodyPr wrap="square" rtlCol="0">
            <a:spAutoFit/>
          </a:bodyPr>
          <a:lstStyle/>
          <a:p>
            <a:pPr algn="just">
              <a:lnSpc>
                <a:spcPct val="100000"/>
              </a:lnSpc>
            </a:pPr>
            <a:r>
              <a:rPr lang="en-US" altLang="zh-CN" sz="3200">
                <a:latin typeface="楷体" panose="02010609060101010101" charset="-122"/>
                <a:ea typeface="楷体" panose="02010609060101010101" charset="-122"/>
                <a:cs typeface="隶书" panose="02010509060101010101" charset="-122"/>
                <a:sym typeface="+mn-ea"/>
              </a:rPr>
              <a:t> </a:t>
            </a:r>
            <a:r>
              <a:rPr sz="3200" err="1">
                <a:latin typeface="华文楷体" panose="02010600040101010101" charset="-122"/>
                <a:ea typeface="华文楷体" panose="02010600040101010101" charset="-122"/>
                <a:cs typeface="华文楷体" panose="02010600040101010101" charset="-122"/>
                <a:sym typeface="+mn-ea"/>
              </a:rPr>
              <a:t>嗟乎！一人之心，千万人之心也。秦爱纷奢，人亦念其家。奈何取之尽锱铢，用之如泥沙</a:t>
            </a:r>
            <a:r>
              <a:rPr sz="3200" smtClean="0">
                <a:latin typeface="华文楷体" panose="02010600040101010101" charset="-122"/>
                <a:ea typeface="华文楷体" panose="02010600040101010101" charset="-122"/>
                <a:cs typeface="华文楷体" panose="02010600040101010101" charset="-122"/>
                <a:sym typeface="+mn-ea"/>
              </a:rPr>
              <a:t>？</a:t>
            </a:r>
            <a:r>
              <a:rPr lang="en-US" sz="3200" b="1" smtClean="0">
                <a:solidFill>
                  <a:srgbClr val="FF0000"/>
                </a:solidFill>
                <a:latin typeface="华文楷体" panose="02010600040101010101" charset="-122"/>
                <a:ea typeface="华文楷体" panose="02010600040101010101" charset="-122"/>
                <a:cs typeface="华文楷体" panose="02010600040101010101" charset="-122"/>
                <a:sym typeface="+mn-ea"/>
              </a:rPr>
              <a:t>//</a:t>
            </a:r>
            <a:r>
              <a:rPr sz="3200" smtClean="0">
                <a:latin typeface="华文楷体" panose="02010600040101010101" charset="-122"/>
                <a:ea typeface="华文楷体" panose="02010600040101010101" charset="-122"/>
                <a:cs typeface="华文楷体" panose="02010600040101010101" charset="-122"/>
                <a:sym typeface="+mn-ea"/>
              </a:rPr>
              <a:t>使负栋之柱</a:t>
            </a:r>
            <a:r>
              <a:rPr sz="3200">
                <a:latin typeface="华文楷体" panose="02010600040101010101" charset="-122"/>
                <a:ea typeface="华文楷体" panose="02010600040101010101" charset="-122"/>
                <a:cs typeface="华文楷体" panose="02010600040101010101" charset="-122"/>
                <a:sym typeface="+mn-ea"/>
              </a:rPr>
              <a:t>，多于南亩之农夫；架梁之椽，多于机上之工女；钉头磷磷，多于在庾之粟粒；瓦缝参差，多于周身之帛缕；直栏横槛，多于九土之城郭；管弦呕哑，多于市人之言语</a:t>
            </a:r>
            <a:r>
              <a:rPr sz="3200" smtClean="0">
                <a:latin typeface="华文楷体" panose="02010600040101010101" charset="-122"/>
                <a:ea typeface="华文楷体" panose="02010600040101010101" charset="-122"/>
                <a:cs typeface="华文楷体" panose="02010600040101010101" charset="-122"/>
                <a:sym typeface="+mn-ea"/>
              </a:rPr>
              <a:t>。</a:t>
            </a:r>
            <a:r>
              <a:rPr lang="en-US" altLang="zh-CN" sz="3200" b="1" smtClean="0">
                <a:solidFill>
                  <a:srgbClr val="FF0000"/>
                </a:solidFill>
                <a:latin typeface="华文楷体" panose="02010600040101010101" charset="-122"/>
                <a:ea typeface="华文楷体" panose="02010600040101010101" charset="-122"/>
                <a:cs typeface="华文楷体" panose="02010600040101010101" charset="-122"/>
                <a:sym typeface="+mn-ea"/>
              </a:rPr>
              <a:t>//</a:t>
            </a:r>
            <a:r>
              <a:rPr sz="3200" err="1" smtClean="0">
                <a:latin typeface="华文楷体" panose="02010600040101010101" charset="-122"/>
                <a:ea typeface="华文楷体" panose="02010600040101010101" charset="-122"/>
                <a:cs typeface="华文楷体" panose="02010600040101010101" charset="-122"/>
                <a:sym typeface="+mn-ea"/>
              </a:rPr>
              <a:t>使天下之人</a:t>
            </a:r>
            <a:r>
              <a:rPr sz="3200" err="1">
                <a:latin typeface="华文楷体" panose="02010600040101010101" charset="-122"/>
                <a:ea typeface="华文楷体" panose="02010600040101010101" charset="-122"/>
                <a:cs typeface="华文楷体" panose="02010600040101010101" charset="-122"/>
                <a:sym typeface="+mn-ea"/>
              </a:rPr>
              <a:t>，不敢言而敢怒。独夫之心，日益骄固。戍卒叫，函谷举，楚人一炬，可怜焦土！</a:t>
            </a:r>
            <a:endParaRPr sz="3200">
              <a:latin typeface="华文楷体" panose="02010600040101010101" charset="-122"/>
              <a:ea typeface="华文楷体" panose="02010600040101010101" charset="-122"/>
              <a:cs typeface="华文楷体" panose="02010600040101010101" charset="-122"/>
              <a:sym typeface="+mn-ea"/>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Prev" delay="0">
                      <p:tgtEl>
                        <p:sldTgt/>
                      </p:tgtEl>
                    </p:cond>
                    <p:cond evt="onStopAudio" delay="0">
                      <p:tgtEl>
                        <p:sldTgt/>
                      </p:tgtEl>
                    </p:cond>
                  </p:endCondLst>
                </p:cTn>
                <p:tgtEl>
                  <p:spTgt spid="10"/>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custDataLst>
              <p:tags r:id="rId2"/>
            </p:custDataLst>
          </p:nvPr>
        </p:nvPicPr>
        <p:blipFill>
          <a:blip r:embed="rId28"/>
          <a:stretch>
            <a:fillRect/>
          </a:stretch>
        </p:blipFill>
        <p:spPr>
          <a:xfrm>
            <a:off x="0" y="150640"/>
            <a:ext cx="12274537" cy="6463109"/>
          </a:xfrm>
          <a:prstGeom prst="rect">
            <a:avLst/>
          </a:prstGeom>
          <a:noFill/>
        </p:spPr>
      </p:pic>
      <p:sp>
        <p:nvSpPr>
          <p:cNvPr id="7" name="文本框 6"/>
          <p:cNvSpPr txBox="1"/>
          <p:nvPr>
            <p:custDataLst>
              <p:tags r:id="rId3"/>
            </p:custDataLst>
          </p:nvPr>
        </p:nvSpPr>
        <p:spPr>
          <a:xfrm>
            <a:off x="779145" y="2451735"/>
            <a:ext cx="1374140" cy="1322070"/>
          </a:xfrm>
          <a:prstGeom prst="rect">
            <a:avLst/>
          </a:prstGeom>
          <a:noFill/>
        </p:spPr>
        <p:txBody>
          <a:bodyPr wrap="square" rtlCol="0">
            <a:spAutoFit/>
          </a:bodyPr>
          <a:lstStyle/>
          <a:p>
            <a:r>
              <a:rPr lang="zh-CN" altLang="en-US" sz="4000" smtClean="0"/>
              <a:t>因</a:t>
            </a:r>
            <a:r>
              <a:rPr lang="zh-CN" altLang="en-US" sz="4000"/>
              <a:t>奢而</a:t>
            </a:r>
            <a:r>
              <a:rPr lang="zh-CN" altLang="en-US" sz="4000" smtClean="0">
                <a:solidFill>
                  <a:srgbClr val="FF0000"/>
                </a:solidFill>
              </a:rPr>
              <a:t>灭</a:t>
            </a:r>
            <a:endParaRPr lang="en-US" altLang="zh-CN" sz="4000" smtClean="0">
              <a:solidFill>
                <a:srgbClr val="FF0000"/>
              </a:solidFill>
            </a:endParaRPr>
          </a:p>
        </p:txBody>
      </p:sp>
      <p:sp>
        <p:nvSpPr>
          <p:cNvPr id="24" name="文本框 23"/>
          <p:cNvSpPr txBox="1"/>
          <p:nvPr>
            <p:custDataLst>
              <p:tags r:id="rId4"/>
            </p:custDataLst>
          </p:nvPr>
        </p:nvSpPr>
        <p:spPr>
          <a:xfrm>
            <a:off x="2153285" y="5437505"/>
            <a:ext cx="7846060" cy="645160"/>
          </a:xfrm>
          <a:prstGeom prst="rect">
            <a:avLst/>
          </a:prstGeom>
          <a:noFill/>
        </p:spPr>
        <p:txBody>
          <a:bodyPr wrap="square" rtlCol="0">
            <a:spAutoFit/>
          </a:bodyPr>
          <a:lstStyle/>
          <a:p>
            <a:r>
              <a:rPr lang="zh-CN" altLang="en-US" sz="3600" b="1">
                <a:latin typeface="华文行楷" panose="02010800040101010101" charset="-122"/>
                <a:ea typeface="华文行楷" panose="02010800040101010101" charset="-122"/>
              </a:rPr>
              <a:t>手法</a:t>
            </a:r>
            <a:r>
              <a:rPr lang="zh-CN" altLang="en-US" sz="3600" b="1" smtClean="0">
                <a:latin typeface="华文行楷" panose="02010800040101010101" charset="-122"/>
                <a:ea typeface="华文行楷" panose="02010800040101010101" charset="-122"/>
              </a:rPr>
              <a:t>：</a:t>
            </a:r>
            <a:r>
              <a:rPr lang="zh-CN" altLang="en-US" sz="3600" b="1">
                <a:solidFill>
                  <a:srgbClr val="FF0000"/>
                </a:solidFill>
                <a:latin typeface="华文行楷" panose="02010800040101010101" charset="-122"/>
                <a:ea typeface="华文行楷" panose="02010800040101010101" charset="-122"/>
              </a:rPr>
              <a:t>对比    排比     描写与议论结合</a:t>
            </a:r>
          </a:p>
        </p:txBody>
      </p:sp>
      <p:sp>
        <p:nvSpPr>
          <p:cNvPr id="16" name="圆角矩形 15"/>
          <p:cNvSpPr/>
          <p:nvPr>
            <p:custDataLst>
              <p:tags r:id="rId5"/>
            </p:custDataLst>
          </p:nvPr>
        </p:nvSpPr>
        <p:spPr>
          <a:xfrm>
            <a:off x="6835140" y="1109980"/>
            <a:ext cx="4041775" cy="4008755"/>
          </a:xfrm>
          <a:prstGeom prst="roundRect">
            <a:avLst/>
          </a:prstGeom>
          <a:solidFill>
            <a:srgbClr val="D6C3AC"/>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17" name="圆角矩形 16"/>
          <p:cNvSpPr/>
          <p:nvPr>
            <p:custDataLst>
              <p:tags r:id="rId6"/>
            </p:custDataLst>
          </p:nvPr>
        </p:nvSpPr>
        <p:spPr>
          <a:xfrm>
            <a:off x="2027555" y="1109980"/>
            <a:ext cx="4041775" cy="4008755"/>
          </a:xfrm>
          <a:prstGeom prst="roundRect">
            <a:avLst/>
          </a:prstGeom>
          <a:solidFill>
            <a:srgbClr val="D6C3AC"/>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bg1">
                  <a:lumMod val="75000"/>
                </a:schemeClr>
              </a:solidFill>
            </a:endParaRPr>
          </a:p>
        </p:txBody>
      </p:sp>
      <p:sp>
        <p:nvSpPr>
          <p:cNvPr id="18" name="矩形 17"/>
          <p:cNvSpPr/>
          <p:nvPr>
            <p:custDataLst>
              <p:tags r:id="rId7"/>
            </p:custDataLst>
          </p:nvPr>
        </p:nvSpPr>
        <p:spPr>
          <a:xfrm>
            <a:off x="2495550" y="1652270"/>
            <a:ext cx="1782445" cy="751840"/>
          </a:xfrm>
          <a:prstGeom prst="rect">
            <a:avLst/>
          </a:prstGeom>
          <a:solidFill>
            <a:schemeClr val="bg1">
              <a:lumMod val="75000"/>
            </a:schemeClr>
          </a:solidFill>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4000" b="1">
                <a:solidFill>
                  <a:srgbClr val="FF0000"/>
                </a:solidFill>
                <a:sym typeface="+mn-ea"/>
              </a:rPr>
              <a:t>贪欲</a:t>
            </a:r>
          </a:p>
        </p:txBody>
      </p:sp>
      <p:sp>
        <p:nvSpPr>
          <p:cNvPr id="19" name="矩形 18"/>
          <p:cNvSpPr/>
          <p:nvPr>
            <p:custDataLst>
              <p:tags r:id="rId8"/>
            </p:custDataLst>
          </p:nvPr>
        </p:nvSpPr>
        <p:spPr>
          <a:xfrm>
            <a:off x="2477135" y="2834640"/>
            <a:ext cx="1782445" cy="751840"/>
          </a:xfrm>
          <a:prstGeom prst="rect">
            <a:avLst/>
          </a:prstGeom>
          <a:solidFill>
            <a:schemeClr val="bg1">
              <a:lumMod val="75000"/>
            </a:schemeClr>
          </a:solidFill>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4000" b="1">
                <a:solidFill>
                  <a:srgbClr val="FF0000"/>
                </a:solidFill>
                <a:sym typeface="+mn-ea"/>
              </a:rPr>
              <a:t>挥霍</a:t>
            </a:r>
          </a:p>
        </p:txBody>
      </p:sp>
      <p:sp>
        <p:nvSpPr>
          <p:cNvPr id="20" name="矩形 19"/>
          <p:cNvSpPr/>
          <p:nvPr>
            <p:custDataLst>
              <p:tags r:id="rId9"/>
            </p:custDataLst>
          </p:nvPr>
        </p:nvSpPr>
        <p:spPr>
          <a:xfrm>
            <a:off x="2502535" y="4001135"/>
            <a:ext cx="1782445" cy="751840"/>
          </a:xfrm>
          <a:prstGeom prst="rect">
            <a:avLst/>
          </a:prstGeom>
          <a:solidFill>
            <a:schemeClr val="bg1">
              <a:lumMod val="75000"/>
            </a:schemeClr>
          </a:solidFill>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4000" b="1">
                <a:solidFill>
                  <a:srgbClr val="FF0000"/>
                </a:solidFill>
              </a:rPr>
              <a:t>灭亡</a:t>
            </a:r>
          </a:p>
        </p:txBody>
      </p:sp>
      <p:sp>
        <p:nvSpPr>
          <p:cNvPr id="21" name="矩形 20"/>
          <p:cNvSpPr/>
          <p:nvPr>
            <p:custDataLst>
              <p:tags r:id="rId10"/>
            </p:custDataLst>
          </p:nvPr>
        </p:nvSpPr>
        <p:spPr>
          <a:xfrm>
            <a:off x="8653145" y="1652270"/>
            <a:ext cx="1782445" cy="751840"/>
          </a:xfrm>
          <a:prstGeom prst="rect">
            <a:avLst/>
          </a:prstGeom>
          <a:solidFill>
            <a:schemeClr val="bg1">
              <a:lumMod val="75000"/>
            </a:schemeClr>
          </a:solidFill>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4000" b="1" smtClean="0">
                <a:solidFill>
                  <a:srgbClr val="FF0000"/>
                </a:solidFill>
                <a:sym typeface="+mn-ea"/>
              </a:rPr>
              <a:t>常情</a:t>
            </a:r>
          </a:p>
        </p:txBody>
      </p:sp>
      <p:sp>
        <p:nvSpPr>
          <p:cNvPr id="22" name="矩形 21"/>
          <p:cNvSpPr/>
          <p:nvPr>
            <p:custDataLst>
              <p:tags r:id="rId11"/>
            </p:custDataLst>
          </p:nvPr>
        </p:nvSpPr>
        <p:spPr>
          <a:xfrm>
            <a:off x="8634730" y="2834640"/>
            <a:ext cx="1782445" cy="751840"/>
          </a:xfrm>
          <a:prstGeom prst="rect">
            <a:avLst/>
          </a:prstGeom>
          <a:solidFill>
            <a:schemeClr val="bg1">
              <a:lumMod val="75000"/>
            </a:schemeClr>
          </a:solidFill>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4000" b="1">
                <a:solidFill>
                  <a:srgbClr val="FF0000"/>
                </a:solidFill>
                <a:sym typeface="+mn-ea"/>
              </a:rPr>
              <a:t>积怨</a:t>
            </a:r>
          </a:p>
        </p:txBody>
      </p:sp>
      <p:sp>
        <p:nvSpPr>
          <p:cNvPr id="23" name="矩形 22"/>
          <p:cNvSpPr/>
          <p:nvPr>
            <p:custDataLst>
              <p:tags r:id="rId12"/>
            </p:custDataLst>
          </p:nvPr>
        </p:nvSpPr>
        <p:spPr>
          <a:xfrm>
            <a:off x="8614410" y="4022090"/>
            <a:ext cx="1782445" cy="751840"/>
          </a:xfrm>
          <a:prstGeom prst="rect">
            <a:avLst/>
          </a:prstGeom>
          <a:solidFill>
            <a:schemeClr val="bg1">
              <a:lumMod val="75000"/>
            </a:schemeClr>
          </a:solidFill>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4000" b="1">
                <a:solidFill>
                  <a:srgbClr val="FF0000"/>
                </a:solidFill>
              </a:rPr>
              <a:t>爆发</a:t>
            </a:r>
          </a:p>
        </p:txBody>
      </p:sp>
      <p:sp>
        <p:nvSpPr>
          <p:cNvPr id="26" name="左右箭头 25"/>
          <p:cNvSpPr/>
          <p:nvPr>
            <p:custDataLst>
              <p:tags r:id="rId13"/>
            </p:custDataLst>
          </p:nvPr>
        </p:nvSpPr>
        <p:spPr>
          <a:xfrm>
            <a:off x="5580380" y="1870710"/>
            <a:ext cx="1724025" cy="812165"/>
          </a:xfrm>
          <a:prstGeom prst="leftRightArrow">
            <a:avLst/>
          </a:prstGeom>
          <a:solidFill>
            <a:schemeClr val="bg1">
              <a:lumMod val="6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mtClean="0"/>
              <a:t>对比</a:t>
            </a:r>
          </a:p>
        </p:txBody>
      </p:sp>
      <p:sp>
        <p:nvSpPr>
          <p:cNvPr id="27" name="文本框 26"/>
          <p:cNvSpPr txBox="1"/>
          <p:nvPr>
            <p:custDataLst>
              <p:tags r:id="rId14"/>
            </p:custDataLst>
          </p:nvPr>
        </p:nvSpPr>
        <p:spPr>
          <a:xfrm>
            <a:off x="6835775" y="1654810"/>
            <a:ext cx="2172335" cy="521970"/>
          </a:xfrm>
          <a:prstGeom prst="rect">
            <a:avLst/>
          </a:prstGeom>
          <a:noFill/>
        </p:spPr>
        <p:txBody>
          <a:bodyPr wrap="square" rtlCol="0">
            <a:spAutoFit/>
          </a:bodyPr>
          <a:lstStyle/>
          <a:p>
            <a:r>
              <a:rPr lang="zh-CN" altLang="en-US" sz="2800">
                <a:latin typeface="华文楷体" panose="02010600040101010101" charset="-122"/>
                <a:ea typeface="华文楷体" panose="02010600040101010101" charset="-122"/>
                <a:cs typeface="华文楷体" panose="02010600040101010101" charset="-122"/>
                <a:sym typeface="+mn-ea"/>
              </a:rPr>
              <a:t>千万人之</a:t>
            </a:r>
            <a:r>
              <a:rPr lang="zh-CN" altLang="en-US" sz="2800" smtClean="0">
                <a:latin typeface="华文楷体" panose="02010600040101010101" charset="-122"/>
                <a:ea typeface="华文楷体" panose="02010600040101010101" charset="-122"/>
                <a:cs typeface="华文楷体" panose="02010600040101010101" charset="-122"/>
                <a:sym typeface="+mn-ea"/>
              </a:rPr>
              <a:t>心</a:t>
            </a:r>
            <a:endParaRPr lang="zh-CN" altLang="en-US" sz="2800"/>
          </a:p>
        </p:txBody>
      </p:sp>
      <p:sp>
        <p:nvSpPr>
          <p:cNvPr id="28" name="文本框 27"/>
          <p:cNvSpPr txBox="1"/>
          <p:nvPr>
            <p:custDataLst>
              <p:tags r:id="rId15"/>
            </p:custDataLst>
          </p:nvPr>
        </p:nvSpPr>
        <p:spPr>
          <a:xfrm>
            <a:off x="6835140" y="2104390"/>
            <a:ext cx="2172970" cy="521970"/>
          </a:xfrm>
          <a:prstGeom prst="rect">
            <a:avLst/>
          </a:prstGeom>
          <a:noFill/>
        </p:spPr>
        <p:txBody>
          <a:bodyPr wrap="square" rtlCol="0">
            <a:spAutoFit/>
          </a:bodyPr>
          <a:lstStyle/>
          <a:p>
            <a:r>
              <a:rPr lang="zh-CN" altLang="en-US" sz="2800">
                <a:latin typeface="华文楷体" panose="02010600040101010101" charset="-122"/>
                <a:ea typeface="华文楷体" panose="02010600040101010101" charset="-122"/>
                <a:cs typeface="华文楷体" panose="02010600040101010101" charset="-122"/>
                <a:sym typeface="+mn-ea"/>
              </a:rPr>
              <a:t>人亦</a:t>
            </a:r>
            <a:r>
              <a:rPr lang="zh-CN" altLang="en-US" sz="2800" smtClean="0">
                <a:latin typeface="华文楷体" panose="02010600040101010101" charset="-122"/>
                <a:ea typeface="华文楷体" panose="02010600040101010101" charset="-122"/>
                <a:cs typeface="华文楷体" panose="02010600040101010101" charset="-122"/>
                <a:sym typeface="+mn-ea"/>
              </a:rPr>
              <a:t>念其家</a:t>
            </a:r>
            <a:endParaRPr lang="zh-CN" altLang="en-US" sz="2800"/>
          </a:p>
        </p:txBody>
      </p:sp>
      <p:sp>
        <p:nvSpPr>
          <p:cNvPr id="29" name="文本框 28"/>
          <p:cNvSpPr txBox="1"/>
          <p:nvPr>
            <p:custDataLst>
              <p:tags r:id="rId16"/>
            </p:custDataLst>
          </p:nvPr>
        </p:nvSpPr>
        <p:spPr>
          <a:xfrm>
            <a:off x="4277360" y="1713230"/>
            <a:ext cx="1835150" cy="521970"/>
          </a:xfrm>
          <a:prstGeom prst="rect">
            <a:avLst/>
          </a:prstGeom>
          <a:noFill/>
        </p:spPr>
        <p:txBody>
          <a:bodyPr wrap="square" rtlCol="0">
            <a:spAutoFit/>
          </a:bodyPr>
          <a:lstStyle/>
          <a:p>
            <a:r>
              <a:rPr lang="zh-CN" altLang="en-US" sz="2800">
                <a:latin typeface="华文楷体" panose="02010600040101010101" charset="-122"/>
                <a:ea typeface="华文楷体" panose="02010600040101010101" charset="-122"/>
                <a:cs typeface="华文楷体" panose="02010600040101010101" charset="-122"/>
                <a:sym typeface="+mn-ea"/>
              </a:rPr>
              <a:t>一人之心</a:t>
            </a:r>
          </a:p>
        </p:txBody>
      </p:sp>
      <p:sp>
        <p:nvSpPr>
          <p:cNvPr id="31" name="下箭头 30"/>
          <p:cNvSpPr/>
          <p:nvPr>
            <p:custDataLst>
              <p:tags r:id="rId17"/>
            </p:custDataLst>
          </p:nvPr>
        </p:nvSpPr>
        <p:spPr>
          <a:xfrm>
            <a:off x="3166745" y="2393950"/>
            <a:ext cx="388620" cy="441960"/>
          </a:xfrm>
          <a:prstGeom prst="downArrow">
            <a:avLst/>
          </a:prstGeom>
          <a:solidFill>
            <a:schemeClr val="bg1">
              <a:lumMod val="6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下箭头 32"/>
          <p:cNvSpPr/>
          <p:nvPr>
            <p:custDataLst>
              <p:tags r:id="rId18"/>
            </p:custDataLst>
          </p:nvPr>
        </p:nvSpPr>
        <p:spPr>
          <a:xfrm>
            <a:off x="3166745" y="3605530"/>
            <a:ext cx="388620" cy="420370"/>
          </a:xfrm>
          <a:prstGeom prst="downArrow">
            <a:avLst/>
          </a:prstGeom>
          <a:solidFill>
            <a:schemeClr val="bg1">
              <a:lumMod val="6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下箭头 33"/>
          <p:cNvSpPr/>
          <p:nvPr>
            <p:custDataLst>
              <p:tags r:id="rId19"/>
            </p:custDataLst>
          </p:nvPr>
        </p:nvSpPr>
        <p:spPr>
          <a:xfrm>
            <a:off x="9331325" y="3605530"/>
            <a:ext cx="388620" cy="420370"/>
          </a:xfrm>
          <a:prstGeom prst="downArrow">
            <a:avLst/>
          </a:prstGeom>
          <a:solidFill>
            <a:schemeClr val="bg1">
              <a:lumMod val="6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左右箭头 34"/>
          <p:cNvSpPr/>
          <p:nvPr>
            <p:custDataLst>
              <p:tags r:id="rId20"/>
            </p:custDataLst>
          </p:nvPr>
        </p:nvSpPr>
        <p:spPr>
          <a:xfrm>
            <a:off x="5046980" y="2893695"/>
            <a:ext cx="3020695" cy="1014095"/>
          </a:xfrm>
          <a:prstGeom prst="leftRightArrow">
            <a:avLst/>
          </a:prstGeom>
          <a:solidFill>
            <a:schemeClr val="bg1">
              <a:lumMod val="6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a:latin typeface="华文楷体" panose="02010600040101010101" charset="-122"/>
                <a:ea typeface="华文楷体" panose="02010600040101010101" charset="-122"/>
                <a:cs typeface="华文楷体" panose="02010600040101010101" charset="-122"/>
                <a:sym typeface="+mn-ea"/>
              </a:rPr>
              <a:t>六个“多于”</a:t>
            </a:r>
          </a:p>
        </p:txBody>
      </p:sp>
      <p:sp>
        <p:nvSpPr>
          <p:cNvPr id="36" name="下箭头 35"/>
          <p:cNvSpPr/>
          <p:nvPr>
            <p:custDataLst>
              <p:tags r:id="rId21"/>
            </p:custDataLst>
          </p:nvPr>
        </p:nvSpPr>
        <p:spPr>
          <a:xfrm>
            <a:off x="9311005" y="2393950"/>
            <a:ext cx="388620" cy="441960"/>
          </a:xfrm>
          <a:prstGeom prst="downArrow">
            <a:avLst/>
          </a:prstGeom>
          <a:solidFill>
            <a:schemeClr val="bg1">
              <a:lumMod val="6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custDataLst>
              <p:tags r:id="rId22"/>
            </p:custDataLst>
          </p:nvPr>
        </p:nvSpPr>
        <p:spPr>
          <a:xfrm>
            <a:off x="2639060" y="1034415"/>
            <a:ext cx="1927860" cy="645160"/>
          </a:xfrm>
          <a:prstGeom prst="rect">
            <a:avLst/>
          </a:prstGeom>
          <a:noFill/>
        </p:spPr>
        <p:txBody>
          <a:bodyPr wrap="square" rtlCol="0">
            <a:spAutoFit/>
          </a:bodyPr>
          <a:lstStyle/>
          <a:p>
            <a:r>
              <a:rPr lang="zh-CN" altLang="en-US" sz="3600" smtClean="0"/>
              <a:t>统治者</a:t>
            </a:r>
          </a:p>
        </p:txBody>
      </p:sp>
      <p:sp>
        <p:nvSpPr>
          <p:cNvPr id="39" name="文本框 38"/>
          <p:cNvSpPr txBox="1"/>
          <p:nvPr>
            <p:custDataLst>
              <p:tags r:id="rId23"/>
            </p:custDataLst>
          </p:nvPr>
        </p:nvSpPr>
        <p:spPr>
          <a:xfrm>
            <a:off x="8975725" y="1034415"/>
            <a:ext cx="1293495" cy="645160"/>
          </a:xfrm>
          <a:prstGeom prst="rect">
            <a:avLst/>
          </a:prstGeom>
          <a:noFill/>
        </p:spPr>
        <p:txBody>
          <a:bodyPr wrap="square" rtlCol="0">
            <a:spAutoFit/>
          </a:bodyPr>
          <a:lstStyle/>
          <a:p>
            <a:r>
              <a:rPr lang="zh-CN" altLang="en-US" sz="3600" smtClean="0"/>
              <a:t>百姓</a:t>
            </a:r>
          </a:p>
        </p:txBody>
      </p:sp>
      <p:sp>
        <p:nvSpPr>
          <p:cNvPr id="45" name="左右箭头 44"/>
          <p:cNvSpPr/>
          <p:nvPr>
            <p:custDataLst>
              <p:tags r:id="rId24"/>
            </p:custDataLst>
          </p:nvPr>
        </p:nvSpPr>
        <p:spPr>
          <a:xfrm>
            <a:off x="5030470" y="4060825"/>
            <a:ext cx="2926080" cy="907415"/>
          </a:xfrm>
          <a:prstGeom prst="leftRightArrow">
            <a:avLst/>
          </a:prstGeom>
          <a:solidFill>
            <a:schemeClr val="bg1">
              <a:lumMod val="6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叫  举  </a:t>
            </a:r>
            <a:r>
              <a:rPr lang="zh-CN" altLang="en-US" sz="3200" smtClean="0"/>
              <a:t>炬</a:t>
            </a:r>
            <a:endParaRPr lang="zh-CN" altLang="en-US" sz="3200"/>
          </a:p>
        </p:txBody>
      </p:sp>
      <p:sp>
        <p:nvSpPr>
          <p:cNvPr id="25" name="文本框 24"/>
          <p:cNvSpPr txBox="1"/>
          <p:nvPr>
            <p:custDataLst>
              <p:tags r:id="rId25"/>
            </p:custDataLst>
          </p:nvPr>
        </p:nvSpPr>
        <p:spPr>
          <a:xfrm>
            <a:off x="4277360" y="2112645"/>
            <a:ext cx="1790700" cy="521970"/>
          </a:xfrm>
          <a:prstGeom prst="rect">
            <a:avLst/>
          </a:prstGeom>
          <a:noFill/>
        </p:spPr>
        <p:txBody>
          <a:bodyPr wrap="square" rtlCol="0">
            <a:spAutoFit/>
          </a:bodyPr>
          <a:lstStyle/>
          <a:p>
            <a:r>
              <a:rPr lang="zh-CN" altLang="en-US" sz="2800">
                <a:latin typeface="华文楷体" panose="02010600040101010101" charset="-122"/>
                <a:ea typeface="华文楷体" panose="02010600040101010101" charset="-122"/>
                <a:cs typeface="华文楷体" panose="02010600040101010101" charset="-122"/>
                <a:sym typeface="+mn-ea"/>
              </a:rPr>
              <a:t>秦爱纷奢</a:t>
            </a: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to="" calcmode="lin" valueType="num">
                                      <p:cBhvr>
                                        <p:cTn id="7" dur="1" fill="hold"/>
                                        <p:tgtEl>
                                          <p:spTgt spid="13"/>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9"/>
                                        </p:tgtEl>
                                        <p:attrNameLst>
                                          <p:attrName>style.visibility</p:attrName>
                                        </p:attrNameLst>
                                      </p:cBhvr>
                                      <p:to>
                                        <p:strVal val="visible"/>
                                      </p:to>
                                    </p:set>
                                    <p:anim to="" calcmode="lin" valueType="num">
                                      <p:cBhvr>
                                        <p:cTn id="12" dur="1" fill="hold"/>
                                        <p:tgtEl>
                                          <p:spTgt spid="39"/>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 to="" calcmode="lin" valueType="num">
                                      <p:cBhvr>
                                        <p:cTn id="17" dur="1" fill="hold"/>
                                        <p:tgtEl>
                                          <p:spTgt spid="26"/>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 to="" calcmode="lin" valueType="num">
                                      <p:cBhvr>
                                        <p:cTn id="22" dur="1" fill="hold"/>
                                        <p:tgtEl>
                                          <p:spTgt spid="18"/>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 to="" calcmode="lin" valueType="num">
                                      <p:cBhvr>
                                        <p:cTn id="27" dur="1" fill="hold"/>
                                        <p:tgtEl>
                                          <p:spTgt spid="29"/>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 to="" calcmode="lin" valueType="num">
                                      <p:cBhvr>
                                        <p:cTn id="32" dur="1" fill="hold"/>
                                        <p:tgtEl>
                                          <p:spTgt spid="25"/>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anim to="" calcmode="lin" valueType="num">
                                      <p:cBhvr>
                                        <p:cTn id="37" dur="1" fill="hold"/>
                                        <p:tgtEl>
                                          <p:spTgt spid="27"/>
                                        </p:tgtEl>
                                      </p:cBhvr>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28"/>
                                        </p:tgtEl>
                                        <p:attrNameLst>
                                          <p:attrName>style.visibility</p:attrName>
                                        </p:attrNameLst>
                                      </p:cBhvr>
                                      <p:to>
                                        <p:strVal val="visible"/>
                                      </p:to>
                                    </p:set>
                                    <p:anim to="" calcmode="lin" valueType="num">
                                      <p:cBhvr>
                                        <p:cTn id="42" dur="1" fill="hold"/>
                                        <p:tgtEl>
                                          <p:spTgt spid="28"/>
                                        </p:tgtEl>
                                      </p:cBhvr>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anim to="" calcmode="lin" valueType="num">
                                      <p:cBhvr>
                                        <p:cTn id="47" dur="1" fill="hold"/>
                                        <p:tgtEl>
                                          <p:spTgt spid="21"/>
                                        </p:tgtEl>
                                      </p:cBhvr>
                                    </p:anim>
                                  </p:childTnLst>
                                </p:cTn>
                              </p:par>
                            </p:childTnLst>
                          </p:cTn>
                        </p:par>
                      </p:childTnLst>
                    </p:cTn>
                  </p:par>
                  <p:par>
                    <p:cTn id="48" fill="hold" nodeType="clickPar">
                      <p:stCondLst>
                        <p:cond delay="indefinite"/>
                      </p:stCondLst>
                      <p:childTnLst>
                        <p:par>
                          <p:cTn id="49" fill="hold" nodeType="afterGroup">
                            <p:stCondLst>
                              <p:cond delay="0"/>
                            </p:stCondLst>
                            <p:childTnLst>
                              <p:par>
                                <p:cTn id="50" presetID="24" presetClass="entr" presetSubtype="0" fill="hold" grpId="0" nodeType="clickEffect">
                                  <p:stCondLst>
                                    <p:cond delay="0"/>
                                  </p:stCondLst>
                                  <p:childTnLst>
                                    <p:set>
                                      <p:cBhvr>
                                        <p:cTn id="51" dur="1" fill="hold">
                                          <p:stCondLst>
                                            <p:cond delay="0"/>
                                          </p:stCondLst>
                                        </p:cTn>
                                        <p:tgtEl>
                                          <p:spTgt spid="31"/>
                                        </p:tgtEl>
                                        <p:attrNameLst>
                                          <p:attrName>style.visibility</p:attrName>
                                        </p:attrNameLst>
                                      </p:cBhvr>
                                      <p:to>
                                        <p:strVal val="visible"/>
                                      </p:to>
                                    </p:set>
                                    <p:anim to="" calcmode="lin" valueType="num">
                                      <p:cBhvr>
                                        <p:cTn id="52" dur="1" fill="hold"/>
                                        <p:tgtEl>
                                          <p:spTgt spid="31"/>
                                        </p:tgtEl>
                                      </p:cBhvr>
                                    </p:anim>
                                  </p:childTnLst>
                                </p:cTn>
                              </p:par>
                            </p:childTnLst>
                          </p:cTn>
                        </p:par>
                      </p:childTnLst>
                    </p:cTn>
                  </p:par>
                  <p:par>
                    <p:cTn id="53" fill="hold" nodeType="clickPar">
                      <p:stCondLst>
                        <p:cond delay="indefinite"/>
                      </p:stCondLst>
                      <p:childTnLst>
                        <p:par>
                          <p:cTn id="54" fill="hold" nodeType="afterGroup">
                            <p:stCondLst>
                              <p:cond delay="0"/>
                            </p:stCondLst>
                            <p:childTnLst>
                              <p:par>
                                <p:cTn id="55" presetID="24" presetClass="entr" presetSubtype="0"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anim to="" calcmode="lin" valueType="num">
                                      <p:cBhvr>
                                        <p:cTn id="57" dur="1" fill="hold"/>
                                        <p:tgtEl>
                                          <p:spTgt spid="19"/>
                                        </p:tgtEl>
                                      </p:cBhvr>
                                    </p:anim>
                                  </p:childTnLst>
                                </p:cTn>
                              </p:par>
                            </p:childTnLst>
                          </p:cTn>
                        </p:par>
                      </p:childTnLst>
                    </p:cTn>
                  </p:par>
                  <p:par>
                    <p:cTn id="58" fill="hold" nodeType="clickPar">
                      <p:stCondLst>
                        <p:cond delay="indefinite"/>
                      </p:stCondLst>
                      <p:childTnLst>
                        <p:par>
                          <p:cTn id="59" fill="hold" nodeType="afterGroup">
                            <p:stCondLst>
                              <p:cond delay="0"/>
                            </p:stCondLst>
                            <p:childTnLst>
                              <p:par>
                                <p:cTn id="60" presetID="24" presetClass="entr" presetSubtype="0" fill="hold" grpId="0" nodeType="clickEffect">
                                  <p:stCondLst>
                                    <p:cond delay="0"/>
                                  </p:stCondLst>
                                  <p:childTnLst>
                                    <p:set>
                                      <p:cBhvr>
                                        <p:cTn id="61" dur="1" fill="hold">
                                          <p:stCondLst>
                                            <p:cond delay="0"/>
                                          </p:stCondLst>
                                        </p:cTn>
                                        <p:tgtEl>
                                          <p:spTgt spid="35"/>
                                        </p:tgtEl>
                                        <p:attrNameLst>
                                          <p:attrName>style.visibility</p:attrName>
                                        </p:attrNameLst>
                                      </p:cBhvr>
                                      <p:to>
                                        <p:strVal val="visible"/>
                                      </p:to>
                                    </p:set>
                                    <p:anim to="" calcmode="lin" valueType="num">
                                      <p:cBhvr>
                                        <p:cTn id="62" dur="1" fill="hold"/>
                                        <p:tgtEl>
                                          <p:spTgt spid="35"/>
                                        </p:tgtEl>
                                      </p:cBhvr>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4" presetClass="entr" presetSubtype="0" fill="hold" grpId="0" nodeType="clickEffect">
                                  <p:stCondLst>
                                    <p:cond delay="0"/>
                                  </p:stCondLst>
                                  <p:childTnLst>
                                    <p:set>
                                      <p:cBhvr>
                                        <p:cTn id="66" dur="1" fill="hold">
                                          <p:stCondLst>
                                            <p:cond delay="0"/>
                                          </p:stCondLst>
                                        </p:cTn>
                                        <p:tgtEl>
                                          <p:spTgt spid="36"/>
                                        </p:tgtEl>
                                        <p:attrNameLst>
                                          <p:attrName>style.visibility</p:attrName>
                                        </p:attrNameLst>
                                      </p:cBhvr>
                                      <p:to>
                                        <p:strVal val="visible"/>
                                      </p:to>
                                    </p:set>
                                    <p:anim to="" calcmode="lin" valueType="num">
                                      <p:cBhvr>
                                        <p:cTn id="67" dur="1" fill="hold"/>
                                        <p:tgtEl>
                                          <p:spTgt spid="36"/>
                                        </p:tgtEl>
                                      </p:cBhvr>
                                    </p:anim>
                                  </p:childTnLst>
                                </p:cTn>
                              </p:par>
                            </p:childTnLst>
                          </p:cTn>
                        </p:par>
                      </p:childTnLst>
                    </p:cTn>
                  </p:par>
                  <p:par>
                    <p:cTn id="68" fill="hold" nodeType="clickPar">
                      <p:stCondLst>
                        <p:cond delay="indefinite"/>
                      </p:stCondLst>
                      <p:childTnLst>
                        <p:par>
                          <p:cTn id="69" fill="hold" nodeType="afterGroup">
                            <p:stCondLst>
                              <p:cond delay="0"/>
                            </p:stCondLst>
                            <p:childTnLst>
                              <p:par>
                                <p:cTn id="70" presetID="24" presetClass="entr" presetSubtype="0" fill="hold" grpId="0" nodeType="clickEffect">
                                  <p:stCondLst>
                                    <p:cond delay="0"/>
                                  </p:stCondLst>
                                  <p:childTnLst>
                                    <p:set>
                                      <p:cBhvr>
                                        <p:cTn id="71" dur="1" fill="hold">
                                          <p:stCondLst>
                                            <p:cond delay="0"/>
                                          </p:stCondLst>
                                        </p:cTn>
                                        <p:tgtEl>
                                          <p:spTgt spid="22"/>
                                        </p:tgtEl>
                                        <p:attrNameLst>
                                          <p:attrName>style.visibility</p:attrName>
                                        </p:attrNameLst>
                                      </p:cBhvr>
                                      <p:to>
                                        <p:strVal val="visible"/>
                                      </p:to>
                                    </p:set>
                                    <p:anim to="" calcmode="lin" valueType="num">
                                      <p:cBhvr>
                                        <p:cTn id="72" dur="1" fill="hold"/>
                                        <p:tgtEl>
                                          <p:spTgt spid="22"/>
                                        </p:tgtEl>
                                      </p:cBhvr>
                                    </p:anim>
                                  </p:childTnLst>
                                </p:cTn>
                              </p:par>
                            </p:childTnLst>
                          </p:cTn>
                        </p:par>
                      </p:childTnLst>
                    </p:cTn>
                  </p:par>
                  <p:par>
                    <p:cTn id="73" fill="hold" nodeType="clickPar">
                      <p:stCondLst>
                        <p:cond delay="indefinite"/>
                      </p:stCondLst>
                      <p:childTnLst>
                        <p:par>
                          <p:cTn id="74" fill="hold" nodeType="afterGroup">
                            <p:stCondLst>
                              <p:cond delay="0"/>
                            </p:stCondLst>
                            <p:childTnLst>
                              <p:par>
                                <p:cTn id="75" presetID="24" presetClass="entr" presetSubtype="0" fill="hold" grpId="0" nodeType="clickEffect">
                                  <p:stCondLst>
                                    <p:cond delay="0"/>
                                  </p:stCondLst>
                                  <p:childTnLst>
                                    <p:set>
                                      <p:cBhvr>
                                        <p:cTn id="76" dur="1" fill="hold">
                                          <p:stCondLst>
                                            <p:cond delay="0"/>
                                          </p:stCondLst>
                                        </p:cTn>
                                        <p:tgtEl>
                                          <p:spTgt spid="34"/>
                                        </p:tgtEl>
                                        <p:attrNameLst>
                                          <p:attrName>style.visibility</p:attrName>
                                        </p:attrNameLst>
                                      </p:cBhvr>
                                      <p:to>
                                        <p:strVal val="visible"/>
                                      </p:to>
                                    </p:set>
                                    <p:anim to="" calcmode="lin" valueType="num">
                                      <p:cBhvr>
                                        <p:cTn id="77" dur="1" fill="hold"/>
                                        <p:tgtEl>
                                          <p:spTgt spid="34"/>
                                        </p:tgtEl>
                                      </p:cBhvr>
                                    </p:anim>
                                  </p:childTnLst>
                                </p:cTn>
                              </p:par>
                            </p:childTnLst>
                          </p:cTn>
                        </p:par>
                      </p:childTnLst>
                    </p:cTn>
                  </p:par>
                  <p:par>
                    <p:cTn id="78" fill="hold" nodeType="clickPar">
                      <p:stCondLst>
                        <p:cond delay="indefinite"/>
                      </p:stCondLst>
                      <p:childTnLst>
                        <p:par>
                          <p:cTn id="79" fill="hold" nodeType="afterGroup">
                            <p:stCondLst>
                              <p:cond delay="0"/>
                            </p:stCondLst>
                            <p:childTnLst>
                              <p:par>
                                <p:cTn id="80" presetID="24" presetClass="entr" presetSubtype="0" fill="hold" grpId="0" nodeType="clickEffect">
                                  <p:stCondLst>
                                    <p:cond delay="0"/>
                                  </p:stCondLst>
                                  <p:childTnLst>
                                    <p:set>
                                      <p:cBhvr>
                                        <p:cTn id="81" dur="1" fill="hold">
                                          <p:stCondLst>
                                            <p:cond delay="0"/>
                                          </p:stCondLst>
                                        </p:cTn>
                                        <p:tgtEl>
                                          <p:spTgt spid="23"/>
                                        </p:tgtEl>
                                        <p:attrNameLst>
                                          <p:attrName>style.visibility</p:attrName>
                                        </p:attrNameLst>
                                      </p:cBhvr>
                                      <p:to>
                                        <p:strVal val="visible"/>
                                      </p:to>
                                    </p:set>
                                    <p:anim to="" calcmode="lin" valueType="num">
                                      <p:cBhvr>
                                        <p:cTn id="82" dur="1" fill="hold"/>
                                        <p:tgtEl>
                                          <p:spTgt spid="23"/>
                                        </p:tgtEl>
                                      </p:cBhvr>
                                    </p:anim>
                                  </p:childTnLst>
                                </p:cTn>
                              </p:par>
                            </p:childTnLst>
                          </p:cTn>
                        </p:par>
                      </p:childTnLst>
                    </p:cTn>
                  </p:par>
                  <p:par>
                    <p:cTn id="83" fill="hold" nodeType="clickPar">
                      <p:stCondLst>
                        <p:cond delay="indefinite"/>
                      </p:stCondLst>
                      <p:childTnLst>
                        <p:par>
                          <p:cTn id="84" fill="hold" nodeType="afterGroup">
                            <p:stCondLst>
                              <p:cond delay="0"/>
                            </p:stCondLst>
                            <p:childTnLst>
                              <p:par>
                                <p:cTn id="85" presetID="24" presetClass="entr" presetSubtype="0" fill="hold" grpId="0" nodeType="clickEffect">
                                  <p:stCondLst>
                                    <p:cond delay="0"/>
                                  </p:stCondLst>
                                  <p:childTnLst>
                                    <p:set>
                                      <p:cBhvr>
                                        <p:cTn id="86" dur="1" fill="hold">
                                          <p:stCondLst>
                                            <p:cond delay="0"/>
                                          </p:stCondLst>
                                        </p:cTn>
                                        <p:tgtEl>
                                          <p:spTgt spid="45"/>
                                        </p:tgtEl>
                                        <p:attrNameLst>
                                          <p:attrName>style.visibility</p:attrName>
                                        </p:attrNameLst>
                                      </p:cBhvr>
                                      <p:to>
                                        <p:strVal val="visible"/>
                                      </p:to>
                                    </p:set>
                                    <p:anim to="" calcmode="lin" valueType="num">
                                      <p:cBhvr>
                                        <p:cTn id="87" dur="1" fill="hold"/>
                                        <p:tgtEl>
                                          <p:spTgt spid="45"/>
                                        </p:tgtEl>
                                      </p:cBhvr>
                                    </p:anim>
                                  </p:childTnLst>
                                </p:cTn>
                              </p:par>
                            </p:childTnLst>
                          </p:cTn>
                        </p:par>
                      </p:childTnLst>
                    </p:cTn>
                  </p:par>
                  <p:par>
                    <p:cTn id="88" fill="hold" nodeType="clickPar">
                      <p:stCondLst>
                        <p:cond delay="indefinite"/>
                      </p:stCondLst>
                      <p:childTnLst>
                        <p:par>
                          <p:cTn id="89" fill="hold" nodeType="afterGroup">
                            <p:stCondLst>
                              <p:cond delay="0"/>
                            </p:stCondLst>
                            <p:childTnLst>
                              <p:par>
                                <p:cTn id="90" presetID="24" presetClass="entr" presetSubtype="0" fill="hold" grpId="0" nodeType="clickEffect">
                                  <p:stCondLst>
                                    <p:cond delay="0"/>
                                  </p:stCondLst>
                                  <p:childTnLst>
                                    <p:set>
                                      <p:cBhvr>
                                        <p:cTn id="91" dur="1" fill="hold">
                                          <p:stCondLst>
                                            <p:cond delay="0"/>
                                          </p:stCondLst>
                                        </p:cTn>
                                        <p:tgtEl>
                                          <p:spTgt spid="33"/>
                                        </p:tgtEl>
                                        <p:attrNameLst>
                                          <p:attrName>style.visibility</p:attrName>
                                        </p:attrNameLst>
                                      </p:cBhvr>
                                      <p:to>
                                        <p:strVal val="visible"/>
                                      </p:to>
                                    </p:set>
                                    <p:anim to="" calcmode="lin" valueType="num">
                                      <p:cBhvr>
                                        <p:cTn id="92" dur="1" fill="hold"/>
                                        <p:tgtEl>
                                          <p:spTgt spid="33"/>
                                        </p:tgtEl>
                                      </p:cBhvr>
                                    </p:anim>
                                  </p:childTnLst>
                                </p:cTn>
                              </p:par>
                            </p:childTnLst>
                          </p:cTn>
                        </p:par>
                      </p:childTnLst>
                    </p:cTn>
                  </p:par>
                  <p:par>
                    <p:cTn id="93" fill="hold" nodeType="clickPar">
                      <p:stCondLst>
                        <p:cond delay="indefinite"/>
                      </p:stCondLst>
                      <p:childTnLst>
                        <p:par>
                          <p:cTn id="94" fill="hold" nodeType="afterGroup">
                            <p:stCondLst>
                              <p:cond delay="0"/>
                            </p:stCondLst>
                            <p:childTnLst>
                              <p:par>
                                <p:cTn id="95" presetID="24" presetClass="entr" presetSubtype="0" fill="hold" grpId="0" nodeType="clickEffect">
                                  <p:stCondLst>
                                    <p:cond delay="0"/>
                                  </p:stCondLst>
                                  <p:childTnLst>
                                    <p:set>
                                      <p:cBhvr>
                                        <p:cTn id="96" dur="1" fill="hold">
                                          <p:stCondLst>
                                            <p:cond delay="0"/>
                                          </p:stCondLst>
                                        </p:cTn>
                                        <p:tgtEl>
                                          <p:spTgt spid="20"/>
                                        </p:tgtEl>
                                        <p:attrNameLst>
                                          <p:attrName>style.visibility</p:attrName>
                                        </p:attrNameLst>
                                      </p:cBhvr>
                                      <p:to>
                                        <p:strVal val="visible"/>
                                      </p:to>
                                    </p:set>
                                    <p:anim to="" calcmode="lin" valueType="num">
                                      <p:cBhvr>
                                        <p:cTn id="97" dur="1" fill="hold"/>
                                        <p:tgtEl>
                                          <p:spTgt spid="20"/>
                                        </p:tgtEl>
                                      </p:cBhvr>
                                    </p:anim>
                                  </p:childTnLst>
                                </p:cTn>
                              </p:par>
                            </p:childTnLst>
                          </p:cTn>
                        </p:par>
                      </p:childTnLst>
                    </p:cTn>
                  </p:par>
                  <p:par>
                    <p:cTn id="98" fill="hold" nodeType="clickPar">
                      <p:stCondLst>
                        <p:cond delay="indefinite"/>
                      </p:stCondLst>
                      <p:childTnLst>
                        <p:par>
                          <p:cTn id="99" fill="hold" nodeType="afterGroup">
                            <p:stCondLst>
                              <p:cond delay="0"/>
                            </p:stCondLst>
                            <p:childTnLst>
                              <p:par>
                                <p:cTn id="100" presetID="2" presetClass="entr" presetSubtype="4" fill="hold" grpId="0" nodeType="clickEffect">
                                  <p:stCondLst>
                                    <p:cond delay="0"/>
                                  </p:stCondLst>
                                  <p:childTnLst>
                                    <p:set>
                                      <p:cBhvr>
                                        <p:cTn id="101" dur="1" fill="hold">
                                          <p:stCondLst>
                                            <p:cond delay="0"/>
                                          </p:stCondLst>
                                        </p:cTn>
                                        <p:tgtEl>
                                          <p:spTgt spid="24"/>
                                        </p:tgtEl>
                                        <p:attrNameLst>
                                          <p:attrName>style.visibility</p:attrName>
                                        </p:attrNameLst>
                                      </p:cBhvr>
                                      <p:to>
                                        <p:strVal val="visible"/>
                                      </p:to>
                                    </p:set>
                                    <p:anim calcmode="lin" valueType="num">
                                      <p:cBhvr additive="base">
                                        <p:cTn id="102" dur="500" fill="hold"/>
                                        <p:tgtEl>
                                          <p:spTgt spid="24"/>
                                        </p:tgtEl>
                                        <p:attrNameLst>
                                          <p:attrName>ppt_x</p:attrName>
                                        </p:attrNameLst>
                                      </p:cBhvr>
                                      <p:tavLst>
                                        <p:tav tm="0">
                                          <p:val>
                                            <p:strVal val="#ppt_x"/>
                                          </p:val>
                                        </p:tav>
                                        <p:tav tm="100000">
                                          <p:val>
                                            <p:strVal val="#ppt_x"/>
                                          </p:val>
                                        </p:tav>
                                      </p:tavLst>
                                    </p:anim>
                                    <p:anim calcmode="lin" valueType="num">
                                      <p:cBhvr additive="base">
                                        <p:cTn id="103"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04" fill="hold" nodeType="clickPar">
                      <p:stCondLst>
                        <p:cond delay="indefinite"/>
                      </p:stCondLst>
                      <p:childTnLst>
                        <p:par>
                          <p:cTn id="105" fill="hold" nodeType="afterGroup">
                            <p:stCondLst>
                              <p:cond delay="0"/>
                            </p:stCondLst>
                            <p:childTnLst>
                              <p:par>
                                <p:cTn id="106" presetID="2" presetClass="entr" presetSubtype="4" fill="hold" grpId="0" nodeType="clickEffect">
                                  <p:stCondLst>
                                    <p:cond delay="0"/>
                                  </p:stCondLst>
                                  <p:childTnLst>
                                    <p:set>
                                      <p:cBhvr>
                                        <p:cTn id="107" dur="1" fill="hold">
                                          <p:stCondLst>
                                            <p:cond delay="0"/>
                                          </p:stCondLst>
                                        </p:cTn>
                                        <p:tgtEl>
                                          <p:spTgt spid="7"/>
                                        </p:tgtEl>
                                        <p:attrNameLst>
                                          <p:attrName>style.visibility</p:attrName>
                                        </p:attrNameLst>
                                      </p:cBhvr>
                                      <p:to>
                                        <p:strVal val="visible"/>
                                      </p:to>
                                    </p:set>
                                    <p:anim calcmode="lin" valueType="num">
                                      <p:cBhvr additive="base">
                                        <p:cTn id="108" dur="500" fill="hold"/>
                                        <p:tgtEl>
                                          <p:spTgt spid="7"/>
                                        </p:tgtEl>
                                        <p:attrNameLst>
                                          <p:attrName>ppt_x</p:attrName>
                                        </p:attrNameLst>
                                      </p:cBhvr>
                                      <p:tavLst>
                                        <p:tav tm="0">
                                          <p:val>
                                            <p:strVal val="#ppt_x"/>
                                          </p:val>
                                        </p:tav>
                                        <p:tav tm="100000">
                                          <p:val>
                                            <p:strVal val="#ppt_x"/>
                                          </p:val>
                                        </p:tav>
                                      </p:tavLst>
                                    </p:anim>
                                    <p:anim calcmode="lin" valueType="num">
                                      <p:cBhvr additive="base">
                                        <p:cTn id="10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4" grpId="0"/>
      <p:bldP spid="18" grpId="0" animBg="1"/>
      <p:bldP spid="19" grpId="0" animBg="1"/>
      <p:bldP spid="20" grpId="0" animBg="1"/>
      <p:bldP spid="21" grpId="0" animBg="1"/>
      <p:bldP spid="22" grpId="0" animBg="1"/>
      <p:bldP spid="23" grpId="0" animBg="1"/>
      <p:bldP spid="26" grpId="0" animBg="1"/>
      <p:bldP spid="27" grpId="0"/>
      <p:bldP spid="28" grpId="0"/>
      <p:bldP spid="29" grpId="0"/>
      <p:bldP spid="31" grpId="0" animBg="1"/>
      <p:bldP spid="33" grpId="0" animBg="1"/>
      <p:bldP spid="34" grpId="0" animBg="1"/>
      <p:bldP spid="35" grpId="0" animBg="1"/>
      <p:bldP spid="36" grpId="0" animBg="1"/>
      <p:bldP spid="13" grpId="0"/>
      <p:bldP spid="39" grpId="0"/>
      <p:bldP spid="45" grpId="0" animBg="1"/>
      <p:bldP spid="25"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custDataLst>
              <p:tags r:id="rId2"/>
            </p:custDataLst>
          </p:nvPr>
        </p:nvSpPr>
        <p:spPr>
          <a:xfrm>
            <a:off x="0" y="0"/>
            <a:ext cx="12049760" cy="4523105"/>
          </a:xfrm>
          <a:prstGeom prst="rect">
            <a:avLst/>
          </a:prstGeom>
          <a:noFill/>
        </p:spPr>
        <p:txBody>
          <a:bodyPr wrap="square" rtlCol="0" anchor="t">
            <a:spAutoFit/>
          </a:bodyPr>
          <a:lstStyle/>
          <a:p>
            <a:pPr marL="571500" indent="-571500">
              <a:lnSpc>
                <a:spcPct val="180000"/>
              </a:lnSpc>
              <a:buFont typeface="Wingdings" panose="05000000000000000000" charset="0"/>
              <a:buChar char="u"/>
            </a:pPr>
            <a:r>
              <a:rPr lang="zh-CN" altLang="en-US" sz="4000" b="1" u="sng">
                <a:ea typeface="楷体_GB2312" pitchFamily="49" charset="-122"/>
                <a:sym typeface="+mn-ea"/>
              </a:rPr>
              <a:t>呜呼！</a:t>
            </a:r>
            <a:r>
              <a:rPr lang="zh-CN" altLang="en-US" sz="4000" b="1" u="sng">
                <a:solidFill>
                  <a:srgbClr val="FF5050"/>
                </a:solidFill>
                <a:ea typeface="楷体_GB2312" pitchFamily="49" charset="-122"/>
                <a:sym typeface="+mn-ea"/>
              </a:rPr>
              <a:t>灭</a:t>
            </a:r>
            <a:r>
              <a:rPr lang="zh-CN" altLang="en-US" sz="4000" b="1" u="sng">
                <a:ea typeface="楷体_GB2312" pitchFamily="49" charset="-122"/>
                <a:sym typeface="+mn-ea"/>
              </a:rPr>
              <a:t>六国</a:t>
            </a:r>
            <a:r>
              <a:rPr lang="zh-CN" altLang="en-US" sz="4000" b="1" u="sng">
                <a:solidFill>
                  <a:srgbClr val="FF5050"/>
                </a:solidFill>
                <a:ea typeface="楷体_GB2312" pitchFamily="49" charset="-122"/>
                <a:sym typeface="+mn-ea"/>
              </a:rPr>
              <a:t>者</a:t>
            </a:r>
            <a:r>
              <a:rPr lang="zh-CN" altLang="en-US" sz="4000" b="1" u="sng">
                <a:ea typeface="楷体_GB2312" pitchFamily="49" charset="-122"/>
                <a:sym typeface="+mn-ea"/>
              </a:rPr>
              <a:t>，六国也，</a:t>
            </a:r>
            <a:r>
              <a:rPr lang="zh-CN" altLang="en-US" sz="4000" b="1" u="sng">
                <a:solidFill>
                  <a:srgbClr val="FF5050"/>
                </a:solidFill>
                <a:ea typeface="楷体_GB2312" pitchFamily="49" charset="-122"/>
                <a:sym typeface="+mn-ea"/>
              </a:rPr>
              <a:t>非</a:t>
            </a:r>
            <a:r>
              <a:rPr lang="zh-CN" altLang="en-US" sz="4000" b="1" u="sng">
                <a:ea typeface="楷体_GB2312" pitchFamily="49" charset="-122"/>
                <a:sym typeface="+mn-ea"/>
              </a:rPr>
              <a:t>秦</a:t>
            </a:r>
            <a:r>
              <a:rPr lang="zh-CN" altLang="en-US" sz="4000" b="1" u="sng">
                <a:solidFill>
                  <a:srgbClr val="FF5050"/>
                </a:solidFill>
                <a:ea typeface="楷体_GB2312" pitchFamily="49" charset="-122"/>
                <a:sym typeface="+mn-ea"/>
              </a:rPr>
              <a:t>也</a:t>
            </a:r>
            <a:r>
              <a:rPr lang="zh-CN" altLang="en-US" sz="4000" b="1" u="sng">
                <a:ea typeface="楷体_GB2312" pitchFamily="49" charset="-122"/>
                <a:sym typeface="+mn-ea"/>
              </a:rPr>
              <a:t>。</a:t>
            </a:r>
            <a:r>
              <a:rPr lang="zh-CN" altLang="en-US" sz="4000" b="1" u="sng">
                <a:solidFill>
                  <a:srgbClr val="FF5050"/>
                </a:solidFill>
                <a:ea typeface="楷体_GB2312" pitchFamily="49" charset="-122"/>
                <a:sym typeface="+mn-ea"/>
              </a:rPr>
              <a:t>族</a:t>
            </a:r>
            <a:r>
              <a:rPr lang="zh-CN" altLang="en-US" sz="4000" b="1" u="sng">
                <a:ea typeface="楷体_GB2312" pitchFamily="49" charset="-122"/>
                <a:sym typeface="+mn-ea"/>
              </a:rPr>
              <a:t>秦</a:t>
            </a:r>
            <a:r>
              <a:rPr lang="zh-CN" altLang="en-US" sz="4000" b="1" u="sng">
                <a:solidFill>
                  <a:srgbClr val="FF5050"/>
                </a:solidFill>
                <a:ea typeface="楷体_GB2312" pitchFamily="49" charset="-122"/>
                <a:sym typeface="+mn-ea"/>
              </a:rPr>
              <a:t>者</a:t>
            </a:r>
            <a:r>
              <a:rPr lang="zh-CN" altLang="en-US" sz="4000" b="1" u="sng">
                <a:ea typeface="楷体_GB2312" pitchFamily="49" charset="-122"/>
                <a:sym typeface="+mn-ea"/>
              </a:rPr>
              <a:t>，秦也，</a:t>
            </a:r>
            <a:r>
              <a:rPr lang="zh-CN" altLang="en-US" sz="4000" b="1" u="sng">
                <a:solidFill>
                  <a:srgbClr val="FF5050"/>
                </a:solidFill>
                <a:ea typeface="楷体_GB2312" pitchFamily="49" charset="-122"/>
                <a:sym typeface="+mn-ea"/>
              </a:rPr>
              <a:t>非</a:t>
            </a:r>
            <a:r>
              <a:rPr lang="zh-CN" altLang="en-US" sz="4000" b="1" u="sng">
                <a:ea typeface="楷体_GB2312" pitchFamily="49" charset="-122"/>
                <a:sym typeface="+mn-ea"/>
              </a:rPr>
              <a:t>天下</a:t>
            </a:r>
            <a:r>
              <a:rPr lang="zh-CN" altLang="en-US" sz="4000" b="1" u="sng">
                <a:solidFill>
                  <a:srgbClr val="FF5050"/>
                </a:solidFill>
                <a:ea typeface="楷体_GB2312" pitchFamily="49" charset="-122"/>
                <a:sym typeface="+mn-ea"/>
              </a:rPr>
              <a:t>也</a:t>
            </a:r>
            <a:r>
              <a:rPr lang="zh-CN" altLang="en-US" sz="4000" b="1" u="sng">
                <a:ea typeface="楷体_GB2312" pitchFamily="49" charset="-122"/>
                <a:sym typeface="+mn-ea"/>
              </a:rPr>
              <a:t>。</a:t>
            </a:r>
            <a:r>
              <a:rPr lang="zh-CN" altLang="en-US" sz="4000" b="1">
                <a:ea typeface="楷体_GB2312" pitchFamily="49" charset="-122"/>
                <a:sym typeface="+mn-ea"/>
              </a:rPr>
              <a:t>嗟乎！</a:t>
            </a:r>
            <a:r>
              <a:rPr lang="zh-CN" altLang="en-US" sz="4000" b="1">
                <a:solidFill>
                  <a:srgbClr val="CC0000"/>
                </a:solidFill>
                <a:ea typeface="楷体_GB2312" pitchFamily="49" charset="-122"/>
                <a:sym typeface="+mn-ea"/>
              </a:rPr>
              <a:t>使</a:t>
            </a:r>
            <a:r>
              <a:rPr lang="zh-CN" altLang="en-US" sz="4000" b="1">
                <a:ea typeface="楷体_GB2312" pitchFamily="49" charset="-122"/>
                <a:sym typeface="+mn-ea"/>
              </a:rPr>
              <a:t>六国各</a:t>
            </a:r>
            <a:r>
              <a:rPr lang="zh-CN" altLang="en-US" sz="4000" b="1">
                <a:solidFill>
                  <a:srgbClr val="FF5050"/>
                </a:solidFill>
                <a:ea typeface="楷体_GB2312" pitchFamily="49" charset="-122"/>
                <a:sym typeface="+mn-ea"/>
              </a:rPr>
              <a:t>爱</a:t>
            </a:r>
            <a:r>
              <a:rPr lang="zh-CN" altLang="en-US" sz="4000" b="1">
                <a:ea typeface="楷体_GB2312" pitchFamily="49" charset="-122"/>
                <a:sym typeface="+mn-ea"/>
              </a:rPr>
              <a:t>其人，则足以拒秦。</a:t>
            </a:r>
            <a:r>
              <a:rPr lang="zh-CN" altLang="en-US" sz="4000" b="1">
                <a:solidFill>
                  <a:srgbClr val="CC3300"/>
                </a:solidFill>
                <a:ea typeface="楷体_GB2312" pitchFamily="49" charset="-122"/>
                <a:sym typeface="+mn-ea"/>
              </a:rPr>
              <a:t>使</a:t>
            </a:r>
            <a:r>
              <a:rPr lang="zh-CN" altLang="en-US" sz="4000" b="1">
                <a:ea typeface="楷体_GB2312" pitchFamily="49" charset="-122"/>
                <a:sym typeface="+mn-ea"/>
              </a:rPr>
              <a:t>秦复爱六国之人，则</a:t>
            </a:r>
            <a:r>
              <a:rPr lang="zh-CN" altLang="en-US" sz="4000" b="1">
                <a:solidFill>
                  <a:srgbClr val="CC0000"/>
                </a:solidFill>
                <a:ea typeface="楷体_GB2312" pitchFamily="49" charset="-122"/>
                <a:sym typeface="+mn-ea"/>
              </a:rPr>
              <a:t>递</a:t>
            </a:r>
            <a:r>
              <a:rPr lang="zh-CN" altLang="en-US" sz="4000" b="1">
                <a:ea typeface="楷体_GB2312" pitchFamily="49" charset="-122"/>
                <a:sym typeface="+mn-ea"/>
              </a:rPr>
              <a:t>三世可至万世而为君，</a:t>
            </a:r>
            <a:r>
              <a:rPr lang="zh-CN" altLang="en-US" sz="4000" b="1" u="sng">
                <a:ea typeface="楷体_GB2312" pitchFamily="49" charset="-122"/>
                <a:sym typeface="+mn-ea"/>
              </a:rPr>
              <a:t>谁</a:t>
            </a:r>
            <a:r>
              <a:rPr lang="zh-CN" altLang="en-US" sz="4000" b="1" u="sng">
                <a:solidFill>
                  <a:srgbClr val="CC0000"/>
                </a:solidFill>
                <a:ea typeface="楷体_GB2312" pitchFamily="49" charset="-122"/>
                <a:sym typeface="+mn-ea"/>
              </a:rPr>
              <a:t>得而</a:t>
            </a:r>
            <a:r>
              <a:rPr lang="zh-CN" altLang="en-US" sz="4000" b="1" u="sng">
                <a:ea typeface="楷体_GB2312" pitchFamily="49" charset="-122"/>
                <a:sym typeface="+mn-ea"/>
              </a:rPr>
              <a:t>族灭也</a:t>
            </a:r>
            <a:r>
              <a:rPr lang="zh-CN" altLang="en-US" sz="4000" b="1">
                <a:ea typeface="楷体_GB2312" pitchFamily="49" charset="-122"/>
                <a:sym typeface="+mn-ea"/>
              </a:rPr>
              <a:t>？</a:t>
            </a:r>
            <a:endParaRPr lang="zh-CN" altLang="en-US" sz="4000"/>
          </a:p>
        </p:txBody>
      </p:sp>
      <p:sp>
        <p:nvSpPr>
          <p:cNvPr id="152588" name="椭圆形标注 152587"/>
          <p:cNvSpPr/>
          <p:nvPr>
            <p:custDataLst>
              <p:tags r:id="rId3"/>
            </p:custDataLst>
          </p:nvPr>
        </p:nvSpPr>
        <p:spPr>
          <a:xfrm>
            <a:off x="7567295" y="1142365"/>
            <a:ext cx="3244215" cy="430530"/>
          </a:xfrm>
          <a:prstGeom prst="rect">
            <a:avLst/>
          </a:prstGeom>
          <a:noFill/>
          <a:ln w="9525">
            <a:noFill/>
          </a:ln>
        </p:spPr>
        <p:txBody>
          <a:bodyPr wrap="square" lIns="0" tIns="0" rIns="0" bIns="0">
            <a:spAutoFit/>
          </a:bodyPr>
          <a:lstStyle/>
          <a:p>
            <a:pPr fontAlgn="auto">
              <a:lnSpc>
                <a:spcPct val="100000"/>
              </a:lnSpc>
              <a:buFont typeface="Arial" panose="020B0604020202020204" pitchFamily="34" charset="0"/>
            </a:pPr>
            <a:r>
              <a:rPr lang="zh-CN" altLang="en-US" sz="2800" b="1">
                <a:latin typeface="Times New Roman" panose="02020603050405020304" pitchFamily="18" charset="0"/>
              </a:rPr>
              <a:t>使动用法：使灭族</a:t>
            </a:r>
            <a:endParaRPr lang="zh-CN" altLang="en-US" sz="2800" b="1">
              <a:latin typeface="楷体" panose="02010609060101010101" charset="-122"/>
              <a:ea typeface="楷体" panose="02010609060101010101" charset="-122"/>
            </a:endParaRPr>
          </a:p>
        </p:txBody>
      </p:sp>
      <p:sp>
        <p:nvSpPr>
          <p:cNvPr id="5" name="圆角矩形标注 152579"/>
          <p:cNvSpPr/>
          <p:nvPr>
            <p:custDataLst>
              <p:tags r:id="rId4"/>
            </p:custDataLst>
          </p:nvPr>
        </p:nvSpPr>
        <p:spPr>
          <a:xfrm>
            <a:off x="1115854" y="1172528"/>
            <a:ext cx="2448560" cy="368935"/>
          </a:xfrm>
          <a:prstGeom prst="rect">
            <a:avLst/>
          </a:prstGeom>
          <a:noFill/>
          <a:ln w="9525">
            <a:noFill/>
          </a:ln>
        </p:spPr>
        <p:txBody>
          <a:bodyPr wrap="none" lIns="0" tIns="0" rIns="0" bIns="0">
            <a:spAutoFit/>
          </a:bodyPr>
          <a:lstStyle/>
          <a:p>
            <a:pPr algn="ctr" eaLnBrk="1" hangingPunct="1">
              <a:buFont typeface="Arial" panose="020B0604020202020204" pitchFamily="34" charset="0"/>
            </a:pPr>
            <a:r>
              <a:rPr lang="zh-CN" altLang="en-US" sz="2800" b="1">
                <a:latin typeface="Times New Roman" panose="02020603050405020304" pitchFamily="18" charset="0"/>
              </a:rPr>
              <a:t>使动用法：使灭亡</a:t>
            </a:r>
          </a:p>
        </p:txBody>
      </p:sp>
      <p:sp>
        <p:nvSpPr>
          <p:cNvPr id="152582" name="椭圆形标注 152581"/>
          <p:cNvSpPr/>
          <p:nvPr>
            <p:custDataLst>
              <p:tags r:id="rId5"/>
            </p:custDataLst>
          </p:nvPr>
        </p:nvSpPr>
        <p:spPr>
          <a:xfrm>
            <a:off x="4585970" y="2046605"/>
            <a:ext cx="801370" cy="430530"/>
          </a:xfrm>
          <a:prstGeom prst="rect">
            <a:avLst/>
          </a:prstGeom>
          <a:noFill/>
          <a:ln w="9525">
            <a:noFill/>
          </a:ln>
        </p:spPr>
        <p:txBody>
          <a:bodyPr wrap="square" lIns="0" tIns="0" rIns="0" bIns="0">
            <a:spAutoFit/>
          </a:bodyPr>
          <a:lstStyle/>
          <a:p>
            <a:pPr algn="ctr" eaLnBrk="1" hangingPunct="1">
              <a:buFont typeface="Arial" panose="020B0604020202020204" pitchFamily="34" charset="0"/>
            </a:pPr>
            <a:r>
              <a:rPr lang="zh-CN" altLang="en-US" sz="2800" b="1">
                <a:latin typeface="Times New Roman" panose="02020603050405020304" pitchFamily="18" charset="0"/>
              </a:rPr>
              <a:t>假使</a:t>
            </a:r>
            <a:endParaRPr lang="zh-CN" altLang="en-US" sz="2400" b="1">
              <a:latin typeface="楷体" panose="02010609060101010101" charset="-122"/>
              <a:ea typeface="楷体" panose="02010609060101010101" charset="-122"/>
            </a:endParaRPr>
          </a:p>
        </p:txBody>
      </p:sp>
      <p:sp>
        <p:nvSpPr>
          <p:cNvPr id="152583" name="云形标注 152582"/>
          <p:cNvSpPr/>
          <p:nvPr>
            <p:custDataLst>
              <p:tags r:id="rId6"/>
            </p:custDataLst>
          </p:nvPr>
        </p:nvSpPr>
        <p:spPr>
          <a:xfrm>
            <a:off x="6687820" y="2046605"/>
            <a:ext cx="879475" cy="430530"/>
          </a:xfrm>
          <a:prstGeom prst="rect">
            <a:avLst/>
          </a:prstGeom>
          <a:noFill/>
          <a:ln w="9525">
            <a:noFill/>
          </a:ln>
        </p:spPr>
        <p:txBody>
          <a:bodyPr wrap="square" lIns="0" tIns="0" rIns="0" bIns="0">
            <a:spAutoFit/>
          </a:bodyPr>
          <a:lstStyle/>
          <a:p>
            <a:pPr algn="ctr" eaLnBrk="1" hangingPunct="1">
              <a:buFont typeface="Arial" panose="020B0604020202020204" pitchFamily="34" charset="0"/>
            </a:pPr>
            <a:r>
              <a:rPr lang="zh-CN" altLang="en-US" sz="2800" b="1">
                <a:latin typeface="Times New Roman" panose="02020603050405020304" pitchFamily="18" charset="0"/>
              </a:rPr>
              <a:t>爱护</a:t>
            </a:r>
          </a:p>
        </p:txBody>
      </p:sp>
      <p:sp>
        <p:nvSpPr>
          <p:cNvPr id="6" name="云形标注 152582"/>
          <p:cNvSpPr/>
          <p:nvPr>
            <p:custDataLst>
              <p:tags r:id="rId7"/>
            </p:custDataLst>
          </p:nvPr>
        </p:nvSpPr>
        <p:spPr>
          <a:xfrm>
            <a:off x="5584825" y="3214370"/>
            <a:ext cx="879475" cy="430530"/>
          </a:xfrm>
          <a:prstGeom prst="rect">
            <a:avLst/>
          </a:prstGeom>
          <a:noFill/>
          <a:ln w="9525">
            <a:noFill/>
          </a:ln>
        </p:spPr>
        <p:txBody>
          <a:bodyPr wrap="square" lIns="0" tIns="0" rIns="0" bIns="0">
            <a:spAutoFit/>
          </a:bodyPr>
          <a:lstStyle/>
          <a:p>
            <a:pPr algn="ctr" eaLnBrk="1" hangingPunct="1">
              <a:buFont typeface="Arial" panose="020B0604020202020204" pitchFamily="34" charset="0"/>
            </a:pPr>
            <a:r>
              <a:rPr lang="zh-CN" altLang="en-US" sz="2800" b="1">
                <a:latin typeface="Times New Roman" panose="02020603050405020304" pitchFamily="18" charset="0"/>
              </a:rPr>
              <a:t>传递</a:t>
            </a:r>
          </a:p>
        </p:txBody>
      </p:sp>
      <p:sp>
        <p:nvSpPr>
          <p:cNvPr id="152584" name="圆角矩形标注 152583"/>
          <p:cNvSpPr/>
          <p:nvPr>
            <p:custDataLst>
              <p:tags r:id="rId8"/>
            </p:custDataLst>
          </p:nvPr>
        </p:nvSpPr>
        <p:spPr>
          <a:xfrm>
            <a:off x="253048" y="4336415"/>
            <a:ext cx="4622800" cy="430530"/>
          </a:xfrm>
          <a:prstGeom prst="rect">
            <a:avLst/>
          </a:prstGeom>
          <a:noFill/>
          <a:ln w="9525">
            <a:noFill/>
          </a:ln>
        </p:spPr>
        <p:txBody>
          <a:bodyPr wrap="none" lIns="0" tIns="0" rIns="0" bIns="0">
            <a:spAutoFit/>
          </a:bodyPr>
          <a:lstStyle/>
          <a:p>
            <a:pPr algn="ctr" eaLnBrk="1" hangingPunct="1">
              <a:buFont typeface="Arial" panose="020B0604020202020204" pitchFamily="34" charset="0"/>
            </a:pPr>
            <a:r>
              <a:rPr lang="zh-CN" altLang="en-US" sz="2800" b="1">
                <a:latin typeface="Times New Roman" panose="02020603050405020304" pitchFamily="18" charset="0"/>
                <a:sym typeface="+mn-ea"/>
              </a:rPr>
              <a:t>复合虚词，“可以”“能够”</a:t>
            </a:r>
            <a:endParaRPr lang="zh-CN" altLang="en-US" sz="2400" b="1">
              <a:latin typeface="楷体" panose="02010609060101010101" charset="-122"/>
              <a:ea typeface="楷体" panose="02010609060101010101" charset="-122"/>
            </a:endParaRPr>
          </a:p>
        </p:txBody>
      </p:sp>
      <p:cxnSp>
        <p:nvCxnSpPr>
          <p:cNvPr id="12" name="直接连接符 11"/>
          <p:cNvCxnSpPr/>
          <p:nvPr>
            <p:custDataLst>
              <p:tags r:id="rId9"/>
            </p:custDataLst>
          </p:nvPr>
        </p:nvCxnSpPr>
        <p:spPr>
          <a:xfrm flipV="1">
            <a:off x="594360" y="1125220"/>
            <a:ext cx="11261090" cy="17145"/>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7" name="直接连接符 6"/>
          <p:cNvCxnSpPr/>
          <p:nvPr>
            <p:custDataLst>
              <p:tags r:id="rId10"/>
            </p:custDataLst>
          </p:nvPr>
        </p:nvCxnSpPr>
        <p:spPr>
          <a:xfrm>
            <a:off x="697230" y="2261870"/>
            <a:ext cx="2157095" cy="1524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
        <p:nvSpPr>
          <p:cNvPr id="8" name="矩形标注 7"/>
          <p:cNvSpPr/>
          <p:nvPr>
            <p:custDataLst>
              <p:tags r:id="rId11"/>
            </p:custDataLst>
          </p:nvPr>
        </p:nvSpPr>
        <p:spPr>
          <a:xfrm>
            <a:off x="474345" y="4913630"/>
            <a:ext cx="3340100" cy="976630"/>
          </a:xfrm>
          <a:prstGeom prst="wedgeRectCallout">
            <a:avLst>
              <a:gd name="adj1" fmla="val -14524"/>
              <a:gd name="adj2" fmla="val -322041"/>
            </a:avLst>
          </a:prstGeom>
          <a:solidFill>
            <a:schemeClr val="accent1">
              <a:alpha val="9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200"/>
              <a:t>肯定指出秦与六国灭亡咎在自身</a:t>
            </a:r>
          </a:p>
        </p:txBody>
      </p:sp>
      <p:cxnSp>
        <p:nvCxnSpPr>
          <p:cNvPr id="9" name="直接连接符 8"/>
          <p:cNvCxnSpPr/>
          <p:nvPr>
            <p:custDataLst>
              <p:tags r:id="rId12"/>
            </p:custDataLst>
          </p:nvPr>
        </p:nvCxnSpPr>
        <p:spPr>
          <a:xfrm flipV="1">
            <a:off x="697230" y="3298190"/>
            <a:ext cx="11261090" cy="17145"/>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0" name="直接连接符 9"/>
          <p:cNvCxnSpPr/>
          <p:nvPr>
            <p:custDataLst>
              <p:tags r:id="rId13"/>
            </p:custDataLst>
          </p:nvPr>
        </p:nvCxnSpPr>
        <p:spPr>
          <a:xfrm flipV="1">
            <a:off x="3214370" y="2244725"/>
            <a:ext cx="8743950" cy="32385"/>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1" name="直接连接符 10"/>
          <p:cNvCxnSpPr/>
          <p:nvPr>
            <p:custDataLst>
              <p:tags r:id="rId14"/>
            </p:custDataLst>
          </p:nvPr>
        </p:nvCxnSpPr>
        <p:spPr>
          <a:xfrm>
            <a:off x="697230" y="4336415"/>
            <a:ext cx="2445385" cy="2921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
        <p:nvSpPr>
          <p:cNvPr id="13" name="矩形标注 12"/>
          <p:cNvSpPr/>
          <p:nvPr>
            <p:custDataLst>
              <p:tags r:id="rId15"/>
            </p:custDataLst>
          </p:nvPr>
        </p:nvSpPr>
        <p:spPr>
          <a:xfrm>
            <a:off x="8359140" y="4239260"/>
            <a:ext cx="3133090" cy="1524635"/>
          </a:xfrm>
          <a:prstGeom prst="wedgeRectCallout">
            <a:avLst>
              <a:gd name="adj1" fmla="val -67247"/>
              <a:gd name="adj2" fmla="val -110891"/>
            </a:avLst>
          </a:prstGeom>
          <a:solidFill>
            <a:schemeClr val="accent1">
              <a:alpha val="9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200"/>
              <a:t>否定指出其灭亡的根本原因是不能</a:t>
            </a:r>
            <a:r>
              <a:rPr lang="en-US" altLang="zh-CN" sz="3200"/>
              <a:t>“</a:t>
            </a:r>
            <a:r>
              <a:rPr lang="zh-CN" altLang="en-US" sz="3200"/>
              <a:t>各爱其人</a:t>
            </a:r>
            <a:r>
              <a:rPr lang="en-US" altLang="zh-CN" sz="3200"/>
              <a:t>”</a:t>
            </a:r>
            <a:r>
              <a:rPr lang="zh-CN" altLang="en-US" sz="3200"/>
              <a:t>。</a:t>
            </a:r>
          </a:p>
        </p:txBody>
      </p:sp>
      <p:sp>
        <p:nvSpPr>
          <p:cNvPr id="25" name="文本框 24"/>
          <p:cNvSpPr txBox="1"/>
          <p:nvPr>
            <p:custDataLst>
              <p:tags r:id="rId16"/>
            </p:custDataLst>
          </p:nvPr>
        </p:nvSpPr>
        <p:spPr>
          <a:xfrm>
            <a:off x="20320" y="6152515"/>
            <a:ext cx="12169775" cy="706755"/>
          </a:xfrm>
          <a:prstGeom prst="rect">
            <a:avLst/>
          </a:prstGeom>
          <a:solidFill>
            <a:srgbClr val="FF0000"/>
          </a:solidFill>
        </p:spPr>
        <p:txBody>
          <a:bodyPr wrap="square" rtlCol="0">
            <a:spAutoFit/>
          </a:bodyPr>
          <a:lstStyle/>
          <a:p>
            <a:pPr algn="ctr"/>
            <a:r>
              <a:rPr lang="zh-CN" altLang="en-US" sz="4000">
                <a:solidFill>
                  <a:schemeClr val="bg1"/>
                </a:solidFill>
              </a:rPr>
              <a:t>阐明兴亡自取的历史教训，通过假设点明原因。</a:t>
            </a: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258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258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2583"/>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2584"/>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7"/>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to="" calcmode="lin" valueType="num">
                                      <p:cBhvr>
                                        <p:cTn id="37" dur="1" fill="hold"/>
                                        <p:tgtEl>
                                          <p:spTgt spid="8"/>
                                        </p:tgtEl>
                                      </p:cBhvr>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1" presetClass="entr" presetSubtype="0"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9"/>
                                        </p:tgtEl>
                                        <p:attrNameLst>
                                          <p:attrName>style.visibility</p:attrName>
                                        </p:attrNameLst>
                                      </p:cBhvr>
                                      <p:to>
                                        <p:strVal val="visible"/>
                                      </p:to>
                                    </p:set>
                                  </p:childTnLst>
                                </p:cTn>
                              </p:par>
                              <p:par>
                                <p:cTn id="44" presetID="1" presetClass="entr" presetSubtype="0" fill="hold" nodeType="withEffect">
                                  <p:stCondLst>
                                    <p:cond delay="0"/>
                                  </p:stCondLst>
                                  <p:childTnLst>
                                    <p:set>
                                      <p:cBhvr>
                                        <p:cTn id="45" dur="1" fill="hold">
                                          <p:stCondLst>
                                            <p:cond delay="0"/>
                                          </p:stCondLst>
                                        </p:cTn>
                                        <p:tgtEl>
                                          <p:spTgt spid="11"/>
                                        </p:tgtEl>
                                        <p:attrNameLst>
                                          <p:attrName>style.visibility</p:attrName>
                                        </p:attrNameLst>
                                      </p:cBhvr>
                                      <p:to>
                                        <p:strVal val="visible"/>
                                      </p:to>
                                    </p:set>
                                  </p:childTnLst>
                                </p:cTn>
                              </p:par>
                            </p:childTnLst>
                          </p:cTn>
                        </p:par>
                      </p:childTnLst>
                    </p:cTn>
                  </p:par>
                  <p:par>
                    <p:cTn id="46" fill="hold" nodeType="clickPar">
                      <p:stCondLst>
                        <p:cond delay="indefinite"/>
                      </p:stCondLst>
                      <p:childTnLst>
                        <p:par>
                          <p:cTn id="47" fill="hold" nodeType="afterGroup">
                            <p:stCondLst>
                              <p:cond delay="0"/>
                            </p:stCondLst>
                            <p:childTnLst>
                              <p:par>
                                <p:cTn id="48" presetID="24" presetClass="entr" presetSubtype="0"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 to="" calcmode="lin" valueType="num">
                                      <p:cBhvr>
                                        <p:cTn id="50" dur="1" fill="hold"/>
                                        <p:tgtEl>
                                          <p:spTgt spid="13"/>
                                        </p:tgtEl>
                                      </p:cBhvr>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4" presetClass="entr" presetSubtype="0" fill="hold" grpId="0" nodeType="clickEffect">
                                  <p:stCondLst>
                                    <p:cond delay="0"/>
                                  </p:stCondLst>
                                  <p:childTnLst>
                                    <p:set>
                                      <p:cBhvr>
                                        <p:cTn id="54" dur="1" fill="hold">
                                          <p:stCondLst>
                                            <p:cond delay="0"/>
                                          </p:stCondLst>
                                        </p:cTn>
                                        <p:tgtEl>
                                          <p:spTgt spid="25"/>
                                        </p:tgtEl>
                                        <p:attrNameLst>
                                          <p:attrName>style.visibility</p:attrName>
                                        </p:attrNameLst>
                                      </p:cBhvr>
                                      <p:to>
                                        <p:strVal val="visible"/>
                                      </p:to>
                                    </p:set>
                                    <p:anim to="" calcmode="lin" valueType="num">
                                      <p:cBhvr>
                                        <p:cTn id="55" dur="1" fill="hold"/>
                                        <p:tgtEl>
                                          <p:spTgt spid="2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588" grpId="0"/>
      <p:bldP spid="5" grpId="0"/>
      <p:bldP spid="152582" grpId="0"/>
      <p:bldP spid="152583" grpId="0"/>
      <p:bldP spid="6" grpId="0"/>
      <p:bldP spid="152584" grpId="0"/>
      <p:bldP spid="8" grpId="0" animBg="1"/>
      <p:bldP spid="13" grpId="0" animBg="1"/>
      <p:bldP spid="25"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custDataLst>
              <p:tags r:id="rId2"/>
            </p:custDataLst>
          </p:nvPr>
        </p:nvSpPr>
        <p:spPr>
          <a:xfrm>
            <a:off x="474345" y="400685"/>
            <a:ext cx="11241405" cy="2553335"/>
          </a:xfrm>
          <a:prstGeom prst="rect">
            <a:avLst/>
          </a:prstGeom>
          <a:noFill/>
        </p:spPr>
        <p:txBody>
          <a:bodyPr wrap="square" rtlCol="0" anchor="t">
            <a:spAutoFit/>
          </a:bodyPr>
          <a:lstStyle/>
          <a:p>
            <a:pPr marL="0" indent="0" eaLnBrk="1" hangingPunct="1">
              <a:lnSpc>
                <a:spcPct val="200000"/>
              </a:lnSpc>
              <a:spcBef>
                <a:spcPct val="0"/>
              </a:spcBef>
              <a:buNone/>
            </a:pPr>
            <a:r>
              <a:rPr lang="zh-CN" altLang="en-US" sz="4000" b="1" u="sng">
                <a:latin typeface="黑体" panose="02010609060101010101" pitchFamily="2" charset="-122"/>
                <a:ea typeface="黑体" panose="02010609060101010101" pitchFamily="2" charset="-122"/>
                <a:sym typeface="+mn-ea"/>
              </a:rPr>
              <a:t>秦人不</a:t>
            </a:r>
            <a:r>
              <a:rPr lang="zh-CN" altLang="en-US" sz="4000" b="1" u="sng">
                <a:solidFill>
                  <a:srgbClr val="FF5050"/>
                </a:solidFill>
                <a:latin typeface="黑体" panose="02010609060101010101" pitchFamily="2" charset="-122"/>
                <a:ea typeface="黑体" panose="02010609060101010101" pitchFamily="2" charset="-122"/>
                <a:sym typeface="+mn-ea"/>
              </a:rPr>
              <a:t>暇</a:t>
            </a:r>
            <a:r>
              <a:rPr lang="zh-CN" altLang="en-US" sz="4000" b="1" u="sng">
                <a:latin typeface="黑体" panose="02010609060101010101" pitchFamily="2" charset="-122"/>
                <a:ea typeface="黑体" panose="02010609060101010101" pitchFamily="2" charset="-122"/>
                <a:sym typeface="+mn-ea"/>
              </a:rPr>
              <a:t>自</a:t>
            </a:r>
            <a:r>
              <a:rPr lang="zh-CN" altLang="en-US" sz="4000" b="1" u="sng">
                <a:solidFill>
                  <a:srgbClr val="FF5050"/>
                </a:solidFill>
                <a:latin typeface="黑体" panose="02010609060101010101" pitchFamily="2" charset="-122"/>
                <a:ea typeface="黑体" panose="02010609060101010101" pitchFamily="2" charset="-122"/>
                <a:sym typeface="+mn-ea"/>
              </a:rPr>
              <a:t>哀</a:t>
            </a:r>
            <a:r>
              <a:rPr lang="zh-CN" altLang="en-US" sz="4000" b="1">
                <a:latin typeface="黑体" panose="02010609060101010101" pitchFamily="2" charset="-122"/>
                <a:ea typeface="黑体" panose="02010609060101010101" pitchFamily="2" charset="-122"/>
                <a:sym typeface="+mn-ea"/>
              </a:rPr>
              <a:t>，而</a:t>
            </a:r>
            <a:r>
              <a:rPr lang="zh-CN" altLang="en-US" sz="4000" b="1">
                <a:solidFill>
                  <a:srgbClr val="00B0F0"/>
                </a:solidFill>
                <a:latin typeface="黑体" panose="02010609060101010101" pitchFamily="2" charset="-122"/>
                <a:ea typeface="黑体" panose="02010609060101010101" pitchFamily="2" charset="-122"/>
                <a:sym typeface="+mn-ea"/>
              </a:rPr>
              <a:t>后人</a:t>
            </a:r>
            <a:r>
              <a:rPr lang="zh-CN" altLang="en-US" sz="4000" b="1">
                <a:latin typeface="黑体" panose="02010609060101010101" pitchFamily="2" charset="-122"/>
                <a:ea typeface="黑体" panose="02010609060101010101" pitchFamily="2" charset="-122"/>
                <a:sym typeface="+mn-ea"/>
              </a:rPr>
              <a:t>哀之；</a:t>
            </a:r>
            <a:r>
              <a:rPr lang="zh-CN" altLang="en-US" sz="4000" b="1">
                <a:solidFill>
                  <a:srgbClr val="00B0F0"/>
                </a:solidFill>
                <a:latin typeface="黑体" panose="02010609060101010101" pitchFamily="2" charset="-122"/>
                <a:ea typeface="黑体" panose="02010609060101010101" pitchFamily="2" charset="-122"/>
                <a:sym typeface="+mn-ea"/>
              </a:rPr>
              <a:t>后人</a:t>
            </a:r>
            <a:r>
              <a:rPr lang="zh-CN" altLang="en-US" sz="4000" b="1">
                <a:latin typeface="黑体" panose="02010609060101010101" pitchFamily="2" charset="-122"/>
                <a:ea typeface="黑体" panose="02010609060101010101" pitchFamily="2" charset="-122"/>
                <a:sym typeface="+mn-ea"/>
              </a:rPr>
              <a:t>哀之而不</a:t>
            </a:r>
            <a:r>
              <a:rPr lang="zh-CN" altLang="en-US" sz="4000" b="1">
                <a:solidFill>
                  <a:srgbClr val="FF5050"/>
                </a:solidFill>
                <a:latin typeface="黑体" panose="02010609060101010101" pitchFamily="2" charset="-122"/>
                <a:ea typeface="黑体" panose="02010609060101010101" pitchFamily="2" charset="-122"/>
                <a:sym typeface="+mn-ea"/>
              </a:rPr>
              <a:t>鉴</a:t>
            </a:r>
            <a:r>
              <a:rPr lang="zh-CN" altLang="en-US" sz="4000" b="1">
                <a:latin typeface="黑体" panose="02010609060101010101" pitchFamily="2" charset="-122"/>
                <a:ea typeface="黑体" panose="02010609060101010101" pitchFamily="2" charset="-122"/>
                <a:sym typeface="+mn-ea"/>
              </a:rPr>
              <a:t>之，</a:t>
            </a:r>
            <a:r>
              <a:rPr lang="zh-CN" altLang="en-US" sz="4000" b="1">
                <a:solidFill>
                  <a:srgbClr val="000000"/>
                </a:solidFill>
                <a:latin typeface="黑体" panose="02010609060101010101" pitchFamily="2" charset="-122"/>
                <a:ea typeface="黑体" panose="02010609060101010101" pitchFamily="2" charset="-122"/>
                <a:sym typeface="+mn-ea"/>
              </a:rPr>
              <a:t>亦</a:t>
            </a:r>
            <a:r>
              <a:rPr lang="zh-CN" altLang="en-US" sz="4000" b="1">
                <a:latin typeface="黑体" panose="02010609060101010101" pitchFamily="2" charset="-122"/>
                <a:ea typeface="黑体" panose="02010609060101010101" pitchFamily="2" charset="-122"/>
                <a:sym typeface="+mn-ea"/>
              </a:rPr>
              <a:t>使</a:t>
            </a:r>
            <a:r>
              <a:rPr lang="zh-CN" altLang="en-US" sz="4000" b="1">
                <a:solidFill>
                  <a:srgbClr val="00B0F0"/>
                </a:solidFill>
                <a:latin typeface="黑体" panose="02010609060101010101" pitchFamily="2" charset="-122"/>
                <a:ea typeface="黑体" panose="02010609060101010101" pitchFamily="2" charset="-122"/>
                <a:sym typeface="+mn-ea"/>
              </a:rPr>
              <a:t>后人</a:t>
            </a:r>
            <a:r>
              <a:rPr lang="zh-CN" altLang="en-US" sz="4000" b="1">
                <a:latin typeface="黑体" panose="02010609060101010101" pitchFamily="2" charset="-122"/>
                <a:ea typeface="黑体" panose="02010609060101010101" pitchFamily="2" charset="-122"/>
                <a:sym typeface="+mn-ea"/>
              </a:rPr>
              <a:t>而复哀</a:t>
            </a:r>
            <a:r>
              <a:rPr lang="zh-CN" altLang="en-US" sz="4000" b="1">
                <a:solidFill>
                  <a:srgbClr val="00B0F0"/>
                </a:solidFill>
                <a:latin typeface="黑体" panose="02010609060101010101" pitchFamily="2" charset="-122"/>
                <a:ea typeface="黑体" panose="02010609060101010101" pitchFamily="2" charset="-122"/>
                <a:sym typeface="+mn-ea"/>
              </a:rPr>
              <a:t>后人</a:t>
            </a:r>
            <a:r>
              <a:rPr lang="zh-CN" altLang="en-US" sz="4000" b="1">
                <a:latin typeface="黑体" panose="02010609060101010101" pitchFamily="2" charset="-122"/>
                <a:ea typeface="黑体" panose="02010609060101010101" pitchFamily="2" charset="-122"/>
                <a:sym typeface="+mn-ea"/>
              </a:rPr>
              <a:t>也。</a:t>
            </a:r>
            <a:endParaRPr lang="zh-CN" altLang="en-US" sz="4000"/>
          </a:p>
        </p:txBody>
      </p:sp>
      <p:sp>
        <p:nvSpPr>
          <p:cNvPr id="152585" name="圆角矩形标注 152584"/>
          <p:cNvSpPr/>
          <p:nvPr>
            <p:custDataLst>
              <p:tags r:id="rId3"/>
            </p:custDataLst>
          </p:nvPr>
        </p:nvSpPr>
        <p:spPr>
          <a:xfrm>
            <a:off x="1906905" y="1614170"/>
            <a:ext cx="820420" cy="430530"/>
          </a:xfrm>
          <a:prstGeom prst="rect">
            <a:avLst/>
          </a:prstGeom>
          <a:noFill/>
          <a:ln w="9525">
            <a:noFill/>
          </a:ln>
        </p:spPr>
        <p:txBody>
          <a:bodyPr wrap="square" lIns="0" tIns="0" rIns="0" bIns="0">
            <a:spAutoFit/>
          </a:bodyPr>
          <a:lstStyle/>
          <a:p>
            <a:pPr algn="ctr" eaLnBrk="1" hangingPunct="1">
              <a:buFont typeface="Arial" panose="020B0604020202020204" pitchFamily="34" charset="0"/>
            </a:pPr>
            <a:r>
              <a:rPr lang="zh-CN" altLang="en-US" sz="2800" b="1">
                <a:latin typeface="Times New Roman" panose="02020603050405020304" pitchFamily="18" charset="0"/>
              </a:rPr>
              <a:t>空闲</a:t>
            </a:r>
            <a:endParaRPr lang="zh-CN" altLang="en-US" sz="2400" b="1">
              <a:latin typeface="楷体" panose="02010609060101010101" charset="-122"/>
              <a:ea typeface="楷体" panose="02010609060101010101" charset="-122"/>
            </a:endParaRPr>
          </a:p>
        </p:txBody>
      </p:sp>
      <p:sp>
        <p:nvSpPr>
          <p:cNvPr id="152586" name="椭圆形标注 152585"/>
          <p:cNvSpPr/>
          <p:nvPr>
            <p:custDataLst>
              <p:tags r:id="rId4"/>
            </p:custDataLst>
          </p:nvPr>
        </p:nvSpPr>
        <p:spPr>
          <a:xfrm>
            <a:off x="2727325" y="1645285"/>
            <a:ext cx="3032760" cy="430530"/>
          </a:xfrm>
          <a:prstGeom prst="rect">
            <a:avLst/>
          </a:prstGeom>
          <a:noFill/>
          <a:ln w="9525">
            <a:noFill/>
          </a:ln>
        </p:spPr>
        <p:txBody>
          <a:bodyPr wrap="square" lIns="0" tIns="0" rIns="0" bIns="0">
            <a:spAutoFit/>
          </a:bodyPr>
          <a:lstStyle/>
          <a:p>
            <a:pPr algn="l" eaLnBrk="1" hangingPunct="1">
              <a:buFont typeface="Arial" panose="020B0604020202020204" pitchFamily="34" charset="0"/>
            </a:pPr>
            <a:r>
              <a:rPr lang="zh-CN" altLang="en-US" sz="2800" b="1">
                <a:latin typeface="Times New Roman" panose="02020603050405020304" pitchFamily="18" charset="0"/>
              </a:rPr>
              <a:t>为动用法：为..悲哀</a:t>
            </a:r>
            <a:endParaRPr lang="zh-CN" altLang="en-US" sz="2400" b="1">
              <a:latin typeface="楷体" panose="02010609060101010101" charset="-122"/>
              <a:ea typeface="楷体" panose="02010609060101010101" charset="-122"/>
            </a:endParaRPr>
          </a:p>
        </p:txBody>
      </p:sp>
      <p:sp>
        <p:nvSpPr>
          <p:cNvPr id="152587" name="圆角矩形标注 152586"/>
          <p:cNvSpPr/>
          <p:nvPr>
            <p:custDataLst>
              <p:tags r:id="rId5"/>
            </p:custDataLst>
          </p:nvPr>
        </p:nvSpPr>
        <p:spPr>
          <a:xfrm>
            <a:off x="9014460" y="1645285"/>
            <a:ext cx="2922270" cy="430530"/>
          </a:xfrm>
          <a:prstGeom prst="rect">
            <a:avLst/>
          </a:prstGeom>
          <a:noFill/>
          <a:ln w="9525">
            <a:noFill/>
          </a:ln>
        </p:spPr>
        <p:txBody>
          <a:bodyPr wrap="square" lIns="0" tIns="0" rIns="0" bIns="0">
            <a:spAutoFit/>
          </a:bodyPr>
          <a:lstStyle/>
          <a:p>
            <a:pPr algn="ctr" eaLnBrk="1" hangingPunct="1">
              <a:buFont typeface="Arial" panose="020B0604020202020204" pitchFamily="34" charset="0"/>
            </a:pPr>
            <a:r>
              <a:rPr lang="zh-CN" altLang="en-US" sz="2800" b="1">
                <a:latin typeface="Times New Roman" panose="02020603050405020304" pitchFamily="18" charset="0"/>
              </a:rPr>
              <a:t>意动：以</a:t>
            </a:r>
            <a:r>
              <a:rPr lang="zh-CN" altLang="en-US" sz="2800" b="1">
                <a:latin typeface="Times New Roman" panose="02020603050405020304" pitchFamily="18" charset="0"/>
                <a:sym typeface="宋体" panose="02010600030101010101" pitchFamily="2" charset="-122"/>
              </a:rPr>
              <a:t>……为</a:t>
            </a:r>
            <a:r>
              <a:rPr lang="zh-CN" altLang="en-US" sz="2800" b="1">
                <a:latin typeface="Times New Roman" panose="02020603050405020304" pitchFamily="18" charset="0"/>
              </a:rPr>
              <a:t>鉴</a:t>
            </a:r>
          </a:p>
        </p:txBody>
      </p:sp>
      <p:sp>
        <p:nvSpPr>
          <p:cNvPr id="5" name="矩形标注 4"/>
          <p:cNvSpPr/>
          <p:nvPr>
            <p:custDataLst>
              <p:tags r:id="rId6"/>
            </p:custDataLst>
          </p:nvPr>
        </p:nvSpPr>
        <p:spPr>
          <a:xfrm>
            <a:off x="4371975" y="3627120"/>
            <a:ext cx="3446145" cy="1409065"/>
          </a:xfrm>
          <a:prstGeom prst="wedgeRectCallout">
            <a:avLst>
              <a:gd name="adj1" fmla="val -37858"/>
              <a:gd name="adj2" fmla="val -10895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200"/>
              <a:t>第一、二、四个指秦以后的人，包括唐统治者</a:t>
            </a:r>
          </a:p>
        </p:txBody>
      </p:sp>
      <p:sp>
        <p:nvSpPr>
          <p:cNvPr id="6" name="矩形标注 5"/>
          <p:cNvSpPr/>
          <p:nvPr>
            <p:custDataLst>
              <p:tags r:id="rId7"/>
            </p:custDataLst>
          </p:nvPr>
        </p:nvSpPr>
        <p:spPr>
          <a:xfrm>
            <a:off x="926465" y="3404870"/>
            <a:ext cx="2306320" cy="996315"/>
          </a:xfrm>
          <a:prstGeom prst="wedgeRectCallout">
            <a:avLst>
              <a:gd name="adj1" fmla="val -6624"/>
              <a:gd name="adj2" fmla="val -11904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200"/>
              <a:t>第三个指</a:t>
            </a:r>
          </a:p>
          <a:p>
            <a:pPr algn="l"/>
            <a:r>
              <a:rPr lang="zh-CN" altLang="en-US" sz="3200"/>
              <a:t>唐以后的人</a:t>
            </a:r>
          </a:p>
        </p:txBody>
      </p:sp>
      <p:sp>
        <p:nvSpPr>
          <p:cNvPr id="25" name="文本框 24"/>
          <p:cNvSpPr txBox="1"/>
          <p:nvPr>
            <p:custDataLst>
              <p:tags r:id="rId8"/>
            </p:custDataLst>
          </p:nvPr>
        </p:nvSpPr>
        <p:spPr>
          <a:xfrm>
            <a:off x="20320" y="6152515"/>
            <a:ext cx="12169775" cy="706755"/>
          </a:xfrm>
          <a:prstGeom prst="rect">
            <a:avLst/>
          </a:prstGeom>
          <a:solidFill>
            <a:srgbClr val="FF0000"/>
          </a:solidFill>
        </p:spPr>
        <p:txBody>
          <a:bodyPr wrap="square" rtlCol="0">
            <a:spAutoFit/>
          </a:bodyPr>
          <a:lstStyle/>
          <a:p>
            <a:pPr algn="ctr"/>
            <a:r>
              <a:rPr lang="zh-CN" altLang="en-US" sz="4000">
                <a:solidFill>
                  <a:schemeClr val="bg1"/>
                </a:solidFill>
              </a:rPr>
              <a:t>四个</a:t>
            </a:r>
            <a:r>
              <a:rPr lang="en-US" altLang="zh-CN" sz="4000">
                <a:solidFill>
                  <a:schemeClr val="bg1"/>
                </a:solidFill>
              </a:rPr>
              <a:t>“</a:t>
            </a:r>
            <a:r>
              <a:rPr lang="zh-CN" altLang="en-US" sz="4000">
                <a:solidFill>
                  <a:schemeClr val="bg1"/>
                </a:solidFill>
              </a:rPr>
              <a:t>哀</a:t>
            </a:r>
            <a:r>
              <a:rPr lang="en-US" altLang="zh-CN" sz="4000">
                <a:solidFill>
                  <a:schemeClr val="bg1"/>
                </a:solidFill>
              </a:rPr>
              <a:t>”</a:t>
            </a:r>
            <a:r>
              <a:rPr lang="zh-CN" altLang="en-US" sz="4000">
                <a:solidFill>
                  <a:schemeClr val="bg1"/>
                </a:solidFill>
              </a:rPr>
              <a:t>字，使不爱惜人民而遭灭亡的教训更为沉重。</a:t>
            </a:r>
          </a:p>
        </p:txBody>
      </p:sp>
      <p:sp>
        <p:nvSpPr>
          <p:cNvPr id="7" name="椭圆形标注 6"/>
          <p:cNvSpPr/>
          <p:nvPr>
            <p:custDataLst>
              <p:tags r:id="rId9"/>
            </p:custDataLst>
          </p:nvPr>
        </p:nvSpPr>
        <p:spPr>
          <a:xfrm>
            <a:off x="2494915" y="45085"/>
            <a:ext cx="1646555" cy="935355"/>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zh-CN" altLang="en-US" sz="3200"/>
              <a:t>宾语前置</a:t>
            </a: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258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258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24"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to="" calcmode="lin" valueType="num">
                                      <p:cBhvr>
                                        <p:cTn id="15" dur="1" fill="hold"/>
                                        <p:tgtEl>
                                          <p:spTgt spid="7"/>
                                        </p:tgtEl>
                                      </p:cBhvr>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52587"/>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afterGroup">
                            <p:stCondLst>
                              <p:cond delay="0"/>
                            </p:stCondLst>
                            <p:childTnLst>
                              <p:par>
                                <p:cTn id="22" presetID="24"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 to="" calcmode="lin" valueType="num">
                                      <p:cBhvr>
                                        <p:cTn id="24" dur="1" fill="hold"/>
                                        <p:tgtEl>
                                          <p:spTgt spid="5"/>
                                        </p:tgtEl>
                                      </p:cBhvr>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4"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 to="" calcmode="lin" valueType="num">
                                      <p:cBhvr>
                                        <p:cTn id="29" dur="1" fill="hold"/>
                                        <p:tgtEl>
                                          <p:spTgt spid="6"/>
                                        </p:tgtEl>
                                      </p:cBhvr>
                                    </p:anim>
                                  </p:childTnLst>
                                </p:cTn>
                              </p:par>
                            </p:childTnLst>
                          </p:cTn>
                        </p:par>
                      </p:childTnLst>
                    </p:cTn>
                  </p:par>
                  <p:par>
                    <p:cTn id="30" fill="hold" nodeType="clickPar">
                      <p:stCondLst>
                        <p:cond delay="indefinite"/>
                      </p:stCondLst>
                      <p:childTnLst>
                        <p:par>
                          <p:cTn id="31" fill="hold" nodeType="afterGroup">
                            <p:stCondLst>
                              <p:cond delay="0"/>
                            </p:stCondLst>
                            <p:childTnLst>
                              <p:par>
                                <p:cTn id="32" presetID="24" presetClass="entr" presetSubtype="0" fill="hold" grpId="0" nodeType="clickEffect">
                                  <p:stCondLst>
                                    <p:cond delay="0"/>
                                  </p:stCondLst>
                                  <p:childTnLst>
                                    <p:set>
                                      <p:cBhvr>
                                        <p:cTn id="33" dur="1" fill="hold">
                                          <p:stCondLst>
                                            <p:cond delay="0"/>
                                          </p:stCondLst>
                                        </p:cTn>
                                        <p:tgtEl>
                                          <p:spTgt spid="25"/>
                                        </p:tgtEl>
                                        <p:attrNameLst>
                                          <p:attrName>style.visibility</p:attrName>
                                        </p:attrNameLst>
                                      </p:cBhvr>
                                      <p:to>
                                        <p:strVal val="visible"/>
                                      </p:to>
                                    </p:set>
                                    <p:anim to="" calcmode="lin" valueType="num">
                                      <p:cBhvr>
                                        <p:cTn id="34" dur="1" fill="hold"/>
                                        <p:tgtEl>
                                          <p:spTgt spid="2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585" grpId="0"/>
      <p:bldP spid="152586" grpId="0"/>
      <p:bldP spid="152587" grpId="0"/>
      <p:bldP spid="5" grpId="0" animBg="1"/>
      <p:bldP spid="6" grpId="0" animBg="1"/>
      <p:bldP spid="25" grpId="0" animBg="1"/>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7" name="文本框 261121"/>
          <p:cNvSpPr/>
          <p:nvPr>
            <p:custDataLst>
              <p:tags r:id="rId1"/>
            </p:custDataLst>
          </p:nvPr>
        </p:nvSpPr>
        <p:spPr>
          <a:xfrm>
            <a:off x="2492343" y="260398"/>
            <a:ext cx="8643950" cy="6000750"/>
          </a:xfrm>
          <a:prstGeom prst="rect">
            <a:avLst/>
          </a:prstGeom>
          <a:noFill/>
          <a:ln>
            <a:noFill/>
            <a:miter lim="800000"/>
          </a:ln>
        </p:spPr>
        <p:txBody>
          <a:bodyPr anchor="t" anchorCtr="0">
            <a:spAutoFit/>
          </a:bodyPr>
          <a:lstStyle>
            <a:defPPr>
              <a:defRPr lang="zh-CN"/>
            </a:defPPr>
            <a:lvl1pPr marL="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None/>
              <a:defRPr lang="zh-CN" altLang="en-US" sz="3200" b="1" i="0" u="none" baseline="0">
                <a:solidFill>
                  <a:schemeClr val="tx1"/>
                </a:solidFill>
                <a:latin typeface="Arial" panose="020B0604020202020204" pitchFamily="34" charset="0"/>
                <a:ea typeface="宋体" panose="02010600030101010101" pitchFamily="2" charset="-122"/>
              </a:defRPr>
            </a:lvl5pPr>
          </a:lstStyle>
          <a:p>
            <a:pPr marL="0" lvl="0" indent="0" algn="ctr"/>
            <a:r>
              <a:rPr lang="en-US" altLang="zh-CN">
                <a:solidFill>
                  <a:schemeClr val="accent1">
                    <a:lumMod val="75000"/>
                  </a:schemeClr>
                </a:solidFill>
                <a:latin typeface="微软雅黑"/>
                <a:ea typeface="微软雅黑"/>
                <a:cs typeface="微软雅黑" panose="020B0503020204020204" charset="-122"/>
              </a:rPr>
              <a:t>《</a:t>
            </a:r>
            <a:r>
              <a:rPr lang="zh-CN" altLang="en-US">
                <a:solidFill>
                  <a:schemeClr val="accent1">
                    <a:lumMod val="75000"/>
                  </a:schemeClr>
                </a:solidFill>
                <a:latin typeface="微软雅黑"/>
                <a:ea typeface="微软雅黑"/>
                <a:cs typeface="微软雅黑" panose="020B0503020204020204" charset="-122"/>
              </a:rPr>
              <a:t>泊秦淮</a:t>
            </a:r>
            <a:r>
              <a:rPr lang="en-US" altLang="zh-CN">
                <a:solidFill>
                  <a:schemeClr val="accent1">
                    <a:lumMod val="75000"/>
                  </a:schemeClr>
                </a:solidFill>
                <a:latin typeface="微软雅黑"/>
                <a:ea typeface="微软雅黑"/>
                <a:cs typeface="微软雅黑" panose="020B0503020204020204" charset="-122"/>
              </a:rPr>
              <a:t>》</a:t>
            </a:r>
            <a:br>
              <a:rPr lang="en-US" altLang="zh-CN">
                <a:solidFill>
                  <a:schemeClr val="accent1">
                    <a:lumMod val="75000"/>
                  </a:schemeClr>
                </a:solidFill>
                <a:latin typeface="微软雅黑"/>
                <a:ea typeface="微软雅黑"/>
                <a:cs typeface="微软雅黑" panose="020B0503020204020204" charset="-122"/>
              </a:rPr>
            </a:br>
            <a:r>
              <a:rPr lang="zh-CN" altLang="en-US">
                <a:latin typeface="微软雅黑"/>
                <a:ea typeface="微软雅黑"/>
                <a:cs typeface="微软雅黑" panose="020B0503020204020204" charset="-122"/>
              </a:rPr>
              <a:t>　　烟笼寒水月笼沙，</a:t>
            </a:r>
            <a:r>
              <a:rPr lang="en-US" altLang="zh-CN">
                <a:latin typeface="微软雅黑"/>
                <a:ea typeface="微软雅黑"/>
                <a:cs typeface="微软雅黑" panose="020B0503020204020204" charset="-122"/>
              </a:rPr>
              <a:t>夜泊秦淮近酒家</a:t>
            </a:r>
            <a:r>
              <a:rPr lang="zh-CN" altLang="en-US">
                <a:latin typeface="微软雅黑"/>
                <a:ea typeface="微软雅黑"/>
                <a:cs typeface="微软雅黑" panose="020B0503020204020204" charset="-122"/>
              </a:rPr>
              <a:t>。</a:t>
            </a:r>
          </a:p>
          <a:p>
            <a:pPr marL="0" lvl="0" indent="0" algn="ctr"/>
            <a:r>
              <a:rPr lang="zh-CN" altLang="en-US">
                <a:latin typeface="微软雅黑"/>
                <a:ea typeface="微软雅黑"/>
                <a:cs typeface="微软雅黑" panose="020B0503020204020204" charset="-122"/>
              </a:rPr>
              <a:t>　　</a:t>
            </a:r>
            <a:r>
              <a:rPr lang="zh-CN" altLang="en-US" u="sng">
                <a:solidFill>
                  <a:srgbClr val="0000FF"/>
                </a:solidFill>
                <a:latin typeface="微软雅黑"/>
                <a:ea typeface="微软雅黑"/>
                <a:cs typeface="微软雅黑" panose="020B0503020204020204" charset="-122"/>
              </a:rPr>
              <a:t>商女不知亡国恨，隔江犹唱</a:t>
            </a:r>
            <a:r>
              <a:rPr u="sng">
                <a:solidFill>
                  <a:srgbClr val="0000FF"/>
                </a:solidFill>
                <a:latin typeface="微软雅黑"/>
                <a:ea typeface="微软雅黑"/>
                <a:cs typeface="微软雅黑" panose="020B0503020204020204" charset="-122"/>
              </a:rPr>
              <a:t>《</a:t>
            </a:r>
            <a:r>
              <a:rPr lang="zh-CN" altLang="en-US" u="sng">
                <a:solidFill>
                  <a:srgbClr val="0000FF"/>
                </a:solidFill>
                <a:latin typeface="微软雅黑"/>
                <a:ea typeface="微软雅黑"/>
                <a:cs typeface="微软雅黑" panose="020B0503020204020204" charset="-122"/>
              </a:rPr>
              <a:t>后庭花</a:t>
            </a:r>
            <a:r>
              <a:rPr u="sng">
                <a:solidFill>
                  <a:srgbClr val="0000FF"/>
                </a:solidFill>
                <a:latin typeface="微软雅黑"/>
                <a:ea typeface="微软雅黑"/>
                <a:cs typeface="微软雅黑" panose="020B0503020204020204" charset="-122"/>
              </a:rPr>
              <a:t>》</a:t>
            </a:r>
            <a:r>
              <a:rPr lang="zh-CN" altLang="en-US" u="sng">
                <a:solidFill>
                  <a:srgbClr val="0000FF"/>
                </a:solidFill>
                <a:latin typeface="微软雅黑"/>
                <a:ea typeface="微软雅黑"/>
                <a:cs typeface="微软雅黑" panose="020B0503020204020204" charset="-122"/>
              </a:rPr>
              <a:t>。</a:t>
            </a:r>
            <a:r>
              <a:rPr lang="zh-CN" altLang="en-US">
                <a:latin typeface="微软雅黑"/>
                <a:ea typeface="微软雅黑"/>
                <a:cs typeface="微软雅黑" panose="020B0503020204020204" charset="-122"/>
              </a:rPr>
              <a:t> </a:t>
            </a:r>
            <a:r>
              <a:rPr lang="en-US" altLang="zh-CN">
                <a:solidFill>
                  <a:schemeClr val="accent1">
                    <a:lumMod val="75000"/>
                  </a:schemeClr>
                </a:solidFill>
                <a:latin typeface="微软雅黑"/>
                <a:ea typeface="微软雅黑"/>
                <a:cs typeface="微软雅黑" panose="020B0503020204020204" charset="-122"/>
              </a:rPr>
              <a:t>《</a:t>
            </a:r>
            <a:r>
              <a:rPr lang="zh-CN" altLang="en-US">
                <a:solidFill>
                  <a:schemeClr val="accent1">
                    <a:lumMod val="75000"/>
                  </a:schemeClr>
                </a:solidFill>
                <a:latin typeface="微软雅黑"/>
                <a:ea typeface="微软雅黑"/>
                <a:cs typeface="微软雅黑" panose="020B0503020204020204" charset="-122"/>
              </a:rPr>
              <a:t>赠别</a:t>
            </a:r>
            <a:r>
              <a:rPr lang="en-US" altLang="zh-CN">
                <a:solidFill>
                  <a:schemeClr val="accent1">
                    <a:lumMod val="75000"/>
                  </a:schemeClr>
                </a:solidFill>
                <a:latin typeface="微软雅黑"/>
                <a:ea typeface="微软雅黑"/>
                <a:cs typeface="微软雅黑" panose="020B0503020204020204" charset="-122"/>
              </a:rPr>
              <a:t>》</a:t>
            </a:r>
            <a:endParaRPr lang="en-US" altLang="zh-CN">
              <a:latin typeface="微软雅黑"/>
              <a:ea typeface="微软雅黑"/>
              <a:cs typeface="微软雅黑" panose="020B0503020204020204" charset="-122"/>
            </a:endParaRPr>
          </a:p>
          <a:p>
            <a:pPr marL="0" lvl="0" indent="0" algn="ctr"/>
            <a:r>
              <a:rPr lang="zh-CN" altLang="en-US">
                <a:latin typeface="微软雅黑"/>
                <a:ea typeface="微软雅黑"/>
                <a:cs typeface="微软雅黑" panose="020B0503020204020204" charset="-122"/>
              </a:rPr>
              <a:t>　　</a:t>
            </a:r>
            <a:r>
              <a:rPr lang="zh-CN" altLang="en-US" u="sng">
                <a:solidFill>
                  <a:srgbClr val="0000FF"/>
                </a:solidFill>
                <a:latin typeface="微软雅黑"/>
                <a:ea typeface="微软雅黑"/>
                <a:cs typeface="微软雅黑" panose="020B0503020204020204" charset="-122"/>
              </a:rPr>
              <a:t>多情却似总无情</a:t>
            </a:r>
            <a:r>
              <a:rPr lang="zh-CN" altLang="en-US">
                <a:latin typeface="微软雅黑"/>
                <a:ea typeface="微软雅黑"/>
                <a:cs typeface="微软雅黑" panose="020B0503020204020204" charset="-122"/>
              </a:rPr>
              <a:t>，唯觉樽前笑不成。</a:t>
            </a:r>
          </a:p>
          <a:p>
            <a:pPr marL="0" lvl="0" indent="0" algn="ctr"/>
            <a:r>
              <a:rPr lang="zh-CN" altLang="en-US">
                <a:latin typeface="微软雅黑"/>
                <a:ea typeface="微软雅黑"/>
                <a:cs typeface="微软雅黑" panose="020B0503020204020204" charset="-122"/>
              </a:rPr>
              <a:t>　　蜡烛有心还惜别，替人垂泪到天明。</a:t>
            </a:r>
          </a:p>
          <a:p>
            <a:pPr marL="0" lvl="0" indent="0" algn="ctr"/>
            <a:r>
              <a:rPr lang="en-US" altLang="zh-CN">
                <a:solidFill>
                  <a:schemeClr val="accent1">
                    <a:lumMod val="75000"/>
                  </a:schemeClr>
                </a:solidFill>
                <a:latin typeface="微软雅黑"/>
                <a:ea typeface="微软雅黑"/>
                <a:cs typeface="微软雅黑" panose="020B0503020204020204" charset="-122"/>
              </a:rPr>
              <a:t>《</a:t>
            </a:r>
            <a:r>
              <a:rPr lang="zh-CN" altLang="en-US">
                <a:solidFill>
                  <a:schemeClr val="accent1">
                    <a:lumMod val="75000"/>
                  </a:schemeClr>
                </a:solidFill>
                <a:latin typeface="微软雅黑"/>
                <a:ea typeface="微软雅黑"/>
                <a:cs typeface="微软雅黑" panose="020B0503020204020204" charset="-122"/>
              </a:rPr>
              <a:t>遣怀</a:t>
            </a:r>
            <a:r>
              <a:rPr lang="en-US" altLang="zh-CN">
                <a:solidFill>
                  <a:schemeClr val="accent1">
                    <a:lumMod val="75000"/>
                  </a:schemeClr>
                </a:solidFill>
                <a:latin typeface="微软雅黑"/>
                <a:ea typeface="微软雅黑"/>
                <a:cs typeface="微软雅黑" panose="020B0503020204020204" charset="-122"/>
              </a:rPr>
              <a:t>》</a:t>
            </a:r>
            <a:endParaRPr lang="en-US" altLang="zh-CN">
              <a:latin typeface="微软雅黑"/>
              <a:ea typeface="微软雅黑"/>
              <a:cs typeface="微软雅黑" panose="020B0503020204020204" charset="-122"/>
            </a:endParaRPr>
          </a:p>
          <a:p>
            <a:pPr marL="0" lvl="0" indent="0" algn="ctr"/>
            <a:r>
              <a:rPr lang="zh-CN" altLang="en-US">
                <a:latin typeface="微软雅黑"/>
                <a:ea typeface="微软雅黑"/>
                <a:cs typeface="微软雅黑" panose="020B0503020204020204" charset="-122"/>
              </a:rPr>
              <a:t>　　落魄江湖载酒行，</a:t>
            </a:r>
            <a:r>
              <a:rPr lang="en-US" altLang="zh-CN">
                <a:latin typeface="微软雅黑"/>
                <a:ea typeface="微软雅黑"/>
                <a:cs typeface="微软雅黑" panose="020B0503020204020204" charset="-122"/>
              </a:rPr>
              <a:t>楚腰纤细掌中轻</a:t>
            </a:r>
            <a:r>
              <a:rPr lang="zh-CN" altLang="en-US">
                <a:latin typeface="微软雅黑"/>
                <a:ea typeface="微软雅黑"/>
                <a:cs typeface="微软雅黑" panose="020B0503020204020204" charset="-122"/>
              </a:rPr>
              <a:t>。</a:t>
            </a:r>
          </a:p>
          <a:p>
            <a:pPr marL="0" lvl="0" indent="0" algn="ctr"/>
            <a:r>
              <a:rPr lang="zh-CN" altLang="en-US">
                <a:latin typeface="微软雅黑"/>
                <a:ea typeface="微软雅黑"/>
                <a:cs typeface="微软雅黑" panose="020B0503020204020204" charset="-122"/>
              </a:rPr>
              <a:t>　　</a:t>
            </a:r>
            <a:r>
              <a:rPr lang="zh-CN" altLang="en-US" u="sng">
                <a:solidFill>
                  <a:srgbClr val="0000FF"/>
                </a:solidFill>
                <a:latin typeface="微软雅黑"/>
                <a:ea typeface="微软雅黑"/>
                <a:cs typeface="微软雅黑" panose="020B0503020204020204" charset="-122"/>
              </a:rPr>
              <a:t>十年一觉扬州梦</a:t>
            </a:r>
            <a:r>
              <a:rPr lang="zh-CN" altLang="en-US">
                <a:latin typeface="微软雅黑"/>
                <a:ea typeface="微软雅黑"/>
                <a:cs typeface="微软雅黑" panose="020B0503020204020204" charset="-122"/>
              </a:rPr>
              <a:t>，赢得青楼薄幸名。</a:t>
            </a:r>
          </a:p>
          <a:p>
            <a:pPr marL="0" lvl="0" indent="0" algn="ctr"/>
            <a:r>
              <a:rPr lang="en-US" altLang="zh-CN">
                <a:solidFill>
                  <a:schemeClr val="accent1">
                    <a:lumMod val="75000"/>
                  </a:schemeClr>
                </a:solidFill>
                <a:latin typeface="微软雅黑"/>
                <a:ea typeface="微软雅黑"/>
                <a:cs typeface="微软雅黑" panose="020B0503020204020204" charset="-122"/>
              </a:rPr>
              <a:t>《</a:t>
            </a:r>
            <a:r>
              <a:rPr lang="zh-CN" altLang="en-US">
                <a:solidFill>
                  <a:schemeClr val="accent1">
                    <a:lumMod val="75000"/>
                  </a:schemeClr>
                </a:solidFill>
                <a:latin typeface="微软雅黑"/>
                <a:ea typeface="微软雅黑"/>
                <a:cs typeface="微软雅黑" panose="020B0503020204020204" charset="-122"/>
              </a:rPr>
              <a:t>赠别</a:t>
            </a:r>
            <a:r>
              <a:rPr lang="en-US" altLang="zh-CN">
                <a:solidFill>
                  <a:schemeClr val="accent1">
                    <a:lumMod val="75000"/>
                  </a:schemeClr>
                </a:solidFill>
                <a:latin typeface="微软雅黑"/>
                <a:ea typeface="微软雅黑"/>
                <a:cs typeface="微软雅黑" panose="020B0503020204020204" charset="-122"/>
              </a:rPr>
              <a:t>》</a:t>
            </a:r>
          </a:p>
          <a:p>
            <a:pPr marL="0" lvl="0" indent="0" algn="ctr"/>
            <a:r>
              <a:rPr lang="zh-CN" altLang="en-US">
                <a:latin typeface="微软雅黑"/>
                <a:ea typeface="微软雅黑"/>
                <a:cs typeface="微软雅黑" panose="020B0503020204020204" charset="-122"/>
              </a:rPr>
              <a:t>　　娉娉袅袅十三余，</a:t>
            </a:r>
            <a:r>
              <a:rPr lang="zh-CN" altLang="en-US" u="sng">
                <a:solidFill>
                  <a:srgbClr val="0000FF"/>
                </a:solidFill>
                <a:latin typeface="微软雅黑"/>
                <a:ea typeface="微软雅黑"/>
                <a:cs typeface="微软雅黑" panose="020B0503020204020204" charset="-122"/>
              </a:rPr>
              <a:t>豆蔻梢头二月初</a:t>
            </a:r>
            <a:r>
              <a:rPr lang="zh-CN" altLang="en-US">
                <a:latin typeface="微软雅黑"/>
                <a:ea typeface="微软雅黑"/>
                <a:cs typeface="微软雅黑" panose="020B0503020204020204" charset="-122"/>
              </a:rPr>
              <a:t>。</a:t>
            </a:r>
          </a:p>
          <a:p>
            <a:pPr marL="0" lvl="0" indent="0" algn="ctr"/>
            <a:r>
              <a:rPr lang="zh-CN" altLang="en-US">
                <a:latin typeface="微软雅黑"/>
                <a:ea typeface="微软雅黑"/>
                <a:cs typeface="微软雅黑" panose="020B0503020204020204" charset="-122"/>
              </a:rPr>
              <a:t>　　春风十里扬州路，</a:t>
            </a:r>
            <a:r>
              <a:rPr lang="en-US" altLang="zh-CN">
                <a:latin typeface="微软雅黑"/>
                <a:ea typeface="微软雅黑"/>
                <a:cs typeface="微软雅黑" panose="020B0503020204020204" charset="-122"/>
              </a:rPr>
              <a:t>卷上珠帘总不如</a:t>
            </a:r>
            <a:r>
              <a:rPr lang="zh-CN" altLang="en-US">
                <a:latin typeface="微软雅黑"/>
                <a:ea typeface="微软雅黑"/>
                <a:cs typeface="微软雅黑" panose="020B0503020204020204" charset="-122"/>
              </a:rPr>
              <a:t>。</a:t>
            </a:r>
          </a:p>
        </p:txBody>
      </p:sp>
      <p:sp>
        <p:nvSpPr>
          <p:cNvPr id="29698" name="矩形 261122"/>
          <p:cNvSpPr>
            <a:spLocks noTextEdit="1"/>
          </p:cNvSpPr>
          <p:nvPr>
            <p:custDataLst>
              <p:tags r:id="rId2"/>
            </p:custDataLst>
          </p:nvPr>
        </p:nvSpPr>
        <p:spPr>
          <a:xfrm>
            <a:off x="550651" y="261047"/>
            <a:ext cx="1945048" cy="1511580"/>
          </a:xfrm>
          <a:prstGeom prst="rect">
            <a:avLst/>
          </a:prstGeom>
        </p:spPr>
        <p:txBody>
          <a:bodyPr wrap="none" fromWordArt="1">
            <a:prstTxWarp prst="textFadeUp">
              <a:avLst>
                <a:gd name="adj" fmla="val 2968"/>
              </a:avLst>
            </a:prstTxWarp>
            <a:normAutofit/>
          </a:bodyPr>
          <a:lstStyle/>
          <a:p>
            <a:pPr lvl="0" algn="ctr" fontAlgn="base"/>
            <a:r>
              <a:rPr lang="zh-CN" altLang="en-US" sz="3600" b="0" strike="noStrike" noProof="1">
                <a:ln w="12700" cap="flat" cmpd="sng">
                  <a:solidFill>
                    <a:srgbClr val="FF0000"/>
                  </a:solidFill>
                  <a:prstDash val="solid"/>
                  <a:headEnd type="none" w="med" len="med"/>
                  <a:tailEnd type="none" w="med" len="med"/>
                </a:ln>
                <a:gradFill rotWithShape="0">
                  <a:gsLst>
                    <a:gs pos="0">
                      <a:srgbClr val="FFFF99"/>
                    </a:gs>
                    <a:gs pos="100000">
                      <a:srgbClr val="FFCC00"/>
                    </a:gs>
                  </a:gsLst>
                  <a:lin ang="5400000" scaled="1"/>
                </a:gradFill>
                <a:effectLst>
                  <a:outerShdw dist="35921" dir="2699999" sy="50000" rotWithShape="0">
                    <a:srgbClr val="875B0D">
                      <a:alpha val="70000"/>
                    </a:srgbClr>
                  </a:outerShdw>
                </a:effectLst>
                <a:latin typeface="华文新魏" panose="02010800040101010101" charset="-122"/>
                <a:ea typeface="华文新魏" panose="02010800040101010101" charset="-122"/>
                <a:cs typeface="+mn-cs"/>
              </a:rPr>
              <a:t>杜牧</a:t>
            </a:r>
            <a:endParaRPr lang="zh-CN" altLang="en-US" sz="3600" b="0" strike="noStrike" noProof="1">
              <a:ln w="12700" cap="flat" cmpd="sng">
                <a:solidFill>
                  <a:srgbClr val="FF0000"/>
                </a:solidFill>
                <a:prstDash val="solid"/>
                <a:headEnd type="none" w="med" len="med"/>
                <a:tailEnd type="none" w="med" len="med"/>
              </a:ln>
              <a:gradFill rotWithShape="0">
                <a:gsLst>
                  <a:gs pos="0">
                    <a:srgbClr val="FFFF99"/>
                  </a:gs>
                  <a:gs pos="100000">
                    <a:srgbClr val="FFCC00"/>
                  </a:gs>
                </a:gsLst>
                <a:lin ang="5400000" scaled="1"/>
              </a:gradFill>
              <a:effectLst>
                <a:outerShdw dist="35921" dir="2699999" sy="50000" rotWithShape="0">
                  <a:srgbClr val="875B0D">
                    <a:alpha val="70000"/>
                  </a:srgbClr>
                </a:outerShdw>
              </a:effectLst>
              <a:latin typeface="华文新魏" panose="02010800040101010101" charset="-122"/>
              <a:ea typeface="华文新魏" panose="02010800040101010101" charset="-122"/>
            </a:endParaRPr>
          </a:p>
          <a:p>
            <a:pPr lvl="0" algn="ctr" fontAlgn="base"/>
            <a:r>
              <a:rPr lang="zh-CN" altLang="en-US" sz="3600" b="0" strike="noStrike" noProof="1">
                <a:ln w="12700" cap="flat" cmpd="sng">
                  <a:solidFill>
                    <a:srgbClr val="FF0000"/>
                  </a:solidFill>
                  <a:prstDash val="solid"/>
                  <a:headEnd type="none" w="med" len="med"/>
                  <a:tailEnd type="none" w="med" len="med"/>
                </a:ln>
                <a:gradFill rotWithShape="0">
                  <a:gsLst>
                    <a:gs pos="0">
                      <a:srgbClr val="FFFF99"/>
                    </a:gs>
                    <a:gs pos="100000">
                      <a:srgbClr val="FFCC00"/>
                    </a:gs>
                  </a:gsLst>
                  <a:lin ang="5400000" scaled="1"/>
                </a:gradFill>
                <a:effectLst>
                  <a:outerShdw dist="35921" dir="2699999" sy="50000" rotWithShape="0">
                    <a:srgbClr val="875B0D">
                      <a:alpha val="70000"/>
                    </a:srgbClr>
                  </a:outerShdw>
                </a:effectLst>
                <a:latin typeface="华文新魏" panose="02010800040101010101" charset="-122"/>
                <a:ea typeface="华文新魏" panose="02010800040101010101" charset="-122"/>
                <a:cs typeface="+mn-cs"/>
              </a:rPr>
              <a:t>诗歌</a:t>
            </a:r>
            <a:endParaRPr lang="zh-CN" altLang="en-US" sz="3600" b="0" strike="noStrike" noProof="1">
              <a:ln w="12700" cap="flat" cmpd="sng">
                <a:solidFill>
                  <a:srgbClr val="FF0000"/>
                </a:solidFill>
                <a:prstDash val="solid"/>
                <a:headEnd type="none" w="med" len="med"/>
                <a:tailEnd type="none" w="med" len="med"/>
              </a:ln>
              <a:gradFill rotWithShape="0">
                <a:gsLst>
                  <a:gs pos="0">
                    <a:srgbClr val="FFFF99"/>
                  </a:gs>
                  <a:gs pos="100000">
                    <a:srgbClr val="FFCC00"/>
                  </a:gs>
                </a:gsLst>
                <a:lin ang="5400000" scaled="1"/>
              </a:gradFill>
              <a:effectLst>
                <a:outerShdw dist="35921" dir="2699999" sy="50000" rotWithShape="0">
                  <a:srgbClr val="875B0D">
                    <a:alpha val="70000"/>
                  </a:srgbClr>
                </a:outerShdw>
              </a:effectLst>
              <a:latin typeface="华文新魏" panose="02010800040101010101" charset="-122"/>
              <a:ea typeface="华文新魏" panose="020108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6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 name="图片 20"/>
          <p:cNvPicPr>
            <a:picLocks noChangeAspect="1"/>
          </p:cNvPicPr>
          <p:nvPr>
            <p:custDataLst>
              <p:tags r:id="rId2"/>
            </p:custDataLst>
          </p:nvPr>
        </p:nvPicPr>
        <p:blipFill>
          <a:blip r:embed="rId9"/>
          <a:stretch>
            <a:fillRect/>
          </a:stretch>
        </p:blipFill>
        <p:spPr>
          <a:xfrm>
            <a:off x="-53975" y="0"/>
            <a:ext cx="12014835" cy="3434715"/>
          </a:xfrm>
          <a:prstGeom prst="rect">
            <a:avLst/>
          </a:prstGeom>
          <a:noFill/>
        </p:spPr>
      </p:pic>
      <p:sp>
        <p:nvSpPr>
          <p:cNvPr id="15" name="文本框 14"/>
          <p:cNvSpPr txBox="1"/>
          <p:nvPr>
            <p:custDataLst>
              <p:tags r:id="rId3"/>
            </p:custDataLst>
          </p:nvPr>
        </p:nvSpPr>
        <p:spPr>
          <a:xfrm>
            <a:off x="828040" y="286385"/>
            <a:ext cx="10250170" cy="2861310"/>
          </a:xfrm>
          <a:prstGeom prst="rect">
            <a:avLst/>
          </a:prstGeom>
          <a:noFill/>
        </p:spPr>
        <p:txBody>
          <a:bodyPr wrap="square" rtlCol="0">
            <a:spAutoFit/>
          </a:bodyPr>
          <a:lstStyle/>
          <a:p>
            <a:pPr algn="just">
              <a:lnSpc>
                <a:spcPct val="100000"/>
              </a:lnSpc>
            </a:pPr>
            <a:r>
              <a:rPr lang="en-US" altLang="zh-CN" sz="3600">
                <a:latin typeface="楷体" panose="02010609060101010101" charset="-122"/>
                <a:ea typeface="楷体" panose="02010609060101010101" charset="-122"/>
                <a:cs typeface="隶书" panose="02010509060101010101" charset="-122"/>
                <a:sym typeface="+mn-ea"/>
              </a:rPr>
              <a:t>    </a:t>
            </a:r>
            <a:r>
              <a:rPr sz="3600" err="1">
                <a:latin typeface="华文楷体" panose="02010600040101010101" charset="-122"/>
                <a:ea typeface="华文楷体" panose="02010600040101010101" charset="-122"/>
                <a:sym typeface="+mn-ea"/>
              </a:rPr>
              <a:t>呜呼，灭六国者六国也，非秦也。族秦者秦也，非天下也</a:t>
            </a:r>
            <a:r>
              <a:rPr sz="3600" smtClean="0">
                <a:latin typeface="华文楷体" panose="02010600040101010101" charset="-122"/>
                <a:ea typeface="华文楷体" panose="02010600040101010101" charset="-122"/>
                <a:sym typeface="+mn-ea"/>
              </a:rPr>
              <a:t>。</a:t>
            </a:r>
            <a:r>
              <a:rPr lang="en-US" altLang="zh-CN" sz="3600" b="1" smtClean="0">
                <a:solidFill>
                  <a:srgbClr val="FF0000"/>
                </a:solidFill>
                <a:latin typeface="华文楷体" panose="02010600040101010101" charset="-122"/>
                <a:ea typeface="华文楷体" panose="02010600040101010101" charset="-122"/>
                <a:sym typeface="+mn-ea"/>
              </a:rPr>
              <a:t>//</a:t>
            </a:r>
            <a:r>
              <a:rPr sz="3600" err="1" smtClean="0">
                <a:latin typeface="华文楷体" panose="02010600040101010101" charset="-122"/>
                <a:ea typeface="华文楷体" panose="02010600040101010101" charset="-122"/>
                <a:sym typeface="+mn-ea"/>
              </a:rPr>
              <a:t>嗟乎</a:t>
            </a:r>
            <a:r>
              <a:rPr sz="3600" err="1">
                <a:latin typeface="华文楷体" panose="02010600040101010101" charset="-122"/>
                <a:ea typeface="华文楷体" panose="02010600040101010101" charset="-122"/>
                <a:sym typeface="+mn-ea"/>
              </a:rPr>
              <a:t>！使六国各爱其人，则足以拒秦；使秦复爱六国之人，则递三世可至万世而为君，谁得而族灭也</a:t>
            </a:r>
            <a:r>
              <a:rPr sz="3600" smtClean="0">
                <a:latin typeface="华文楷体" panose="02010600040101010101" charset="-122"/>
                <a:ea typeface="华文楷体" panose="02010600040101010101" charset="-122"/>
                <a:sym typeface="+mn-ea"/>
              </a:rPr>
              <a:t>？</a:t>
            </a:r>
            <a:r>
              <a:rPr lang="en-US" altLang="zh-CN" sz="3600" b="1" smtClean="0">
                <a:solidFill>
                  <a:srgbClr val="FF0000"/>
                </a:solidFill>
                <a:latin typeface="华文楷体" panose="02010600040101010101" charset="-122"/>
                <a:ea typeface="华文楷体" panose="02010600040101010101" charset="-122"/>
                <a:sym typeface="+mn-ea"/>
              </a:rPr>
              <a:t>//</a:t>
            </a:r>
            <a:r>
              <a:rPr sz="3600" err="1" smtClean="0">
                <a:latin typeface="华文楷体" panose="02010600040101010101" charset="-122"/>
                <a:ea typeface="华文楷体" panose="02010600040101010101" charset="-122"/>
                <a:sym typeface="+mn-ea"/>
              </a:rPr>
              <a:t>秦人不暇自哀</a:t>
            </a:r>
            <a:r>
              <a:rPr sz="3600" err="1">
                <a:latin typeface="华文楷体" panose="02010600040101010101" charset="-122"/>
                <a:ea typeface="华文楷体" panose="02010600040101010101" charset="-122"/>
                <a:sym typeface="+mn-ea"/>
              </a:rPr>
              <a:t>，而后人哀之；后人哀之而不鉴之，亦使后人而复哀后人也。</a:t>
            </a:r>
            <a:endParaRPr sz="3600">
              <a:latin typeface="华文楷体" panose="02010600040101010101" charset="-122"/>
              <a:ea typeface="华文楷体" panose="02010600040101010101" charset="-122"/>
              <a:sym typeface="+mn-ea"/>
            </a:endParaRPr>
          </a:p>
        </p:txBody>
      </p:sp>
      <p:graphicFrame>
        <p:nvGraphicFramePr>
          <p:cNvPr id="7" name="图示 6"/>
          <p:cNvGraphicFramePr/>
          <p:nvPr>
            <p:custDataLst>
              <p:tags r:id="rId4"/>
            </p:custDataLst>
          </p:nvPr>
        </p:nvGraphicFramePr>
        <p:xfrm>
          <a:off x="2028190" y="3458210"/>
          <a:ext cx="4442460" cy="3091180"/>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graphicFrame>
        <p:nvGraphicFramePr>
          <p:cNvPr id="25" name="图示 24"/>
          <p:cNvGraphicFramePr/>
          <p:nvPr>
            <p:custDataLst>
              <p:tags r:id="rId5"/>
            </p:custDataLst>
          </p:nvPr>
        </p:nvGraphicFramePr>
        <p:xfrm>
          <a:off x="7896860" y="3625215"/>
          <a:ext cx="2530475" cy="2924175"/>
        </p:xfrm>
        <a:graphic>
          <a:graphicData uri="http://schemas.openxmlformats.org/drawingml/2006/diagram">
            <dgm:relIds xmlns:dgm="http://schemas.openxmlformats.org/drawingml/2006/diagram" xmlns:r="http://schemas.openxmlformats.org/officeDocument/2006/relationships" r:dm="rId15" r:lo="rId16" r:qs="rId17" r:cs="rId18"/>
          </a:graphicData>
        </a:graphic>
      </p:graphicFrame>
      <p:sp>
        <p:nvSpPr>
          <p:cNvPr id="5" name="文本框 4"/>
          <p:cNvSpPr txBox="1"/>
          <p:nvPr>
            <p:custDataLst>
              <p:tags r:id="rId6"/>
            </p:custDataLst>
          </p:nvPr>
        </p:nvSpPr>
        <p:spPr>
          <a:xfrm>
            <a:off x="635" y="4526915"/>
            <a:ext cx="2027555" cy="1198880"/>
          </a:xfrm>
          <a:prstGeom prst="rect">
            <a:avLst/>
          </a:prstGeom>
          <a:noFill/>
        </p:spPr>
        <p:txBody>
          <a:bodyPr wrap="square" rtlCol="0">
            <a:spAutoFit/>
          </a:bodyPr>
          <a:lstStyle/>
          <a:p>
            <a:r>
              <a:rPr lang="zh-CN" altLang="en-US" sz="3600" b="1" smtClean="0">
                <a:solidFill>
                  <a:srgbClr val="FF0000"/>
                </a:solidFill>
                <a:latin typeface="华文楷体" panose="02010600040101010101" charset="-122"/>
                <a:ea typeface="华文楷体" panose="02010600040101010101" charset="-122"/>
                <a:cs typeface="华文楷体" panose="02010600040101010101" charset="-122"/>
                <a:sym typeface="+mn-ea"/>
              </a:rPr>
              <a:t>总结教训警示当世</a:t>
            </a:r>
          </a:p>
        </p:txBody>
      </p:sp>
      <p:sp>
        <p:nvSpPr>
          <p:cNvPr id="33" name="文本框 3"/>
          <p:cNvSpPr txBox="1"/>
          <p:nvPr>
            <p:custDataLst>
              <p:tags r:id="rId7"/>
            </p:custDataLst>
          </p:nvPr>
        </p:nvSpPr>
        <p:spPr>
          <a:xfrm>
            <a:off x="6797040" y="4589145"/>
            <a:ext cx="773430" cy="829945"/>
          </a:xfrm>
          <a:prstGeom prst="rect">
            <a:avLst/>
          </a:prstGeom>
          <a:noFill/>
        </p:spPr>
        <p:txBody>
          <a:bodyPr wrap="square" rtlCol="0">
            <a:spAutoFit/>
          </a:bodyPr>
          <a:lstStyle/>
          <a:p>
            <a:r>
              <a:rPr lang="zh-CN" altLang="en-US" sz="4800" smtClean="0">
                <a:solidFill>
                  <a:srgbClr val="FF0000"/>
                </a:solidFill>
              </a:rPr>
              <a:t>鉴</a:t>
            </a: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 to="" calcmode="lin" valueType="num">
                                      <p:cBhvr>
                                        <p:cTn id="12" dur="1" fill="hold"/>
                                        <p:tgtEl>
                                          <p:spTgt spid="33"/>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anim to="" calcmode="lin" valueType="num">
                                      <p:cBhvr>
                                        <p:cTn id="17" dur="1" fill="hold"/>
                                        <p:tgtEl>
                                          <p:spTgt spid="25"/>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 to="" calcmode="lin" valueType="num">
                                      <p:cBhvr>
                                        <p:cTn id="22"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3"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511810" y="189230"/>
            <a:ext cx="10850245" cy="1461135"/>
          </a:xfrm>
        </p:spPr>
        <p:txBody>
          <a:bodyPr/>
          <a:lstStyle/>
          <a:p>
            <a:r>
              <a:rPr lang="en-US" altLang="zh-CN" sz="8800" b="1">
                <a:solidFill>
                  <a:srgbClr val="C00000"/>
                </a:solidFill>
              </a:rPr>
              <a:t>“铺采摛文”</a:t>
            </a:r>
          </a:p>
        </p:txBody>
      </p:sp>
      <p:sp>
        <p:nvSpPr>
          <p:cNvPr id="83972" name="文本占位符 83971"/>
          <p:cNvSpPr>
            <a:spLocks noGrp="1"/>
          </p:cNvSpPr>
          <p:nvPr>
            <p:custDataLst>
              <p:tags r:id="rId3"/>
            </p:custDataLst>
          </p:nvPr>
        </p:nvSpPr>
        <p:spPr>
          <a:xfrm>
            <a:off x="1061085" y="1718310"/>
            <a:ext cx="10300970" cy="419862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Blip>
                <a:blip r:embed="rId5"/>
              </a:buBlip>
              <a:defRPr sz="3200" b="0" i="0" u="none" kern="1200" baseline="0">
                <a:solidFill>
                  <a:schemeClr val="tx1"/>
                </a:solidFill>
                <a:effectLst>
                  <a:outerShdw blurRad="38100" dist="38100" dir="2700000">
                    <a:srgbClr val="000000"/>
                  </a:outerShdw>
                </a:effectLst>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hlink"/>
              </a:buClr>
              <a:buSzPct val="50000"/>
              <a:buFont typeface="Wingdings" panose="05000000000000000000" pitchFamily="2" charset="2"/>
              <a:buChar char="n"/>
              <a:defRPr sz="2800" b="0" i="0" u="none" kern="1200" baseline="0">
                <a:solidFill>
                  <a:schemeClr val="tx1"/>
                </a:solidFill>
                <a:effectLst>
                  <a:outerShdw blurRad="38100" dist="38100" dir="2700000">
                    <a:srgbClr val="000000"/>
                  </a:outerShdw>
                </a:effectLst>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Blip>
                <a:blip r:embed="rId5"/>
              </a:buBlip>
              <a:defRPr sz="2400" b="0" i="0" u="none" kern="1200" baseline="0">
                <a:solidFill>
                  <a:schemeClr val="tx1"/>
                </a:solidFill>
                <a:effectLst>
                  <a:outerShdw blurRad="38100" dist="38100" dir="2700000">
                    <a:srgbClr val="000000"/>
                  </a:outerShdw>
                </a:effectLst>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hlink"/>
              </a:buClr>
              <a:buSzPct val="5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Blip>
                <a:blip r:embed="rId5"/>
              </a:buBlip>
              <a:defRPr sz="2000" b="0" i="0" u="none" kern="1200" baseline="0">
                <a:solidFill>
                  <a:schemeClr val="tx1"/>
                </a:solidFill>
                <a:effectLst>
                  <a:outerShdw blurRad="38100" dist="38100" dir="2700000">
                    <a:srgbClr val="000000"/>
                  </a:outerShdw>
                </a:effectLst>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Blip>
                <a:blip r:embed="rId5"/>
              </a:buBlip>
              <a:defRPr sz="2000" b="0" i="0" u="none" kern="1200" baseline="0">
                <a:solidFill>
                  <a:schemeClr val="tx1"/>
                </a:solidFill>
                <a:effectLst>
                  <a:outerShdw blurRad="38100" dist="38100" dir="2700000">
                    <a:srgbClr val="000000"/>
                  </a:outerShdw>
                </a:effectLst>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Blip>
                <a:blip r:embed="rId5"/>
              </a:buBlip>
              <a:defRPr sz="2000" b="0" i="0" u="none" kern="1200" baseline="0">
                <a:solidFill>
                  <a:schemeClr val="tx1"/>
                </a:solidFill>
                <a:effectLst>
                  <a:outerShdw blurRad="38100" dist="38100" dir="2700000">
                    <a:srgbClr val="000000"/>
                  </a:outerShdw>
                </a:effectLst>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Blip>
                <a:blip r:embed="rId5"/>
              </a:buBlip>
              <a:defRPr sz="2000" b="0" i="0" u="none" kern="1200" baseline="0">
                <a:solidFill>
                  <a:schemeClr val="tx1"/>
                </a:solidFill>
                <a:effectLst>
                  <a:outerShdw blurRad="38100" dist="38100" dir="2700000">
                    <a:srgbClr val="000000"/>
                  </a:outerShdw>
                </a:effectLst>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Blip>
                <a:blip r:embed="rId5"/>
              </a:buBlip>
              <a:defRPr sz="2000" b="0" i="0" u="none" kern="1200" baseline="0">
                <a:solidFill>
                  <a:schemeClr val="tx1"/>
                </a:solidFill>
                <a:effectLst>
                  <a:outerShdw blurRad="38100" dist="38100" dir="2700000">
                    <a:srgbClr val="000000"/>
                  </a:outerShdw>
                </a:effectLst>
                <a:latin typeface="+mn-lt"/>
                <a:ea typeface="+mn-ea"/>
                <a:cs typeface="+mn-cs"/>
              </a:defRPr>
            </a:lvl9pPr>
          </a:lstStyle>
          <a:p>
            <a:pPr>
              <a:lnSpc>
                <a:spcPct val="120000"/>
              </a:lnSpc>
              <a:buNone/>
            </a:pPr>
            <a:r>
              <a:rPr lang="zh-CN" altLang="en-US" sz="4800" b="1">
                <a:solidFill>
                  <a:srgbClr val="0000FF"/>
                </a:solidFill>
              </a:rPr>
              <a:t>（1 ）想象、比喻与夸张相结合，具有很强的艺术感染力。</a:t>
            </a:r>
          </a:p>
          <a:p>
            <a:pPr>
              <a:lnSpc>
                <a:spcPct val="120000"/>
              </a:lnSpc>
              <a:buNone/>
            </a:pPr>
            <a:r>
              <a:rPr lang="zh-CN" altLang="en-US" sz="4800" b="1">
                <a:solidFill>
                  <a:srgbClr val="0000FF"/>
                </a:solidFill>
              </a:rPr>
              <a:t>（2 ）描写、铺排与议论抒情相结合。</a:t>
            </a:r>
          </a:p>
          <a:p>
            <a:pPr>
              <a:lnSpc>
                <a:spcPct val="120000"/>
              </a:lnSpc>
              <a:buNone/>
            </a:pPr>
            <a:r>
              <a:rPr lang="zh-CN" altLang="en-US" sz="4800" b="1">
                <a:solidFill>
                  <a:srgbClr val="0000FF"/>
                </a:solidFill>
              </a:rPr>
              <a:t>（3 ）骈散结合，错落有致。</a:t>
            </a: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83972">
                                            <p:txEl>
                                              <p:pRg st="0" end="0"/>
                                            </p:txEl>
                                          </p:spTgt>
                                        </p:tgtEl>
                                        <p:attrNameLst>
                                          <p:attrName>style.visibility</p:attrName>
                                        </p:attrNameLst>
                                      </p:cBhvr>
                                      <p:to>
                                        <p:strVal val="visible"/>
                                      </p:to>
                                    </p:set>
                                    <p:anim to="" calcmode="lin" valueType="num">
                                      <p:cBhvr>
                                        <p:cTn id="7" dur="1" fill="hold"/>
                                        <p:tgtEl>
                                          <p:spTgt spid="83972">
                                            <p:txEl>
                                              <p:pRg st="0" end="0"/>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83972">
                                            <p:txEl>
                                              <p:pRg st="1" end="1"/>
                                            </p:txEl>
                                          </p:spTgt>
                                        </p:tgtEl>
                                        <p:attrNameLst>
                                          <p:attrName>style.visibility</p:attrName>
                                        </p:attrNameLst>
                                      </p:cBhvr>
                                      <p:to>
                                        <p:strVal val="visible"/>
                                      </p:to>
                                    </p:set>
                                    <p:anim to="" calcmode="lin" valueType="num">
                                      <p:cBhvr>
                                        <p:cTn id="12" dur="1" fill="hold"/>
                                        <p:tgtEl>
                                          <p:spTgt spid="83972">
                                            <p:txEl>
                                              <p:pRg st="1" end="1"/>
                                            </p:txEl>
                                          </p:spTgt>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83972">
                                            <p:txEl>
                                              <p:pRg st="2" end="2"/>
                                            </p:txEl>
                                          </p:spTgt>
                                        </p:tgtEl>
                                        <p:attrNameLst>
                                          <p:attrName>style.visibility</p:attrName>
                                        </p:attrNameLst>
                                      </p:cBhvr>
                                      <p:to>
                                        <p:strVal val="visible"/>
                                      </p:to>
                                    </p:set>
                                    <p:anim to="" calcmode="lin" valueType="num">
                                      <p:cBhvr>
                                        <p:cTn id="17" dur="1" fill="hold"/>
                                        <p:tgtEl>
                                          <p:spTgt spid="83972">
                                            <p:txEl>
                                              <p:pRg st="2" end="2"/>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8" name="折角形 1050299"/>
          <p:cNvSpPr/>
          <p:nvPr>
            <p:custDataLst>
              <p:tags r:id="rId2"/>
            </p:custDataLst>
          </p:nvPr>
        </p:nvSpPr>
        <p:spPr>
          <a:xfrm>
            <a:off x="572770" y="1360805"/>
            <a:ext cx="11090275" cy="2588895"/>
          </a:xfrm>
          <a:prstGeom prst="foldedCorner">
            <a:avLst>
              <a:gd name="adj" fmla="val 12500"/>
            </a:avLst>
          </a:prstGeom>
          <a:noFill/>
          <a:ln w="9525" cap="flat" cmpd="sng">
            <a:solidFill>
              <a:srgbClr val="55575A"/>
            </a:solidFill>
            <a:prstDash val="solid"/>
            <a:round/>
            <a:headEnd type="none" w="med" len="med"/>
            <a:tailEnd type="none" w="med" len="med"/>
          </a:ln>
        </p:spPr>
        <p:txBody>
          <a:bodyPr lIns="91440" tIns="45720" rIns="91440" bIns="45720" anchor="t"/>
          <a:lstStyle/>
          <a:p>
            <a:endParaRPr lang="zh-CN" altLang="en-US">
              <a:solidFill>
                <a:srgbClr val="55575A"/>
              </a:solidFill>
              <a:latin typeface="Arial" panose="020B0604020202020204" pitchFamily="34" charset="0"/>
              <a:ea typeface="宋体" panose="02010600030101010101" pitchFamily="2" charset="-122"/>
            </a:endParaRPr>
          </a:p>
        </p:txBody>
      </p:sp>
      <p:sp>
        <p:nvSpPr>
          <p:cNvPr id="20485" name="矩形 1050293"/>
          <p:cNvSpPr/>
          <p:nvPr>
            <p:custDataLst>
              <p:tags r:id="rId3"/>
            </p:custDataLst>
          </p:nvPr>
        </p:nvSpPr>
        <p:spPr>
          <a:xfrm>
            <a:off x="574040" y="1360805"/>
            <a:ext cx="11088370" cy="2676525"/>
          </a:xfrm>
          <a:prstGeom prst="rect">
            <a:avLst/>
          </a:prstGeom>
          <a:noFill/>
          <a:ln w="9525">
            <a:noFill/>
          </a:ln>
        </p:spPr>
        <p:txBody>
          <a:bodyPr wrap="square" lIns="91440" tIns="45720" rIns="91440" bIns="45720" anchor="t">
            <a:spAutoFit/>
          </a:bodyPr>
          <a:lstStyle/>
          <a:p>
            <a:pPr>
              <a:spcBef>
                <a:spcPct val="20000"/>
              </a:spcBef>
              <a:buFontTx/>
              <a:buChar char="•"/>
            </a:pPr>
            <a:r>
              <a:rPr lang="zh-CN" altLang="en-US" sz="4000" b="1">
                <a:latin typeface="Times New Roman" panose="02020603050405020304" pitchFamily="18" charset="0"/>
                <a:ea typeface="楷体_GB2312" pitchFamily="49" charset="-122"/>
              </a:rPr>
              <a:t>第一部分</a:t>
            </a:r>
            <a:r>
              <a:rPr lang="en-US" altLang="zh-CN" sz="4000" b="1">
                <a:latin typeface="Times New Roman" panose="02020603050405020304" pitchFamily="18" charset="0"/>
                <a:ea typeface="楷体_GB2312" pitchFamily="49" charset="-122"/>
              </a:rPr>
              <a:t>1-2</a:t>
            </a:r>
            <a:r>
              <a:rPr lang="zh-CN" altLang="en-US" sz="4000" b="1">
                <a:latin typeface="Times New Roman" panose="02020603050405020304" pitchFamily="18" charset="0"/>
                <a:ea typeface="楷体_GB2312" pitchFamily="49" charset="-122"/>
              </a:rPr>
              <a:t>节</a:t>
            </a:r>
            <a:endParaRPr lang="en-US" altLang="en-US">
              <a:latin typeface="Calibri"/>
              <a:ea typeface="幼圆" panose="02010509060101010101" pitchFamily="49" charset="-122"/>
            </a:endParaRPr>
          </a:p>
          <a:p>
            <a:pPr>
              <a:spcBef>
                <a:spcPct val="20000"/>
              </a:spcBef>
            </a:pPr>
            <a:r>
              <a:rPr lang="zh-CN" altLang="en-US" sz="4000" b="1">
                <a:solidFill>
                  <a:srgbClr val="A50021"/>
                </a:solidFill>
                <a:latin typeface="Times New Roman" panose="02020603050405020304" pitchFamily="18" charset="0"/>
                <a:ea typeface="楷体_GB2312" pitchFamily="49" charset="-122"/>
              </a:rPr>
              <a:t>    体物</a:t>
            </a:r>
            <a:r>
              <a:rPr lang="zh-CN" altLang="en-US" sz="4000" b="1">
                <a:latin typeface="Times New Roman" panose="02020603050405020304" pitchFamily="18" charset="0"/>
                <a:ea typeface="楷体_GB2312" pitchFamily="49" charset="-122"/>
              </a:rPr>
              <a:t>，</a:t>
            </a:r>
            <a:r>
              <a:rPr lang="zh-CN" altLang="en-US" sz="4000" b="1" u="sng">
                <a:solidFill>
                  <a:srgbClr val="FF0000"/>
                </a:solidFill>
                <a:latin typeface="Times New Roman" panose="02020603050405020304" pitchFamily="18" charset="0"/>
                <a:ea typeface="楷体_GB2312" pitchFamily="49" charset="-122"/>
              </a:rPr>
              <a:t>由外到内</a:t>
            </a:r>
            <a:r>
              <a:rPr lang="zh-CN" altLang="en-US" sz="4000" b="1">
                <a:latin typeface="Times New Roman" panose="02020603050405020304" pitchFamily="18" charset="0"/>
                <a:ea typeface="楷体_GB2312" pitchFamily="49" charset="-122"/>
              </a:rPr>
              <a:t>，由楼阁建筑到人物活动，铺叙阿房宫建筑宏伟、豪华，极写宫中生活荒淫、奢靡。（铺陈：</a:t>
            </a:r>
            <a:r>
              <a:rPr lang="zh-CN" altLang="en-US" sz="4000" b="1">
                <a:latin typeface="Times New Roman" panose="02020603050405020304" pitchFamily="18" charset="0"/>
                <a:ea typeface="楷体_GB2312" pitchFamily="49" charset="-122"/>
                <a:sym typeface="+mn-ea"/>
              </a:rPr>
              <a:t>对偶、比喻、排比、夸张等修辞</a:t>
            </a:r>
            <a:r>
              <a:rPr lang="zh-CN" altLang="en-US" sz="4000" b="1">
                <a:latin typeface="Times New Roman" panose="02020603050405020304" pitchFamily="18" charset="0"/>
                <a:ea typeface="楷体_GB2312" pitchFamily="49" charset="-122"/>
              </a:rPr>
              <a:t>）</a:t>
            </a:r>
          </a:p>
        </p:txBody>
      </p:sp>
      <p:sp>
        <p:nvSpPr>
          <p:cNvPr id="20486" name="矩形 1050295"/>
          <p:cNvSpPr/>
          <p:nvPr>
            <p:custDataLst>
              <p:tags r:id="rId4"/>
            </p:custDataLst>
          </p:nvPr>
        </p:nvSpPr>
        <p:spPr>
          <a:xfrm>
            <a:off x="573405" y="3961130"/>
            <a:ext cx="10947400" cy="2676525"/>
          </a:xfrm>
          <a:prstGeom prst="rect">
            <a:avLst/>
          </a:prstGeom>
          <a:noFill/>
          <a:ln w="9525">
            <a:noFill/>
          </a:ln>
        </p:spPr>
        <p:txBody>
          <a:bodyPr wrap="square" lIns="91440" tIns="45720" rIns="91440" bIns="45720" anchor="t">
            <a:spAutoFit/>
          </a:bodyPr>
          <a:lstStyle/>
          <a:p>
            <a:pPr>
              <a:spcBef>
                <a:spcPct val="20000"/>
              </a:spcBef>
              <a:buFontTx/>
              <a:buChar char="•"/>
            </a:pPr>
            <a:r>
              <a:rPr lang="zh-CN" altLang="en-US" sz="4000" b="1">
                <a:latin typeface="Times New Roman" panose="02020603050405020304" pitchFamily="18" charset="0"/>
                <a:ea typeface="楷体_GB2312" pitchFamily="49" charset="-122"/>
              </a:rPr>
              <a:t>第二部分</a:t>
            </a:r>
            <a:r>
              <a:rPr lang="en-US" altLang="zh-CN" sz="4000" b="1">
                <a:latin typeface="Times New Roman" panose="02020603050405020304" pitchFamily="18" charset="0"/>
                <a:ea typeface="楷体_GB2312" pitchFamily="49" charset="-122"/>
              </a:rPr>
              <a:t>3-4</a:t>
            </a:r>
            <a:r>
              <a:rPr lang="zh-CN" altLang="en-US" sz="4000" b="1">
                <a:latin typeface="Times New Roman" panose="02020603050405020304" pitchFamily="18" charset="0"/>
                <a:ea typeface="楷体_GB2312" pitchFamily="49" charset="-122"/>
              </a:rPr>
              <a:t>节</a:t>
            </a:r>
            <a:endParaRPr lang="en-US" altLang="en-US">
              <a:latin typeface="Calibri"/>
              <a:ea typeface="幼圆" panose="02010509060101010101" pitchFamily="49" charset="-122"/>
            </a:endParaRPr>
          </a:p>
          <a:p>
            <a:pPr>
              <a:spcBef>
                <a:spcPct val="20000"/>
              </a:spcBef>
            </a:pPr>
            <a:r>
              <a:rPr lang="zh-CN" altLang="en-US" sz="4000" b="1">
                <a:latin typeface="Times New Roman" panose="02020603050405020304" pitchFamily="18" charset="0"/>
                <a:ea typeface="楷体_GB2312" pitchFamily="49" charset="-122"/>
              </a:rPr>
              <a:t>    </a:t>
            </a:r>
            <a:r>
              <a:rPr lang="zh-CN" altLang="en-US" sz="4000" b="1">
                <a:solidFill>
                  <a:srgbClr val="A50021"/>
                </a:solidFill>
                <a:latin typeface="Times New Roman" panose="02020603050405020304" pitchFamily="18" charset="0"/>
                <a:ea typeface="楷体_GB2312" pitchFamily="49" charset="-122"/>
              </a:rPr>
              <a:t>写志</a:t>
            </a:r>
            <a:r>
              <a:rPr lang="zh-CN" altLang="en-US" sz="4000" b="1">
                <a:latin typeface="Times New Roman" panose="02020603050405020304" pitchFamily="18" charset="0"/>
                <a:ea typeface="楷体_GB2312" pitchFamily="49" charset="-122"/>
              </a:rPr>
              <a:t>，</a:t>
            </a:r>
            <a:r>
              <a:rPr lang="zh-CN" altLang="en-US" sz="4000" b="1" u="sng">
                <a:solidFill>
                  <a:srgbClr val="FF0000"/>
                </a:solidFill>
                <a:latin typeface="Times New Roman" panose="02020603050405020304" pitchFamily="18" charset="0"/>
                <a:ea typeface="楷体_GB2312" pitchFamily="49" charset="-122"/>
              </a:rPr>
              <a:t>由古及今</a:t>
            </a:r>
            <a:r>
              <a:rPr lang="zh-CN" altLang="en-US" sz="4000" b="1">
                <a:latin typeface="Times New Roman" panose="02020603050405020304" pitchFamily="18" charset="0"/>
                <a:ea typeface="楷体_GB2312" pitchFamily="49" charset="-122"/>
              </a:rPr>
              <a:t>，铺写秦始皇骄奢淫逸，终于导致灭亡，交待作这篇赋的本意，讽喻当朝切勿重蹈覆辙。</a:t>
            </a:r>
            <a:endParaRPr lang="en-US" altLang="en-US">
              <a:latin typeface="Calibri"/>
              <a:ea typeface="幼圆" panose="02010509060101010101" pitchFamily="49" charset="-122"/>
            </a:endParaRPr>
          </a:p>
        </p:txBody>
      </p:sp>
      <p:sp>
        <p:nvSpPr>
          <p:cNvPr id="5" name="折角形 1050299"/>
          <p:cNvSpPr/>
          <p:nvPr>
            <p:custDataLst>
              <p:tags r:id="rId5"/>
            </p:custDataLst>
          </p:nvPr>
        </p:nvSpPr>
        <p:spPr>
          <a:xfrm>
            <a:off x="573405" y="3972560"/>
            <a:ext cx="11089005" cy="2588895"/>
          </a:xfrm>
          <a:prstGeom prst="foldedCorner">
            <a:avLst>
              <a:gd name="adj" fmla="val 12500"/>
            </a:avLst>
          </a:prstGeom>
          <a:noFill/>
          <a:ln w="9525" cap="flat" cmpd="sng">
            <a:solidFill>
              <a:srgbClr val="55575A"/>
            </a:solidFill>
            <a:prstDash val="solid"/>
            <a:round/>
            <a:headEnd type="none" w="med" len="med"/>
            <a:tailEnd type="none" w="med" len="med"/>
          </a:ln>
        </p:spPr>
        <p:txBody>
          <a:bodyPr lIns="91440" tIns="45720" rIns="91440" bIns="45720" anchor="t"/>
          <a:lstStyle/>
          <a:p>
            <a:endParaRPr lang="zh-CN" altLang="en-US">
              <a:solidFill>
                <a:srgbClr val="55575A"/>
              </a:solidFill>
              <a:latin typeface="Arial" panose="020B0604020202020204" pitchFamily="34" charset="0"/>
              <a:ea typeface="宋体" panose="02010600030101010101" pitchFamily="2" charset="-122"/>
            </a:endParaRPr>
          </a:p>
        </p:txBody>
      </p:sp>
      <p:sp>
        <p:nvSpPr>
          <p:cNvPr id="4" name="标题 1"/>
          <p:cNvSpPr>
            <a:spLocks noGrp="1"/>
          </p:cNvSpPr>
          <p:nvPr>
            <p:custDataLst>
              <p:tags r:id="rId6"/>
            </p:custDataLst>
          </p:nvPr>
        </p:nvSpPr>
        <p:spPr>
          <a:xfrm>
            <a:off x="572770" y="45085"/>
            <a:ext cx="10850245" cy="1461135"/>
          </a:xfrm>
          <a:prstGeom prst="rect">
            <a:avLst/>
          </a:prstGeom>
        </p:spPr>
        <p:txBody>
          <a:bodyPr vert="horz" lIns="101600" tIns="38100" rIns="25400" bIns="38100" rtlCol="0" anchor="t" anchorCtr="0">
            <a:noAutofit/>
          </a:bodyPr>
          <a:lstStyle>
            <a:lvl1pPr algn="ctr" defTabSz="914400" rtl="0" eaLnBrk="1" fontAlgn="auto" latinLnBrk="0" hangingPunct="1">
              <a:lnSpc>
                <a:spcPct val="100000"/>
              </a:lnSpc>
              <a:spcBef>
                <a:spcPct val="0"/>
              </a:spcBef>
              <a:buNone/>
              <a:defRPr sz="5400" b="0" u="none" strike="noStrike" kern="1200" cap="none" spc="600" normalizeH="0">
                <a:solidFill>
                  <a:schemeClr val="tx1"/>
                </a:solidFill>
                <a:effectLst>
                  <a:outerShdw blurRad="38100" dist="38100" dir="2700000" algn="tl">
                    <a:srgbClr val="000000">
                      <a:alpha val="43137"/>
                    </a:srgbClr>
                  </a:outerShdw>
                </a:effectLst>
                <a:uFillTx/>
                <a:latin typeface="+mj-lt"/>
                <a:ea typeface="+mj-ea"/>
                <a:cs typeface="+mj-cs"/>
              </a:defRPr>
            </a:lvl1pPr>
          </a:lstStyle>
          <a:p>
            <a:r>
              <a:rPr lang="en-US" altLang="zh-CN" sz="8800" b="1">
                <a:solidFill>
                  <a:srgbClr val="C00000"/>
                </a:solidFill>
              </a:rPr>
              <a:t>“</a:t>
            </a:r>
            <a:r>
              <a:rPr lang="zh-CN" altLang="en-US" sz="8800" b="1">
                <a:solidFill>
                  <a:srgbClr val="C00000"/>
                </a:solidFill>
              </a:rPr>
              <a:t>体物写志</a:t>
            </a:r>
            <a:r>
              <a:rPr lang="en-US" altLang="zh-CN" sz="8800" b="1">
                <a:solidFill>
                  <a:srgbClr val="C00000"/>
                </a:solidFill>
              </a:rPr>
              <a:t>”</a:t>
            </a: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0485"/>
                                        </p:tgtEl>
                                        <p:attrNameLst>
                                          <p:attrName>style.visibility</p:attrName>
                                        </p:attrNameLst>
                                      </p:cBhvr>
                                      <p:to>
                                        <p:strVal val="visible"/>
                                      </p:to>
                                    </p:set>
                                    <p:anim to="" calcmode="lin" valueType="num">
                                      <p:cBhvr>
                                        <p:cTn id="7" dur="1" fill="hold"/>
                                        <p:tgtEl>
                                          <p:spTgt spid="20485"/>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0486"/>
                                        </p:tgtEl>
                                        <p:attrNameLst>
                                          <p:attrName>style.visibility</p:attrName>
                                        </p:attrNameLst>
                                      </p:cBhvr>
                                      <p:to>
                                        <p:strVal val="visible"/>
                                      </p:to>
                                    </p:set>
                                    <p:anim to="" calcmode="lin" valueType="num">
                                      <p:cBhvr>
                                        <p:cTn id="12" dur="1" fill="hold"/>
                                        <p:tgtEl>
                                          <p:spTgt spid="2048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5" grpId="0"/>
      <p:bldP spid="20486"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custDataLst>
              <p:tags r:id="rId2"/>
            </p:custDataLst>
          </p:nvPr>
        </p:nvPicPr>
        <p:blipFill>
          <a:blip r:embed="rId10"/>
          <a:stretch>
            <a:fillRect/>
          </a:stretch>
        </p:blipFill>
        <p:spPr>
          <a:xfrm>
            <a:off x="0" y="847090"/>
            <a:ext cx="12172950" cy="5164455"/>
          </a:xfrm>
          <a:prstGeom prst="rect">
            <a:avLst/>
          </a:prstGeom>
          <a:noFill/>
        </p:spPr>
      </p:pic>
      <p:grpSp>
        <p:nvGrpSpPr>
          <p:cNvPr id="15" name="组合 14"/>
          <p:cNvGrpSpPr/>
          <p:nvPr>
            <p:custDataLst>
              <p:tags r:id="rId3"/>
            </p:custDataLst>
          </p:nvPr>
        </p:nvGrpSpPr>
        <p:grpSpPr>
          <a:xfrm>
            <a:off x="4128770" y="33"/>
            <a:ext cx="3314700" cy="706859"/>
            <a:chOff x="7786" y="303"/>
            <a:chExt cx="3753" cy="2792"/>
          </a:xfrm>
        </p:grpSpPr>
        <p:sp>
          <p:nvSpPr>
            <p:cNvPr id="6" name="矩形 5"/>
            <p:cNvSpPr/>
            <p:nvPr>
              <p:custDataLst>
                <p:tags r:id="rId6"/>
              </p:custDataLst>
            </p:nvPr>
          </p:nvSpPr>
          <p:spPr>
            <a:xfrm>
              <a:off x="8392" y="303"/>
              <a:ext cx="2540" cy="2792"/>
            </a:xfrm>
            <a:prstGeom prst="rect">
              <a:avLst/>
            </a:prstGeom>
            <a:noFill/>
            <a:ln w="9525">
              <a:noFill/>
            </a:ln>
          </p:spPr>
          <p:txBody>
            <a:bodyPr wrap="square" anchor="t">
              <a:spAutoFit/>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r>
                <a:rPr lang="zh-CN" altLang="en-US" sz="4000" smtClean="0">
                  <a:solidFill>
                    <a:schemeClr val="accent4">
                      <a:lumMod val="50000"/>
                    </a:schemeClr>
                  </a:solidFill>
                  <a:latin typeface="隶书" panose="02010509060101010101" charset="-122"/>
                  <a:ea typeface="隶书" panose="02010509060101010101" charset="-122"/>
                </a:rPr>
                <a:t>主旨归纳</a:t>
              </a:r>
            </a:p>
          </p:txBody>
        </p:sp>
        <p:sp>
          <p:nvSpPr>
            <p:cNvPr id="37" name="任意多边形 36"/>
            <p:cNvSpPr/>
            <p:nvPr>
              <p:custDataLst>
                <p:tags r:id="rId7"/>
              </p:custDataLst>
            </p:nvPr>
          </p:nvSpPr>
          <p:spPr bwMode="auto">
            <a:xfrm rot="5400000">
              <a:off x="10681" y="1342"/>
              <a:ext cx="1226" cy="489"/>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79685A"/>
            </a:solidFill>
            <a:ln>
              <a:noFill/>
            </a:ln>
          </p:spPr>
          <p:txBody>
            <a:bodyPr vert="horz" wrap="square" lIns="91410" tIns="45704" rIns="91410" bIns="45704"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 name="任意多边形 37"/>
            <p:cNvSpPr/>
            <p:nvPr>
              <p:custDataLst>
                <p:tags r:id="rId8"/>
              </p:custDataLst>
            </p:nvPr>
          </p:nvSpPr>
          <p:spPr bwMode="auto">
            <a:xfrm rot="16200000" flipH="1">
              <a:off x="7415" y="1342"/>
              <a:ext cx="1231" cy="489"/>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79685A"/>
            </a:solidFill>
            <a:ln>
              <a:noFill/>
            </a:ln>
          </p:spPr>
          <p:txBody>
            <a:bodyPr vert="horz" wrap="square" lIns="91410" tIns="45704" rIns="91410" bIns="45704"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5" name="文本框 4"/>
          <p:cNvSpPr txBox="1"/>
          <p:nvPr>
            <p:custDataLst>
              <p:tags r:id="rId4"/>
            </p:custDataLst>
          </p:nvPr>
        </p:nvSpPr>
        <p:spPr>
          <a:xfrm>
            <a:off x="2029783" y="5128629"/>
            <a:ext cx="3183393" cy="706755"/>
          </a:xfrm>
          <a:prstGeom prst="rect">
            <a:avLst/>
          </a:prstGeom>
          <a:noFill/>
        </p:spPr>
        <p:txBody>
          <a:bodyPr wrap="square" rtlCol="0" anchor="t">
            <a:spAutoFit/>
          </a:bodyPr>
          <a:lstStyle/>
          <a:p>
            <a:endParaRPr lang="zh-CN" altLang="en-US" sz="20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endParaRPr>
          </a:p>
          <a:p>
            <a:r>
              <a:rPr lang="zh-CN" altLang="en-US" sz="2000">
                <a:effectLst>
                  <a:outerShdw blurRad="38100" dist="38100" dir="2700000" algn="tl">
                    <a:srgbClr val="000000">
                      <a:alpha val="43137"/>
                    </a:srgbClr>
                  </a:outerShdw>
                </a:effectLst>
                <a:latin typeface="华文中宋" panose="02010600040101010101" charset="-122"/>
                <a:ea typeface="华文中宋" panose="02010600040101010101" charset="-122"/>
                <a:cs typeface="华文中宋" panose="02010600040101010101" charset="-122"/>
                <a:sym typeface="+mn-ea"/>
              </a:rPr>
              <a:t> </a:t>
            </a:r>
            <a:endParaRPr lang="zh-CN" altLang="en-US" sz="2000">
              <a:solidFill>
                <a:srgbClr val="FF0000"/>
              </a:solidFill>
              <a:latin typeface="华文中宋" panose="02010600040101010101" charset="-122"/>
              <a:ea typeface="华文中宋" panose="02010600040101010101" charset="-122"/>
              <a:cs typeface="华文中宋" panose="02010600040101010101" charset="-122"/>
            </a:endParaRPr>
          </a:p>
        </p:txBody>
      </p:sp>
      <p:sp>
        <p:nvSpPr>
          <p:cNvPr id="23" name="矩形 22"/>
          <p:cNvSpPr/>
          <p:nvPr>
            <p:custDataLst>
              <p:tags r:id="rId5"/>
            </p:custDataLst>
          </p:nvPr>
        </p:nvSpPr>
        <p:spPr>
          <a:xfrm>
            <a:off x="781685" y="1344295"/>
            <a:ext cx="10609580" cy="3784600"/>
          </a:xfrm>
          <a:prstGeom prst="rect">
            <a:avLst/>
          </a:prstGeom>
        </p:spPr>
        <p:txBody>
          <a:bodyPr wrap="square">
            <a:spAutoFit/>
          </a:bodyPr>
          <a:lstStyle/>
          <a:p>
            <a:pPr algn="just">
              <a:lnSpc>
                <a:spcPct val="120000"/>
              </a:lnSpc>
            </a:pPr>
            <a:r>
              <a:rPr lang="zh-CN" altLang="en-US" sz="4000" smtClean="0">
                <a:solidFill>
                  <a:srgbClr val="000000"/>
                </a:solidFill>
                <a:ea typeface="方正书宋_GBK" pitchFamily="65" charset="-122"/>
              </a:rPr>
              <a:t>      本</a:t>
            </a:r>
            <a:r>
              <a:rPr lang="zh-CN" altLang="en-US" sz="4000" smtClean="0">
                <a:solidFill>
                  <a:srgbClr val="000000"/>
                </a:solidFill>
                <a:latin typeface="Times New Roman" panose="02020603050405020304" pitchFamily="18" charset="0"/>
                <a:cs typeface="Times New Roman" panose="02020603050405020304" pitchFamily="18" charset="0"/>
              </a:rPr>
              <a:t>文</a:t>
            </a:r>
            <a:r>
              <a:rPr lang="zh-CN" altLang="en-US" sz="4000">
                <a:solidFill>
                  <a:srgbClr val="FF0000"/>
                </a:solidFill>
                <a:latin typeface="Times New Roman" panose="02020603050405020304" pitchFamily="18" charset="0"/>
                <a:cs typeface="Times New Roman" panose="02020603050405020304" pitchFamily="18" charset="0"/>
                <a:sym typeface="+mn-ea"/>
              </a:rPr>
              <a:t>借古讽今</a:t>
            </a:r>
            <a:r>
              <a:rPr lang="zh-CN" altLang="en-US" sz="4000">
                <a:solidFill>
                  <a:srgbClr val="000000"/>
                </a:solidFill>
                <a:latin typeface="Times New Roman" panose="02020603050405020304" pitchFamily="18" charset="0"/>
                <a:cs typeface="Times New Roman" panose="02020603050405020304" pitchFamily="18" charset="0"/>
                <a:sym typeface="+mn-ea"/>
              </a:rPr>
              <a:t>，</a:t>
            </a:r>
            <a:r>
              <a:rPr lang="zh-CN" altLang="en-US" sz="4000">
                <a:solidFill>
                  <a:srgbClr val="000000"/>
                </a:solidFill>
                <a:latin typeface="Times New Roman" panose="02020603050405020304" pitchFamily="18" charset="0"/>
                <a:cs typeface="Times New Roman" panose="02020603050405020304" pitchFamily="18" charset="0"/>
              </a:rPr>
              <a:t>通过</a:t>
            </a:r>
            <a:r>
              <a:rPr lang="zh-CN" altLang="en-US" sz="4000">
                <a:solidFill>
                  <a:srgbClr val="FF0000"/>
                </a:solidFill>
                <a:latin typeface="Times New Roman" panose="02020603050405020304" pitchFamily="18" charset="0"/>
                <a:cs typeface="Times New Roman" panose="02020603050405020304" pitchFamily="18" charset="0"/>
              </a:rPr>
              <a:t>描写</a:t>
            </a:r>
            <a:r>
              <a:rPr lang="zh-CN" altLang="en-US" sz="4000" u="sng">
                <a:solidFill>
                  <a:srgbClr val="000000"/>
                </a:solidFill>
                <a:latin typeface="Times New Roman" panose="02020603050405020304" pitchFamily="18" charset="0"/>
                <a:cs typeface="Times New Roman" panose="02020603050405020304" pitchFamily="18" charset="0"/>
              </a:rPr>
              <a:t>阿房宫的兴建及其毁灭</a:t>
            </a:r>
            <a:r>
              <a:rPr lang="zh-CN" altLang="en-US" sz="4000">
                <a:solidFill>
                  <a:srgbClr val="000000"/>
                </a:solidFill>
                <a:latin typeface="Times New Roman" panose="02020603050405020304" pitchFamily="18" charset="0"/>
                <a:cs typeface="Times New Roman" panose="02020603050405020304" pitchFamily="18" charset="0"/>
              </a:rPr>
              <a:t>，</a:t>
            </a:r>
            <a:r>
              <a:rPr lang="zh-CN" altLang="en-US" sz="4000">
                <a:solidFill>
                  <a:srgbClr val="FF0000"/>
                </a:solidFill>
                <a:latin typeface="Times New Roman" panose="02020603050405020304" pitchFamily="18" charset="0"/>
                <a:cs typeface="Times New Roman" panose="02020603050405020304" pitchFamily="18" charset="0"/>
              </a:rPr>
              <a:t>总结</a:t>
            </a:r>
            <a:r>
              <a:rPr lang="zh-CN" altLang="en-US" sz="4000" u="sng">
                <a:solidFill>
                  <a:srgbClr val="000000"/>
                </a:solidFill>
                <a:latin typeface="Times New Roman" panose="02020603050405020304" pitchFamily="18" charset="0"/>
                <a:cs typeface="Times New Roman" panose="02020603050405020304" pitchFamily="18" charset="0"/>
              </a:rPr>
              <a:t>秦朝统治者骄奢淫逸终致亡国的历史教训</a:t>
            </a:r>
            <a:r>
              <a:rPr lang="zh-CN" altLang="en-US" sz="4000">
                <a:solidFill>
                  <a:srgbClr val="000000"/>
                </a:solidFill>
                <a:latin typeface="Times New Roman" panose="02020603050405020304" pitchFamily="18" charset="0"/>
                <a:cs typeface="Times New Roman" panose="02020603050405020304" pitchFamily="18" charset="0"/>
              </a:rPr>
              <a:t>，从而向唐朝统治者发出</a:t>
            </a:r>
            <a:r>
              <a:rPr lang="zh-CN" altLang="en-US" sz="4000">
                <a:solidFill>
                  <a:srgbClr val="000000"/>
                </a:solidFill>
                <a:latin typeface="Times New Roman" panose="02020603050405020304" pitchFamily="18" charset="0"/>
                <a:cs typeface="Times New Roman" panose="02020603050405020304" pitchFamily="18" charset="0"/>
                <a:sym typeface="+mn-ea"/>
              </a:rPr>
              <a:t>警告，</a:t>
            </a:r>
            <a:r>
              <a:rPr lang="zh-CN" altLang="en-US" sz="4000" u="sng">
                <a:solidFill>
                  <a:srgbClr val="FF0000"/>
                </a:solidFill>
                <a:latin typeface="Times New Roman" panose="02020603050405020304" pitchFamily="18" charset="0"/>
                <a:cs typeface="Times New Roman" panose="02020603050405020304" pitchFamily="18" charset="0"/>
                <a:sym typeface="+mn-ea"/>
              </a:rPr>
              <a:t>希望</a:t>
            </a:r>
            <a:r>
              <a:rPr lang="zh-CN" altLang="en-US" sz="4000" u="sng">
                <a:solidFill>
                  <a:srgbClr val="000000"/>
                </a:solidFill>
                <a:latin typeface="Times New Roman" panose="02020603050405020304" pitchFamily="18" charset="0"/>
                <a:cs typeface="Times New Roman" panose="02020603050405020304" pitchFamily="18" charset="0"/>
                <a:sym typeface="+mn-ea"/>
              </a:rPr>
              <a:t>唐统治者引以为戒，不要</a:t>
            </a:r>
            <a:r>
              <a:rPr lang="zh-CN" altLang="en-US" sz="4000" u="sng">
                <a:solidFill>
                  <a:srgbClr val="000000"/>
                </a:solidFill>
                <a:latin typeface="Times New Roman" panose="02020603050405020304" pitchFamily="18" charset="0"/>
                <a:cs typeface="Times New Roman" panose="02020603050405020304" pitchFamily="18" charset="0"/>
              </a:rPr>
              <a:t>重蹈覆辙</a:t>
            </a:r>
            <a:r>
              <a:rPr lang="zh-CN" altLang="en-US" sz="4000">
                <a:solidFill>
                  <a:srgbClr val="000000"/>
                </a:solidFill>
                <a:latin typeface="Times New Roman" panose="02020603050405020304" pitchFamily="18" charset="0"/>
                <a:cs typeface="Times New Roman" panose="02020603050405020304" pitchFamily="18" charset="0"/>
              </a:rPr>
              <a:t>，</a:t>
            </a:r>
            <a:r>
              <a:rPr lang="zh-CN" altLang="en-US" sz="4000">
                <a:solidFill>
                  <a:srgbClr val="FF0000"/>
                </a:solidFill>
                <a:latin typeface="Times New Roman" panose="02020603050405020304" pitchFamily="18" charset="0"/>
                <a:cs typeface="Times New Roman" panose="02020603050405020304" pitchFamily="18" charset="0"/>
              </a:rPr>
              <a:t>表现</a:t>
            </a:r>
            <a:r>
              <a:rPr lang="zh-CN" altLang="en-US" sz="4000" u="sng">
                <a:solidFill>
                  <a:srgbClr val="000000"/>
                </a:solidFill>
                <a:latin typeface="Times New Roman" panose="02020603050405020304" pitchFamily="18" charset="0"/>
                <a:cs typeface="Times New Roman" panose="02020603050405020304" pitchFamily="18" charset="0"/>
              </a:rPr>
              <a:t>出了封建时代正直文人忧国忧民、匡时济世的情怀。</a:t>
            </a:r>
            <a:endParaRPr lang="zh-CN" altLang="en-US" sz="4000" b="1" u="sng">
              <a:solidFill>
                <a:srgbClr val="000000"/>
              </a:solidFill>
              <a:latin typeface="Times New Roman" panose="02020603050405020304" pitchFamily="18" charset="0"/>
              <a:ea typeface="楷体" panose="02010609060101010101" charset="-122"/>
              <a:cs typeface="Times New Roman" panose="02020603050405020304" pitchFamily="18" charset="0"/>
            </a:endParaRPr>
          </a:p>
        </p:txBody>
      </p:sp>
    </p:spTree>
    <p:custDataLst>
      <p:tags r:id="rId1"/>
    </p:custDataLst>
  </p:cSld>
  <p:clrMapOvr>
    <a:masterClrMapping/>
  </p:clrMapOvr>
  <p:transition>
    <p:random/>
  </p:transition>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6562" name="椭圆 239618"/>
          <p:cNvSpPr/>
          <p:nvPr>
            <p:custDataLst>
              <p:tags r:id="rId2"/>
            </p:custDataLst>
          </p:nvPr>
        </p:nvSpPr>
        <p:spPr>
          <a:xfrm>
            <a:off x="2170430" y="1844675"/>
            <a:ext cx="7204075" cy="2249170"/>
          </a:xfrm>
          <a:prstGeom prst="ellipse">
            <a:avLst/>
          </a:prstGeom>
          <a:solidFill>
            <a:srgbClr val="B1D8FF"/>
          </a:solidFill>
          <a:ln w="9525" cap="flat" cmpd="sng">
            <a:solidFill>
              <a:srgbClr val="B1D8FF"/>
            </a:solidFill>
            <a:prstDash val="solid"/>
            <a:round/>
            <a:headEnd type="none" w="med" len="med"/>
            <a:tailEnd type="none" w="med" len="med"/>
          </a:ln>
        </p:spPr>
        <p:txBody>
          <a:bodyPr anchor="t"/>
          <a:lstStyle/>
          <a:p>
            <a:pPr lvl="0" indent="0" algn="ctr" fontAlgn="base">
              <a:lnSpc>
                <a:spcPct val="110000"/>
              </a:lnSpc>
            </a:pPr>
            <a:r>
              <a:rPr lang="zh-CN" altLang="en-US" sz="8800" strike="noStrike" noProof="1">
                <a:solidFill>
                  <a:srgbClr val="C00000"/>
                </a:solidFill>
                <a:latin typeface="华文琥珀" panose="02010800040101010101" pitchFamily="2" charset="-122"/>
                <a:ea typeface="华文琥珀" panose="02010800040101010101" pitchFamily="2" charset="-122"/>
              </a:rPr>
              <a:t>古今异义</a:t>
            </a:r>
          </a:p>
        </p:txBody>
      </p:sp>
    </p:spTree>
    <p:custDataLst>
      <p:tags r:id="rId1"/>
    </p:custDataLst>
  </p:cSld>
  <p:clrMapOvr>
    <a:masterClrMapping/>
  </p:clrMapOvr>
  <p:transition>
    <p:random/>
  </p:transition>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514" name="矩形 1050607"/>
          <p:cNvSpPr/>
          <p:nvPr>
            <p:custDataLst>
              <p:tags r:id="rId2"/>
            </p:custDataLst>
          </p:nvPr>
        </p:nvSpPr>
        <p:spPr>
          <a:xfrm>
            <a:off x="-313690" y="189230"/>
            <a:ext cx="12071985" cy="6913245"/>
          </a:xfrm>
          <a:prstGeom prst="rect">
            <a:avLst/>
          </a:prstGeom>
          <a:noFill/>
          <a:ln w="9525">
            <a:noFill/>
          </a:ln>
        </p:spPr>
        <p:txBody>
          <a:bodyPr lIns="91440" tIns="45720" rIns="91440" bIns="45720" anchor="t"/>
          <a:lstStyle/>
          <a:p>
            <a:pPr marL="514350" algn="just" fontAlgn="auto">
              <a:lnSpc>
                <a:spcPts val="4080"/>
              </a:lnSpc>
              <a:spcBef>
                <a:spcPts val="1800"/>
              </a:spcBef>
              <a:buClr>
                <a:srgbClr val="594CA6"/>
              </a:buClr>
              <a:buSzPct val="70000"/>
            </a:pPr>
            <a:r>
              <a:rPr lang="en-US" altLang="zh-CN" sz="4400" b="1" baseline="0">
                <a:solidFill>
                  <a:srgbClr val="5762B7"/>
                </a:solidFill>
                <a:latin typeface="宋体" panose="02010600030101010101" pitchFamily="2" charset="-122"/>
                <a:ea typeface="宋体" panose="02010600030101010101" pitchFamily="2" charset="-122"/>
              </a:rPr>
              <a:t>1.</a:t>
            </a:r>
            <a:r>
              <a:rPr lang="zh-CN" altLang="zh-CN" sz="4400" b="1" baseline="0">
                <a:solidFill>
                  <a:srgbClr val="5762B7"/>
                </a:solidFill>
                <a:latin typeface="宋体" panose="02010600030101010101" pitchFamily="2" charset="-122"/>
                <a:ea typeface="宋体" panose="02010600030101010101" pitchFamily="2" charset="-122"/>
              </a:rPr>
              <a:t>各抱地势，</a:t>
            </a:r>
            <a:r>
              <a:rPr lang="zh-CN" altLang="zh-CN" sz="4400" b="1" baseline="0">
                <a:solidFill>
                  <a:schemeClr val="accent2"/>
                </a:solidFill>
                <a:latin typeface="宋体" panose="02010600030101010101" pitchFamily="2" charset="-122"/>
                <a:ea typeface="宋体" panose="02010600030101010101" pitchFamily="2" charset="-122"/>
              </a:rPr>
              <a:t>钩心斗角</a:t>
            </a:r>
            <a:r>
              <a:rPr lang="zh-CN" altLang="en-US" sz="4400" b="1" baseline="0">
                <a:solidFill>
                  <a:srgbClr val="5762B7"/>
                </a:solidFill>
                <a:latin typeface="宋体" panose="02010600030101010101" pitchFamily="2" charset="-122"/>
                <a:ea typeface="宋体" panose="02010600030101010101" pitchFamily="2" charset="-122"/>
              </a:rPr>
              <a:t>。</a:t>
            </a:r>
          </a:p>
          <a:p>
            <a:pPr marL="514350" algn="just" fontAlgn="auto">
              <a:lnSpc>
                <a:spcPts val="4080"/>
              </a:lnSpc>
              <a:spcBef>
                <a:spcPts val="1800"/>
              </a:spcBef>
              <a:buClr>
                <a:srgbClr val="594CA6"/>
              </a:buClr>
              <a:buSzPct val="70000"/>
            </a:pPr>
            <a:r>
              <a:rPr lang="en-US" altLang="zh-CN" sz="4400" b="1" baseline="0">
                <a:solidFill>
                  <a:srgbClr val="5762B7"/>
                </a:solidFill>
                <a:latin typeface="宋体" panose="02010600030101010101" pitchFamily="2" charset="-122"/>
                <a:ea typeface="宋体" panose="02010600030101010101" pitchFamily="2" charset="-122"/>
              </a:rPr>
              <a:t>2.</a:t>
            </a:r>
            <a:r>
              <a:rPr lang="zh-CN" altLang="en-US" sz="4400" b="1" baseline="0">
                <a:solidFill>
                  <a:srgbClr val="5762B7"/>
                </a:solidFill>
                <a:latin typeface="宋体" panose="02010600030101010101" pitchFamily="2" charset="-122"/>
                <a:ea typeface="宋体" panose="02010600030101010101" pitchFamily="2" charset="-122"/>
              </a:rPr>
              <a:t>一</a:t>
            </a:r>
            <a:r>
              <a:rPr lang="zh-CN" altLang="zh-CN" sz="4400" b="1" baseline="0">
                <a:solidFill>
                  <a:srgbClr val="5762B7"/>
                </a:solidFill>
                <a:latin typeface="宋体" panose="02010600030101010101" pitchFamily="2" charset="-122"/>
                <a:ea typeface="宋体" panose="02010600030101010101" pitchFamily="2" charset="-122"/>
              </a:rPr>
              <a:t>日之内，一宫之间，而</a:t>
            </a:r>
            <a:r>
              <a:rPr lang="zh-CN" altLang="zh-CN" sz="4400" b="1" baseline="0">
                <a:solidFill>
                  <a:schemeClr val="accent2"/>
                </a:solidFill>
                <a:latin typeface="宋体" panose="02010600030101010101" pitchFamily="2" charset="-122"/>
                <a:ea typeface="宋体" panose="02010600030101010101" pitchFamily="2" charset="-122"/>
              </a:rPr>
              <a:t>气候</a:t>
            </a:r>
            <a:r>
              <a:rPr lang="zh-CN" altLang="zh-CN" sz="4400" b="1" baseline="0">
                <a:solidFill>
                  <a:srgbClr val="5762B7"/>
                </a:solidFill>
                <a:latin typeface="宋体" panose="02010600030101010101" pitchFamily="2" charset="-122"/>
                <a:ea typeface="宋体" panose="02010600030101010101" pitchFamily="2" charset="-122"/>
              </a:rPr>
              <a:t>不齐</a:t>
            </a:r>
          </a:p>
          <a:p>
            <a:pPr marL="514350" algn="just" fontAlgn="auto">
              <a:lnSpc>
                <a:spcPts val="4080"/>
              </a:lnSpc>
              <a:spcBef>
                <a:spcPts val="1800"/>
              </a:spcBef>
              <a:buClr>
                <a:srgbClr val="594CA6"/>
              </a:buClr>
              <a:buSzPct val="70000"/>
            </a:pPr>
            <a:r>
              <a:rPr lang="en-US" altLang="zh-CN" sz="4400" b="1" baseline="0">
                <a:solidFill>
                  <a:srgbClr val="5762B7"/>
                </a:solidFill>
                <a:latin typeface="宋体" panose="02010600030101010101" pitchFamily="2" charset="-122"/>
                <a:ea typeface="宋体" panose="02010600030101010101" pitchFamily="2" charset="-122"/>
              </a:rPr>
              <a:t>3.燕赵之</a:t>
            </a:r>
            <a:r>
              <a:rPr lang="zh-CN" altLang="zh-CN" sz="4400" b="1" baseline="0">
                <a:solidFill>
                  <a:schemeClr val="accent2"/>
                </a:solidFill>
                <a:latin typeface="宋体" panose="02010600030101010101" pitchFamily="2" charset="-122"/>
                <a:ea typeface="宋体" panose="02010600030101010101" pitchFamily="2" charset="-122"/>
              </a:rPr>
              <a:t>收藏</a:t>
            </a:r>
            <a:r>
              <a:rPr lang="en-US" altLang="zh-CN" sz="4400" b="1" baseline="0">
                <a:solidFill>
                  <a:srgbClr val="5762B7"/>
                </a:solidFill>
                <a:latin typeface="宋体" panose="02010600030101010101" pitchFamily="2" charset="-122"/>
                <a:ea typeface="宋体" panose="02010600030101010101" pitchFamily="2" charset="-122"/>
              </a:rPr>
              <a:t>，</a:t>
            </a:r>
          </a:p>
          <a:p>
            <a:pPr marL="514350" algn="just" fontAlgn="auto">
              <a:lnSpc>
                <a:spcPts val="4080"/>
              </a:lnSpc>
              <a:spcBef>
                <a:spcPts val="1800"/>
              </a:spcBef>
              <a:buClr>
                <a:srgbClr val="594CA6"/>
              </a:buClr>
              <a:buSzPct val="70000"/>
            </a:pPr>
            <a:r>
              <a:rPr lang="en-US" altLang="zh-CN" sz="4400" b="1" baseline="0">
                <a:solidFill>
                  <a:srgbClr val="5762B7"/>
                </a:solidFill>
                <a:latin typeface="宋体" panose="02010600030101010101" pitchFamily="2" charset="-122"/>
                <a:ea typeface="宋体" panose="02010600030101010101" pitchFamily="2" charset="-122"/>
              </a:rPr>
              <a:t>  韩魏之</a:t>
            </a:r>
            <a:r>
              <a:rPr lang="zh-CN" altLang="zh-CN" sz="4400" b="1" baseline="0">
                <a:solidFill>
                  <a:schemeClr val="accent2"/>
                </a:solidFill>
                <a:latin typeface="宋体" panose="02010600030101010101" pitchFamily="2" charset="-122"/>
                <a:ea typeface="宋体" panose="02010600030101010101" pitchFamily="2" charset="-122"/>
              </a:rPr>
              <a:t>经营</a:t>
            </a:r>
            <a:r>
              <a:rPr lang="en-US" altLang="zh-CN" sz="4400" b="1" baseline="0">
                <a:solidFill>
                  <a:srgbClr val="5762B7"/>
                </a:solidFill>
                <a:latin typeface="宋体" panose="02010600030101010101" pitchFamily="2" charset="-122"/>
                <a:ea typeface="宋体" panose="02010600030101010101" pitchFamily="2" charset="-122"/>
              </a:rPr>
              <a:t>，</a:t>
            </a:r>
          </a:p>
          <a:p>
            <a:pPr marL="514350" algn="just" fontAlgn="auto">
              <a:lnSpc>
                <a:spcPts val="4080"/>
              </a:lnSpc>
              <a:spcBef>
                <a:spcPts val="1800"/>
              </a:spcBef>
              <a:buClr>
                <a:srgbClr val="594CA6"/>
              </a:buClr>
              <a:buSzPct val="70000"/>
            </a:pPr>
            <a:r>
              <a:rPr lang="en-US" altLang="zh-CN" sz="4400" b="1" baseline="0">
                <a:solidFill>
                  <a:srgbClr val="5762B7"/>
                </a:solidFill>
                <a:latin typeface="宋体" panose="02010600030101010101" pitchFamily="2" charset="-122"/>
                <a:ea typeface="宋体" panose="02010600030101010101" pitchFamily="2" charset="-122"/>
              </a:rPr>
              <a:t>  齐楚之</a:t>
            </a:r>
            <a:r>
              <a:rPr lang="zh-CN" altLang="zh-CN" sz="4400" b="1" baseline="0">
                <a:solidFill>
                  <a:schemeClr val="accent2"/>
                </a:solidFill>
                <a:latin typeface="宋体" panose="02010600030101010101" pitchFamily="2" charset="-122"/>
                <a:ea typeface="宋体" panose="02010600030101010101" pitchFamily="2" charset="-122"/>
              </a:rPr>
              <a:t>精英</a:t>
            </a:r>
            <a:endParaRPr lang="en-US" altLang="zh-CN" sz="4400" b="1" baseline="0">
              <a:solidFill>
                <a:srgbClr val="5762B7"/>
              </a:solidFill>
              <a:latin typeface="宋体" panose="02010600030101010101" pitchFamily="2" charset="-122"/>
              <a:ea typeface="宋体" panose="02010600030101010101" pitchFamily="2" charset="-122"/>
            </a:endParaRPr>
          </a:p>
          <a:p>
            <a:pPr marL="514350" algn="just" fontAlgn="auto">
              <a:lnSpc>
                <a:spcPts val="4080"/>
              </a:lnSpc>
              <a:spcBef>
                <a:spcPts val="1800"/>
              </a:spcBef>
              <a:buClr>
                <a:srgbClr val="594CA6"/>
              </a:buClr>
              <a:buSzPct val="70000"/>
            </a:pPr>
            <a:r>
              <a:rPr lang="en-US" altLang="zh-CN" sz="4400" b="1" baseline="0">
                <a:solidFill>
                  <a:srgbClr val="5762B7"/>
                </a:solidFill>
                <a:latin typeface="宋体" panose="02010600030101010101" pitchFamily="2" charset="-122"/>
                <a:ea typeface="宋体" panose="02010600030101010101" pitchFamily="2" charset="-122"/>
              </a:rPr>
              <a:t>4.楚人一炬，</a:t>
            </a:r>
            <a:r>
              <a:rPr lang="zh-CN" altLang="zh-CN" sz="4400" b="1" baseline="0">
                <a:solidFill>
                  <a:schemeClr val="accent2"/>
                </a:solidFill>
                <a:latin typeface="宋体" panose="02010600030101010101" pitchFamily="2" charset="-122"/>
                <a:ea typeface="宋体" panose="02010600030101010101" pitchFamily="2" charset="-122"/>
              </a:rPr>
              <a:t>可怜</a:t>
            </a:r>
            <a:r>
              <a:rPr lang="en-US" altLang="zh-CN" sz="4400" b="1" baseline="0">
                <a:solidFill>
                  <a:srgbClr val="5762B7"/>
                </a:solidFill>
                <a:latin typeface="宋体" panose="02010600030101010101" pitchFamily="2" charset="-122"/>
                <a:ea typeface="宋体" panose="02010600030101010101" pitchFamily="2" charset="-122"/>
              </a:rPr>
              <a:t>焦土</a:t>
            </a:r>
          </a:p>
          <a:p>
            <a:pPr marL="514350" algn="just" fontAlgn="auto">
              <a:lnSpc>
                <a:spcPts val="4080"/>
              </a:lnSpc>
              <a:spcBef>
                <a:spcPts val="1800"/>
              </a:spcBef>
              <a:buClr>
                <a:srgbClr val="594CA6"/>
              </a:buClr>
              <a:buSzPct val="70000"/>
              <a:buNone/>
            </a:pPr>
            <a:r>
              <a:rPr lang="en-US" altLang="zh-CN" sz="4400" b="1" baseline="0">
                <a:solidFill>
                  <a:srgbClr val="5762B7"/>
                </a:solidFill>
                <a:latin typeface="宋体" panose="02010600030101010101" pitchFamily="2" charset="-122"/>
                <a:ea typeface="宋体" panose="02010600030101010101" pitchFamily="2" charset="-122"/>
              </a:rPr>
              <a:t>5.</a:t>
            </a:r>
            <a:r>
              <a:rPr lang="zh-CN" altLang="zh-CN" sz="4400" b="1" baseline="0">
                <a:solidFill>
                  <a:schemeClr val="accent2"/>
                </a:solidFill>
                <a:latin typeface="宋体" panose="02010600030101010101" pitchFamily="2" charset="-122"/>
                <a:ea typeface="宋体" panose="02010600030101010101" pitchFamily="2" charset="-122"/>
              </a:rPr>
              <a:t>明星</a:t>
            </a:r>
            <a:r>
              <a:rPr lang="en-US" altLang="zh-CN" sz="4400" b="1" baseline="0">
                <a:solidFill>
                  <a:srgbClr val="5762B7"/>
                </a:solidFill>
                <a:latin typeface="宋体" panose="02010600030101010101" pitchFamily="2" charset="-122"/>
                <a:ea typeface="宋体" panose="02010600030101010101" pitchFamily="2" charset="-122"/>
              </a:rPr>
              <a:t>荧荧，开妆镜也</a:t>
            </a:r>
          </a:p>
          <a:p>
            <a:pPr marL="514350" algn="just" defTabSz="1088390" fontAlgn="auto">
              <a:lnSpc>
                <a:spcPts val="4080"/>
              </a:lnSpc>
              <a:spcBef>
                <a:spcPts val="1800"/>
              </a:spcBef>
              <a:buClr>
                <a:srgbClr val="594CA6"/>
              </a:buClr>
              <a:buSzPct val="70000"/>
              <a:buNone/>
            </a:pPr>
            <a:r>
              <a:rPr lang="en-US" altLang="zh-CN" sz="4400" b="1">
                <a:solidFill>
                  <a:srgbClr val="5762B7"/>
                </a:solidFill>
                <a:latin typeface="宋体" panose="02010600030101010101" pitchFamily="2" charset="-122"/>
                <a:ea typeface="宋体" panose="02010600030101010101" pitchFamily="2" charset="-122"/>
                <a:sym typeface="+mn-ea"/>
              </a:rPr>
              <a:t>6.妃嫔媵嫱，</a:t>
            </a:r>
            <a:r>
              <a:rPr lang="zh-CN" altLang="zh-CN" sz="4400" b="1">
                <a:solidFill>
                  <a:schemeClr val="accent2"/>
                </a:solidFill>
                <a:latin typeface="宋体" panose="02010600030101010101" pitchFamily="2" charset="-122"/>
                <a:ea typeface="宋体" panose="02010600030101010101" pitchFamily="2" charset="-122"/>
                <a:sym typeface="+mn-ea"/>
              </a:rPr>
              <a:t>王子皇孙</a:t>
            </a:r>
            <a:endParaRPr lang="en-US" altLang="zh-CN" sz="4400" b="1" baseline="0">
              <a:solidFill>
                <a:srgbClr val="5762B7"/>
              </a:solidFill>
              <a:latin typeface="宋体" panose="02010600030101010101" pitchFamily="2" charset="-122"/>
              <a:ea typeface="宋体" panose="02010600030101010101" pitchFamily="2" charset="-122"/>
            </a:endParaRPr>
          </a:p>
          <a:p>
            <a:pPr marL="514350" algn="just" defTabSz="1088390" fontAlgn="auto">
              <a:lnSpc>
                <a:spcPts val="4080"/>
              </a:lnSpc>
              <a:spcBef>
                <a:spcPts val="1800"/>
              </a:spcBef>
              <a:buClr>
                <a:srgbClr val="594CA6"/>
              </a:buClr>
              <a:buSzPct val="70000"/>
              <a:buNone/>
            </a:pPr>
            <a:r>
              <a:rPr lang="en-US" altLang="zh-CN" sz="4400" b="1">
                <a:solidFill>
                  <a:srgbClr val="5762B7"/>
                </a:solidFill>
                <a:latin typeface="宋体" panose="02010600030101010101" pitchFamily="2" charset="-122"/>
                <a:ea typeface="宋体" panose="02010600030101010101" pitchFamily="2" charset="-122"/>
                <a:sym typeface="+mn-ea"/>
              </a:rPr>
              <a:t>7.覆压三百余里，</a:t>
            </a:r>
            <a:r>
              <a:rPr lang="zh-CN" altLang="zh-CN" sz="4400" b="1">
                <a:solidFill>
                  <a:schemeClr val="accent2"/>
                </a:solidFill>
                <a:latin typeface="宋体" panose="02010600030101010101" pitchFamily="2" charset="-122"/>
                <a:ea typeface="宋体" panose="02010600030101010101" pitchFamily="2" charset="-122"/>
                <a:sym typeface="+mn-ea"/>
              </a:rPr>
              <a:t>隔离</a:t>
            </a:r>
            <a:r>
              <a:rPr lang="en-US" altLang="zh-CN" sz="4400" b="1">
                <a:solidFill>
                  <a:srgbClr val="5762B7"/>
                </a:solidFill>
                <a:latin typeface="宋体" panose="02010600030101010101" pitchFamily="2" charset="-122"/>
                <a:ea typeface="宋体" panose="02010600030101010101" pitchFamily="2" charset="-122"/>
                <a:sym typeface="+mn-ea"/>
              </a:rPr>
              <a:t>天日</a:t>
            </a:r>
            <a:endParaRPr lang="en-US" altLang="zh-CN" sz="4400" b="1" baseline="0">
              <a:solidFill>
                <a:srgbClr val="5762B7"/>
              </a:solidFill>
              <a:latin typeface="宋体" panose="02010600030101010101" pitchFamily="2" charset="-122"/>
              <a:ea typeface="宋体" panose="02010600030101010101" pitchFamily="2" charset="-122"/>
            </a:endParaRPr>
          </a:p>
          <a:p>
            <a:pPr marL="514350" algn="just" fontAlgn="auto">
              <a:lnSpc>
                <a:spcPts val="4080"/>
              </a:lnSpc>
              <a:spcBef>
                <a:spcPts val="1800"/>
              </a:spcBef>
              <a:buClr>
                <a:srgbClr val="594CA6"/>
              </a:buClr>
              <a:buSzPct val="70000"/>
            </a:pPr>
            <a:endParaRPr lang="en-US" altLang="zh-CN" sz="4400" b="1" baseline="0">
              <a:solidFill>
                <a:srgbClr val="5762B7"/>
              </a:solidFill>
              <a:latin typeface="宋体" panose="02010600030101010101" pitchFamily="2" charset="-122"/>
              <a:ea typeface="宋体" panose="02010600030101010101" pitchFamily="2" charset="-122"/>
            </a:endParaRPr>
          </a:p>
          <a:p>
            <a:pPr marL="514350" algn="just">
              <a:lnSpc>
                <a:spcPct val="210000"/>
              </a:lnSpc>
              <a:spcBef>
                <a:spcPts val="1800"/>
              </a:spcBef>
              <a:buClr>
                <a:srgbClr val="594CA6"/>
              </a:buClr>
              <a:buSzPct val="70000"/>
            </a:pPr>
            <a:endParaRPr lang="en-US" altLang="en-US" sz="4400">
              <a:latin typeface="Calibri"/>
              <a:ea typeface="幼圆" panose="02010509060101010101" pitchFamily="49" charset="-122"/>
            </a:endParaRPr>
          </a:p>
        </p:txBody>
      </p:sp>
      <p:sp>
        <p:nvSpPr>
          <p:cNvPr id="1050612" name="矩形 1050611"/>
          <p:cNvSpPr/>
          <p:nvPr>
            <p:custDataLst>
              <p:tags r:id="rId3"/>
            </p:custDataLst>
          </p:nvPr>
        </p:nvSpPr>
        <p:spPr>
          <a:xfrm>
            <a:off x="7030720" y="260985"/>
            <a:ext cx="10789920" cy="603885"/>
          </a:xfrm>
          <a:prstGeom prst="rect">
            <a:avLst/>
          </a:prstGeom>
          <a:noFill/>
          <a:ln w="9525">
            <a:noFill/>
          </a:ln>
        </p:spPr>
        <p:txBody>
          <a:bodyPr wrap="square" lIns="91440" tIns="45720" rIns="91440" bIns="45720" anchor="t">
            <a:spAutoFit/>
          </a:bodyPr>
          <a:lstStyle/>
          <a:p>
            <a:pPr>
              <a:lnSpc>
                <a:spcPts val="4000"/>
              </a:lnSpc>
            </a:pPr>
            <a:r>
              <a:rPr lang="en-US" altLang="zh-CN" sz="3600" b="1">
                <a:solidFill>
                  <a:srgbClr val="00B050"/>
                </a:solidFill>
                <a:latin typeface="楷体" panose="02010609060101010101" charset="-122"/>
                <a:ea typeface="楷体" panose="02010609060101010101" charset="-122"/>
              </a:rPr>
              <a:t> </a:t>
            </a:r>
            <a:r>
              <a:rPr lang="zh-CN" altLang="en-US" sz="4000" b="1">
                <a:solidFill>
                  <a:srgbClr val="C00000"/>
                </a:solidFill>
                <a:latin typeface="微软雅黑"/>
                <a:ea typeface="微软雅黑"/>
              </a:rPr>
              <a:t>参差错落，精致工巧</a:t>
            </a:r>
          </a:p>
        </p:txBody>
      </p:sp>
      <p:sp>
        <p:nvSpPr>
          <p:cNvPr id="2" name="矩形 1"/>
          <p:cNvSpPr/>
          <p:nvPr>
            <p:custDataLst>
              <p:tags r:id="rId4"/>
            </p:custDataLst>
          </p:nvPr>
        </p:nvSpPr>
        <p:spPr>
          <a:xfrm>
            <a:off x="9119235" y="909320"/>
            <a:ext cx="3367405" cy="603885"/>
          </a:xfrm>
          <a:prstGeom prst="rect">
            <a:avLst/>
          </a:prstGeom>
          <a:noFill/>
          <a:ln w="9525">
            <a:noFill/>
          </a:ln>
        </p:spPr>
        <p:txBody>
          <a:bodyPr wrap="square" lIns="91440" tIns="45720" rIns="91440" bIns="45720" anchor="t">
            <a:spAutoFit/>
          </a:bodyPr>
          <a:lstStyle/>
          <a:p>
            <a:pPr>
              <a:lnSpc>
                <a:spcPts val="4000"/>
              </a:lnSpc>
            </a:pPr>
            <a:r>
              <a:rPr lang="en-US" altLang="zh-CN" sz="3600" b="1">
                <a:solidFill>
                  <a:srgbClr val="00B050"/>
                </a:solidFill>
                <a:latin typeface="楷体" panose="02010609060101010101" charset="-122"/>
                <a:ea typeface="楷体" panose="02010609060101010101" charset="-122"/>
              </a:rPr>
              <a:t> </a:t>
            </a:r>
            <a:r>
              <a:rPr lang="zh-CN" altLang="en-US" sz="4000" b="1">
                <a:solidFill>
                  <a:srgbClr val="C00000"/>
                </a:solidFill>
                <a:latin typeface="微软雅黑"/>
                <a:ea typeface="微软雅黑"/>
              </a:rPr>
              <a:t>天气，气象</a:t>
            </a:r>
            <a:endParaRPr lang="zh-CN" altLang="en-US" sz="3600" b="1">
              <a:solidFill>
                <a:srgbClr val="00B050"/>
              </a:solidFill>
              <a:latin typeface="楷体" panose="02010609060101010101" charset="-122"/>
              <a:ea typeface="楷体" panose="02010609060101010101" charset="-122"/>
            </a:endParaRPr>
          </a:p>
        </p:txBody>
      </p:sp>
      <p:sp>
        <p:nvSpPr>
          <p:cNvPr id="3" name="矩形 2"/>
          <p:cNvSpPr/>
          <p:nvPr>
            <p:custDataLst>
              <p:tags r:id="rId5"/>
            </p:custDataLst>
          </p:nvPr>
        </p:nvSpPr>
        <p:spPr>
          <a:xfrm>
            <a:off x="7247255" y="1525905"/>
            <a:ext cx="3367405" cy="3333115"/>
          </a:xfrm>
          <a:prstGeom prst="rect">
            <a:avLst/>
          </a:prstGeom>
          <a:noFill/>
          <a:ln w="9525">
            <a:noFill/>
          </a:ln>
        </p:spPr>
        <p:txBody>
          <a:bodyPr wrap="square" lIns="91440" tIns="45720" rIns="91440" bIns="45720" anchor="t">
            <a:spAutoFit/>
          </a:bodyPr>
          <a:lstStyle/>
          <a:p>
            <a:pPr fontAlgn="auto">
              <a:lnSpc>
                <a:spcPct val="120000"/>
              </a:lnSpc>
            </a:pPr>
            <a:r>
              <a:rPr lang="zh-CN" altLang="en-US" sz="4000" b="1">
                <a:solidFill>
                  <a:srgbClr val="C00000"/>
                </a:solidFill>
                <a:latin typeface="微软雅黑"/>
                <a:ea typeface="微软雅黑"/>
              </a:rPr>
              <a:t>金玉珍宝</a:t>
            </a:r>
          </a:p>
          <a:p>
            <a:pPr algn="l" defTabSz="914400" fontAlgn="auto">
              <a:lnSpc>
                <a:spcPct val="120000"/>
              </a:lnSpc>
            </a:pPr>
            <a:r>
              <a:rPr lang="zh-CN" altLang="en-US" sz="4000" b="1">
                <a:solidFill>
                  <a:srgbClr val="C00000"/>
                </a:solidFill>
                <a:latin typeface="微软雅黑"/>
                <a:ea typeface="微软雅黑"/>
                <a:sym typeface="+mn-ea"/>
              </a:rPr>
              <a:t>金玉珍宝</a:t>
            </a:r>
          </a:p>
          <a:p>
            <a:pPr algn="l" defTabSz="914400" fontAlgn="auto">
              <a:lnSpc>
                <a:spcPct val="120000"/>
              </a:lnSpc>
            </a:pPr>
            <a:r>
              <a:rPr lang="zh-CN" altLang="en-US" sz="4000" b="1">
                <a:solidFill>
                  <a:srgbClr val="C00000"/>
                </a:solidFill>
                <a:latin typeface="微软雅黑"/>
                <a:ea typeface="微软雅黑"/>
                <a:sym typeface="+mn-ea"/>
              </a:rPr>
              <a:t>金玉珍宝</a:t>
            </a:r>
            <a:endParaRPr lang="zh-CN" altLang="en-US" sz="4000" b="1">
              <a:solidFill>
                <a:srgbClr val="C00000"/>
              </a:solidFill>
              <a:latin typeface="微软雅黑"/>
              <a:ea typeface="微软雅黑"/>
            </a:endParaRPr>
          </a:p>
          <a:p>
            <a:pPr algn="l" defTabSz="914400">
              <a:lnSpc>
                <a:spcPts val="4000"/>
              </a:lnSpc>
            </a:pPr>
            <a:endParaRPr lang="zh-CN" altLang="en-US" sz="4000" b="1">
              <a:solidFill>
                <a:srgbClr val="C00000"/>
              </a:solidFill>
              <a:latin typeface="微软雅黑"/>
              <a:ea typeface="微软雅黑"/>
            </a:endParaRPr>
          </a:p>
          <a:p>
            <a:pPr>
              <a:lnSpc>
                <a:spcPts val="4000"/>
              </a:lnSpc>
            </a:pPr>
            <a:endParaRPr lang="zh-CN" altLang="en-US" sz="4000" b="1">
              <a:solidFill>
                <a:srgbClr val="C00000"/>
              </a:solidFill>
              <a:latin typeface="微软雅黑"/>
              <a:ea typeface="微软雅黑"/>
            </a:endParaRPr>
          </a:p>
        </p:txBody>
      </p:sp>
      <p:sp>
        <p:nvSpPr>
          <p:cNvPr id="6" name="矩形 5"/>
          <p:cNvSpPr/>
          <p:nvPr>
            <p:custDataLst>
              <p:tags r:id="rId6"/>
            </p:custDataLst>
          </p:nvPr>
        </p:nvSpPr>
        <p:spPr>
          <a:xfrm>
            <a:off x="7030720" y="3933825"/>
            <a:ext cx="3367405" cy="603885"/>
          </a:xfrm>
          <a:prstGeom prst="rect">
            <a:avLst/>
          </a:prstGeom>
          <a:noFill/>
          <a:ln w="9525">
            <a:noFill/>
          </a:ln>
        </p:spPr>
        <p:txBody>
          <a:bodyPr wrap="square" lIns="91440" tIns="45720" rIns="91440" bIns="45720" anchor="t">
            <a:spAutoFit/>
          </a:bodyPr>
          <a:lstStyle/>
          <a:p>
            <a:pPr>
              <a:lnSpc>
                <a:spcPts val="4000"/>
              </a:lnSpc>
            </a:pPr>
            <a:r>
              <a:rPr lang="en-US" altLang="zh-CN" sz="3600" b="1">
                <a:solidFill>
                  <a:srgbClr val="00B050"/>
                </a:solidFill>
                <a:latin typeface="楷体" panose="02010609060101010101" charset="-122"/>
                <a:ea typeface="楷体" panose="02010609060101010101" charset="-122"/>
              </a:rPr>
              <a:t> </a:t>
            </a:r>
            <a:r>
              <a:rPr lang="zh-CN" altLang="en-US" sz="4000" b="1">
                <a:solidFill>
                  <a:srgbClr val="C00000"/>
                </a:solidFill>
                <a:latin typeface="微软雅黑"/>
                <a:ea typeface="微软雅黑"/>
              </a:rPr>
              <a:t>可惜</a:t>
            </a:r>
          </a:p>
        </p:txBody>
      </p:sp>
      <p:sp>
        <p:nvSpPr>
          <p:cNvPr id="7" name="矩形 6"/>
          <p:cNvSpPr/>
          <p:nvPr>
            <p:custDataLst>
              <p:tags r:id="rId7"/>
            </p:custDataLst>
          </p:nvPr>
        </p:nvSpPr>
        <p:spPr>
          <a:xfrm>
            <a:off x="6958965" y="4617720"/>
            <a:ext cx="3367405" cy="603885"/>
          </a:xfrm>
          <a:prstGeom prst="rect">
            <a:avLst/>
          </a:prstGeom>
          <a:noFill/>
          <a:ln w="9525">
            <a:noFill/>
          </a:ln>
        </p:spPr>
        <p:txBody>
          <a:bodyPr wrap="square" lIns="91440" tIns="45720" rIns="91440" bIns="45720" anchor="t">
            <a:spAutoFit/>
          </a:bodyPr>
          <a:lstStyle/>
          <a:p>
            <a:pPr>
              <a:lnSpc>
                <a:spcPts val="4000"/>
              </a:lnSpc>
            </a:pPr>
            <a:r>
              <a:rPr lang="en-US" altLang="zh-CN" sz="3600" b="1">
                <a:solidFill>
                  <a:srgbClr val="00B050"/>
                </a:solidFill>
                <a:latin typeface="楷体" panose="02010609060101010101" charset="-122"/>
                <a:ea typeface="楷体" panose="02010609060101010101" charset="-122"/>
              </a:rPr>
              <a:t> </a:t>
            </a:r>
            <a:r>
              <a:rPr lang="zh-CN" altLang="en-US" sz="4000" b="1">
                <a:solidFill>
                  <a:srgbClr val="C00000"/>
                </a:solidFill>
                <a:latin typeface="微软雅黑"/>
                <a:ea typeface="微软雅黑"/>
              </a:rPr>
              <a:t>明亮的星星</a:t>
            </a:r>
          </a:p>
        </p:txBody>
      </p:sp>
      <p:sp>
        <p:nvSpPr>
          <p:cNvPr id="8" name="矩形 7"/>
          <p:cNvSpPr/>
          <p:nvPr>
            <p:custDataLst>
              <p:tags r:id="rId8"/>
            </p:custDataLst>
          </p:nvPr>
        </p:nvSpPr>
        <p:spPr>
          <a:xfrm>
            <a:off x="6958965" y="5301615"/>
            <a:ext cx="10789920" cy="603885"/>
          </a:xfrm>
          <a:prstGeom prst="rect">
            <a:avLst/>
          </a:prstGeom>
          <a:noFill/>
          <a:ln w="9525">
            <a:noFill/>
          </a:ln>
        </p:spPr>
        <p:txBody>
          <a:bodyPr wrap="square" lIns="91440" tIns="45720" rIns="91440" bIns="45720" anchor="t">
            <a:spAutoFit/>
          </a:bodyPr>
          <a:lstStyle/>
          <a:p>
            <a:pPr>
              <a:lnSpc>
                <a:spcPts val="4000"/>
              </a:lnSpc>
            </a:pPr>
            <a:r>
              <a:rPr lang="en-US" altLang="zh-CN" sz="3600" b="1">
                <a:solidFill>
                  <a:srgbClr val="00B050"/>
                </a:solidFill>
                <a:latin typeface="楷体" panose="02010609060101010101" charset="-122"/>
                <a:ea typeface="楷体" panose="02010609060101010101" charset="-122"/>
              </a:rPr>
              <a:t> </a:t>
            </a:r>
            <a:r>
              <a:rPr lang="zh-CN" altLang="en-US" sz="4000" b="1">
                <a:solidFill>
                  <a:srgbClr val="C00000"/>
                </a:solidFill>
                <a:latin typeface="微软雅黑"/>
                <a:ea typeface="微软雅黑"/>
              </a:rPr>
              <a:t>王侯的女儿、孙女</a:t>
            </a:r>
          </a:p>
        </p:txBody>
      </p:sp>
      <p:sp>
        <p:nvSpPr>
          <p:cNvPr id="9" name="矩形 8"/>
          <p:cNvSpPr/>
          <p:nvPr>
            <p:custDataLst>
              <p:tags r:id="rId9"/>
            </p:custDataLst>
          </p:nvPr>
        </p:nvSpPr>
        <p:spPr>
          <a:xfrm>
            <a:off x="7030720" y="6093460"/>
            <a:ext cx="3367405" cy="603885"/>
          </a:xfrm>
          <a:prstGeom prst="rect">
            <a:avLst/>
          </a:prstGeom>
          <a:noFill/>
          <a:ln w="9525">
            <a:noFill/>
          </a:ln>
        </p:spPr>
        <p:txBody>
          <a:bodyPr wrap="square" lIns="91440" tIns="45720" rIns="91440" bIns="45720" anchor="t">
            <a:spAutoFit/>
          </a:bodyPr>
          <a:lstStyle/>
          <a:p>
            <a:pPr>
              <a:lnSpc>
                <a:spcPts val="4000"/>
              </a:lnSpc>
            </a:pPr>
            <a:r>
              <a:rPr lang="en-US" altLang="zh-CN" sz="3600" b="1">
                <a:solidFill>
                  <a:srgbClr val="00B050"/>
                </a:solidFill>
                <a:latin typeface="楷体" panose="02010609060101010101" charset="-122"/>
                <a:ea typeface="楷体" panose="02010609060101010101" charset="-122"/>
              </a:rPr>
              <a:t> </a:t>
            </a:r>
            <a:r>
              <a:rPr lang="zh-CN" altLang="en-US" sz="4000" b="1">
                <a:solidFill>
                  <a:srgbClr val="C00000"/>
                </a:solidFill>
                <a:latin typeface="微软雅黑"/>
                <a:ea typeface="微软雅黑"/>
              </a:rPr>
              <a:t>遮蔽</a:t>
            </a:r>
            <a:endParaRPr lang="zh-CN" altLang="en-US" sz="3600" b="1">
              <a:solidFill>
                <a:srgbClr val="00B050"/>
              </a:solidFill>
              <a:latin typeface="楷体" panose="02010609060101010101" charset="-122"/>
              <a:ea typeface="楷体" panose="02010609060101010101"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05061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6562" name="椭圆 239618"/>
          <p:cNvSpPr/>
          <p:nvPr>
            <p:custDataLst>
              <p:tags r:id="rId2"/>
            </p:custDataLst>
          </p:nvPr>
        </p:nvSpPr>
        <p:spPr>
          <a:xfrm>
            <a:off x="2874645" y="1844675"/>
            <a:ext cx="6911975" cy="2249170"/>
          </a:xfrm>
          <a:prstGeom prst="ellipse">
            <a:avLst/>
          </a:prstGeom>
          <a:solidFill>
            <a:srgbClr val="B1D8FF"/>
          </a:solidFill>
          <a:ln w="9525" cap="flat" cmpd="sng">
            <a:solidFill>
              <a:srgbClr val="B1D8FF"/>
            </a:solidFill>
            <a:prstDash val="solid"/>
            <a:round/>
            <a:headEnd type="none" w="med" len="med"/>
            <a:tailEnd type="none" w="med" len="med"/>
          </a:ln>
        </p:spPr>
        <p:txBody>
          <a:bodyPr anchor="t"/>
          <a:lstStyle/>
          <a:p>
            <a:pPr lvl="0" indent="0" algn="ctr" fontAlgn="base">
              <a:lnSpc>
                <a:spcPct val="110000"/>
              </a:lnSpc>
            </a:pPr>
            <a:r>
              <a:rPr lang="zh-CN" altLang="en-US" sz="8800" strike="noStrike" noProof="1">
                <a:solidFill>
                  <a:srgbClr val="C00000"/>
                </a:solidFill>
                <a:latin typeface="华文琥珀" panose="02010800040101010101" pitchFamily="2" charset="-122"/>
                <a:ea typeface="华文琥珀" panose="02010800040101010101" pitchFamily="2" charset="-122"/>
              </a:rPr>
              <a:t>词类活用</a:t>
            </a:r>
          </a:p>
        </p:txBody>
      </p:sp>
    </p:spTree>
    <p:custDataLst>
      <p:tags r:id="rId1"/>
    </p:custDataLst>
  </p:cSld>
  <p:clrMapOvr>
    <a:masterClrMapping/>
  </p:clrMapOvr>
  <p:transition>
    <p:random/>
  </p:transition>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50568" name="矩形 1050567"/>
          <p:cNvSpPr/>
          <p:nvPr>
            <p:custDataLst>
              <p:tags r:id="rId2"/>
            </p:custDataLst>
          </p:nvPr>
        </p:nvSpPr>
        <p:spPr>
          <a:xfrm>
            <a:off x="0" y="0"/>
            <a:ext cx="11837035" cy="6073775"/>
          </a:xfrm>
          <a:prstGeom prst="rect">
            <a:avLst/>
          </a:prstGeom>
          <a:noFill/>
          <a:ln w="9525">
            <a:noFill/>
          </a:ln>
        </p:spPr>
        <p:txBody>
          <a:bodyPr wrap="square" lIns="91440" tIns="45720" rIns="91440" bIns="45720" anchor="t">
            <a:spAutoFit/>
          </a:bodyPr>
          <a:lstStyle/>
          <a:p>
            <a:pPr>
              <a:lnSpc>
                <a:spcPct val="100000"/>
              </a:lnSpc>
            </a:pPr>
            <a:r>
              <a:rPr lang="zh-CN" altLang="en-US" sz="3600" b="1">
                <a:solidFill>
                  <a:srgbClr val="5762B7"/>
                </a:solidFill>
                <a:latin typeface="楷体_GB2312" pitchFamily="49" charset="-122"/>
                <a:ea typeface="楷体_GB2312" pitchFamily="49" charset="-122"/>
              </a:rPr>
              <a:t>　①廊</a:t>
            </a:r>
            <a:r>
              <a:rPr lang="zh-CN" altLang="en-US" sz="3600" b="1">
                <a:solidFill>
                  <a:srgbClr val="FF0000"/>
                </a:solidFill>
                <a:latin typeface="楷体_GB2312" pitchFamily="49" charset="-122"/>
                <a:ea typeface="楷体_GB2312" pitchFamily="49" charset="-122"/>
              </a:rPr>
              <a:t>腰</a:t>
            </a:r>
            <a:r>
              <a:rPr lang="zh-CN" altLang="en-US" sz="3600" b="1">
                <a:solidFill>
                  <a:srgbClr val="5762B7"/>
                </a:solidFill>
                <a:latin typeface="楷体_GB2312" pitchFamily="49" charset="-122"/>
                <a:ea typeface="楷体_GB2312" pitchFamily="49" charset="-122"/>
              </a:rPr>
              <a:t>缦回，檐</a:t>
            </a:r>
            <a:r>
              <a:rPr lang="zh-CN" altLang="en-US" sz="3600" b="1">
                <a:solidFill>
                  <a:srgbClr val="FF0000"/>
                </a:solidFill>
                <a:latin typeface="楷体_GB2312" pitchFamily="49" charset="-122"/>
                <a:ea typeface="楷体_GB2312" pitchFamily="49" charset="-122"/>
              </a:rPr>
              <a:t>牙</a:t>
            </a:r>
            <a:r>
              <a:rPr lang="zh-CN" altLang="en-US" sz="3600" b="1">
                <a:solidFill>
                  <a:srgbClr val="5762B7"/>
                </a:solidFill>
                <a:latin typeface="楷体_GB2312" pitchFamily="49" charset="-122"/>
                <a:ea typeface="楷体_GB2312" pitchFamily="49" charset="-122"/>
              </a:rPr>
              <a:t>高啄</a:t>
            </a:r>
          </a:p>
          <a:p>
            <a:pPr>
              <a:lnSpc>
                <a:spcPct val="100000"/>
              </a:lnSpc>
            </a:pPr>
            <a:r>
              <a:rPr lang="en-US" altLang="zh-CN" sz="3600" b="1">
                <a:solidFill>
                  <a:srgbClr val="5762B7"/>
                </a:solidFill>
                <a:latin typeface="楷体_GB2312" pitchFamily="49" charset="-122"/>
                <a:ea typeface="楷体_GB2312" pitchFamily="49" charset="-122"/>
              </a:rPr>
              <a:t>  </a:t>
            </a:r>
          </a:p>
          <a:p>
            <a:pPr>
              <a:lnSpc>
                <a:spcPct val="100000"/>
              </a:lnSpc>
            </a:pPr>
            <a:r>
              <a:rPr lang="en-US" altLang="zh-CN" sz="3600" b="1">
                <a:solidFill>
                  <a:srgbClr val="5762B7"/>
                </a:solidFill>
                <a:latin typeface="楷体_GB2312" pitchFamily="49" charset="-122"/>
                <a:ea typeface="楷体_GB2312" pitchFamily="49" charset="-122"/>
              </a:rPr>
              <a:t>  </a:t>
            </a:r>
            <a:r>
              <a:rPr lang="zh-CN" altLang="en-US" sz="3600" b="1">
                <a:solidFill>
                  <a:srgbClr val="5762B7"/>
                </a:solidFill>
                <a:latin typeface="楷体_GB2312" pitchFamily="49" charset="-122"/>
                <a:ea typeface="楷体_GB2312" pitchFamily="49" charset="-122"/>
              </a:rPr>
              <a:t>②</a:t>
            </a:r>
            <a:r>
              <a:rPr lang="zh-CN" altLang="en-US" sz="3600" b="1">
                <a:solidFill>
                  <a:srgbClr val="FF0000"/>
                </a:solidFill>
                <a:latin typeface="楷体_GB2312" pitchFamily="49" charset="-122"/>
                <a:ea typeface="楷体_GB2312" pitchFamily="49" charset="-122"/>
              </a:rPr>
              <a:t>辇</a:t>
            </a:r>
            <a:r>
              <a:rPr lang="zh-CN" altLang="en-US" sz="3600" b="1">
                <a:solidFill>
                  <a:srgbClr val="5762B7"/>
                </a:solidFill>
                <a:latin typeface="楷体_GB2312" pitchFamily="49" charset="-122"/>
                <a:ea typeface="楷体_GB2312" pitchFamily="49" charset="-122"/>
              </a:rPr>
              <a:t>来于秦</a:t>
            </a:r>
            <a:endParaRPr lang="en-US" altLang="en-US" sz="3600">
              <a:latin typeface="Calibri"/>
              <a:ea typeface="幼圆" panose="02010509060101010101" pitchFamily="49" charset="-122"/>
            </a:endParaRPr>
          </a:p>
          <a:p>
            <a:pPr>
              <a:lnSpc>
                <a:spcPct val="100000"/>
              </a:lnSpc>
            </a:pPr>
            <a:endParaRPr lang="zh-CN" altLang="en-US" sz="3600" b="1">
              <a:solidFill>
                <a:srgbClr val="FF3300"/>
              </a:solidFill>
              <a:latin typeface="楷体_GB2312" pitchFamily="49" charset="-122"/>
              <a:ea typeface="楷体_GB2312" pitchFamily="49" charset="-122"/>
            </a:endParaRPr>
          </a:p>
          <a:p>
            <a:pPr>
              <a:lnSpc>
                <a:spcPct val="40000"/>
              </a:lnSpc>
            </a:pPr>
            <a:r>
              <a:rPr lang="zh-CN" altLang="en-US" sz="3600" b="1">
                <a:solidFill>
                  <a:srgbClr val="5762B7"/>
                </a:solidFill>
                <a:latin typeface="楷体_GB2312" pitchFamily="49" charset="-122"/>
                <a:ea typeface="楷体_GB2312" pitchFamily="49" charset="-122"/>
              </a:rPr>
              <a:t>　</a:t>
            </a:r>
          </a:p>
          <a:p>
            <a:pPr>
              <a:lnSpc>
                <a:spcPct val="40000"/>
              </a:lnSpc>
            </a:pPr>
            <a:r>
              <a:rPr lang="zh-CN" altLang="en-US" sz="3600" b="1">
                <a:solidFill>
                  <a:srgbClr val="5762B7"/>
                </a:solidFill>
                <a:latin typeface="楷体_GB2312" pitchFamily="49" charset="-122"/>
                <a:ea typeface="楷体_GB2312" pitchFamily="49" charset="-122"/>
              </a:rPr>
              <a:t> </a:t>
            </a:r>
            <a:r>
              <a:rPr lang="en-US" altLang="zh-CN" sz="3600" b="1">
                <a:solidFill>
                  <a:srgbClr val="5762B7"/>
                </a:solidFill>
                <a:latin typeface="楷体_GB2312" pitchFamily="49" charset="-122"/>
                <a:ea typeface="楷体_GB2312" pitchFamily="49" charset="-122"/>
              </a:rPr>
              <a:t> </a:t>
            </a:r>
            <a:r>
              <a:rPr lang="zh-CN" altLang="en-US" sz="3600" b="1">
                <a:solidFill>
                  <a:srgbClr val="5762B7"/>
                </a:solidFill>
                <a:latin typeface="楷体_GB2312" pitchFamily="49" charset="-122"/>
                <a:ea typeface="楷体_GB2312" pitchFamily="49" charset="-122"/>
              </a:rPr>
              <a:t>③</a:t>
            </a:r>
            <a:r>
              <a:rPr lang="zh-CN" altLang="en-US" sz="3600" b="1">
                <a:solidFill>
                  <a:srgbClr val="FF0000"/>
                </a:solidFill>
                <a:latin typeface="楷体_GB2312" pitchFamily="49" charset="-122"/>
                <a:ea typeface="楷体_GB2312" pitchFamily="49" charset="-122"/>
              </a:rPr>
              <a:t>骊山北构</a:t>
            </a:r>
            <a:r>
              <a:rPr lang="zh-CN" altLang="en-US" sz="3600" b="1">
                <a:solidFill>
                  <a:srgbClr val="5762B7"/>
                </a:solidFill>
                <a:latin typeface="楷体_GB2312" pitchFamily="49" charset="-122"/>
                <a:ea typeface="楷体_GB2312" pitchFamily="49" charset="-122"/>
              </a:rPr>
              <a:t>而西折</a:t>
            </a:r>
            <a:endParaRPr lang="en-US" altLang="en-US" sz="3600">
              <a:latin typeface="Calibri"/>
              <a:ea typeface="幼圆" panose="02010509060101010101" pitchFamily="49" charset="-122"/>
            </a:endParaRPr>
          </a:p>
          <a:p>
            <a:pPr>
              <a:lnSpc>
                <a:spcPct val="100000"/>
              </a:lnSpc>
            </a:pPr>
            <a:endParaRPr lang="zh-CN" altLang="en-US" sz="3600" b="1">
              <a:solidFill>
                <a:srgbClr val="5762B7"/>
              </a:solidFill>
              <a:latin typeface="楷体_GB2312" pitchFamily="49" charset="-122"/>
              <a:ea typeface="楷体_GB2312" pitchFamily="49" charset="-122"/>
            </a:endParaRPr>
          </a:p>
          <a:p>
            <a:pPr>
              <a:lnSpc>
                <a:spcPct val="100000"/>
              </a:lnSpc>
            </a:pPr>
            <a:r>
              <a:rPr lang="zh-CN" altLang="en-US" sz="3600" b="1">
                <a:solidFill>
                  <a:srgbClr val="5762B7"/>
                </a:solidFill>
                <a:latin typeface="楷体_GB2312" pitchFamily="49" charset="-122"/>
                <a:ea typeface="楷体_GB2312" pitchFamily="49" charset="-122"/>
              </a:rPr>
              <a:t>　④</a:t>
            </a:r>
            <a:r>
              <a:rPr lang="zh-CN" altLang="en-US" sz="3600" b="1">
                <a:solidFill>
                  <a:srgbClr val="FF0000"/>
                </a:solidFill>
                <a:latin typeface="楷体_GB2312" pitchFamily="49" charset="-122"/>
                <a:ea typeface="楷体_GB2312" pitchFamily="49" charset="-122"/>
              </a:rPr>
              <a:t>蜂房水涡</a:t>
            </a:r>
            <a:r>
              <a:rPr lang="zh-CN" altLang="en-US" sz="3600" b="1">
                <a:solidFill>
                  <a:srgbClr val="5762B7"/>
                </a:solidFill>
                <a:latin typeface="楷体_GB2312" pitchFamily="49" charset="-122"/>
                <a:ea typeface="楷体_GB2312" pitchFamily="49" charset="-122"/>
              </a:rPr>
              <a:t>，矗不知其几千万落</a:t>
            </a:r>
            <a:endParaRPr lang="en-US" altLang="en-US" sz="3600">
              <a:latin typeface="Calibri"/>
              <a:ea typeface="幼圆" panose="02010509060101010101" pitchFamily="49" charset="-122"/>
            </a:endParaRPr>
          </a:p>
          <a:p>
            <a:pPr>
              <a:lnSpc>
                <a:spcPct val="100000"/>
              </a:lnSpc>
            </a:pPr>
            <a:endParaRPr lang="zh-CN" altLang="en-US" sz="3600" b="1">
              <a:solidFill>
                <a:srgbClr val="5762B7"/>
              </a:solidFill>
              <a:latin typeface="楷体_GB2312" pitchFamily="49" charset="-122"/>
              <a:ea typeface="楷体_GB2312" pitchFamily="49" charset="-122"/>
            </a:endParaRPr>
          </a:p>
          <a:p>
            <a:pPr>
              <a:lnSpc>
                <a:spcPct val="100000"/>
              </a:lnSpc>
            </a:pPr>
            <a:r>
              <a:rPr lang="zh-CN" altLang="en-US" sz="3600" b="1">
                <a:solidFill>
                  <a:srgbClr val="5762B7"/>
                </a:solidFill>
                <a:latin typeface="楷体_GB2312" pitchFamily="49" charset="-122"/>
                <a:ea typeface="楷体_GB2312" pitchFamily="49" charset="-122"/>
              </a:rPr>
              <a:t>　⑤后人</a:t>
            </a:r>
            <a:r>
              <a:rPr lang="zh-CN" altLang="en-US" sz="3600" b="1">
                <a:solidFill>
                  <a:srgbClr val="FF0000"/>
                </a:solidFill>
                <a:latin typeface="楷体_GB2312" pitchFamily="49" charset="-122"/>
                <a:ea typeface="楷体_GB2312" pitchFamily="49" charset="-122"/>
              </a:rPr>
              <a:t>哀</a:t>
            </a:r>
            <a:r>
              <a:rPr lang="zh-CN" altLang="en-US" sz="3600" b="1">
                <a:solidFill>
                  <a:srgbClr val="5762B7"/>
                </a:solidFill>
                <a:latin typeface="楷体_GB2312" pitchFamily="49" charset="-122"/>
                <a:ea typeface="楷体_GB2312" pitchFamily="49" charset="-122"/>
              </a:rPr>
              <a:t>之而不</a:t>
            </a:r>
            <a:r>
              <a:rPr lang="zh-CN" altLang="en-US" sz="3600" b="1">
                <a:solidFill>
                  <a:srgbClr val="FF0000"/>
                </a:solidFill>
                <a:latin typeface="楷体_GB2312" pitchFamily="49" charset="-122"/>
                <a:ea typeface="楷体_GB2312" pitchFamily="49" charset="-122"/>
              </a:rPr>
              <a:t>鉴</a:t>
            </a:r>
            <a:r>
              <a:rPr lang="zh-CN" altLang="en-US" sz="3600" b="1">
                <a:solidFill>
                  <a:srgbClr val="5762B7"/>
                </a:solidFill>
                <a:latin typeface="楷体_GB2312" pitchFamily="49" charset="-122"/>
                <a:ea typeface="楷体_GB2312" pitchFamily="49" charset="-122"/>
              </a:rPr>
              <a:t>之</a:t>
            </a:r>
            <a:endParaRPr lang="en-US" altLang="en-US" sz="3600">
              <a:latin typeface="Calibri"/>
              <a:ea typeface="幼圆" panose="02010509060101010101" pitchFamily="49" charset="-122"/>
            </a:endParaRPr>
          </a:p>
          <a:p>
            <a:pPr>
              <a:lnSpc>
                <a:spcPct val="100000"/>
              </a:lnSpc>
            </a:pPr>
            <a:endParaRPr lang="en-US" altLang="en-US" sz="3600">
              <a:latin typeface="Calibri"/>
              <a:ea typeface="幼圆" panose="02010509060101010101" pitchFamily="49" charset="-122"/>
            </a:endParaRPr>
          </a:p>
          <a:p>
            <a:pPr>
              <a:lnSpc>
                <a:spcPct val="100000"/>
              </a:lnSpc>
            </a:pPr>
            <a:endParaRPr lang="en-US" altLang="en-US" sz="3600">
              <a:latin typeface="Calibri"/>
              <a:ea typeface="幼圆" panose="02010509060101010101" pitchFamily="49" charset="-122"/>
            </a:endParaRPr>
          </a:p>
          <a:p>
            <a:pPr>
              <a:lnSpc>
                <a:spcPct val="0"/>
              </a:lnSpc>
            </a:pPr>
            <a:r>
              <a:rPr lang="zh-CN" altLang="en-US" sz="3600" b="1">
                <a:solidFill>
                  <a:srgbClr val="5762B7"/>
                </a:solidFill>
                <a:latin typeface="楷体_GB2312" pitchFamily="49" charset="-122"/>
                <a:ea typeface="楷体_GB2312" pitchFamily="49" charset="-122"/>
              </a:rPr>
              <a:t>  ⑥六王毕，四海</a:t>
            </a:r>
            <a:r>
              <a:rPr lang="zh-CN" altLang="en-US" sz="3600" b="1">
                <a:solidFill>
                  <a:srgbClr val="FF0000"/>
                </a:solidFill>
                <a:latin typeface="楷体_GB2312" pitchFamily="49" charset="-122"/>
                <a:ea typeface="楷体_GB2312" pitchFamily="49" charset="-122"/>
              </a:rPr>
              <a:t>一 </a:t>
            </a:r>
            <a:r>
              <a:rPr lang="zh-CN" altLang="en-US" sz="3600" b="1">
                <a:solidFill>
                  <a:srgbClr val="5762B7"/>
                </a:solidFill>
                <a:latin typeface="楷体_GB2312" pitchFamily="49" charset="-122"/>
                <a:ea typeface="楷体_GB2312" pitchFamily="49" charset="-122"/>
              </a:rPr>
              <a:t>    </a:t>
            </a:r>
            <a:endParaRPr lang="en-US" altLang="en-US" sz="3600">
              <a:latin typeface="Calibri"/>
              <a:ea typeface="幼圆" panose="02010509060101010101" pitchFamily="49" charset="-122"/>
            </a:endParaRPr>
          </a:p>
        </p:txBody>
      </p:sp>
      <p:sp>
        <p:nvSpPr>
          <p:cNvPr id="4" name="文本框 3"/>
          <p:cNvSpPr txBox="1"/>
          <p:nvPr>
            <p:custDataLst>
              <p:tags r:id="rId3"/>
            </p:custDataLst>
          </p:nvPr>
        </p:nvSpPr>
        <p:spPr>
          <a:xfrm>
            <a:off x="468630" y="4888865"/>
            <a:ext cx="11660505" cy="645160"/>
          </a:xfrm>
          <a:prstGeom prst="rect">
            <a:avLst/>
          </a:prstGeom>
          <a:noFill/>
        </p:spPr>
        <p:txBody>
          <a:bodyPr wrap="none" rtlCol="0" anchor="t">
            <a:spAutoFit/>
          </a:bodyPr>
          <a:lstStyle/>
          <a:p>
            <a:r>
              <a:rPr lang="zh-CN" altLang="en-US" sz="3600" b="1">
                <a:solidFill>
                  <a:srgbClr val="009900"/>
                </a:solidFill>
                <a:latin typeface="楷体" panose="02010609060101010101" charset="-122"/>
                <a:ea typeface="楷体" panose="02010609060101010101" charset="-122"/>
                <a:sym typeface="幼圆" panose="02010509060101010101" pitchFamily="49" charset="-122"/>
              </a:rPr>
              <a:t>哀，为动用法，为</a:t>
            </a:r>
            <a:r>
              <a:rPr lang="en-US" altLang="zh-CN" sz="3600" b="1">
                <a:solidFill>
                  <a:srgbClr val="009900"/>
                </a:solidFill>
                <a:latin typeface="楷体" panose="02010609060101010101" charset="-122"/>
                <a:ea typeface="楷体" panose="02010609060101010101" charset="-122"/>
                <a:sym typeface="幼圆" panose="02010509060101010101" pitchFamily="49" charset="-122"/>
              </a:rPr>
              <a:t>……</a:t>
            </a:r>
            <a:r>
              <a:rPr lang="zh-CN" altLang="en-US" sz="3600" b="1">
                <a:solidFill>
                  <a:srgbClr val="009900"/>
                </a:solidFill>
                <a:latin typeface="楷体" panose="02010609060101010101" charset="-122"/>
                <a:ea typeface="楷体" panose="02010609060101010101" charset="-122"/>
                <a:sym typeface="幼圆" panose="02010509060101010101" pitchFamily="49" charset="-122"/>
              </a:rPr>
              <a:t>哀。鉴，意动用法：以</a:t>
            </a:r>
            <a:r>
              <a:rPr lang="en-US" altLang="zh-CN" sz="3600" b="1">
                <a:solidFill>
                  <a:srgbClr val="009900"/>
                </a:solidFill>
                <a:latin typeface="楷体" panose="02010609060101010101" charset="-122"/>
                <a:ea typeface="楷体" panose="02010609060101010101" charset="-122"/>
                <a:sym typeface="幼圆" panose="02010509060101010101" pitchFamily="49" charset="-122"/>
              </a:rPr>
              <a:t>……</a:t>
            </a:r>
            <a:r>
              <a:rPr lang="zh-CN" altLang="en-US" sz="3600" b="1">
                <a:solidFill>
                  <a:srgbClr val="009900"/>
                </a:solidFill>
                <a:latin typeface="楷体" panose="02010609060101010101" charset="-122"/>
                <a:ea typeface="楷体" panose="02010609060101010101" charset="-122"/>
                <a:sym typeface="幼圆" panose="02010509060101010101" pitchFamily="49" charset="-122"/>
              </a:rPr>
              <a:t>为鉴。</a:t>
            </a:r>
            <a:endParaRPr lang="zh-CN" altLang="en-US" sz="3600"/>
          </a:p>
        </p:txBody>
      </p:sp>
      <p:sp>
        <p:nvSpPr>
          <p:cNvPr id="1050578" name="矩形 1050577"/>
          <p:cNvSpPr/>
          <p:nvPr>
            <p:custDataLst>
              <p:tags r:id="rId4"/>
            </p:custDataLst>
          </p:nvPr>
        </p:nvSpPr>
        <p:spPr>
          <a:xfrm>
            <a:off x="550545" y="6099175"/>
            <a:ext cx="6169660" cy="534035"/>
          </a:xfrm>
          <a:prstGeom prst="rect">
            <a:avLst/>
          </a:prstGeom>
          <a:noFill/>
          <a:ln w="9525">
            <a:noFill/>
          </a:ln>
        </p:spPr>
        <p:txBody>
          <a:bodyPr wrap="square" lIns="91440" tIns="45720" rIns="91440" bIns="45720" anchor="t">
            <a:spAutoFit/>
          </a:bodyPr>
          <a:lstStyle/>
          <a:p>
            <a:pPr>
              <a:lnSpc>
                <a:spcPct val="80000"/>
              </a:lnSpc>
            </a:pPr>
            <a:r>
              <a:rPr lang="zh-CN" altLang="en-US" sz="3600" b="1">
                <a:solidFill>
                  <a:srgbClr val="009900"/>
                </a:solidFill>
                <a:latin typeface="楷体" panose="02010609060101010101" charset="-122"/>
                <a:ea typeface="楷体" panose="02010609060101010101" charset="-122"/>
              </a:rPr>
              <a:t>一：数词做动词，统一。</a:t>
            </a:r>
          </a:p>
        </p:txBody>
      </p:sp>
      <p:sp>
        <p:nvSpPr>
          <p:cNvPr id="5" name="矩形 4"/>
          <p:cNvSpPr/>
          <p:nvPr>
            <p:custDataLst>
              <p:tags r:id="rId5"/>
            </p:custDataLst>
          </p:nvPr>
        </p:nvSpPr>
        <p:spPr>
          <a:xfrm>
            <a:off x="262890" y="693420"/>
            <a:ext cx="11783060" cy="478155"/>
          </a:xfrm>
          <a:prstGeom prst="rect">
            <a:avLst/>
          </a:prstGeom>
          <a:noFill/>
          <a:ln w="9525">
            <a:noFill/>
          </a:ln>
        </p:spPr>
        <p:txBody>
          <a:bodyPr wrap="square" lIns="91440" tIns="45720" rIns="91440" bIns="45720" anchor="t">
            <a:spAutoFit/>
          </a:bodyPr>
          <a:lstStyle/>
          <a:p>
            <a:pPr>
              <a:lnSpc>
                <a:spcPct val="70000"/>
              </a:lnSpc>
            </a:pPr>
            <a:r>
              <a:rPr lang="zh-CN" altLang="en-US" sz="3600" b="1">
                <a:solidFill>
                  <a:srgbClr val="009900"/>
                </a:solidFill>
                <a:latin typeface="楷体" panose="02010609060101010101" charset="-122"/>
                <a:ea typeface="楷体" panose="02010609060101010101" charset="-122"/>
              </a:rPr>
              <a:t>“腰”</a:t>
            </a:r>
            <a:r>
              <a:rPr lang="zh-CN" altLang="en-US" sz="3600" b="1">
                <a:solidFill>
                  <a:srgbClr val="009900"/>
                </a:solidFill>
                <a:latin typeface="楷体" panose="02010609060101010101" charset="-122"/>
                <a:ea typeface="楷体" panose="02010609060101010101" charset="-122"/>
                <a:sym typeface="+mn-ea"/>
              </a:rPr>
              <a:t>“牙”，</a:t>
            </a:r>
            <a:r>
              <a:rPr lang="zh-CN" altLang="en-US" sz="3600" b="1">
                <a:solidFill>
                  <a:srgbClr val="009900"/>
                </a:solidFill>
                <a:latin typeface="楷体" panose="02010609060101010101" charset="-122"/>
                <a:ea typeface="楷体" panose="02010609060101010101" charset="-122"/>
              </a:rPr>
              <a:t>名词作状语，像腰带一样，像鸟嘴一样。</a:t>
            </a:r>
            <a:endParaRPr lang="en-US" altLang="en-US" sz="3600">
              <a:latin typeface="Calibri"/>
              <a:ea typeface="幼圆" panose="02010509060101010101" pitchFamily="49" charset="-122"/>
            </a:endParaRPr>
          </a:p>
        </p:txBody>
      </p:sp>
      <p:sp>
        <p:nvSpPr>
          <p:cNvPr id="6" name="矩形 5"/>
          <p:cNvSpPr/>
          <p:nvPr>
            <p:custDataLst>
              <p:tags r:id="rId6"/>
            </p:custDataLst>
          </p:nvPr>
        </p:nvSpPr>
        <p:spPr>
          <a:xfrm>
            <a:off x="406400" y="1701165"/>
            <a:ext cx="6711315" cy="534035"/>
          </a:xfrm>
          <a:prstGeom prst="rect">
            <a:avLst/>
          </a:prstGeom>
          <a:noFill/>
          <a:ln w="9525">
            <a:noFill/>
          </a:ln>
        </p:spPr>
        <p:txBody>
          <a:bodyPr wrap="square" lIns="91440" tIns="45720" rIns="91440" bIns="45720" anchor="t">
            <a:spAutoFit/>
          </a:bodyPr>
          <a:lstStyle/>
          <a:p>
            <a:pPr>
              <a:lnSpc>
                <a:spcPct val="80000"/>
              </a:lnSpc>
            </a:pPr>
            <a:r>
              <a:rPr lang="zh-CN" altLang="en-US" sz="3600" b="1">
                <a:solidFill>
                  <a:srgbClr val="009900"/>
                </a:solidFill>
                <a:latin typeface="楷体" panose="02010609060101010101" charset="-122"/>
                <a:ea typeface="楷体" panose="02010609060101010101" charset="-122"/>
              </a:rPr>
              <a:t>“辇”名词作动词，乘辇车</a:t>
            </a:r>
          </a:p>
        </p:txBody>
      </p:sp>
      <p:sp>
        <p:nvSpPr>
          <p:cNvPr id="7" name="矩形 6"/>
          <p:cNvSpPr/>
          <p:nvPr>
            <p:custDataLst>
              <p:tags r:id="rId7"/>
            </p:custDataLst>
          </p:nvPr>
        </p:nvSpPr>
        <p:spPr>
          <a:xfrm>
            <a:off x="385445" y="2709545"/>
            <a:ext cx="11660505" cy="534035"/>
          </a:xfrm>
          <a:prstGeom prst="rect">
            <a:avLst/>
          </a:prstGeom>
          <a:noFill/>
          <a:ln w="9525">
            <a:noFill/>
          </a:ln>
        </p:spPr>
        <p:txBody>
          <a:bodyPr wrap="square" lIns="91440" tIns="45720" rIns="91440" bIns="45720" anchor="t">
            <a:spAutoFit/>
          </a:bodyPr>
          <a:lstStyle/>
          <a:p>
            <a:pPr>
              <a:lnSpc>
                <a:spcPct val="80000"/>
              </a:lnSpc>
            </a:pPr>
            <a:r>
              <a:rPr lang="en-US" altLang="zh-CN" sz="3600" b="1">
                <a:solidFill>
                  <a:srgbClr val="009900"/>
                </a:solidFill>
                <a:latin typeface="楷体" panose="02010609060101010101" charset="-122"/>
                <a:ea typeface="楷体" panose="02010609060101010101" charset="-122"/>
                <a:sym typeface="幼圆" panose="02010509060101010101" pitchFamily="49" charset="-122"/>
              </a:rPr>
              <a:t>“</a:t>
            </a:r>
            <a:r>
              <a:rPr lang="zh-CN" altLang="en-US" sz="3600" b="1">
                <a:solidFill>
                  <a:srgbClr val="009900"/>
                </a:solidFill>
                <a:latin typeface="楷体" panose="02010609060101010101" charset="-122"/>
                <a:ea typeface="楷体" panose="02010609060101010101" charset="-122"/>
                <a:sym typeface="幼圆" panose="02010509060101010101" pitchFamily="49" charset="-122"/>
              </a:rPr>
              <a:t>骊山北</a:t>
            </a:r>
            <a:r>
              <a:rPr lang="en-US" altLang="zh-CN" sz="3600" b="1">
                <a:solidFill>
                  <a:srgbClr val="009900"/>
                </a:solidFill>
                <a:latin typeface="楷体" panose="02010609060101010101" charset="-122"/>
                <a:ea typeface="楷体" panose="02010609060101010101" charset="-122"/>
                <a:sym typeface="幼圆" panose="02010509060101010101" pitchFamily="49" charset="-122"/>
              </a:rPr>
              <a:t>”</a:t>
            </a:r>
            <a:r>
              <a:rPr lang="zh-CN" altLang="en-US" sz="3600" b="1">
                <a:solidFill>
                  <a:srgbClr val="009900"/>
                </a:solidFill>
                <a:latin typeface="楷体" panose="02010609060101010101" charset="-122"/>
                <a:ea typeface="楷体" panose="02010609060101010101" charset="-122"/>
                <a:sym typeface="幼圆" panose="02010509060101010101" pitchFamily="49" charset="-122"/>
              </a:rPr>
              <a:t>“西”，名词作状语，从骊山北面，向西面。</a:t>
            </a:r>
            <a:endParaRPr lang="en-US" altLang="en-US" sz="3600">
              <a:latin typeface="Calibri"/>
              <a:ea typeface="幼圆" panose="02010509060101010101" pitchFamily="49" charset="-122"/>
            </a:endParaRPr>
          </a:p>
        </p:txBody>
      </p:sp>
      <p:sp>
        <p:nvSpPr>
          <p:cNvPr id="8" name="矩形 7"/>
          <p:cNvSpPr/>
          <p:nvPr>
            <p:custDataLst>
              <p:tags r:id="rId8"/>
            </p:custDataLst>
          </p:nvPr>
        </p:nvSpPr>
        <p:spPr>
          <a:xfrm>
            <a:off x="334645" y="3789680"/>
            <a:ext cx="11794490" cy="534035"/>
          </a:xfrm>
          <a:prstGeom prst="rect">
            <a:avLst/>
          </a:prstGeom>
          <a:noFill/>
          <a:ln w="9525">
            <a:noFill/>
          </a:ln>
        </p:spPr>
        <p:txBody>
          <a:bodyPr wrap="square" lIns="91440" tIns="45720" rIns="91440" bIns="45720" anchor="t">
            <a:spAutoFit/>
          </a:bodyPr>
          <a:lstStyle/>
          <a:p>
            <a:pPr>
              <a:lnSpc>
                <a:spcPct val="80000"/>
              </a:lnSpc>
            </a:pPr>
            <a:r>
              <a:rPr lang="zh-CN" altLang="en-US" sz="3600" b="1">
                <a:solidFill>
                  <a:srgbClr val="009900"/>
                </a:solidFill>
                <a:latin typeface="楷体" panose="02010609060101010101" charset="-122"/>
                <a:ea typeface="楷体" panose="02010609060101010101" charset="-122"/>
              </a:rPr>
              <a:t>“蜂房”“水涡”，名词作状语，像蜂房，像水涡。</a:t>
            </a: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nodeType="clickEffect">
                                  <p:stCondLst>
                                    <p:cond delay="0"/>
                                  </p:stCondLst>
                                  <p:childTnLst>
                                    <p:set>
                                      <p:cBhvr>
                                        <p:cTn id="6" dur="1" fill="hold">
                                          <p:stCondLst>
                                            <p:cond delay="0"/>
                                          </p:stCondLst>
                                        </p:cTn>
                                        <p:tgtEl>
                                          <p:spTgt spid="1050568"/>
                                        </p:tgtEl>
                                        <p:attrNameLst>
                                          <p:attrName>style.visibility</p:attrName>
                                        </p:attrNameLst>
                                      </p:cBhvr>
                                      <p:to>
                                        <p:strVal val="visible"/>
                                      </p:to>
                                    </p:set>
                                    <p:animEffect transition="in" filter="wipe(up)">
                                      <p:cBhvr>
                                        <p:cTn id="7" dur="3000"/>
                                        <p:tgtEl>
                                          <p:spTgt spid="105056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 to="" calcmode="lin" valueType="num">
                                      <p:cBhvr>
                                        <p:cTn id="32" dur="1" fill="hold"/>
                                        <p:tgtEl>
                                          <p:spTgt spid="4"/>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2" presetClass="entr" presetSubtype="4" fill="hold" nodeType="clickEffect">
                                  <p:stCondLst>
                                    <p:cond delay="0"/>
                                  </p:stCondLst>
                                  <p:childTnLst>
                                    <p:set>
                                      <p:cBhvr>
                                        <p:cTn id="36" dur="1" fill="hold">
                                          <p:stCondLst>
                                            <p:cond delay="0"/>
                                          </p:stCondLst>
                                        </p:cTn>
                                        <p:tgtEl>
                                          <p:spTgt spid="1050578"/>
                                        </p:tgtEl>
                                        <p:attrNameLst>
                                          <p:attrName>style.visibility</p:attrName>
                                        </p:attrNameLst>
                                      </p:cBhvr>
                                      <p:to>
                                        <p:strVal val="visible"/>
                                      </p:to>
                                    </p:set>
                                    <p:animEffect transition="in" filter="wipe(down)">
                                      <p:cBhvr>
                                        <p:cTn id="37" dur="500"/>
                                        <p:tgtEl>
                                          <p:spTgt spid="1050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50582" name="矩形 1050581"/>
          <p:cNvSpPr/>
          <p:nvPr>
            <p:custDataLst>
              <p:tags r:id="rId2"/>
            </p:custDataLst>
          </p:nvPr>
        </p:nvSpPr>
        <p:spPr>
          <a:xfrm>
            <a:off x="0" y="0"/>
            <a:ext cx="6674485" cy="645160"/>
          </a:xfrm>
          <a:prstGeom prst="rect">
            <a:avLst/>
          </a:prstGeom>
          <a:noFill/>
          <a:ln w="9525">
            <a:noFill/>
          </a:ln>
        </p:spPr>
        <p:txBody>
          <a:bodyPr wrap="square" lIns="91440" tIns="45720" rIns="91440" bIns="45720" anchor="t">
            <a:spAutoFit/>
          </a:bodyPr>
          <a:lstStyle/>
          <a:p>
            <a:r>
              <a:rPr lang="zh-CN" altLang="en-US" sz="3600" b="1">
                <a:solidFill>
                  <a:srgbClr val="5762B7"/>
                </a:solidFill>
                <a:latin typeface="楷体_GB2312" pitchFamily="49" charset="-122"/>
                <a:ea typeface="楷体_GB2312" pitchFamily="49" charset="-122"/>
              </a:rPr>
              <a:t>　⑦楚人一</a:t>
            </a:r>
            <a:r>
              <a:rPr lang="zh-CN" altLang="en-US" sz="3600" b="1">
                <a:solidFill>
                  <a:srgbClr val="FF0000"/>
                </a:solidFill>
                <a:latin typeface="楷体_GB2312" pitchFamily="49" charset="-122"/>
                <a:ea typeface="楷体_GB2312" pitchFamily="49" charset="-122"/>
              </a:rPr>
              <a:t>炬</a:t>
            </a:r>
            <a:r>
              <a:rPr lang="zh-CN" altLang="en-US" sz="3600" b="1">
                <a:solidFill>
                  <a:srgbClr val="5762B7"/>
                </a:solidFill>
                <a:latin typeface="楷体_GB2312" pitchFamily="49" charset="-122"/>
                <a:ea typeface="楷体_GB2312" pitchFamily="49" charset="-122"/>
              </a:rPr>
              <a:t>，可怜焦土。　</a:t>
            </a:r>
            <a:endParaRPr lang="en-US" altLang="en-US" sz="3600">
              <a:latin typeface="Calibri"/>
              <a:ea typeface="幼圆" panose="02010509060101010101" pitchFamily="49" charset="-122"/>
            </a:endParaRPr>
          </a:p>
        </p:txBody>
      </p:sp>
      <p:sp>
        <p:nvSpPr>
          <p:cNvPr id="1050584" name="矩形 1050583"/>
          <p:cNvSpPr/>
          <p:nvPr>
            <p:custDataLst>
              <p:tags r:id="rId3"/>
            </p:custDataLst>
          </p:nvPr>
        </p:nvSpPr>
        <p:spPr>
          <a:xfrm>
            <a:off x="0" y="901700"/>
            <a:ext cx="6205220" cy="645160"/>
          </a:xfrm>
          <a:prstGeom prst="rect">
            <a:avLst/>
          </a:prstGeom>
          <a:noFill/>
          <a:ln w="9525">
            <a:noFill/>
          </a:ln>
        </p:spPr>
        <p:txBody>
          <a:bodyPr wrap="square" lIns="91440" tIns="45720" rIns="91440" bIns="45720" anchor="t">
            <a:spAutoFit/>
          </a:bodyPr>
          <a:lstStyle/>
          <a:p>
            <a:r>
              <a:rPr lang="zh-CN" altLang="en-US" sz="3600" b="1">
                <a:solidFill>
                  <a:srgbClr val="5762B7"/>
                </a:solidFill>
                <a:latin typeface="楷体_GB2312" pitchFamily="49" charset="-122"/>
                <a:ea typeface="楷体_GB2312" pitchFamily="49" charset="-122"/>
              </a:rPr>
              <a:t>　⑧</a:t>
            </a:r>
            <a:r>
              <a:rPr lang="zh-CN" altLang="en-US" sz="3600" b="1">
                <a:solidFill>
                  <a:srgbClr val="FF0000"/>
                </a:solidFill>
                <a:latin typeface="楷体_GB2312" pitchFamily="49" charset="-122"/>
                <a:ea typeface="楷体_GB2312" pitchFamily="49" charset="-122"/>
              </a:rPr>
              <a:t>朝歌夜弦</a:t>
            </a:r>
            <a:r>
              <a:rPr lang="zh-CN" altLang="en-US" sz="3600" b="1">
                <a:solidFill>
                  <a:srgbClr val="5762B7"/>
                </a:solidFill>
                <a:latin typeface="楷体_GB2312" pitchFamily="49" charset="-122"/>
                <a:ea typeface="楷体_GB2312" pitchFamily="49" charset="-122"/>
              </a:rPr>
              <a:t>，为秦宫人。</a:t>
            </a:r>
            <a:endParaRPr lang="en-US" altLang="en-US" sz="3600">
              <a:latin typeface="Calibri"/>
              <a:ea typeface="幼圆" panose="02010509060101010101" pitchFamily="49" charset="-122"/>
            </a:endParaRPr>
          </a:p>
        </p:txBody>
      </p:sp>
      <p:sp>
        <p:nvSpPr>
          <p:cNvPr id="1050586" name="矩形 1050585"/>
          <p:cNvSpPr/>
          <p:nvPr>
            <p:custDataLst>
              <p:tags r:id="rId4"/>
            </p:custDataLst>
          </p:nvPr>
        </p:nvSpPr>
        <p:spPr>
          <a:xfrm>
            <a:off x="0" y="2555240"/>
            <a:ext cx="9902190" cy="645160"/>
          </a:xfrm>
          <a:prstGeom prst="rect">
            <a:avLst/>
          </a:prstGeom>
          <a:noFill/>
          <a:ln w="9525">
            <a:noFill/>
          </a:ln>
        </p:spPr>
        <p:txBody>
          <a:bodyPr wrap="square" lIns="91440" tIns="45720" rIns="91440" bIns="45720" anchor="t">
            <a:spAutoFit/>
          </a:bodyPr>
          <a:lstStyle/>
          <a:p>
            <a:r>
              <a:rPr lang="zh-CN" altLang="en-US" sz="3600" b="1">
                <a:solidFill>
                  <a:srgbClr val="5762B7"/>
                </a:solidFill>
                <a:latin typeface="楷体_GB2312" pitchFamily="49" charset="-122"/>
                <a:ea typeface="楷体_GB2312" pitchFamily="49" charset="-122"/>
              </a:rPr>
              <a:t>　⑨燕赵之</a:t>
            </a:r>
            <a:r>
              <a:rPr lang="zh-CN" altLang="en-US" sz="3600" b="1">
                <a:solidFill>
                  <a:srgbClr val="FF0000"/>
                </a:solidFill>
                <a:latin typeface="楷体_GB2312" pitchFamily="49" charset="-122"/>
                <a:ea typeface="楷体_GB2312" pitchFamily="49" charset="-122"/>
              </a:rPr>
              <a:t>收藏</a:t>
            </a:r>
            <a:r>
              <a:rPr lang="zh-CN" altLang="en-US" sz="3600" b="1">
                <a:solidFill>
                  <a:srgbClr val="5762B7"/>
                </a:solidFill>
                <a:latin typeface="楷体_GB2312" pitchFamily="49" charset="-122"/>
                <a:ea typeface="楷体_GB2312" pitchFamily="49" charset="-122"/>
              </a:rPr>
              <a:t>，韩魏之</a:t>
            </a:r>
            <a:r>
              <a:rPr lang="zh-CN" altLang="en-US" sz="3600" b="1">
                <a:solidFill>
                  <a:srgbClr val="FF0000"/>
                </a:solidFill>
                <a:latin typeface="楷体_GB2312" pitchFamily="49" charset="-122"/>
                <a:ea typeface="楷体_GB2312" pitchFamily="49" charset="-122"/>
              </a:rPr>
              <a:t>经营</a:t>
            </a:r>
            <a:r>
              <a:rPr lang="zh-CN" altLang="en-US" sz="3600" b="1">
                <a:solidFill>
                  <a:srgbClr val="5762B7"/>
                </a:solidFill>
                <a:latin typeface="楷体_GB2312" pitchFamily="49" charset="-122"/>
                <a:ea typeface="楷体_GB2312" pitchFamily="49" charset="-122"/>
              </a:rPr>
              <a:t>，齐楚之精英。</a:t>
            </a:r>
            <a:endParaRPr lang="en-US" altLang="en-US" sz="3600">
              <a:latin typeface="Calibri"/>
              <a:ea typeface="幼圆" panose="02010509060101010101" pitchFamily="49" charset="-122"/>
            </a:endParaRPr>
          </a:p>
        </p:txBody>
      </p:sp>
      <p:sp>
        <p:nvSpPr>
          <p:cNvPr id="1050590" name="矩形 1050589"/>
          <p:cNvSpPr/>
          <p:nvPr>
            <p:custDataLst>
              <p:tags r:id="rId5"/>
            </p:custDataLst>
          </p:nvPr>
        </p:nvSpPr>
        <p:spPr>
          <a:xfrm>
            <a:off x="-635" y="1447165"/>
            <a:ext cx="12191365" cy="1198880"/>
          </a:xfrm>
          <a:prstGeom prst="rect">
            <a:avLst/>
          </a:prstGeom>
          <a:noFill/>
          <a:ln w="9525">
            <a:noFill/>
          </a:ln>
        </p:spPr>
        <p:txBody>
          <a:bodyPr wrap="square" lIns="91440" tIns="45720" rIns="91440" bIns="45720" anchor="t">
            <a:spAutoFit/>
          </a:bodyPr>
          <a:lstStyle/>
          <a:p>
            <a:r>
              <a:rPr lang="zh-CN" altLang="en-US" sz="3600" b="1">
                <a:solidFill>
                  <a:srgbClr val="009900"/>
                </a:solidFill>
                <a:latin typeface="楷体" panose="02010609060101010101" charset="-122"/>
                <a:ea typeface="楷体" panose="02010609060101010101" charset="-122"/>
              </a:rPr>
              <a:t>“歌、弦”名词作动词，唱歌、弹琴。</a:t>
            </a:r>
            <a:endParaRPr lang="en-US" altLang="en-US" sz="3600">
              <a:latin typeface="Calibri"/>
              <a:ea typeface="幼圆" panose="02010509060101010101" pitchFamily="49" charset="-122"/>
            </a:endParaRPr>
          </a:p>
          <a:p>
            <a:r>
              <a:rPr lang="zh-CN" altLang="en-US" sz="3600" b="1">
                <a:solidFill>
                  <a:srgbClr val="009900"/>
                </a:solidFill>
                <a:latin typeface="楷体" panose="02010609060101010101" charset="-122"/>
                <a:ea typeface="楷体" panose="02010609060101010101" charset="-122"/>
              </a:rPr>
              <a:t>“朝、夜”名词作状语，在早上、在晚上。（注意互文用法）</a:t>
            </a:r>
            <a:endParaRPr lang="en-US" altLang="en-US" sz="3600">
              <a:latin typeface="Calibri"/>
              <a:ea typeface="幼圆" panose="02010509060101010101" pitchFamily="49" charset="-122"/>
            </a:endParaRPr>
          </a:p>
        </p:txBody>
      </p:sp>
      <p:sp>
        <p:nvSpPr>
          <p:cNvPr id="1050592" name="矩形 1050591"/>
          <p:cNvSpPr/>
          <p:nvPr>
            <p:custDataLst>
              <p:tags r:id="rId6"/>
            </p:custDataLst>
          </p:nvPr>
        </p:nvSpPr>
        <p:spPr>
          <a:xfrm>
            <a:off x="46355" y="3141345"/>
            <a:ext cx="12096750" cy="645160"/>
          </a:xfrm>
          <a:prstGeom prst="rect">
            <a:avLst/>
          </a:prstGeom>
          <a:noFill/>
          <a:ln w="9525">
            <a:noFill/>
          </a:ln>
        </p:spPr>
        <p:txBody>
          <a:bodyPr wrap="square" lIns="91440" tIns="45720" rIns="91440" bIns="45720" anchor="t">
            <a:spAutoFit/>
          </a:bodyPr>
          <a:lstStyle/>
          <a:p>
            <a:r>
              <a:rPr lang="zh-CN" altLang="en-US" sz="3600" b="1">
                <a:solidFill>
                  <a:srgbClr val="009900"/>
                </a:solidFill>
                <a:latin typeface="楷体" panose="02010609060101010101" charset="-122"/>
                <a:ea typeface="楷体" panose="02010609060101010101" charset="-122"/>
              </a:rPr>
              <a:t>“收藏”“经营”，动词作名词，都是指金玉珍宝等物。</a:t>
            </a:r>
          </a:p>
        </p:txBody>
      </p:sp>
      <p:sp>
        <p:nvSpPr>
          <p:cNvPr id="1050594" name="矩形 1050593"/>
          <p:cNvSpPr/>
          <p:nvPr>
            <p:custDataLst>
              <p:tags r:id="rId7"/>
            </p:custDataLst>
          </p:nvPr>
        </p:nvSpPr>
        <p:spPr>
          <a:xfrm>
            <a:off x="428625" y="4566920"/>
            <a:ext cx="10758170" cy="603885"/>
          </a:xfrm>
          <a:prstGeom prst="rect">
            <a:avLst/>
          </a:prstGeom>
          <a:noFill/>
          <a:ln w="9525">
            <a:noFill/>
          </a:ln>
        </p:spPr>
        <p:txBody>
          <a:bodyPr wrap="square" lIns="91440" tIns="45720" rIns="91440" bIns="45720" anchor="t">
            <a:spAutoFit/>
          </a:bodyPr>
          <a:lstStyle/>
          <a:p>
            <a:pPr>
              <a:lnSpc>
                <a:spcPts val="4000"/>
              </a:lnSpc>
            </a:pPr>
            <a:r>
              <a:rPr lang="zh-CN" altLang="en-US" sz="3600" b="1">
                <a:solidFill>
                  <a:srgbClr val="5762B7"/>
                </a:solidFill>
                <a:latin typeface="楷体_GB2312" pitchFamily="49" charset="-122"/>
                <a:ea typeface="楷体_GB2312" pitchFamily="49" charset="-122"/>
              </a:rPr>
              <a:t>⑪</a:t>
            </a:r>
            <a:r>
              <a:rPr lang="zh-CN" altLang="zh-CN" sz="3600" b="1">
                <a:solidFill>
                  <a:srgbClr val="5762B7"/>
                </a:solidFill>
                <a:latin typeface="楷体_GB2312" pitchFamily="49" charset="-122"/>
                <a:ea typeface="楷体_GB2312" pitchFamily="49" charset="-122"/>
              </a:rPr>
              <a:t>长桥卧波，未云何</a:t>
            </a:r>
            <a:r>
              <a:rPr lang="zh-CN" altLang="zh-CN" sz="3600" b="1">
                <a:solidFill>
                  <a:srgbClr val="FF0000"/>
                </a:solidFill>
                <a:latin typeface="楷体_GB2312" pitchFamily="49" charset="-122"/>
                <a:ea typeface="楷体_GB2312" pitchFamily="49" charset="-122"/>
              </a:rPr>
              <a:t>龙</a:t>
            </a:r>
            <a:r>
              <a:rPr lang="zh-CN" altLang="zh-CN" sz="3600" b="1">
                <a:solidFill>
                  <a:srgbClr val="5762B7"/>
                </a:solidFill>
                <a:latin typeface="楷体_GB2312" pitchFamily="49" charset="-122"/>
                <a:ea typeface="楷体_GB2312" pitchFamily="49" charset="-122"/>
              </a:rPr>
              <a:t>？</a:t>
            </a:r>
            <a:r>
              <a:rPr lang="en-US" altLang="zh-CN" sz="3600" b="1">
                <a:solidFill>
                  <a:srgbClr val="5762B7"/>
                </a:solidFill>
                <a:latin typeface="楷体_GB2312" pitchFamily="49" charset="-122"/>
                <a:ea typeface="楷体_GB2312" pitchFamily="49" charset="-122"/>
              </a:rPr>
              <a:t> </a:t>
            </a:r>
            <a:r>
              <a:rPr lang="zh-CN" altLang="zh-CN" sz="3600" b="1">
                <a:solidFill>
                  <a:srgbClr val="5762B7"/>
                </a:solidFill>
                <a:latin typeface="楷体_GB2312" pitchFamily="49" charset="-122"/>
                <a:ea typeface="楷体_GB2312" pitchFamily="49" charset="-122"/>
              </a:rPr>
              <a:t>复道行空，不霁何</a:t>
            </a:r>
            <a:r>
              <a:rPr lang="zh-CN" altLang="zh-CN" sz="3600" b="1">
                <a:solidFill>
                  <a:srgbClr val="FF0000"/>
                </a:solidFill>
                <a:latin typeface="楷体_GB2312" pitchFamily="49" charset="-122"/>
                <a:ea typeface="楷体_GB2312" pitchFamily="49" charset="-122"/>
              </a:rPr>
              <a:t>虹</a:t>
            </a:r>
            <a:r>
              <a:rPr lang="zh-CN" altLang="zh-CN" sz="3600" b="1">
                <a:solidFill>
                  <a:srgbClr val="5762B7"/>
                </a:solidFill>
                <a:latin typeface="楷体_GB2312" pitchFamily="49" charset="-122"/>
                <a:ea typeface="楷体_GB2312" pitchFamily="49" charset="-122"/>
              </a:rPr>
              <a:t>？</a:t>
            </a:r>
            <a:endParaRPr lang="en-US" altLang="en-US" sz="3600">
              <a:latin typeface="Calibri"/>
              <a:ea typeface="幼圆" panose="02010509060101010101" pitchFamily="49" charset="-122"/>
            </a:endParaRPr>
          </a:p>
        </p:txBody>
      </p:sp>
      <p:sp>
        <p:nvSpPr>
          <p:cNvPr id="1050596" name="矩形 1050595"/>
          <p:cNvSpPr/>
          <p:nvPr>
            <p:custDataLst>
              <p:tags r:id="rId8"/>
            </p:custDataLst>
          </p:nvPr>
        </p:nvSpPr>
        <p:spPr>
          <a:xfrm>
            <a:off x="-635" y="3598545"/>
            <a:ext cx="12278360" cy="645160"/>
          </a:xfrm>
          <a:prstGeom prst="rect">
            <a:avLst/>
          </a:prstGeom>
          <a:noFill/>
          <a:ln w="9525">
            <a:noFill/>
          </a:ln>
        </p:spPr>
        <p:txBody>
          <a:bodyPr wrap="square" lIns="91440" tIns="45720" rIns="91440" bIns="45720" anchor="t">
            <a:spAutoFit/>
          </a:bodyPr>
          <a:lstStyle/>
          <a:p>
            <a:r>
              <a:rPr lang="zh-CN" altLang="en-US" sz="3600" b="1">
                <a:solidFill>
                  <a:srgbClr val="5762B7"/>
                </a:solidFill>
                <a:latin typeface="楷体_GB2312" pitchFamily="49" charset="-122"/>
                <a:ea typeface="楷体_GB2312" pitchFamily="49" charset="-122"/>
              </a:rPr>
              <a:t>　⑩</a:t>
            </a:r>
            <a:r>
              <a:rPr lang="zh-CN" altLang="en-US" sz="3600" b="1">
                <a:solidFill>
                  <a:srgbClr val="FF0000"/>
                </a:solidFill>
                <a:latin typeface="楷体_GB2312" pitchFamily="49" charset="-122"/>
                <a:ea typeface="楷体_GB2312" pitchFamily="49" charset="-122"/>
              </a:rPr>
              <a:t>族</a:t>
            </a:r>
            <a:r>
              <a:rPr lang="zh-CN" altLang="en-US" sz="3600" b="1">
                <a:solidFill>
                  <a:srgbClr val="5762B7"/>
                </a:solidFill>
                <a:latin typeface="楷体_GB2312" pitchFamily="49" charset="-122"/>
                <a:ea typeface="楷体_GB2312" pitchFamily="49" charset="-122"/>
              </a:rPr>
              <a:t>秦者，秦也，非天下也。</a:t>
            </a:r>
            <a:endParaRPr lang="en-US" altLang="en-US" sz="3600">
              <a:latin typeface="Calibri"/>
              <a:ea typeface="幼圆" panose="02010509060101010101" pitchFamily="49" charset="-122"/>
            </a:endParaRPr>
          </a:p>
        </p:txBody>
      </p:sp>
      <p:sp>
        <p:nvSpPr>
          <p:cNvPr id="1050598" name="矩形 1050597"/>
          <p:cNvSpPr/>
          <p:nvPr>
            <p:custDataLst>
              <p:tags r:id="rId9"/>
            </p:custDataLst>
          </p:nvPr>
        </p:nvSpPr>
        <p:spPr>
          <a:xfrm>
            <a:off x="428625" y="4091305"/>
            <a:ext cx="8876030" cy="645160"/>
          </a:xfrm>
          <a:prstGeom prst="rect">
            <a:avLst/>
          </a:prstGeom>
          <a:noFill/>
          <a:ln w="9525">
            <a:noFill/>
          </a:ln>
        </p:spPr>
        <p:txBody>
          <a:bodyPr wrap="square" lIns="91440" tIns="45720" rIns="91440" bIns="45720" anchor="t">
            <a:spAutoFit/>
          </a:bodyPr>
          <a:lstStyle/>
          <a:p>
            <a:r>
              <a:rPr lang="zh-CN" altLang="en-US" sz="3600" b="1">
                <a:solidFill>
                  <a:srgbClr val="009900"/>
                </a:solidFill>
                <a:latin typeface="楷体" panose="02010609060101010101" charset="-122"/>
                <a:ea typeface="楷体" panose="02010609060101010101" charset="-122"/>
              </a:rPr>
              <a:t>“族”，使动，</a:t>
            </a:r>
            <a:r>
              <a:rPr lang="en-US" altLang="zh-CN" sz="3600" b="1">
                <a:solidFill>
                  <a:srgbClr val="009900"/>
                </a:solidFill>
                <a:latin typeface="楷体" panose="02010609060101010101" charset="-122"/>
                <a:ea typeface="楷体" panose="02010609060101010101" charset="-122"/>
              </a:rPr>
              <a:t>“</a:t>
            </a:r>
            <a:r>
              <a:rPr lang="zh-CN" altLang="en-US" sz="3600" b="1">
                <a:solidFill>
                  <a:srgbClr val="009900"/>
                </a:solidFill>
                <a:latin typeface="楷体" panose="02010609060101010101" charset="-122"/>
                <a:ea typeface="楷体" panose="02010609060101010101" charset="-122"/>
              </a:rPr>
              <a:t>使</a:t>
            </a:r>
            <a:r>
              <a:rPr lang="en-US" altLang="zh-CN" sz="3600" b="1">
                <a:solidFill>
                  <a:srgbClr val="009900"/>
                </a:solidFill>
                <a:latin typeface="楷体" panose="02010609060101010101" charset="-122"/>
                <a:ea typeface="楷体" panose="02010609060101010101" charset="-122"/>
              </a:rPr>
              <a:t>……</a:t>
            </a:r>
            <a:r>
              <a:rPr lang="zh-CN" altLang="en-US" sz="3600" b="1">
                <a:solidFill>
                  <a:srgbClr val="009900"/>
                </a:solidFill>
                <a:latin typeface="楷体" panose="02010609060101010101" charset="-122"/>
                <a:ea typeface="楷体" panose="02010609060101010101" charset="-122"/>
              </a:rPr>
              <a:t>灭族</a:t>
            </a:r>
            <a:r>
              <a:rPr lang="en-US" altLang="zh-CN" sz="3600" b="1">
                <a:solidFill>
                  <a:srgbClr val="009900"/>
                </a:solidFill>
                <a:latin typeface="楷体" panose="02010609060101010101" charset="-122"/>
                <a:ea typeface="楷体" panose="02010609060101010101" charset="-122"/>
              </a:rPr>
              <a:t>”</a:t>
            </a:r>
            <a:r>
              <a:rPr lang="zh-CN" altLang="en-US" sz="3600" b="1">
                <a:solidFill>
                  <a:srgbClr val="009900"/>
                </a:solidFill>
                <a:latin typeface="楷体" panose="02010609060101010101" charset="-122"/>
                <a:ea typeface="楷体" panose="02010609060101010101" charset="-122"/>
              </a:rPr>
              <a:t>。</a:t>
            </a:r>
          </a:p>
        </p:txBody>
      </p:sp>
      <p:sp>
        <p:nvSpPr>
          <p:cNvPr id="1050600" name="矩形 1050599"/>
          <p:cNvSpPr/>
          <p:nvPr>
            <p:custDataLst>
              <p:tags r:id="rId10"/>
            </p:custDataLst>
          </p:nvPr>
        </p:nvSpPr>
        <p:spPr>
          <a:xfrm>
            <a:off x="570865" y="5170805"/>
            <a:ext cx="10160635" cy="645160"/>
          </a:xfrm>
          <a:prstGeom prst="rect">
            <a:avLst/>
          </a:prstGeom>
          <a:noFill/>
          <a:ln w="9525">
            <a:noFill/>
          </a:ln>
        </p:spPr>
        <p:txBody>
          <a:bodyPr wrap="square" lIns="91440" tIns="45720" rIns="91440" bIns="45720" anchor="t">
            <a:spAutoFit/>
          </a:bodyPr>
          <a:lstStyle/>
          <a:p>
            <a:r>
              <a:rPr lang="en-US" altLang="zh-CN" sz="3600" b="1">
                <a:solidFill>
                  <a:srgbClr val="009900"/>
                </a:solidFill>
                <a:latin typeface="楷体" panose="02010609060101010101" charset="-122"/>
                <a:ea typeface="楷体" panose="02010609060101010101" charset="-122"/>
              </a:rPr>
              <a:t>“</a:t>
            </a:r>
            <a:r>
              <a:rPr lang="zh-CN" altLang="zh-CN" sz="3600" b="1">
                <a:solidFill>
                  <a:srgbClr val="009900"/>
                </a:solidFill>
                <a:latin typeface="楷体" panose="02010609060101010101" charset="-122"/>
                <a:ea typeface="楷体" panose="02010609060101010101" charset="-122"/>
              </a:rPr>
              <a:t>龙</a:t>
            </a:r>
            <a:r>
              <a:rPr lang="en-US" altLang="zh-CN" sz="3600" b="1">
                <a:solidFill>
                  <a:srgbClr val="009900"/>
                </a:solidFill>
                <a:latin typeface="楷体" panose="02010609060101010101" charset="-122"/>
                <a:ea typeface="楷体" panose="02010609060101010101" charset="-122"/>
              </a:rPr>
              <a:t>”“</a:t>
            </a:r>
            <a:r>
              <a:rPr lang="zh-CN" altLang="en-US" sz="3600" b="1">
                <a:solidFill>
                  <a:srgbClr val="009900"/>
                </a:solidFill>
                <a:latin typeface="楷体" panose="02010609060101010101" charset="-122"/>
                <a:ea typeface="楷体" panose="02010609060101010101" charset="-122"/>
              </a:rPr>
              <a:t>虹</a:t>
            </a:r>
            <a:r>
              <a:rPr lang="en-US" altLang="zh-CN" sz="3600" b="1">
                <a:solidFill>
                  <a:srgbClr val="009900"/>
                </a:solidFill>
                <a:latin typeface="楷体" panose="02010609060101010101" charset="-122"/>
                <a:ea typeface="楷体" panose="02010609060101010101" charset="-122"/>
              </a:rPr>
              <a:t>”</a:t>
            </a:r>
            <a:r>
              <a:rPr lang="zh-CN" altLang="zh-CN" sz="3600" b="1">
                <a:solidFill>
                  <a:srgbClr val="009900"/>
                </a:solidFill>
                <a:latin typeface="楷体" panose="02010609060101010101" charset="-122"/>
                <a:ea typeface="楷体" panose="02010609060101010101" charset="-122"/>
              </a:rPr>
              <a:t>，名词作动词</a:t>
            </a:r>
            <a:r>
              <a:rPr lang="zh-CN" altLang="en-US" sz="3600" b="1">
                <a:solidFill>
                  <a:srgbClr val="009900"/>
                </a:solidFill>
                <a:latin typeface="楷体" panose="02010609060101010101" charset="-122"/>
                <a:ea typeface="楷体" panose="02010609060101010101" charset="-122"/>
              </a:rPr>
              <a:t>，</a:t>
            </a:r>
            <a:r>
              <a:rPr lang="en-US" altLang="zh-CN" sz="3600" b="1">
                <a:solidFill>
                  <a:srgbClr val="009900"/>
                </a:solidFill>
                <a:latin typeface="楷体" panose="02010609060101010101" charset="-122"/>
                <a:ea typeface="楷体" panose="02010609060101010101" charset="-122"/>
              </a:rPr>
              <a:t>“</a:t>
            </a:r>
            <a:r>
              <a:rPr lang="zh-CN" altLang="en-US" sz="3600" b="1">
                <a:solidFill>
                  <a:srgbClr val="009900"/>
                </a:solidFill>
                <a:latin typeface="楷体" panose="02010609060101010101" charset="-122"/>
                <a:ea typeface="楷体" panose="02010609060101010101" charset="-122"/>
              </a:rPr>
              <a:t>出现蛟龙</a:t>
            </a:r>
            <a:r>
              <a:rPr lang="en-US" altLang="zh-CN" sz="3600" b="1">
                <a:solidFill>
                  <a:srgbClr val="009900"/>
                </a:solidFill>
                <a:latin typeface="楷体" panose="02010609060101010101" charset="-122"/>
                <a:ea typeface="楷体" panose="02010609060101010101" charset="-122"/>
              </a:rPr>
              <a:t>/</a:t>
            </a:r>
            <a:r>
              <a:rPr lang="zh-CN" altLang="en-US" sz="3600" b="1">
                <a:solidFill>
                  <a:srgbClr val="009900"/>
                </a:solidFill>
                <a:latin typeface="楷体" panose="02010609060101010101" charset="-122"/>
                <a:ea typeface="楷体" panose="02010609060101010101" charset="-122"/>
              </a:rPr>
              <a:t>彩虹</a:t>
            </a:r>
            <a:r>
              <a:rPr lang="en-US" altLang="zh-CN" sz="3600" b="1">
                <a:solidFill>
                  <a:srgbClr val="009900"/>
                </a:solidFill>
                <a:latin typeface="楷体" panose="02010609060101010101" charset="-122"/>
                <a:ea typeface="楷体" panose="02010609060101010101" charset="-122"/>
              </a:rPr>
              <a:t>”</a:t>
            </a:r>
          </a:p>
        </p:txBody>
      </p:sp>
      <p:sp>
        <p:nvSpPr>
          <p:cNvPr id="1050602" name="矩形 1050601"/>
          <p:cNvSpPr/>
          <p:nvPr>
            <p:custDataLst>
              <p:tags r:id="rId11"/>
            </p:custDataLst>
          </p:nvPr>
        </p:nvSpPr>
        <p:spPr>
          <a:xfrm>
            <a:off x="428625" y="5628005"/>
            <a:ext cx="4987290" cy="645160"/>
          </a:xfrm>
          <a:prstGeom prst="rect">
            <a:avLst/>
          </a:prstGeom>
          <a:noFill/>
          <a:ln w="9525">
            <a:noFill/>
          </a:ln>
        </p:spPr>
        <p:txBody>
          <a:bodyPr wrap="square" lIns="91440" tIns="45720" rIns="91440" bIns="45720" anchor="t">
            <a:spAutoFit/>
          </a:bodyPr>
          <a:lstStyle/>
          <a:p>
            <a:r>
              <a:rPr lang="zh-CN" altLang="en-US" sz="3600" b="1">
                <a:solidFill>
                  <a:srgbClr val="5762B7"/>
                </a:solidFill>
                <a:latin typeface="楷体_GB2312" pitchFamily="49" charset="-122"/>
                <a:ea typeface="楷体_GB2312" pitchFamily="49" charset="-122"/>
              </a:rPr>
              <a:t>⑫戍卒叫，</a:t>
            </a:r>
            <a:r>
              <a:rPr lang="zh-CN" altLang="zh-CN" sz="3600" b="1">
                <a:solidFill>
                  <a:srgbClr val="5762B7"/>
                </a:solidFill>
                <a:latin typeface="楷体_GB2312" pitchFamily="49" charset="-122"/>
                <a:ea typeface="楷体_GB2312" pitchFamily="49" charset="-122"/>
              </a:rPr>
              <a:t>函谷</a:t>
            </a:r>
            <a:r>
              <a:rPr lang="zh-CN" altLang="zh-CN" sz="3600" b="1">
                <a:solidFill>
                  <a:srgbClr val="FF0000"/>
                </a:solidFill>
                <a:latin typeface="楷体_GB2312" pitchFamily="49" charset="-122"/>
                <a:ea typeface="楷体_GB2312" pitchFamily="49" charset="-122"/>
              </a:rPr>
              <a:t>举</a:t>
            </a:r>
            <a:endParaRPr lang="en-US" altLang="en-US" sz="3600">
              <a:latin typeface="Calibri"/>
              <a:ea typeface="幼圆" panose="02010509060101010101" pitchFamily="49" charset="-122"/>
            </a:endParaRPr>
          </a:p>
        </p:txBody>
      </p:sp>
      <p:sp>
        <p:nvSpPr>
          <p:cNvPr id="1050604" name="矩形 1050603"/>
          <p:cNvSpPr/>
          <p:nvPr>
            <p:custDataLst>
              <p:tags r:id="rId12"/>
            </p:custDataLst>
          </p:nvPr>
        </p:nvSpPr>
        <p:spPr>
          <a:xfrm>
            <a:off x="428625" y="6214110"/>
            <a:ext cx="6962140" cy="645160"/>
          </a:xfrm>
          <a:prstGeom prst="rect">
            <a:avLst/>
          </a:prstGeom>
          <a:noFill/>
          <a:ln w="9525">
            <a:noFill/>
          </a:ln>
        </p:spPr>
        <p:txBody>
          <a:bodyPr wrap="square" lIns="91440" tIns="45720" rIns="91440" bIns="45720" anchor="t">
            <a:spAutoFit/>
          </a:bodyPr>
          <a:lstStyle/>
          <a:p>
            <a:r>
              <a:rPr lang="en-US" altLang="zh-CN" sz="3600" b="1">
                <a:solidFill>
                  <a:srgbClr val="009900"/>
                </a:solidFill>
                <a:latin typeface="楷体" panose="02010609060101010101" charset="-122"/>
                <a:ea typeface="楷体" panose="02010609060101010101" charset="-122"/>
              </a:rPr>
              <a:t>“</a:t>
            </a:r>
            <a:r>
              <a:rPr lang="zh-CN" altLang="zh-CN" sz="3600" b="1">
                <a:solidFill>
                  <a:srgbClr val="009900"/>
                </a:solidFill>
                <a:latin typeface="楷体" panose="02010609060101010101" charset="-122"/>
                <a:ea typeface="楷体" panose="02010609060101010101" charset="-122"/>
              </a:rPr>
              <a:t>举</a:t>
            </a:r>
            <a:r>
              <a:rPr lang="en-US" altLang="zh-CN" sz="3600" b="1">
                <a:solidFill>
                  <a:srgbClr val="009900"/>
                </a:solidFill>
                <a:latin typeface="楷体" panose="02010609060101010101" charset="-122"/>
                <a:ea typeface="楷体" panose="02010609060101010101" charset="-122"/>
              </a:rPr>
              <a:t>”</a:t>
            </a:r>
            <a:r>
              <a:rPr lang="zh-CN" altLang="zh-CN" sz="3600" b="1">
                <a:solidFill>
                  <a:srgbClr val="009900"/>
                </a:solidFill>
                <a:latin typeface="楷体" panose="02010609060101010101" charset="-122"/>
                <a:ea typeface="楷体" panose="02010609060101010101" charset="-122"/>
              </a:rPr>
              <a:t>，被动用法，被攻</a:t>
            </a:r>
            <a:r>
              <a:rPr lang="zh-CN" altLang="en-US" sz="3600" b="1">
                <a:solidFill>
                  <a:srgbClr val="009900"/>
                </a:solidFill>
                <a:latin typeface="楷体" panose="02010609060101010101" charset="-122"/>
                <a:ea typeface="楷体" panose="02010609060101010101" charset="-122"/>
              </a:rPr>
              <a:t>占。</a:t>
            </a:r>
            <a:endParaRPr lang="en-US" altLang="en-US" sz="3600">
              <a:latin typeface="Calibri"/>
              <a:ea typeface="幼圆" panose="02010509060101010101" pitchFamily="49" charset="-122"/>
            </a:endParaRPr>
          </a:p>
        </p:txBody>
      </p:sp>
      <p:sp>
        <p:nvSpPr>
          <p:cNvPr id="1050588" name="矩形 1050587"/>
          <p:cNvSpPr/>
          <p:nvPr>
            <p:custDataLst>
              <p:tags r:id="rId13"/>
            </p:custDataLst>
          </p:nvPr>
        </p:nvSpPr>
        <p:spPr>
          <a:xfrm>
            <a:off x="6046788" y="197485"/>
            <a:ext cx="5692140" cy="645160"/>
          </a:xfrm>
          <a:prstGeom prst="rect">
            <a:avLst/>
          </a:prstGeom>
          <a:noFill/>
          <a:ln w="9525">
            <a:noFill/>
          </a:ln>
        </p:spPr>
        <p:txBody>
          <a:bodyPr wrap="none" lIns="91440" tIns="45720" rIns="91440" bIns="45720" anchor="t">
            <a:spAutoFit/>
          </a:bodyPr>
          <a:lstStyle/>
          <a:p>
            <a:r>
              <a:rPr lang="zh-CN" altLang="en-US" sz="3600" b="1">
                <a:solidFill>
                  <a:srgbClr val="009900"/>
                </a:solidFill>
                <a:latin typeface="楷体" panose="02010609060101010101" charset="-122"/>
                <a:ea typeface="楷体" panose="02010609060101010101" charset="-122"/>
              </a:rPr>
              <a:t>“炬”名词作动词，放火。</a:t>
            </a: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1050582"/>
                                        </p:tgtEl>
                                        <p:attrNameLst>
                                          <p:attrName>style.visibility</p:attrName>
                                        </p:attrNameLst>
                                      </p:cBhvr>
                                      <p:to>
                                        <p:strVal val="visible"/>
                                      </p:to>
                                    </p:set>
                                    <p:anim by="(-#ppt_w*2)" calcmode="lin" valueType="num">
                                      <p:cBhvr rctx="PPT">
                                        <p:cTn id="7" dur="250" autoRev="1" fill="hold">
                                          <p:stCondLst>
                                            <p:cond delay="0"/>
                                          </p:stCondLst>
                                        </p:cTn>
                                        <p:tgtEl>
                                          <p:spTgt spid="1050582"/>
                                        </p:tgtEl>
                                        <p:attrNameLst>
                                          <p:attrName>ppt_w</p:attrName>
                                        </p:attrNameLst>
                                      </p:cBhvr>
                                    </p:anim>
                                    <p:anim by="(#ppt_w*0.50)" calcmode="lin" valueType="num">
                                      <p:cBhvr>
                                        <p:cTn id="8" dur="250" decel="50000" autoRev="1" fill="hold">
                                          <p:stCondLst>
                                            <p:cond delay="0"/>
                                          </p:stCondLst>
                                        </p:cTn>
                                        <p:tgtEl>
                                          <p:spTgt spid="1050582"/>
                                        </p:tgtEl>
                                        <p:attrNameLst>
                                          <p:attrName>ppt_x</p:attrName>
                                        </p:attrNameLst>
                                      </p:cBhvr>
                                    </p:anim>
                                    <p:anim from="(-#ppt_h/2)" to="(#ppt_y)" calcmode="lin" valueType="num">
                                      <p:cBhvr>
                                        <p:cTn id="9" dur="500" fill="hold">
                                          <p:stCondLst>
                                            <p:cond delay="0"/>
                                          </p:stCondLst>
                                        </p:cTn>
                                        <p:tgtEl>
                                          <p:spTgt spid="1050582"/>
                                        </p:tgtEl>
                                        <p:attrNameLst>
                                          <p:attrName>ppt_y</p:attrName>
                                        </p:attrNameLst>
                                      </p:cBhvr>
                                    </p:anim>
                                    <p:animRot by="21600000">
                                      <p:cBhvr>
                                        <p:cTn id="10" dur="500" fill="hold">
                                          <p:stCondLst>
                                            <p:cond delay="0"/>
                                          </p:stCondLst>
                                        </p:cTn>
                                        <p:tgtEl>
                                          <p:spTgt spid="1050582"/>
                                        </p:tgtEl>
                                        <p:attrNameLst>
                                          <p:attrName>r</p:attrName>
                                        </p:attrNameLst>
                                      </p:cBhvr>
                                    </p:animRot>
                                  </p:childTnLst>
                                </p:cTn>
                              </p:par>
                            </p:childTnLst>
                          </p:cTn>
                        </p:par>
                        <p:par>
                          <p:cTn id="11" fill="hold" nodeType="afterGroup">
                            <p:stCondLst>
                              <p:cond delay="500"/>
                            </p:stCondLst>
                            <p:childTnLst>
                              <p:par>
                                <p:cTn id="12" presetID="56" presetClass="entr" presetSubtype="0" fill="hold" nodeType="afterEffect">
                                  <p:stCondLst>
                                    <p:cond delay="0"/>
                                  </p:stCondLst>
                                  <p:iterate type="lt">
                                    <p:tmPct val="10000"/>
                                  </p:iterate>
                                  <p:childTnLst>
                                    <p:set>
                                      <p:cBhvr>
                                        <p:cTn id="13" dur="1" fill="hold">
                                          <p:stCondLst>
                                            <p:cond delay="0"/>
                                          </p:stCondLst>
                                        </p:cTn>
                                        <p:tgtEl>
                                          <p:spTgt spid="1050584"/>
                                        </p:tgtEl>
                                        <p:attrNameLst>
                                          <p:attrName>style.visibility</p:attrName>
                                        </p:attrNameLst>
                                      </p:cBhvr>
                                      <p:to>
                                        <p:strVal val="visible"/>
                                      </p:to>
                                    </p:set>
                                    <p:anim by="(-#ppt_w*2)" calcmode="lin" valueType="num">
                                      <p:cBhvr rctx="PPT">
                                        <p:cTn id="14" dur="250" autoRev="1" fill="hold">
                                          <p:stCondLst>
                                            <p:cond delay="0"/>
                                          </p:stCondLst>
                                        </p:cTn>
                                        <p:tgtEl>
                                          <p:spTgt spid="1050584"/>
                                        </p:tgtEl>
                                        <p:attrNameLst>
                                          <p:attrName>ppt_w</p:attrName>
                                        </p:attrNameLst>
                                      </p:cBhvr>
                                    </p:anim>
                                    <p:anim by="(#ppt_w*0.50)" calcmode="lin" valueType="num">
                                      <p:cBhvr>
                                        <p:cTn id="15" dur="250" decel="50000" autoRev="1" fill="hold">
                                          <p:stCondLst>
                                            <p:cond delay="0"/>
                                          </p:stCondLst>
                                        </p:cTn>
                                        <p:tgtEl>
                                          <p:spTgt spid="1050584"/>
                                        </p:tgtEl>
                                        <p:attrNameLst>
                                          <p:attrName>ppt_x</p:attrName>
                                        </p:attrNameLst>
                                      </p:cBhvr>
                                    </p:anim>
                                    <p:anim from="(-#ppt_h/2)" to="(#ppt_y)" calcmode="lin" valueType="num">
                                      <p:cBhvr>
                                        <p:cTn id="16" dur="500" fill="hold">
                                          <p:stCondLst>
                                            <p:cond delay="0"/>
                                          </p:stCondLst>
                                        </p:cTn>
                                        <p:tgtEl>
                                          <p:spTgt spid="1050584"/>
                                        </p:tgtEl>
                                        <p:attrNameLst>
                                          <p:attrName>ppt_y</p:attrName>
                                        </p:attrNameLst>
                                      </p:cBhvr>
                                    </p:anim>
                                    <p:animRot by="21600000">
                                      <p:cBhvr>
                                        <p:cTn id="17" dur="500" fill="hold">
                                          <p:stCondLst>
                                            <p:cond delay="0"/>
                                          </p:stCondLst>
                                        </p:cTn>
                                        <p:tgtEl>
                                          <p:spTgt spid="1050584"/>
                                        </p:tgtEl>
                                        <p:attrNameLst>
                                          <p:attrName>r</p:attrName>
                                        </p:attrNameLst>
                                      </p:cBhvr>
                                    </p:animRot>
                                  </p:childTnLst>
                                </p:cTn>
                              </p:par>
                            </p:childTnLst>
                          </p:cTn>
                        </p:par>
                        <p:par>
                          <p:cTn id="18" fill="hold" nodeType="afterGroup">
                            <p:stCondLst>
                              <p:cond delay="1000"/>
                            </p:stCondLst>
                            <p:childTnLst>
                              <p:par>
                                <p:cTn id="19" presetID="56" presetClass="entr" presetSubtype="0" fill="hold" nodeType="afterEffect">
                                  <p:stCondLst>
                                    <p:cond delay="0"/>
                                  </p:stCondLst>
                                  <p:iterate type="lt">
                                    <p:tmPct val="10000"/>
                                  </p:iterate>
                                  <p:childTnLst>
                                    <p:set>
                                      <p:cBhvr>
                                        <p:cTn id="20" dur="1" fill="hold">
                                          <p:stCondLst>
                                            <p:cond delay="0"/>
                                          </p:stCondLst>
                                        </p:cTn>
                                        <p:tgtEl>
                                          <p:spTgt spid="1050586"/>
                                        </p:tgtEl>
                                        <p:attrNameLst>
                                          <p:attrName>style.visibility</p:attrName>
                                        </p:attrNameLst>
                                      </p:cBhvr>
                                      <p:to>
                                        <p:strVal val="visible"/>
                                      </p:to>
                                    </p:set>
                                    <p:anim by="(-#ppt_w*2)" calcmode="lin" valueType="num">
                                      <p:cBhvr rctx="PPT">
                                        <p:cTn id="21" dur="250" autoRev="1" fill="hold">
                                          <p:stCondLst>
                                            <p:cond delay="0"/>
                                          </p:stCondLst>
                                        </p:cTn>
                                        <p:tgtEl>
                                          <p:spTgt spid="1050586"/>
                                        </p:tgtEl>
                                        <p:attrNameLst>
                                          <p:attrName>ppt_w</p:attrName>
                                        </p:attrNameLst>
                                      </p:cBhvr>
                                    </p:anim>
                                    <p:anim by="(#ppt_w*0.50)" calcmode="lin" valueType="num">
                                      <p:cBhvr>
                                        <p:cTn id="22" dur="250" decel="50000" autoRev="1" fill="hold">
                                          <p:stCondLst>
                                            <p:cond delay="0"/>
                                          </p:stCondLst>
                                        </p:cTn>
                                        <p:tgtEl>
                                          <p:spTgt spid="1050586"/>
                                        </p:tgtEl>
                                        <p:attrNameLst>
                                          <p:attrName>ppt_x</p:attrName>
                                        </p:attrNameLst>
                                      </p:cBhvr>
                                    </p:anim>
                                    <p:anim from="(-#ppt_h/2)" to="(#ppt_y)" calcmode="lin" valueType="num">
                                      <p:cBhvr>
                                        <p:cTn id="23" dur="500" fill="hold">
                                          <p:stCondLst>
                                            <p:cond delay="0"/>
                                          </p:stCondLst>
                                        </p:cTn>
                                        <p:tgtEl>
                                          <p:spTgt spid="1050586"/>
                                        </p:tgtEl>
                                        <p:attrNameLst>
                                          <p:attrName>ppt_y</p:attrName>
                                        </p:attrNameLst>
                                      </p:cBhvr>
                                    </p:anim>
                                    <p:animRot by="21600000">
                                      <p:cBhvr>
                                        <p:cTn id="24" dur="500" fill="hold">
                                          <p:stCondLst>
                                            <p:cond delay="0"/>
                                          </p:stCondLst>
                                        </p:cTn>
                                        <p:tgtEl>
                                          <p:spTgt spid="1050586"/>
                                        </p:tgtEl>
                                        <p:attrNameLst>
                                          <p:attrName>r</p:attrName>
                                        </p:attrNameLst>
                                      </p:cBhvr>
                                    </p:animRot>
                                  </p:childTnLst>
                                </p:cTn>
                              </p:par>
                            </p:childTnLst>
                          </p:cTn>
                        </p:par>
                        <p:par>
                          <p:cTn id="25" fill="hold" nodeType="afterGroup">
                            <p:stCondLst>
                              <p:cond delay="1500"/>
                            </p:stCondLst>
                            <p:childTnLst>
                              <p:par>
                                <p:cTn id="26" presetID="56" presetClass="entr" presetSubtype="0" fill="hold" nodeType="afterEffect">
                                  <p:stCondLst>
                                    <p:cond delay="0"/>
                                  </p:stCondLst>
                                  <p:iterate type="lt">
                                    <p:tmPct val="10000"/>
                                  </p:iterate>
                                  <p:childTnLst>
                                    <p:set>
                                      <p:cBhvr>
                                        <p:cTn id="27" dur="1" fill="hold">
                                          <p:stCondLst>
                                            <p:cond delay="0"/>
                                          </p:stCondLst>
                                        </p:cTn>
                                        <p:tgtEl>
                                          <p:spTgt spid="1050596"/>
                                        </p:tgtEl>
                                        <p:attrNameLst>
                                          <p:attrName>style.visibility</p:attrName>
                                        </p:attrNameLst>
                                      </p:cBhvr>
                                      <p:to>
                                        <p:strVal val="visible"/>
                                      </p:to>
                                    </p:set>
                                    <p:anim by="(-#ppt_w*2)" calcmode="lin" valueType="num">
                                      <p:cBhvr rctx="PPT">
                                        <p:cTn id="28" dur="250" autoRev="1" fill="hold">
                                          <p:stCondLst>
                                            <p:cond delay="0"/>
                                          </p:stCondLst>
                                        </p:cTn>
                                        <p:tgtEl>
                                          <p:spTgt spid="1050596"/>
                                        </p:tgtEl>
                                        <p:attrNameLst>
                                          <p:attrName>ppt_w</p:attrName>
                                        </p:attrNameLst>
                                      </p:cBhvr>
                                    </p:anim>
                                    <p:anim by="(#ppt_w*0.50)" calcmode="lin" valueType="num">
                                      <p:cBhvr>
                                        <p:cTn id="29" dur="250" decel="50000" autoRev="1" fill="hold">
                                          <p:stCondLst>
                                            <p:cond delay="0"/>
                                          </p:stCondLst>
                                        </p:cTn>
                                        <p:tgtEl>
                                          <p:spTgt spid="1050596"/>
                                        </p:tgtEl>
                                        <p:attrNameLst>
                                          <p:attrName>ppt_x</p:attrName>
                                        </p:attrNameLst>
                                      </p:cBhvr>
                                    </p:anim>
                                    <p:anim from="(-#ppt_h/2)" to="(#ppt_y)" calcmode="lin" valueType="num">
                                      <p:cBhvr>
                                        <p:cTn id="30" dur="500" fill="hold">
                                          <p:stCondLst>
                                            <p:cond delay="0"/>
                                          </p:stCondLst>
                                        </p:cTn>
                                        <p:tgtEl>
                                          <p:spTgt spid="1050596"/>
                                        </p:tgtEl>
                                        <p:attrNameLst>
                                          <p:attrName>ppt_y</p:attrName>
                                        </p:attrNameLst>
                                      </p:cBhvr>
                                    </p:anim>
                                    <p:animRot by="21600000">
                                      <p:cBhvr>
                                        <p:cTn id="31" dur="500" fill="hold">
                                          <p:stCondLst>
                                            <p:cond delay="0"/>
                                          </p:stCondLst>
                                        </p:cTn>
                                        <p:tgtEl>
                                          <p:spTgt spid="1050596"/>
                                        </p:tgtEl>
                                        <p:attrNameLst>
                                          <p:attrName>r</p:attrName>
                                        </p:attrNameLst>
                                      </p:cBhvr>
                                    </p:animRot>
                                  </p:childTnLst>
                                </p:cTn>
                              </p:par>
                            </p:childTnLst>
                          </p:cTn>
                        </p:par>
                        <p:par>
                          <p:cTn id="32" fill="hold" nodeType="afterGroup">
                            <p:stCondLst>
                              <p:cond delay="2000"/>
                            </p:stCondLst>
                            <p:childTnLst>
                              <p:par>
                                <p:cTn id="33" presetID="56" presetClass="entr" presetSubtype="0" fill="hold" nodeType="afterEffect">
                                  <p:stCondLst>
                                    <p:cond delay="0"/>
                                  </p:stCondLst>
                                  <p:iterate type="lt">
                                    <p:tmPct val="10000"/>
                                  </p:iterate>
                                  <p:childTnLst>
                                    <p:set>
                                      <p:cBhvr>
                                        <p:cTn id="34" dur="1" fill="hold">
                                          <p:stCondLst>
                                            <p:cond delay="0"/>
                                          </p:stCondLst>
                                        </p:cTn>
                                        <p:tgtEl>
                                          <p:spTgt spid="1050594"/>
                                        </p:tgtEl>
                                        <p:attrNameLst>
                                          <p:attrName>style.visibility</p:attrName>
                                        </p:attrNameLst>
                                      </p:cBhvr>
                                      <p:to>
                                        <p:strVal val="visible"/>
                                      </p:to>
                                    </p:set>
                                    <p:anim by="(-#ppt_w*2)" calcmode="lin" valueType="num">
                                      <p:cBhvr rctx="PPT">
                                        <p:cTn id="35" dur="250" autoRev="1" fill="hold">
                                          <p:stCondLst>
                                            <p:cond delay="0"/>
                                          </p:stCondLst>
                                        </p:cTn>
                                        <p:tgtEl>
                                          <p:spTgt spid="1050594"/>
                                        </p:tgtEl>
                                        <p:attrNameLst>
                                          <p:attrName>ppt_w</p:attrName>
                                        </p:attrNameLst>
                                      </p:cBhvr>
                                    </p:anim>
                                    <p:anim by="(#ppt_w*0.50)" calcmode="lin" valueType="num">
                                      <p:cBhvr>
                                        <p:cTn id="36" dur="250" decel="50000" autoRev="1" fill="hold">
                                          <p:stCondLst>
                                            <p:cond delay="0"/>
                                          </p:stCondLst>
                                        </p:cTn>
                                        <p:tgtEl>
                                          <p:spTgt spid="1050594"/>
                                        </p:tgtEl>
                                        <p:attrNameLst>
                                          <p:attrName>ppt_x</p:attrName>
                                        </p:attrNameLst>
                                      </p:cBhvr>
                                    </p:anim>
                                    <p:anim from="(-#ppt_h/2)" to="(#ppt_y)" calcmode="lin" valueType="num">
                                      <p:cBhvr>
                                        <p:cTn id="37" dur="500" fill="hold">
                                          <p:stCondLst>
                                            <p:cond delay="0"/>
                                          </p:stCondLst>
                                        </p:cTn>
                                        <p:tgtEl>
                                          <p:spTgt spid="1050594"/>
                                        </p:tgtEl>
                                        <p:attrNameLst>
                                          <p:attrName>ppt_y</p:attrName>
                                        </p:attrNameLst>
                                      </p:cBhvr>
                                    </p:anim>
                                    <p:animRot by="21600000">
                                      <p:cBhvr>
                                        <p:cTn id="38" dur="500" fill="hold">
                                          <p:stCondLst>
                                            <p:cond delay="0"/>
                                          </p:stCondLst>
                                        </p:cTn>
                                        <p:tgtEl>
                                          <p:spTgt spid="1050594"/>
                                        </p:tgtEl>
                                        <p:attrNameLst>
                                          <p:attrName>r</p:attrName>
                                        </p:attrNameLst>
                                      </p:cBhvr>
                                    </p:animRot>
                                  </p:childTnLst>
                                </p:cTn>
                              </p:par>
                            </p:childTnLst>
                          </p:cTn>
                        </p:par>
                        <p:par>
                          <p:cTn id="39" fill="hold" nodeType="afterGroup">
                            <p:stCondLst>
                              <p:cond delay="2500"/>
                            </p:stCondLst>
                            <p:childTnLst>
                              <p:par>
                                <p:cTn id="40" presetID="56" presetClass="entr" presetSubtype="0" fill="hold" nodeType="afterEffect">
                                  <p:stCondLst>
                                    <p:cond delay="0"/>
                                  </p:stCondLst>
                                  <p:iterate type="lt">
                                    <p:tmPct val="10000"/>
                                  </p:iterate>
                                  <p:childTnLst>
                                    <p:set>
                                      <p:cBhvr>
                                        <p:cTn id="41" dur="1" fill="hold">
                                          <p:stCondLst>
                                            <p:cond delay="0"/>
                                          </p:stCondLst>
                                        </p:cTn>
                                        <p:tgtEl>
                                          <p:spTgt spid="1050602"/>
                                        </p:tgtEl>
                                        <p:attrNameLst>
                                          <p:attrName>style.visibility</p:attrName>
                                        </p:attrNameLst>
                                      </p:cBhvr>
                                      <p:to>
                                        <p:strVal val="visible"/>
                                      </p:to>
                                    </p:set>
                                    <p:anim by="(-#ppt_w*2)" calcmode="lin" valueType="num">
                                      <p:cBhvr rctx="PPT">
                                        <p:cTn id="42" dur="500" autoRev="1" fill="hold">
                                          <p:stCondLst>
                                            <p:cond delay="0"/>
                                          </p:stCondLst>
                                        </p:cTn>
                                        <p:tgtEl>
                                          <p:spTgt spid="1050602"/>
                                        </p:tgtEl>
                                        <p:attrNameLst>
                                          <p:attrName>ppt_w</p:attrName>
                                        </p:attrNameLst>
                                      </p:cBhvr>
                                    </p:anim>
                                    <p:anim by="(#ppt_w*0.50)" calcmode="lin" valueType="num">
                                      <p:cBhvr>
                                        <p:cTn id="43" dur="500" decel="50000" autoRev="1" fill="hold">
                                          <p:stCondLst>
                                            <p:cond delay="0"/>
                                          </p:stCondLst>
                                        </p:cTn>
                                        <p:tgtEl>
                                          <p:spTgt spid="1050602"/>
                                        </p:tgtEl>
                                        <p:attrNameLst>
                                          <p:attrName>ppt_x</p:attrName>
                                        </p:attrNameLst>
                                      </p:cBhvr>
                                    </p:anim>
                                    <p:anim from="(-#ppt_h/2)" to="(#ppt_y)" calcmode="lin" valueType="num">
                                      <p:cBhvr>
                                        <p:cTn id="44" dur="1000" fill="hold">
                                          <p:stCondLst>
                                            <p:cond delay="0"/>
                                          </p:stCondLst>
                                        </p:cTn>
                                        <p:tgtEl>
                                          <p:spTgt spid="1050602"/>
                                        </p:tgtEl>
                                        <p:attrNameLst>
                                          <p:attrName>ppt_y</p:attrName>
                                        </p:attrNameLst>
                                      </p:cBhvr>
                                    </p:anim>
                                    <p:animRot by="21600000">
                                      <p:cBhvr>
                                        <p:cTn id="45" dur="1000" fill="hold">
                                          <p:stCondLst>
                                            <p:cond delay="0"/>
                                          </p:stCondLst>
                                        </p:cTn>
                                        <p:tgtEl>
                                          <p:spTgt spid="1050602"/>
                                        </p:tgtEl>
                                        <p:attrNameLst>
                                          <p:attrName>r</p:attrName>
                                        </p:attrNameLst>
                                      </p:cBhvr>
                                    </p:animRot>
                                  </p:childTnLst>
                                </p:cTn>
                              </p:par>
                            </p:childTnLst>
                          </p:cTn>
                        </p:par>
                      </p:childTnLst>
                    </p:cTn>
                  </p:par>
                  <p:par>
                    <p:cTn id="46" fill="hold" nodeType="clickPar">
                      <p:stCondLst>
                        <p:cond delay="indefinite"/>
                      </p:stCondLst>
                      <p:childTnLst>
                        <p:par>
                          <p:cTn id="47" fill="hold" nodeType="afterGroup">
                            <p:stCondLst>
                              <p:cond delay="0"/>
                            </p:stCondLst>
                            <p:childTnLst>
                              <p:par>
                                <p:cTn id="48" presetID="22" presetClass="entr" presetSubtype="4" fill="hold" nodeType="clickEffect">
                                  <p:stCondLst>
                                    <p:cond delay="0"/>
                                  </p:stCondLst>
                                  <p:childTnLst>
                                    <p:set>
                                      <p:cBhvr>
                                        <p:cTn id="49" dur="1" fill="hold">
                                          <p:stCondLst>
                                            <p:cond delay="0"/>
                                          </p:stCondLst>
                                        </p:cTn>
                                        <p:tgtEl>
                                          <p:spTgt spid="1050588"/>
                                        </p:tgtEl>
                                        <p:attrNameLst>
                                          <p:attrName>style.visibility</p:attrName>
                                        </p:attrNameLst>
                                      </p:cBhvr>
                                      <p:to>
                                        <p:strVal val="visible"/>
                                      </p:to>
                                    </p:set>
                                    <p:animEffect transition="in" filter="wipe(down)">
                                      <p:cBhvr>
                                        <p:cTn id="50" dur="500"/>
                                        <p:tgtEl>
                                          <p:spTgt spid="1050588"/>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22" presetClass="entr" presetSubtype="4" fill="hold" nodeType="clickEffect">
                                  <p:stCondLst>
                                    <p:cond delay="0"/>
                                  </p:stCondLst>
                                  <p:childTnLst>
                                    <p:set>
                                      <p:cBhvr>
                                        <p:cTn id="54" dur="1" fill="hold">
                                          <p:stCondLst>
                                            <p:cond delay="0"/>
                                          </p:stCondLst>
                                        </p:cTn>
                                        <p:tgtEl>
                                          <p:spTgt spid="1050590"/>
                                        </p:tgtEl>
                                        <p:attrNameLst>
                                          <p:attrName>style.visibility</p:attrName>
                                        </p:attrNameLst>
                                      </p:cBhvr>
                                      <p:to>
                                        <p:strVal val="visible"/>
                                      </p:to>
                                    </p:set>
                                    <p:animEffect transition="in" filter="wipe(down)">
                                      <p:cBhvr>
                                        <p:cTn id="55" dur="500"/>
                                        <p:tgtEl>
                                          <p:spTgt spid="1050590"/>
                                        </p:tgtEl>
                                      </p:cBhvr>
                                    </p:animEffect>
                                  </p:childTnLst>
                                </p:cTn>
                              </p:par>
                            </p:childTnLst>
                          </p:cTn>
                        </p:par>
                      </p:childTnLst>
                    </p:cTn>
                  </p:par>
                  <p:par>
                    <p:cTn id="56" fill="hold" nodeType="clickPar">
                      <p:stCondLst>
                        <p:cond delay="indefinite"/>
                      </p:stCondLst>
                      <p:childTnLst>
                        <p:par>
                          <p:cTn id="57" fill="hold" nodeType="afterGroup">
                            <p:stCondLst>
                              <p:cond delay="0"/>
                            </p:stCondLst>
                            <p:childTnLst>
                              <p:par>
                                <p:cTn id="58" presetID="22" presetClass="entr" presetSubtype="4" fill="hold" nodeType="clickEffect">
                                  <p:stCondLst>
                                    <p:cond delay="0"/>
                                  </p:stCondLst>
                                  <p:childTnLst>
                                    <p:set>
                                      <p:cBhvr>
                                        <p:cTn id="59" dur="1" fill="hold">
                                          <p:stCondLst>
                                            <p:cond delay="0"/>
                                          </p:stCondLst>
                                        </p:cTn>
                                        <p:tgtEl>
                                          <p:spTgt spid="1050592"/>
                                        </p:tgtEl>
                                        <p:attrNameLst>
                                          <p:attrName>style.visibility</p:attrName>
                                        </p:attrNameLst>
                                      </p:cBhvr>
                                      <p:to>
                                        <p:strVal val="visible"/>
                                      </p:to>
                                    </p:set>
                                    <p:animEffect transition="in" filter="wipe(down)">
                                      <p:cBhvr>
                                        <p:cTn id="60" dur="500"/>
                                        <p:tgtEl>
                                          <p:spTgt spid="1050592"/>
                                        </p:tgtEl>
                                      </p:cBhvr>
                                    </p:animEffect>
                                  </p:childTnLst>
                                </p:cTn>
                              </p:par>
                            </p:childTnLst>
                          </p:cTn>
                        </p:par>
                      </p:childTnLst>
                    </p:cTn>
                  </p:par>
                  <p:par>
                    <p:cTn id="61" fill="hold" nodeType="clickPar">
                      <p:stCondLst>
                        <p:cond delay="indefinite"/>
                      </p:stCondLst>
                      <p:childTnLst>
                        <p:par>
                          <p:cTn id="62" fill="hold" nodeType="afterGroup">
                            <p:stCondLst>
                              <p:cond delay="0"/>
                            </p:stCondLst>
                            <p:childTnLst>
                              <p:par>
                                <p:cTn id="63" presetID="22" presetClass="entr" presetSubtype="4" fill="hold" nodeType="clickEffect">
                                  <p:stCondLst>
                                    <p:cond delay="0"/>
                                  </p:stCondLst>
                                  <p:childTnLst>
                                    <p:set>
                                      <p:cBhvr>
                                        <p:cTn id="64" dur="1" fill="hold">
                                          <p:stCondLst>
                                            <p:cond delay="0"/>
                                          </p:stCondLst>
                                        </p:cTn>
                                        <p:tgtEl>
                                          <p:spTgt spid="1050598"/>
                                        </p:tgtEl>
                                        <p:attrNameLst>
                                          <p:attrName>style.visibility</p:attrName>
                                        </p:attrNameLst>
                                      </p:cBhvr>
                                      <p:to>
                                        <p:strVal val="visible"/>
                                      </p:to>
                                    </p:set>
                                    <p:animEffect transition="in" filter="wipe(down)">
                                      <p:cBhvr>
                                        <p:cTn id="65" dur="500"/>
                                        <p:tgtEl>
                                          <p:spTgt spid="1050598"/>
                                        </p:tgtEl>
                                      </p:cBhvr>
                                    </p:animEffect>
                                  </p:childTnLst>
                                </p:cTn>
                              </p:par>
                            </p:childTnLst>
                          </p:cTn>
                        </p:par>
                      </p:childTnLst>
                    </p:cTn>
                  </p:par>
                  <p:par>
                    <p:cTn id="66" fill="hold" nodeType="clickPar">
                      <p:stCondLst>
                        <p:cond delay="indefinite"/>
                      </p:stCondLst>
                      <p:childTnLst>
                        <p:par>
                          <p:cTn id="67" fill="hold" nodeType="afterGroup">
                            <p:stCondLst>
                              <p:cond delay="0"/>
                            </p:stCondLst>
                            <p:childTnLst>
                              <p:par>
                                <p:cTn id="68" presetID="2" presetClass="entr" presetSubtype="4" fill="hold" nodeType="clickEffect">
                                  <p:stCondLst>
                                    <p:cond delay="0"/>
                                  </p:stCondLst>
                                  <p:childTnLst>
                                    <p:set>
                                      <p:cBhvr>
                                        <p:cTn id="69" dur="1" fill="hold">
                                          <p:stCondLst>
                                            <p:cond delay="0"/>
                                          </p:stCondLst>
                                        </p:cTn>
                                        <p:tgtEl>
                                          <p:spTgt spid="1050600"/>
                                        </p:tgtEl>
                                        <p:attrNameLst>
                                          <p:attrName>style.visibility</p:attrName>
                                        </p:attrNameLst>
                                      </p:cBhvr>
                                      <p:to>
                                        <p:strVal val="visible"/>
                                      </p:to>
                                    </p:set>
                                    <p:anim calcmode="lin" valueType="num">
                                      <p:cBhvr>
                                        <p:cTn id="70" dur="500" fill="hold"/>
                                        <p:tgtEl>
                                          <p:spTgt spid="1050600"/>
                                        </p:tgtEl>
                                        <p:attrNameLst>
                                          <p:attrName>ppt_x</p:attrName>
                                        </p:attrNameLst>
                                      </p:cBhvr>
                                      <p:tavLst>
                                        <p:tav tm="0">
                                          <p:val>
                                            <p:strVal val="#ppt_x"/>
                                          </p:val>
                                        </p:tav>
                                        <p:tav tm="100000">
                                          <p:val>
                                            <p:strVal val="#ppt_x"/>
                                          </p:val>
                                        </p:tav>
                                      </p:tavLst>
                                    </p:anim>
                                    <p:anim calcmode="lin" valueType="num">
                                      <p:cBhvr>
                                        <p:cTn id="71" dur="500" fill="hold"/>
                                        <p:tgtEl>
                                          <p:spTgt spid="1050600"/>
                                        </p:tgtEl>
                                        <p:attrNameLst>
                                          <p:attrName>ppt_y</p:attrName>
                                        </p:attrNameLst>
                                      </p:cBhvr>
                                      <p:tavLst>
                                        <p:tav tm="0">
                                          <p:val>
                                            <p:strVal val="1+#ppt_h/2"/>
                                          </p:val>
                                        </p:tav>
                                        <p:tav tm="100000">
                                          <p:val>
                                            <p:strVal val="#ppt_y"/>
                                          </p:val>
                                        </p:tav>
                                      </p:tavLst>
                                    </p:anim>
                                  </p:childTnLst>
                                </p:cTn>
                              </p:par>
                            </p:childTnLst>
                          </p:cTn>
                        </p:par>
                      </p:childTnLst>
                    </p:cTn>
                  </p:par>
                  <p:par>
                    <p:cTn id="72" fill="hold" nodeType="clickPar">
                      <p:stCondLst>
                        <p:cond delay="indefinite"/>
                      </p:stCondLst>
                      <p:childTnLst>
                        <p:par>
                          <p:cTn id="73" fill="hold" nodeType="afterGroup">
                            <p:stCondLst>
                              <p:cond delay="0"/>
                            </p:stCondLst>
                            <p:childTnLst>
                              <p:par>
                                <p:cTn id="74" presetID="1" presetClass="entr" presetSubtype="0" fill="hold" nodeType="clickEffect">
                                  <p:stCondLst>
                                    <p:cond delay="0"/>
                                  </p:stCondLst>
                                  <p:childTnLst>
                                    <p:set>
                                      <p:cBhvr>
                                        <p:cTn id="75" dur="1" fill="hold">
                                          <p:stCondLst>
                                            <p:cond delay="0"/>
                                          </p:stCondLst>
                                        </p:cTn>
                                        <p:tgtEl>
                                          <p:spTgt spid="10506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6562" name="椭圆 239618"/>
          <p:cNvSpPr/>
          <p:nvPr>
            <p:custDataLst>
              <p:tags r:id="rId2"/>
            </p:custDataLst>
          </p:nvPr>
        </p:nvSpPr>
        <p:spPr>
          <a:xfrm>
            <a:off x="2874645" y="1844675"/>
            <a:ext cx="6687185" cy="2249170"/>
          </a:xfrm>
          <a:prstGeom prst="ellipse">
            <a:avLst/>
          </a:prstGeom>
          <a:solidFill>
            <a:srgbClr val="B1D8FF"/>
          </a:solidFill>
          <a:ln w="9525" cap="flat" cmpd="sng">
            <a:solidFill>
              <a:srgbClr val="B1D8FF"/>
            </a:solidFill>
            <a:prstDash val="solid"/>
            <a:round/>
            <a:headEnd type="none" w="med" len="med"/>
            <a:tailEnd type="none" w="med" len="med"/>
          </a:ln>
        </p:spPr>
        <p:txBody>
          <a:bodyPr anchor="t"/>
          <a:lstStyle/>
          <a:p>
            <a:pPr lvl="0" indent="0" algn="ctr" fontAlgn="base">
              <a:lnSpc>
                <a:spcPct val="110000"/>
              </a:lnSpc>
            </a:pPr>
            <a:r>
              <a:rPr lang="zh-CN" altLang="en-US" sz="8800" b="1" strike="noStrike" noProof="1">
                <a:solidFill>
                  <a:srgbClr val="C00000"/>
                </a:solidFill>
                <a:latin typeface="华文琥珀" panose="02010800040101010101" pitchFamily="2" charset="-122"/>
                <a:ea typeface="华文琥珀" panose="02010800040101010101" pitchFamily="2" charset="-122"/>
              </a:rPr>
              <a:t>特殊句式</a:t>
            </a:r>
          </a:p>
        </p:txBody>
      </p:sp>
    </p:spTree>
    <p:custDataLst>
      <p:tags r:id="rId1"/>
    </p:custDataLst>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3" name="矩形 30722"/>
          <p:cNvSpPr/>
          <p:nvPr>
            <p:custDataLst>
              <p:tags r:id="rId1"/>
            </p:custDataLst>
          </p:nvPr>
        </p:nvSpPr>
        <p:spPr>
          <a:xfrm>
            <a:off x="2741627" y="2210209"/>
            <a:ext cx="6630628" cy="990783"/>
          </a:xfrm>
          <a:prstGeom prst="rect">
            <a:avLst/>
          </a:prstGeom>
        </p:spPr>
        <p:txBody>
          <a:bodyPr wrap="none" fromWordArt="1">
            <a:prstTxWarp prst="textPlain">
              <a:avLst>
                <a:gd name="adj" fmla="val 50000"/>
              </a:avLst>
            </a:prstTxWarp>
            <a:normAutofit/>
          </a:bodyPr>
          <a:lstStyle/>
          <a:p>
            <a:pPr algn="ctr"/>
            <a:r>
              <a:rPr lang="zh-CN" altLang="en-US" sz="4800" b="1">
                <a:ln w="12700" cap="flat" cmpd="sng">
                  <a:solidFill>
                    <a:srgbClr val="FF0000"/>
                  </a:solidFill>
                  <a:prstDash val="solid"/>
                  <a:headEnd type="none" w="med" len="med"/>
                  <a:tailEnd type="none" w="med" len="med"/>
                </a:ln>
                <a:solidFill>
                  <a:srgbClr val="000000"/>
                </a:solidFill>
                <a:effectLst>
                  <a:outerShdw dist="35921" dir="2699999" sy="50000" kx="2115830" algn="bl" rotWithShape="0">
                    <a:srgbClr val="C0C0C0"/>
                  </a:outerShdw>
                </a:effectLst>
                <a:latin typeface="隶书" panose="02010509060101010101" charset="-122"/>
                <a:ea typeface="隶书" panose="02010509060101010101" charset="-122"/>
              </a:rPr>
              <a:t>阿房宫赋</a:t>
            </a:r>
          </a:p>
        </p:txBody>
      </p:sp>
      <p:sp>
        <p:nvSpPr>
          <p:cNvPr id="30724" name="矩形 30723"/>
          <p:cNvSpPr/>
          <p:nvPr>
            <p:custDataLst>
              <p:tags r:id="rId2"/>
            </p:custDataLst>
          </p:nvPr>
        </p:nvSpPr>
        <p:spPr>
          <a:xfrm>
            <a:off x="7103110" y="4149725"/>
            <a:ext cx="3105785" cy="929640"/>
          </a:xfrm>
          <a:prstGeom prst="rect">
            <a:avLst/>
          </a:prstGeom>
        </p:spPr>
        <p:txBody>
          <a:bodyPr wrap="none" fromWordArt="1">
            <a:prstTxWarp prst="textPlain">
              <a:avLst>
                <a:gd name="adj" fmla="val 50000"/>
              </a:avLst>
            </a:prstTxWarp>
            <a:normAutofit/>
          </a:bodyPr>
          <a:lstStyle/>
          <a:p>
            <a:pPr algn="ctr"/>
            <a:r>
              <a:rPr lang="zh-CN" altLang="en-US" sz="3600" b="1">
                <a:ln w="19050" cap="flat" cmpd="sng">
                  <a:solidFill>
                    <a:schemeClr val="tx1"/>
                  </a:solidFill>
                  <a:prstDash val="solid"/>
                  <a:headEnd type="none" w="med" len="med"/>
                  <a:tailEnd type="none" w="med" len="med"/>
                </a:ln>
                <a:solidFill>
                  <a:srgbClr val="002060"/>
                </a:solidFill>
                <a:effectLst>
                  <a:outerShdw dist="35921" dir="2699999" algn="ctr" rotWithShape="0">
                    <a:srgbClr val="990000"/>
                  </a:outerShdw>
                </a:effectLst>
                <a:latin typeface="华文行楷" panose="02010800040101010101" charset="-122"/>
                <a:ea typeface="华文行楷" panose="02010800040101010101" charset="-122"/>
              </a:rPr>
              <a:t>  杜牧</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50754" name="矩形 1050753"/>
          <p:cNvSpPr/>
          <p:nvPr>
            <p:custDataLst>
              <p:tags r:id="rId2"/>
            </p:custDataLst>
          </p:nvPr>
        </p:nvSpPr>
        <p:spPr>
          <a:xfrm>
            <a:off x="285750" y="1443990"/>
            <a:ext cx="4201160" cy="645160"/>
          </a:xfrm>
          <a:prstGeom prst="rect">
            <a:avLst/>
          </a:prstGeom>
          <a:noFill/>
          <a:ln w="9525">
            <a:noFill/>
          </a:ln>
        </p:spPr>
        <p:txBody>
          <a:bodyPr wrap="square" lIns="91440" tIns="45720" rIns="91440" bIns="45720" anchor="t">
            <a:spAutoFit/>
          </a:bodyPr>
          <a:lstStyle/>
          <a:p>
            <a:r>
              <a:rPr lang="zh-CN" altLang="en-US" sz="3600" b="1">
                <a:solidFill>
                  <a:srgbClr val="5762B7"/>
                </a:solidFill>
                <a:latin typeface="Calibri"/>
                <a:ea typeface="黑体" panose="02010609060101010101" pitchFamily="2" charset="-122"/>
              </a:rPr>
              <a:t>灭六国者，六国也</a:t>
            </a:r>
          </a:p>
        </p:txBody>
      </p:sp>
      <p:sp>
        <p:nvSpPr>
          <p:cNvPr id="1050756" name="矩形 1050755"/>
          <p:cNvSpPr/>
          <p:nvPr>
            <p:custDataLst>
              <p:tags r:id="rId3"/>
            </p:custDataLst>
          </p:nvPr>
        </p:nvSpPr>
        <p:spPr>
          <a:xfrm>
            <a:off x="285750" y="2734310"/>
            <a:ext cx="3874135" cy="645160"/>
          </a:xfrm>
          <a:prstGeom prst="rect">
            <a:avLst/>
          </a:prstGeom>
          <a:noFill/>
          <a:ln w="9525">
            <a:noFill/>
          </a:ln>
        </p:spPr>
        <p:txBody>
          <a:bodyPr wrap="square" lIns="91440" tIns="45720" rIns="91440" bIns="45720" anchor="t">
            <a:spAutoFit/>
          </a:bodyPr>
          <a:lstStyle/>
          <a:p>
            <a:r>
              <a:rPr lang="zh-CN" altLang="en-US" sz="3600" b="1">
                <a:solidFill>
                  <a:srgbClr val="5762B7"/>
                </a:solidFill>
                <a:latin typeface="Calibri"/>
                <a:ea typeface="黑体" panose="02010609060101010101" pitchFamily="2" charset="-122"/>
              </a:rPr>
              <a:t>多于市人之言语</a:t>
            </a:r>
          </a:p>
        </p:txBody>
      </p:sp>
      <p:sp>
        <p:nvSpPr>
          <p:cNvPr id="1050758" name="矩形 1050757"/>
          <p:cNvSpPr/>
          <p:nvPr>
            <p:custDataLst>
              <p:tags r:id="rId4"/>
            </p:custDataLst>
          </p:nvPr>
        </p:nvSpPr>
        <p:spPr>
          <a:xfrm>
            <a:off x="357505" y="153670"/>
            <a:ext cx="3311525" cy="645160"/>
          </a:xfrm>
          <a:prstGeom prst="rect">
            <a:avLst/>
          </a:prstGeom>
          <a:noFill/>
          <a:ln w="9525">
            <a:noFill/>
          </a:ln>
        </p:spPr>
        <p:txBody>
          <a:bodyPr wrap="square" lIns="91440" tIns="45720" rIns="91440" bIns="45720" anchor="t">
            <a:spAutoFit/>
          </a:bodyPr>
          <a:lstStyle/>
          <a:p>
            <a:r>
              <a:rPr lang="zh-CN" altLang="en-US" sz="3600" b="1">
                <a:solidFill>
                  <a:srgbClr val="FF3300"/>
                </a:solidFill>
                <a:latin typeface="楷体_GB2312" pitchFamily="49" charset="-122"/>
                <a:ea typeface="楷体_GB2312" pitchFamily="49" charset="-122"/>
              </a:rPr>
              <a:t>１、判断句</a:t>
            </a:r>
          </a:p>
        </p:txBody>
      </p:sp>
      <p:sp>
        <p:nvSpPr>
          <p:cNvPr id="1050760" name="矩形 1050759"/>
          <p:cNvSpPr/>
          <p:nvPr>
            <p:custDataLst>
              <p:tags r:id="rId5"/>
            </p:custDataLst>
          </p:nvPr>
        </p:nvSpPr>
        <p:spPr>
          <a:xfrm>
            <a:off x="5690235" y="1443990"/>
            <a:ext cx="6125210" cy="645160"/>
          </a:xfrm>
          <a:prstGeom prst="rect">
            <a:avLst/>
          </a:prstGeom>
          <a:noFill/>
          <a:ln w="9525">
            <a:noFill/>
          </a:ln>
        </p:spPr>
        <p:txBody>
          <a:bodyPr wrap="square" lIns="91440" tIns="45720" rIns="91440" bIns="45720" anchor="t">
            <a:spAutoFit/>
          </a:bodyPr>
          <a:lstStyle/>
          <a:p>
            <a:r>
              <a:rPr lang="zh-CN" altLang="en-US" sz="3600" b="1">
                <a:solidFill>
                  <a:schemeClr val="accent2"/>
                </a:solidFill>
                <a:latin typeface="Calibri"/>
                <a:ea typeface="黑体" panose="02010609060101010101" pitchFamily="2" charset="-122"/>
              </a:rPr>
              <a:t>（“</a:t>
            </a:r>
            <a:r>
              <a:rPr lang="en-US" altLang="zh-CN" sz="3600" b="1">
                <a:solidFill>
                  <a:schemeClr val="accent2"/>
                </a:solidFill>
                <a:latin typeface="Calibri"/>
                <a:ea typeface="黑体" panose="02010609060101010101" pitchFamily="2" charset="-122"/>
              </a:rPr>
              <a:t>……</a:t>
            </a:r>
            <a:r>
              <a:rPr lang="zh-CN" altLang="en-US" sz="3600" b="1">
                <a:solidFill>
                  <a:schemeClr val="accent2"/>
                </a:solidFill>
                <a:latin typeface="Calibri"/>
                <a:ea typeface="黑体" panose="02010609060101010101" pitchFamily="2" charset="-122"/>
              </a:rPr>
              <a:t>者</a:t>
            </a:r>
            <a:r>
              <a:rPr lang="en-US" altLang="zh-CN" sz="3600" b="1">
                <a:solidFill>
                  <a:schemeClr val="accent2"/>
                </a:solidFill>
                <a:latin typeface="Calibri"/>
                <a:ea typeface="黑体" panose="02010609060101010101" pitchFamily="2" charset="-122"/>
              </a:rPr>
              <a:t>……</a:t>
            </a:r>
            <a:r>
              <a:rPr lang="zh-CN" altLang="en-US" sz="3600" b="1">
                <a:solidFill>
                  <a:schemeClr val="accent2"/>
                </a:solidFill>
                <a:latin typeface="Calibri"/>
                <a:ea typeface="黑体" panose="02010609060101010101" pitchFamily="2" charset="-122"/>
              </a:rPr>
              <a:t>也”表判断。）</a:t>
            </a:r>
          </a:p>
        </p:txBody>
      </p:sp>
      <p:sp>
        <p:nvSpPr>
          <p:cNvPr id="1050762" name="矩形 1050761"/>
          <p:cNvSpPr/>
          <p:nvPr>
            <p:custDataLst>
              <p:tags r:id="rId6"/>
            </p:custDataLst>
          </p:nvPr>
        </p:nvSpPr>
        <p:spPr>
          <a:xfrm>
            <a:off x="357505" y="2089150"/>
            <a:ext cx="3802380" cy="645160"/>
          </a:xfrm>
          <a:prstGeom prst="rect">
            <a:avLst/>
          </a:prstGeom>
          <a:noFill/>
          <a:ln w="9525">
            <a:noFill/>
          </a:ln>
        </p:spPr>
        <p:txBody>
          <a:bodyPr wrap="square" lIns="91440" tIns="45720" rIns="91440" bIns="45720" anchor="t">
            <a:spAutoFit/>
          </a:bodyPr>
          <a:lstStyle/>
          <a:p>
            <a:r>
              <a:rPr lang="zh-CN" altLang="en-US" sz="3600" b="1">
                <a:solidFill>
                  <a:srgbClr val="FF3300"/>
                </a:solidFill>
                <a:latin typeface="宋体" panose="02010600030101010101" pitchFamily="2" charset="-122"/>
                <a:ea typeface="宋体" panose="02010600030101010101" pitchFamily="2" charset="-122"/>
              </a:rPr>
              <a:t>２、状语后置句</a:t>
            </a:r>
          </a:p>
        </p:txBody>
      </p:sp>
      <p:sp>
        <p:nvSpPr>
          <p:cNvPr id="1050764" name="矩形 1050763"/>
          <p:cNvSpPr/>
          <p:nvPr>
            <p:custDataLst>
              <p:tags r:id="rId7"/>
            </p:custDataLst>
          </p:nvPr>
        </p:nvSpPr>
        <p:spPr>
          <a:xfrm>
            <a:off x="285750" y="3379470"/>
            <a:ext cx="10860405" cy="645160"/>
          </a:xfrm>
          <a:prstGeom prst="rect">
            <a:avLst/>
          </a:prstGeom>
          <a:noFill/>
          <a:ln w="9525">
            <a:noFill/>
          </a:ln>
        </p:spPr>
        <p:txBody>
          <a:bodyPr wrap="square" lIns="91440" tIns="45720" rIns="91440" bIns="45720" anchor="t">
            <a:spAutoFit/>
          </a:bodyPr>
          <a:lstStyle/>
          <a:p>
            <a:r>
              <a:rPr lang="zh-CN" altLang="en-US" sz="3600" b="1">
                <a:solidFill>
                  <a:schemeClr val="accent2"/>
                </a:solidFill>
                <a:latin typeface="Calibri"/>
                <a:ea typeface="黑体" panose="02010609060101010101" pitchFamily="2" charset="-122"/>
              </a:rPr>
              <a:t>（于市人之言语，介宾结构做状语，状语后置。）</a:t>
            </a:r>
            <a:endParaRPr lang="zh-CN" altLang="en-US" sz="3600" b="1">
              <a:solidFill>
                <a:srgbClr val="5762B7"/>
              </a:solidFill>
              <a:latin typeface="Calibri"/>
              <a:ea typeface="黑体" panose="02010609060101010101" pitchFamily="2" charset="-122"/>
            </a:endParaRPr>
          </a:p>
        </p:txBody>
      </p:sp>
      <p:sp>
        <p:nvSpPr>
          <p:cNvPr id="1050768" name="矩形 1050767"/>
          <p:cNvSpPr/>
          <p:nvPr>
            <p:custDataLst>
              <p:tags r:id="rId8"/>
            </p:custDataLst>
          </p:nvPr>
        </p:nvSpPr>
        <p:spPr>
          <a:xfrm>
            <a:off x="500380" y="4024630"/>
            <a:ext cx="3803015" cy="645160"/>
          </a:xfrm>
          <a:prstGeom prst="rect">
            <a:avLst/>
          </a:prstGeom>
          <a:noFill/>
          <a:ln w="9525">
            <a:noFill/>
          </a:ln>
        </p:spPr>
        <p:txBody>
          <a:bodyPr wrap="square" lIns="91440" tIns="45720" rIns="91440" bIns="45720" anchor="t">
            <a:spAutoFit/>
          </a:bodyPr>
          <a:lstStyle/>
          <a:p>
            <a:r>
              <a:rPr lang="zh-CN" altLang="en-US" sz="3600" b="1">
                <a:solidFill>
                  <a:srgbClr val="FF3300"/>
                </a:solidFill>
                <a:latin typeface="宋体" panose="02010600030101010101" pitchFamily="2" charset="-122"/>
                <a:ea typeface="宋体" panose="02010600030101010101" pitchFamily="2" charset="-122"/>
              </a:rPr>
              <a:t>3、宾语前置句：</a:t>
            </a:r>
            <a:endParaRPr lang="en-US" altLang="en-US" sz="3600">
              <a:latin typeface="Calibri"/>
              <a:ea typeface="幼圆" panose="02010509060101010101" pitchFamily="49" charset="-122"/>
            </a:endParaRPr>
          </a:p>
        </p:txBody>
      </p:sp>
      <p:sp>
        <p:nvSpPr>
          <p:cNvPr id="1050774" name="矩形 1050773"/>
          <p:cNvSpPr/>
          <p:nvPr>
            <p:custDataLst>
              <p:tags r:id="rId9"/>
            </p:custDataLst>
          </p:nvPr>
        </p:nvSpPr>
        <p:spPr>
          <a:xfrm>
            <a:off x="357505" y="4669790"/>
            <a:ext cx="4629150" cy="645160"/>
          </a:xfrm>
          <a:prstGeom prst="rect">
            <a:avLst/>
          </a:prstGeom>
          <a:noFill/>
          <a:ln w="9525">
            <a:noFill/>
          </a:ln>
        </p:spPr>
        <p:txBody>
          <a:bodyPr wrap="square" lIns="91440" tIns="45720" rIns="91440" bIns="45720" anchor="t">
            <a:spAutoFit/>
          </a:bodyPr>
          <a:lstStyle/>
          <a:p>
            <a:r>
              <a:rPr lang="zh-CN" altLang="en-US" sz="3600" b="1">
                <a:solidFill>
                  <a:srgbClr val="5762B7"/>
                </a:solidFill>
                <a:latin typeface="Calibri"/>
                <a:ea typeface="黑体" panose="02010609060101010101" pitchFamily="2" charset="-122"/>
              </a:rPr>
              <a:t>秦人不暇自哀　</a:t>
            </a:r>
          </a:p>
        </p:txBody>
      </p:sp>
      <p:sp>
        <p:nvSpPr>
          <p:cNvPr id="1050776" name="矩形 1050775"/>
          <p:cNvSpPr/>
          <p:nvPr>
            <p:custDataLst>
              <p:tags r:id="rId10"/>
            </p:custDataLst>
          </p:nvPr>
        </p:nvSpPr>
        <p:spPr>
          <a:xfrm>
            <a:off x="500380" y="5314950"/>
            <a:ext cx="3169285" cy="645160"/>
          </a:xfrm>
          <a:prstGeom prst="rect">
            <a:avLst/>
          </a:prstGeom>
          <a:noFill/>
          <a:ln w="9525">
            <a:noFill/>
          </a:ln>
        </p:spPr>
        <p:txBody>
          <a:bodyPr wrap="square" lIns="91440" tIns="45720" rIns="91440" bIns="45720" anchor="t">
            <a:spAutoFit/>
          </a:bodyPr>
          <a:lstStyle/>
          <a:p>
            <a:r>
              <a:rPr lang="zh-CN" altLang="en-US" sz="3600" b="1">
                <a:solidFill>
                  <a:srgbClr val="FF3300"/>
                </a:solidFill>
                <a:latin typeface="宋体" panose="02010600030101010101" pitchFamily="2" charset="-122"/>
                <a:ea typeface="宋体" panose="02010600030101010101" pitchFamily="2" charset="-122"/>
              </a:rPr>
              <a:t>4、被动句：</a:t>
            </a:r>
          </a:p>
        </p:txBody>
      </p:sp>
      <p:sp>
        <p:nvSpPr>
          <p:cNvPr id="1050778" name="矩形 1050777"/>
          <p:cNvSpPr/>
          <p:nvPr>
            <p:custDataLst>
              <p:tags r:id="rId11"/>
            </p:custDataLst>
          </p:nvPr>
        </p:nvSpPr>
        <p:spPr>
          <a:xfrm>
            <a:off x="500380" y="5960110"/>
            <a:ext cx="2118995" cy="645160"/>
          </a:xfrm>
          <a:prstGeom prst="rect">
            <a:avLst/>
          </a:prstGeom>
          <a:noFill/>
          <a:ln w="9525">
            <a:noFill/>
          </a:ln>
        </p:spPr>
        <p:txBody>
          <a:bodyPr wrap="square" lIns="91440" tIns="45720" rIns="91440" bIns="45720" anchor="t">
            <a:spAutoFit/>
          </a:bodyPr>
          <a:lstStyle/>
          <a:p>
            <a:r>
              <a:rPr lang="zh-CN" altLang="en-US" sz="3600" b="1">
                <a:solidFill>
                  <a:srgbClr val="5762B7"/>
                </a:solidFill>
                <a:latin typeface="Calibri"/>
                <a:ea typeface="黑体" panose="02010609060101010101" pitchFamily="2" charset="-122"/>
              </a:rPr>
              <a:t>函谷举　</a:t>
            </a:r>
          </a:p>
        </p:txBody>
      </p:sp>
      <p:sp>
        <p:nvSpPr>
          <p:cNvPr id="1050780" name="矩形 1050779"/>
          <p:cNvSpPr/>
          <p:nvPr>
            <p:custDataLst>
              <p:tags r:id="rId12"/>
            </p:custDataLst>
          </p:nvPr>
        </p:nvSpPr>
        <p:spPr>
          <a:xfrm>
            <a:off x="4159885" y="4797425"/>
            <a:ext cx="6228715" cy="645160"/>
          </a:xfrm>
          <a:prstGeom prst="rect">
            <a:avLst/>
          </a:prstGeom>
          <a:noFill/>
          <a:ln w="9525">
            <a:noFill/>
          </a:ln>
        </p:spPr>
        <p:txBody>
          <a:bodyPr wrap="square" lIns="91440" tIns="45720" rIns="91440" bIns="45720" anchor="t">
            <a:spAutoFit/>
          </a:bodyPr>
          <a:lstStyle/>
          <a:p>
            <a:r>
              <a:rPr lang="zh-CN" altLang="en-US" sz="3600" b="1">
                <a:solidFill>
                  <a:schemeClr val="accent2"/>
                </a:solidFill>
                <a:latin typeface="Calibri"/>
                <a:ea typeface="黑体" panose="02010609060101010101" pitchFamily="2" charset="-122"/>
              </a:rPr>
              <a:t>（自哀：哀自，哀叹自己）</a:t>
            </a:r>
          </a:p>
        </p:txBody>
      </p:sp>
      <p:sp>
        <p:nvSpPr>
          <p:cNvPr id="1050782" name="矩形 1050781"/>
          <p:cNvSpPr/>
          <p:nvPr>
            <p:custDataLst>
              <p:tags r:id="rId13"/>
            </p:custDataLst>
          </p:nvPr>
        </p:nvSpPr>
        <p:spPr>
          <a:xfrm>
            <a:off x="285750" y="798830"/>
            <a:ext cx="9305290" cy="645160"/>
          </a:xfrm>
          <a:prstGeom prst="rect">
            <a:avLst/>
          </a:prstGeom>
          <a:noFill/>
          <a:ln w="9525">
            <a:noFill/>
          </a:ln>
        </p:spPr>
        <p:txBody>
          <a:bodyPr wrap="square" lIns="91440" tIns="45720" rIns="91440" bIns="45720" anchor="t">
            <a:spAutoFit/>
          </a:bodyPr>
          <a:lstStyle/>
          <a:p>
            <a:r>
              <a:rPr lang="zh-CN" altLang="en-US" sz="3600" b="1">
                <a:solidFill>
                  <a:srgbClr val="5762B7"/>
                </a:solidFill>
                <a:latin typeface="黑体" panose="02010609060101010101" pitchFamily="2" charset="-122"/>
                <a:ea typeface="黑体" panose="02010609060101010101" pitchFamily="2" charset="-122"/>
              </a:rPr>
              <a:t>明星荧荧，开妆镜也</a:t>
            </a:r>
            <a:r>
              <a:rPr lang="zh-CN" altLang="zh-CN" sz="3600" b="1">
                <a:solidFill>
                  <a:srgbClr val="5762B7"/>
                </a:solidFill>
                <a:latin typeface="黑体" panose="02010609060101010101" pitchFamily="2" charset="-122"/>
                <a:ea typeface="黑体" panose="02010609060101010101" pitchFamily="2" charset="-122"/>
              </a:rPr>
              <a:t>……</a:t>
            </a:r>
            <a:r>
              <a:rPr lang="zh-CN" altLang="en-US" sz="3600" b="1">
                <a:solidFill>
                  <a:srgbClr val="5762B7"/>
                </a:solidFill>
                <a:latin typeface="黑体" panose="02010609060101010101" pitchFamily="2" charset="-122"/>
                <a:ea typeface="黑体" panose="02010609060101010101" pitchFamily="2" charset="-122"/>
              </a:rPr>
              <a:t>宫车过也。</a:t>
            </a:r>
            <a:endParaRPr lang="en-US" altLang="en-US" sz="3600">
              <a:latin typeface="Calibri"/>
              <a:ea typeface="幼圆" panose="02010509060101010101" pitchFamily="49" charset="-122"/>
            </a:endParaRPr>
          </a:p>
        </p:txBody>
      </p:sp>
      <p:sp>
        <p:nvSpPr>
          <p:cNvPr id="1050786" name="矩形 1050785"/>
          <p:cNvSpPr/>
          <p:nvPr>
            <p:custDataLst>
              <p:tags r:id="rId14"/>
            </p:custDataLst>
          </p:nvPr>
        </p:nvSpPr>
        <p:spPr>
          <a:xfrm>
            <a:off x="3188335" y="5960110"/>
            <a:ext cx="4576445" cy="645160"/>
          </a:xfrm>
          <a:prstGeom prst="rect">
            <a:avLst/>
          </a:prstGeom>
          <a:noFill/>
          <a:ln w="9525">
            <a:noFill/>
          </a:ln>
        </p:spPr>
        <p:txBody>
          <a:bodyPr wrap="square" lIns="91440" tIns="45720" rIns="91440" bIns="45720" anchor="t">
            <a:spAutoFit/>
          </a:bodyPr>
          <a:lstStyle/>
          <a:p>
            <a:r>
              <a:rPr lang="zh-CN" altLang="en-US" sz="3600" b="1">
                <a:solidFill>
                  <a:schemeClr val="accent2"/>
                </a:solidFill>
                <a:latin typeface="Calibri"/>
                <a:ea typeface="黑体" panose="02010609060101010101" pitchFamily="2" charset="-122"/>
              </a:rPr>
              <a:t>（函谷关被攻占）</a:t>
            </a: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1050782"/>
                                        </p:tgtEl>
                                        <p:attrNameLst>
                                          <p:attrName>style.visibility</p:attrName>
                                        </p:attrNameLst>
                                      </p:cBhvr>
                                      <p:to>
                                        <p:strVal val="visible"/>
                                      </p:to>
                                    </p:set>
                                    <p:anim by="(-#ppt_w*2)" calcmode="lin" valueType="num">
                                      <p:cBhvr rctx="PPT">
                                        <p:cTn id="7" dur="250" autoRev="1" fill="hold">
                                          <p:stCondLst>
                                            <p:cond delay="0"/>
                                          </p:stCondLst>
                                        </p:cTn>
                                        <p:tgtEl>
                                          <p:spTgt spid="1050782"/>
                                        </p:tgtEl>
                                        <p:attrNameLst>
                                          <p:attrName>ppt_w</p:attrName>
                                        </p:attrNameLst>
                                      </p:cBhvr>
                                    </p:anim>
                                    <p:anim by="(#ppt_w*0.50)" calcmode="lin" valueType="num">
                                      <p:cBhvr>
                                        <p:cTn id="8" dur="250" decel="50000" autoRev="1" fill="hold">
                                          <p:stCondLst>
                                            <p:cond delay="0"/>
                                          </p:stCondLst>
                                        </p:cTn>
                                        <p:tgtEl>
                                          <p:spTgt spid="1050782"/>
                                        </p:tgtEl>
                                        <p:attrNameLst>
                                          <p:attrName>ppt_x</p:attrName>
                                        </p:attrNameLst>
                                      </p:cBhvr>
                                    </p:anim>
                                    <p:anim from="(-#ppt_h/2)" to="(#ppt_y)" calcmode="lin" valueType="num">
                                      <p:cBhvr>
                                        <p:cTn id="9" dur="500" fill="hold">
                                          <p:stCondLst>
                                            <p:cond delay="0"/>
                                          </p:stCondLst>
                                        </p:cTn>
                                        <p:tgtEl>
                                          <p:spTgt spid="1050782"/>
                                        </p:tgtEl>
                                        <p:attrNameLst>
                                          <p:attrName>ppt_y</p:attrName>
                                        </p:attrNameLst>
                                      </p:cBhvr>
                                    </p:anim>
                                    <p:animRot by="21600000">
                                      <p:cBhvr>
                                        <p:cTn id="10" dur="500" fill="hold">
                                          <p:stCondLst>
                                            <p:cond delay="0"/>
                                          </p:stCondLst>
                                        </p:cTn>
                                        <p:tgtEl>
                                          <p:spTgt spid="1050782"/>
                                        </p:tgtEl>
                                        <p:attrNameLst>
                                          <p:attrName>r</p:attrName>
                                        </p:attrNameLst>
                                      </p:cBhvr>
                                    </p:animRot>
                                  </p:childTnLst>
                                </p:cTn>
                              </p:par>
                            </p:childTnLst>
                          </p:cTn>
                        </p:par>
                        <p:par>
                          <p:cTn id="11" fill="hold" nodeType="afterGroup">
                            <p:stCondLst>
                              <p:cond delay="500"/>
                            </p:stCondLst>
                            <p:childTnLst>
                              <p:par>
                                <p:cTn id="12" presetID="56" presetClass="entr" presetSubtype="0" fill="hold" nodeType="afterEffect">
                                  <p:stCondLst>
                                    <p:cond delay="0"/>
                                  </p:stCondLst>
                                  <p:iterate type="lt">
                                    <p:tmPct val="10000"/>
                                  </p:iterate>
                                  <p:childTnLst>
                                    <p:set>
                                      <p:cBhvr>
                                        <p:cTn id="13" dur="1" fill="hold">
                                          <p:stCondLst>
                                            <p:cond delay="0"/>
                                          </p:stCondLst>
                                        </p:cTn>
                                        <p:tgtEl>
                                          <p:spTgt spid="1050754"/>
                                        </p:tgtEl>
                                        <p:attrNameLst>
                                          <p:attrName>style.visibility</p:attrName>
                                        </p:attrNameLst>
                                      </p:cBhvr>
                                      <p:to>
                                        <p:strVal val="visible"/>
                                      </p:to>
                                    </p:set>
                                    <p:anim by="(-#ppt_w*2)" calcmode="lin" valueType="num">
                                      <p:cBhvr rctx="PPT">
                                        <p:cTn id="14" dur="500" autoRev="1" fill="hold">
                                          <p:stCondLst>
                                            <p:cond delay="0"/>
                                          </p:stCondLst>
                                        </p:cTn>
                                        <p:tgtEl>
                                          <p:spTgt spid="1050754"/>
                                        </p:tgtEl>
                                        <p:attrNameLst>
                                          <p:attrName>ppt_w</p:attrName>
                                        </p:attrNameLst>
                                      </p:cBhvr>
                                    </p:anim>
                                    <p:anim by="(#ppt_w*0.50)" calcmode="lin" valueType="num">
                                      <p:cBhvr>
                                        <p:cTn id="15" dur="500" decel="50000" autoRev="1" fill="hold">
                                          <p:stCondLst>
                                            <p:cond delay="0"/>
                                          </p:stCondLst>
                                        </p:cTn>
                                        <p:tgtEl>
                                          <p:spTgt spid="1050754"/>
                                        </p:tgtEl>
                                        <p:attrNameLst>
                                          <p:attrName>ppt_x</p:attrName>
                                        </p:attrNameLst>
                                      </p:cBhvr>
                                    </p:anim>
                                    <p:anim from="(-#ppt_h/2)" to="(#ppt_y)" calcmode="lin" valueType="num">
                                      <p:cBhvr>
                                        <p:cTn id="16" dur="1000" fill="hold">
                                          <p:stCondLst>
                                            <p:cond delay="0"/>
                                          </p:stCondLst>
                                        </p:cTn>
                                        <p:tgtEl>
                                          <p:spTgt spid="1050754"/>
                                        </p:tgtEl>
                                        <p:attrNameLst>
                                          <p:attrName>ppt_y</p:attrName>
                                        </p:attrNameLst>
                                      </p:cBhvr>
                                    </p:anim>
                                    <p:animRot by="21600000">
                                      <p:cBhvr>
                                        <p:cTn id="17" dur="1000" fill="hold">
                                          <p:stCondLst>
                                            <p:cond delay="0"/>
                                          </p:stCondLst>
                                        </p:cTn>
                                        <p:tgtEl>
                                          <p:spTgt spid="1050754"/>
                                        </p:tgtEl>
                                        <p:attrNameLst>
                                          <p:attrName>r</p:attrName>
                                        </p:attrNameLst>
                                      </p:cBhvr>
                                    </p:animRot>
                                  </p:childTnLst>
                                </p:cTn>
                              </p:par>
                            </p:childTnLst>
                          </p:cTn>
                        </p:par>
                        <p:par>
                          <p:cTn id="18" fill="hold" nodeType="afterGroup">
                            <p:stCondLst>
                              <p:cond delay="1500"/>
                            </p:stCondLst>
                            <p:childTnLst>
                              <p:par>
                                <p:cTn id="19" presetID="56" presetClass="entr" presetSubtype="0" fill="hold" nodeType="afterEffect">
                                  <p:stCondLst>
                                    <p:cond delay="0"/>
                                  </p:stCondLst>
                                  <p:iterate type="lt">
                                    <p:tmPct val="10000"/>
                                  </p:iterate>
                                  <p:childTnLst>
                                    <p:set>
                                      <p:cBhvr>
                                        <p:cTn id="20" dur="1" fill="hold">
                                          <p:stCondLst>
                                            <p:cond delay="0"/>
                                          </p:stCondLst>
                                        </p:cTn>
                                        <p:tgtEl>
                                          <p:spTgt spid="1050756"/>
                                        </p:tgtEl>
                                        <p:attrNameLst>
                                          <p:attrName>style.visibility</p:attrName>
                                        </p:attrNameLst>
                                      </p:cBhvr>
                                      <p:to>
                                        <p:strVal val="visible"/>
                                      </p:to>
                                    </p:set>
                                    <p:anim by="(-#ppt_w*2)" calcmode="lin" valueType="num">
                                      <p:cBhvr rctx="PPT">
                                        <p:cTn id="21" dur="500" autoRev="1" fill="hold">
                                          <p:stCondLst>
                                            <p:cond delay="0"/>
                                          </p:stCondLst>
                                        </p:cTn>
                                        <p:tgtEl>
                                          <p:spTgt spid="1050756"/>
                                        </p:tgtEl>
                                        <p:attrNameLst>
                                          <p:attrName>ppt_w</p:attrName>
                                        </p:attrNameLst>
                                      </p:cBhvr>
                                    </p:anim>
                                    <p:anim by="(#ppt_w*0.50)" calcmode="lin" valueType="num">
                                      <p:cBhvr>
                                        <p:cTn id="22" dur="500" decel="50000" autoRev="1" fill="hold">
                                          <p:stCondLst>
                                            <p:cond delay="0"/>
                                          </p:stCondLst>
                                        </p:cTn>
                                        <p:tgtEl>
                                          <p:spTgt spid="1050756"/>
                                        </p:tgtEl>
                                        <p:attrNameLst>
                                          <p:attrName>ppt_x</p:attrName>
                                        </p:attrNameLst>
                                      </p:cBhvr>
                                    </p:anim>
                                    <p:anim from="(-#ppt_h/2)" to="(#ppt_y)" calcmode="lin" valueType="num">
                                      <p:cBhvr>
                                        <p:cTn id="23" dur="1000" fill="hold">
                                          <p:stCondLst>
                                            <p:cond delay="0"/>
                                          </p:stCondLst>
                                        </p:cTn>
                                        <p:tgtEl>
                                          <p:spTgt spid="1050756"/>
                                        </p:tgtEl>
                                        <p:attrNameLst>
                                          <p:attrName>ppt_y</p:attrName>
                                        </p:attrNameLst>
                                      </p:cBhvr>
                                    </p:anim>
                                    <p:animRot by="21600000">
                                      <p:cBhvr>
                                        <p:cTn id="24" dur="1000" fill="hold">
                                          <p:stCondLst>
                                            <p:cond delay="0"/>
                                          </p:stCondLst>
                                        </p:cTn>
                                        <p:tgtEl>
                                          <p:spTgt spid="1050756"/>
                                        </p:tgtEl>
                                        <p:attrNameLst>
                                          <p:attrName>r</p:attrName>
                                        </p:attrNameLst>
                                      </p:cBhvr>
                                    </p:animRot>
                                  </p:childTnLst>
                                </p:cTn>
                              </p:par>
                            </p:childTnLst>
                          </p:cTn>
                        </p:par>
                        <p:par>
                          <p:cTn id="25" fill="hold" nodeType="afterGroup">
                            <p:stCondLst>
                              <p:cond delay="2500"/>
                            </p:stCondLst>
                            <p:childTnLst>
                              <p:par>
                                <p:cTn id="26" presetID="56" presetClass="entr" presetSubtype="0" fill="hold" nodeType="afterEffect">
                                  <p:stCondLst>
                                    <p:cond delay="0"/>
                                  </p:stCondLst>
                                  <p:iterate type="lt">
                                    <p:tmPct val="10000"/>
                                  </p:iterate>
                                  <p:childTnLst>
                                    <p:set>
                                      <p:cBhvr>
                                        <p:cTn id="27" dur="1" fill="hold">
                                          <p:stCondLst>
                                            <p:cond delay="0"/>
                                          </p:stCondLst>
                                        </p:cTn>
                                        <p:tgtEl>
                                          <p:spTgt spid="1050774"/>
                                        </p:tgtEl>
                                        <p:attrNameLst>
                                          <p:attrName>style.visibility</p:attrName>
                                        </p:attrNameLst>
                                      </p:cBhvr>
                                      <p:to>
                                        <p:strVal val="visible"/>
                                      </p:to>
                                    </p:set>
                                    <p:anim by="(-#ppt_w*2)" calcmode="lin" valueType="num">
                                      <p:cBhvr rctx="PPT">
                                        <p:cTn id="28" dur="500" autoRev="1" fill="hold">
                                          <p:stCondLst>
                                            <p:cond delay="0"/>
                                          </p:stCondLst>
                                        </p:cTn>
                                        <p:tgtEl>
                                          <p:spTgt spid="1050774"/>
                                        </p:tgtEl>
                                        <p:attrNameLst>
                                          <p:attrName>ppt_w</p:attrName>
                                        </p:attrNameLst>
                                      </p:cBhvr>
                                    </p:anim>
                                    <p:anim by="(#ppt_w*0.50)" calcmode="lin" valueType="num">
                                      <p:cBhvr>
                                        <p:cTn id="29" dur="500" decel="50000" autoRev="1" fill="hold">
                                          <p:stCondLst>
                                            <p:cond delay="0"/>
                                          </p:stCondLst>
                                        </p:cTn>
                                        <p:tgtEl>
                                          <p:spTgt spid="1050774"/>
                                        </p:tgtEl>
                                        <p:attrNameLst>
                                          <p:attrName>ppt_x</p:attrName>
                                        </p:attrNameLst>
                                      </p:cBhvr>
                                    </p:anim>
                                    <p:anim from="(-#ppt_h/2)" to="(#ppt_y)" calcmode="lin" valueType="num">
                                      <p:cBhvr>
                                        <p:cTn id="30" dur="1000" fill="hold">
                                          <p:stCondLst>
                                            <p:cond delay="0"/>
                                          </p:stCondLst>
                                        </p:cTn>
                                        <p:tgtEl>
                                          <p:spTgt spid="1050774"/>
                                        </p:tgtEl>
                                        <p:attrNameLst>
                                          <p:attrName>ppt_y</p:attrName>
                                        </p:attrNameLst>
                                      </p:cBhvr>
                                    </p:anim>
                                    <p:animRot by="21600000">
                                      <p:cBhvr>
                                        <p:cTn id="31" dur="1000" fill="hold">
                                          <p:stCondLst>
                                            <p:cond delay="0"/>
                                          </p:stCondLst>
                                        </p:cTn>
                                        <p:tgtEl>
                                          <p:spTgt spid="1050774"/>
                                        </p:tgtEl>
                                        <p:attrNameLst>
                                          <p:attrName>r</p:attrName>
                                        </p:attrNameLst>
                                      </p:cBhvr>
                                    </p:animRot>
                                  </p:childTnLst>
                                </p:cTn>
                              </p:par>
                            </p:childTnLst>
                          </p:cTn>
                        </p:par>
                        <p:par>
                          <p:cTn id="32" fill="hold" nodeType="afterGroup">
                            <p:stCondLst>
                              <p:cond delay="3500"/>
                            </p:stCondLst>
                            <p:childTnLst>
                              <p:par>
                                <p:cTn id="33" presetID="56" presetClass="entr" presetSubtype="0" fill="hold" nodeType="afterEffect">
                                  <p:stCondLst>
                                    <p:cond delay="0"/>
                                  </p:stCondLst>
                                  <p:iterate type="lt">
                                    <p:tmPct val="10000"/>
                                  </p:iterate>
                                  <p:childTnLst>
                                    <p:set>
                                      <p:cBhvr>
                                        <p:cTn id="34" dur="1" fill="hold">
                                          <p:stCondLst>
                                            <p:cond delay="0"/>
                                          </p:stCondLst>
                                        </p:cTn>
                                        <p:tgtEl>
                                          <p:spTgt spid="1050778"/>
                                        </p:tgtEl>
                                        <p:attrNameLst>
                                          <p:attrName>style.visibility</p:attrName>
                                        </p:attrNameLst>
                                      </p:cBhvr>
                                      <p:to>
                                        <p:strVal val="visible"/>
                                      </p:to>
                                    </p:set>
                                    <p:anim by="(-#ppt_w*2)" calcmode="lin" valueType="num">
                                      <p:cBhvr rctx="PPT">
                                        <p:cTn id="35" dur="500" autoRev="1" fill="hold">
                                          <p:stCondLst>
                                            <p:cond delay="0"/>
                                          </p:stCondLst>
                                        </p:cTn>
                                        <p:tgtEl>
                                          <p:spTgt spid="1050778"/>
                                        </p:tgtEl>
                                        <p:attrNameLst>
                                          <p:attrName>ppt_w</p:attrName>
                                        </p:attrNameLst>
                                      </p:cBhvr>
                                    </p:anim>
                                    <p:anim by="(#ppt_w*0.50)" calcmode="lin" valueType="num">
                                      <p:cBhvr>
                                        <p:cTn id="36" dur="500" decel="50000" autoRev="1" fill="hold">
                                          <p:stCondLst>
                                            <p:cond delay="0"/>
                                          </p:stCondLst>
                                        </p:cTn>
                                        <p:tgtEl>
                                          <p:spTgt spid="1050778"/>
                                        </p:tgtEl>
                                        <p:attrNameLst>
                                          <p:attrName>ppt_x</p:attrName>
                                        </p:attrNameLst>
                                      </p:cBhvr>
                                    </p:anim>
                                    <p:anim from="(-#ppt_h/2)" to="(#ppt_y)" calcmode="lin" valueType="num">
                                      <p:cBhvr>
                                        <p:cTn id="37" dur="1000" fill="hold">
                                          <p:stCondLst>
                                            <p:cond delay="0"/>
                                          </p:stCondLst>
                                        </p:cTn>
                                        <p:tgtEl>
                                          <p:spTgt spid="1050778"/>
                                        </p:tgtEl>
                                        <p:attrNameLst>
                                          <p:attrName>ppt_y</p:attrName>
                                        </p:attrNameLst>
                                      </p:cBhvr>
                                    </p:anim>
                                    <p:animRot by="21600000">
                                      <p:cBhvr>
                                        <p:cTn id="38" dur="1000" fill="hold">
                                          <p:stCondLst>
                                            <p:cond delay="0"/>
                                          </p:stCondLst>
                                        </p:cTn>
                                        <p:tgtEl>
                                          <p:spTgt spid="1050778"/>
                                        </p:tgtEl>
                                        <p:attrNameLst>
                                          <p:attrName>r</p:attrName>
                                        </p:attrNameLst>
                                      </p:cBhvr>
                                    </p:animRot>
                                  </p:childTnLst>
                                </p:cTn>
                              </p:par>
                            </p:childTnLst>
                          </p:cTn>
                        </p:par>
                      </p:childTnLst>
                    </p:cTn>
                  </p:par>
                  <p:par>
                    <p:cTn id="39" fill="hold" nodeType="clickPar">
                      <p:stCondLst>
                        <p:cond delay="indefinite"/>
                      </p:stCondLst>
                      <p:childTnLst>
                        <p:par>
                          <p:cTn id="40" fill="hold" nodeType="afterGroup">
                            <p:stCondLst>
                              <p:cond delay="0"/>
                            </p:stCondLst>
                            <p:childTnLst>
                              <p:par>
                                <p:cTn id="41" presetID="22" presetClass="entr" presetSubtype="4" fill="hold" nodeType="clickEffect">
                                  <p:stCondLst>
                                    <p:cond delay="0"/>
                                  </p:stCondLst>
                                  <p:childTnLst>
                                    <p:set>
                                      <p:cBhvr>
                                        <p:cTn id="42" dur="1" fill="hold">
                                          <p:stCondLst>
                                            <p:cond delay="0"/>
                                          </p:stCondLst>
                                        </p:cTn>
                                        <p:tgtEl>
                                          <p:spTgt spid="1050758">
                                            <p:txEl>
                                              <p:pRg st="0" end="0"/>
                                            </p:txEl>
                                          </p:spTgt>
                                        </p:tgtEl>
                                        <p:attrNameLst>
                                          <p:attrName>style.visibility</p:attrName>
                                        </p:attrNameLst>
                                      </p:cBhvr>
                                      <p:to>
                                        <p:strVal val="visible"/>
                                      </p:to>
                                    </p:set>
                                    <p:animEffect transition="in" filter="wipe(down)">
                                      <p:cBhvr>
                                        <p:cTn id="43" dur="500"/>
                                        <p:tgtEl>
                                          <p:spTgt spid="1050758">
                                            <p:txEl>
                                              <p:pRg st="0" end="0"/>
                                            </p:txEl>
                                          </p:spTgt>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22" presetClass="entr" presetSubtype="4" fill="hold" nodeType="clickEffect">
                                  <p:stCondLst>
                                    <p:cond delay="0"/>
                                  </p:stCondLst>
                                  <p:childTnLst>
                                    <p:set>
                                      <p:cBhvr>
                                        <p:cTn id="47" dur="1" fill="hold">
                                          <p:stCondLst>
                                            <p:cond delay="0"/>
                                          </p:stCondLst>
                                        </p:cTn>
                                        <p:tgtEl>
                                          <p:spTgt spid="1050760"/>
                                        </p:tgtEl>
                                        <p:attrNameLst>
                                          <p:attrName>style.visibility</p:attrName>
                                        </p:attrNameLst>
                                      </p:cBhvr>
                                      <p:to>
                                        <p:strVal val="visible"/>
                                      </p:to>
                                    </p:set>
                                    <p:animEffect transition="in" filter="wipe(down)">
                                      <p:cBhvr>
                                        <p:cTn id="48" dur="500"/>
                                        <p:tgtEl>
                                          <p:spTgt spid="1050760"/>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22" presetClass="entr" presetSubtype="4" fill="hold" nodeType="clickEffect">
                                  <p:stCondLst>
                                    <p:cond delay="0"/>
                                  </p:stCondLst>
                                  <p:childTnLst>
                                    <p:set>
                                      <p:cBhvr>
                                        <p:cTn id="52" dur="1" fill="hold">
                                          <p:stCondLst>
                                            <p:cond delay="0"/>
                                          </p:stCondLst>
                                        </p:cTn>
                                        <p:tgtEl>
                                          <p:spTgt spid="1050762">
                                            <p:txEl>
                                              <p:pRg st="0" end="0"/>
                                            </p:txEl>
                                          </p:spTgt>
                                        </p:tgtEl>
                                        <p:attrNameLst>
                                          <p:attrName>style.visibility</p:attrName>
                                        </p:attrNameLst>
                                      </p:cBhvr>
                                      <p:to>
                                        <p:strVal val="visible"/>
                                      </p:to>
                                    </p:set>
                                    <p:animEffect transition="in" filter="wipe(down)">
                                      <p:cBhvr>
                                        <p:cTn id="53" dur="500"/>
                                        <p:tgtEl>
                                          <p:spTgt spid="1050762">
                                            <p:txEl>
                                              <p:pRg st="0" end="0"/>
                                            </p:txEl>
                                          </p:spTgt>
                                        </p:tgtEl>
                                      </p:cBhvr>
                                    </p:animEffect>
                                  </p:childTnLst>
                                </p:cTn>
                              </p:par>
                            </p:childTnLst>
                          </p:cTn>
                        </p:par>
                      </p:childTnLst>
                    </p:cTn>
                  </p:par>
                  <p:par>
                    <p:cTn id="54" fill="hold" nodeType="clickPar">
                      <p:stCondLst>
                        <p:cond delay="indefinite"/>
                      </p:stCondLst>
                      <p:childTnLst>
                        <p:par>
                          <p:cTn id="55" fill="hold" nodeType="afterGroup">
                            <p:stCondLst>
                              <p:cond delay="0"/>
                            </p:stCondLst>
                            <p:childTnLst>
                              <p:par>
                                <p:cTn id="56" presetID="22" presetClass="entr" presetSubtype="4" fill="hold" nodeType="clickEffect">
                                  <p:stCondLst>
                                    <p:cond delay="0"/>
                                  </p:stCondLst>
                                  <p:childTnLst>
                                    <p:set>
                                      <p:cBhvr>
                                        <p:cTn id="57" dur="1" fill="hold">
                                          <p:stCondLst>
                                            <p:cond delay="0"/>
                                          </p:stCondLst>
                                        </p:cTn>
                                        <p:tgtEl>
                                          <p:spTgt spid="1050764"/>
                                        </p:tgtEl>
                                        <p:attrNameLst>
                                          <p:attrName>style.visibility</p:attrName>
                                        </p:attrNameLst>
                                      </p:cBhvr>
                                      <p:to>
                                        <p:strVal val="visible"/>
                                      </p:to>
                                    </p:set>
                                    <p:animEffect transition="in" filter="wipe(down)">
                                      <p:cBhvr>
                                        <p:cTn id="58" dur="500"/>
                                        <p:tgtEl>
                                          <p:spTgt spid="1050764"/>
                                        </p:tgtEl>
                                      </p:cBhvr>
                                    </p:animEffect>
                                  </p:childTnLst>
                                </p:cTn>
                              </p:par>
                            </p:childTnLst>
                          </p:cTn>
                        </p:par>
                      </p:childTnLst>
                    </p:cTn>
                  </p:par>
                  <p:par>
                    <p:cTn id="59" fill="hold" nodeType="clickPar">
                      <p:stCondLst>
                        <p:cond delay="indefinite"/>
                      </p:stCondLst>
                      <p:childTnLst>
                        <p:par>
                          <p:cTn id="60" fill="hold" nodeType="afterGroup">
                            <p:stCondLst>
                              <p:cond delay="0"/>
                            </p:stCondLst>
                            <p:childTnLst>
                              <p:par>
                                <p:cTn id="61" presetID="56" presetClass="entr" presetSubtype="0" fill="hold" nodeType="clickEffect">
                                  <p:stCondLst>
                                    <p:cond delay="0"/>
                                  </p:stCondLst>
                                  <p:iterate type="lt">
                                    <p:tmPct val="10000"/>
                                  </p:iterate>
                                  <p:childTnLst>
                                    <p:set>
                                      <p:cBhvr>
                                        <p:cTn id="62" dur="1" fill="hold">
                                          <p:stCondLst>
                                            <p:cond delay="0"/>
                                          </p:stCondLst>
                                        </p:cTn>
                                        <p:tgtEl>
                                          <p:spTgt spid="1050768"/>
                                        </p:tgtEl>
                                        <p:attrNameLst>
                                          <p:attrName>style.visibility</p:attrName>
                                        </p:attrNameLst>
                                      </p:cBhvr>
                                      <p:to>
                                        <p:strVal val="visible"/>
                                      </p:to>
                                    </p:set>
                                    <p:anim by="(-#ppt_w*2)" calcmode="lin" valueType="num">
                                      <p:cBhvr rctx="PPT">
                                        <p:cTn id="63" dur="500" autoRev="1" fill="hold">
                                          <p:stCondLst>
                                            <p:cond delay="0"/>
                                          </p:stCondLst>
                                        </p:cTn>
                                        <p:tgtEl>
                                          <p:spTgt spid="1050768"/>
                                        </p:tgtEl>
                                        <p:attrNameLst>
                                          <p:attrName>ppt_w</p:attrName>
                                        </p:attrNameLst>
                                      </p:cBhvr>
                                    </p:anim>
                                    <p:anim by="(#ppt_w*0.50)" calcmode="lin" valueType="num">
                                      <p:cBhvr>
                                        <p:cTn id="64" dur="500" decel="50000" autoRev="1" fill="hold">
                                          <p:stCondLst>
                                            <p:cond delay="0"/>
                                          </p:stCondLst>
                                        </p:cTn>
                                        <p:tgtEl>
                                          <p:spTgt spid="1050768"/>
                                        </p:tgtEl>
                                        <p:attrNameLst>
                                          <p:attrName>ppt_x</p:attrName>
                                        </p:attrNameLst>
                                      </p:cBhvr>
                                    </p:anim>
                                    <p:anim from="(-#ppt_h/2)" to="(#ppt_y)" calcmode="lin" valueType="num">
                                      <p:cBhvr>
                                        <p:cTn id="65" dur="1000" fill="hold">
                                          <p:stCondLst>
                                            <p:cond delay="0"/>
                                          </p:stCondLst>
                                        </p:cTn>
                                        <p:tgtEl>
                                          <p:spTgt spid="1050768"/>
                                        </p:tgtEl>
                                        <p:attrNameLst>
                                          <p:attrName>ppt_y</p:attrName>
                                        </p:attrNameLst>
                                      </p:cBhvr>
                                    </p:anim>
                                    <p:animRot by="21600000">
                                      <p:cBhvr>
                                        <p:cTn id="66" dur="1000" fill="hold">
                                          <p:stCondLst>
                                            <p:cond delay="0"/>
                                          </p:stCondLst>
                                        </p:cTn>
                                        <p:tgtEl>
                                          <p:spTgt spid="1050768"/>
                                        </p:tgtEl>
                                        <p:attrNameLst>
                                          <p:attrName>r</p:attrName>
                                        </p:attrNameLst>
                                      </p:cBhvr>
                                    </p:animRot>
                                  </p:childTnLst>
                                </p:cTn>
                              </p:par>
                            </p:childTnLst>
                          </p:cTn>
                        </p:par>
                      </p:childTnLst>
                    </p:cTn>
                  </p:par>
                  <p:par>
                    <p:cTn id="67" fill="hold" nodeType="clickPar">
                      <p:stCondLst>
                        <p:cond delay="indefinite"/>
                      </p:stCondLst>
                      <p:childTnLst>
                        <p:par>
                          <p:cTn id="68" fill="hold" nodeType="afterGroup">
                            <p:stCondLst>
                              <p:cond delay="0"/>
                            </p:stCondLst>
                            <p:childTnLst>
                              <p:par>
                                <p:cTn id="69" presetID="2" presetClass="entr" presetSubtype="4" fill="hold" nodeType="clickEffect">
                                  <p:stCondLst>
                                    <p:cond delay="0"/>
                                  </p:stCondLst>
                                  <p:childTnLst>
                                    <p:set>
                                      <p:cBhvr>
                                        <p:cTn id="70" dur="1" fill="hold">
                                          <p:stCondLst>
                                            <p:cond delay="0"/>
                                          </p:stCondLst>
                                        </p:cTn>
                                        <p:tgtEl>
                                          <p:spTgt spid="1050780"/>
                                        </p:tgtEl>
                                        <p:attrNameLst>
                                          <p:attrName>style.visibility</p:attrName>
                                        </p:attrNameLst>
                                      </p:cBhvr>
                                      <p:to>
                                        <p:strVal val="visible"/>
                                      </p:to>
                                    </p:set>
                                    <p:anim calcmode="lin" valueType="num">
                                      <p:cBhvr>
                                        <p:cTn id="71" dur="500" fill="hold"/>
                                        <p:tgtEl>
                                          <p:spTgt spid="1050780"/>
                                        </p:tgtEl>
                                        <p:attrNameLst>
                                          <p:attrName>ppt_x</p:attrName>
                                        </p:attrNameLst>
                                      </p:cBhvr>
                                      <p:tavLst>
                                        <p:tav tm="0">
                                          <p:val>
                                            <p:strVal val="#ppt_x"/>
                                          </p:val>
                                        </p:tav>
                                        <p:tav tm="100000">
                                          <p:val>
                                            <p:strVal val="#ppt_x"/>
                                          </p:val>
                                        </p:tav>
                                      </p:tavLst>
                                    </p:anim>
                                    <p:anim calcmode="lin" valueType="num">
                                      <p:cBhvr>
                                        <p:cTn id="72" dur="500" fill="hold"/>
                                        <p:tgtEl>
                                          <p:spTgt spid="1050780"/>
                                        </p:tgtEl>
                                        <p:attrNameLst>
                                          <p:attrName>ppt_y</p:attrName>
                                        </p:attrNameLst>
                                      </p:cBhvr>
                                      <p:tavLst>
                                        <p:tav tm="0">
                                          <p:val>
                                            <p:strVal val="1+#ppt_h/2"/>
                                          </p:val>
                                        </p:tav>
                                        <p:tav tm="100000">
                                          <p:val>
                                            <p:strVal val="#ppt_y"/>
                                          </p:val>
                                        </p:tav>
                                      </p:tavLst>
                                    </p:anim>
                                  </p:childTnLst>
                                </p:cTn>
                              </p:par>
                            </p:childTnLst>
                          </p:cTn>
                        </p:par>
                      </p:childTnLst>
                    </p:cTn>
                  </p:par>
                  <p:par>
                    <p:cTn id="73" fill="hold" nodeType="clickPar">
                      <p:stCondLst>
                        <p:cond delay="indefinite"/>
                      </p:stCondLst>
                      <p:childTnLst>
                        <p:par>
                          <p:cTn id="74" fill="hold" nodeType="afterGroup">
                            <p:stCondLst>
                              <p:cond delay="0"/>
                            </p:stCondLst>
                            <p:childTnLst>
                              <p:par>
                                <p:cTn id="75" presetID="56" presetClass="entr" presetSubtype="0" fill="hold" nodeType="clickEffect">
                                  <p:stCondLst>
                                    <p:cond delay="0"/>
                                  </p:stCondLst>
                                  <p:iterate type="lt">
                                    <p:tmPct val="10000"/>
                                  </p:iterate>
                                  <p:childTnLst>
                                    <p:set>
                                      <p:cBhvr>
                                        <p:cTn id="76" dur="1" fill="hold">
                                          <p:stCondLst>
                                            <p:cond delay="0"/>
                                          </p:stCondLst>
                                        </p:cTn>
                                        <p:tgtEl>
                                          <p:spTgt spid="1050776"/>
                                        </p:tgtEl>
                                        <p:attrNameLst>
                                          <p:attrName>style.visibility</p:attrName>
                                        </p:attrNameLst>
                                      </p:cBhvr>
                                      <p:to>
                                        <p:strVal val="visible"/>
                                      </p:to>
                                    </p:set>
                                    <p:anim by="(-#ppt_w*2)" calcmode="lin" valueType="num">
                                      <p:cBhvr rctx="PPT">
                                        <p:cTn id="77" dur="500" autoRev="1" fill="hold">
                                          <p:stCondLst>
                                            <p:cond delay="0"/>
                                          </p:stCondLst>
                                        </p:cTn>
                                        <p:tgtEl>
                                          <p:spTgt spid="1050776"/>
                                        </p:tgtEl>
                                        <p:attrNameLst>
                                          <p:attrName>ppt_w</p:attrName>
                                        </p:attrNameLst>
                                      </p:cBhvr>
                                    </p:anim>
                                    <p:anim by="(#ppt_w*0.50)" calcmode="lin" valueType="num">
                                      <p:cBhvr>
                                        <p:cTn id="78" dur="500" decel="50000" autoRev="1" fill="hold">
                                          <p:stCondLst>
                                            <p:cond delay="0"/>
                                          </p:stCondLst>
                                        </p:cTn>
                                        <p:tgtEl>
                                          <p:spTgt spid="1050776"/>
                                        </p:tgtEl>
                                        <p:attrNameLst>
                                          <p:attrName>ppt_x</p:attrName>
                                        </p:attrNameLst>
                                      </p:cBhvr>
                                    </p:anim>
                                    <p:anim from="(-#ppt_h/2)" to="(#ppt_y)" calcmode="lin" valueType="num">
                                      <p:cBhvr>
                                        <p:cTn id="79" dur="1000" fill="hold">
                                          <p:stCondLst>
                                            <p:cond delay="0"/>
                                          </p:stCondLst>
                                        </p:cTn>
                                        <p:tgtEl>
                                          <p:spTgt spid="1050776"/>
                                        </p:tgtEl>
                                        <p:attrNameLst>
                                          <p:attrName>ppt_y</p:attrName>
                                        </p:attrNameLst>
                                      </p:cBhvr>
                                    </p:anim>
                                    <p:animRot by="21600000">
                                      <p:cBhvr>
                                        <p:cTn id="80" dur="1000" fill="hold">
                                          <p:stCondLst>
                                            <p:cond delay="0"/>
                                          </p:stCondLst>
                                        </p:cTn>
                                        <p:tgtEl>
                                          <p:spTgt spid="1050776"/>
                                        </p:tgtEl>
                                        <p:attrNameLst>
                                          <p:attrName>r</p:attrName>
                                        </p:attrNameLst>
                                      </p:cBhvr>
                                    </p:animRot>
                                  </p:childTnLst>
                                </p:cTn>
                              </p:par>
                            </p:childTnLst>
                          </p:cTn>
                        </p:par>
                      </p:childTnLst>
                    </p:cTn>
                  </p:par>
                  <p:par>
                    <p:cTn id="81" fill="hold" nodeType="clickPar">
                      <p:stCondLst>
                        <p:cond delay="indefinite"/>
                      </p:stCondLst>
                      <p:childTnLst>
                        <p:par>
                          <p:cTn id="82" fill="hold" nodeType="afterGroup">
                            <p:stCondLst>
                              <p:cond delay="0"/>
                            </p:stCondLst>
                            <p:childTnLst>
                              <p:par>
                                <p:cTn id="83" presetID="4" presetClass="entr" presetSubtype="16" fill="hold" nodeType="clickEffect">
                                  <p:stCondLst>
                                    <p:cond delay="0"/>
                                  </p:stCondLst>
                                  <p:childTnLst>
                                    <p:set>
                                      <p:cBhvr>
                                        <p:cTn id="84" dur="1" fill="hold">
                                          <p:stCondLst>
                                            <p:cond delay="0"/>
                                          </p:stCondLst>
                                        </p:cTn>
                                        <p:tgtEl>
                                          <p:spTgt spid="1050786"/>
                                        </p:tgtEl>
                                        <p:attrNameLst>
                                          <p:attrName>style.visibility</p:attrName>
                                        </p:attrNameLst>
                                      </p:cBhvr>
                                      <p:to>
                                        <p:strVal val="visible"/>
                                      </p:to>
                                    </p:set>
                                    <p:animEffect transition="in" filter="box(in)">
                                      <p:cBhvr>
                                        <p:cTn id="85" dur="500"/>
                                        <p:tgtEl>
                                          <p:spTgt spid="10507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6562" name="椭圆 239618"/>
          <p:cNvSpPr/>
          <p:nvPr>
            <p:custDataLst>
              <p:tags r:id="rId2"/>
            </p:custDataLst>
          </p:nvPr>
        </p:nvSpPr>
        <p:spPr>
          <a:xfrm>
            <a:off x="1774825" y="1845310"/>
            <a:ext cx="8322310" cy="2249170"/>
          </a:xfrm>
          <a:prstGeom prst="ellipse">
            <a:avLst/>
          </a:prstGeom>
          <a:solidFill>
            <a:srgbClr val="B1D8FF"/>
          </a:solidFill>
          <a:ln w="9525" cap="flat" cmpd="sng">
            <a:solidFill>
              <a:srgbClr val="B1D8FF"/>
            </a:solidFill>
            <a:prstDash val="solid"/>
            <a:round/>
            <a:headEnd type="none" w="med" len="med"/>
            <a:tailEnd type="none" w="med" len="med"/>
          </a:ln>
        </p:spPr>
        <p:txBody>
          <a:bodyPr anchor="t"/>
          <a:lstStyle/>
          <a:p>
            <a:pPr lvl="0" indent="0" algn="ctr" fontAlgn="base">
              <a:lnSpc>
                <a:spcPct val="110000"/>
              </a:lnSpc>
            </a:pPr>
            <a:r>
              <a:rPr lang="zh-CN" altLang="en-US" sz="8800" b="1" strike="noStrike" noProof="1">
                <a:solidFill>
                  <a:srgbClr val="C00000"/>
                </a:solidFill>
                <a:latin typeface="华文琥珀" panose="02010800040101010101" pitchFamily="2" charset="-122"/>
                <a:ea typeface="华文琥珀" panose="02010800040101010101" pitchFamily="2" charset="-122"/>
              </a:rPr>
              <a:t>理解性默写</a:t>
            </a:r>
          </a:p>
        </p:txBody>
      </p:sp>
    </p:spTree>
    <p:custDataLst>
      <p:tags r:id="rId1"/>
    </p:custDataLst>
  </p:cSld>
  <p:clrMapOvr>
    <a:masterClrMapping/>
  </p:clrMapOvr>
  <p:transition>
    <p:random/>
  </p:transition>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内容占位符 3"/>
          <p:cNvSpPr>
            <a:spLocks noGrp="1"/>
          </p:cNvSpPr>
          <p:nvPr>
            <p:ph idx="1"/>
            <p:custDataLst>
              <p:tags r:id="rId2"/>
            </p:custDataLst>
          </p:nvPr>
        </p:nvSpPr>
        <p:spPr>
          <a:xfrm>
            <a:off x="0" y="252095"/>
            <a:ext cx="12190730" cy="6339205"/>
          </a:xfrm>
        </p:spPr>
        <p:txBody>
          <a:bodyPr>
            <a:noAutofit/>
          </a:bodyPr>
          <a:lstStyle/>
          <a:p>
            <a:pPr algn="l">
              <a:lnSpc>
                <a:spcPct val="111000"/>
              </a:lnSpc>
              <a:spcAft>
                <a:spcPts val="1800"/>
              </a:spcAft>
            </a:pPr>
            <a:r>
              <a:rPr lang="zh-CN" altLang="en-US" sz="3200"/>
              <a:t>(1)《阿房宫赋》中，作者泼墨写意，粗笔勾勒，极言阿房宫占地广阔、庞大高耸的句子是：____________，___________。</a:t>
            </a:r>
          </a:p>
          <a:p>
            <a:pPr algn="l">
              <a:lnSpc>
                <a:spcPct val="111000"/>
              </a:lnSpc>
              <a:spcAft>
                <a:spcPts val="1800"/>
              </a:spcAft>
            </a:pPr>
            <a:r>
              <a:rPr lang="zh-CN" altLang="en-US" sz="3200"/>
              <a:t>(</a:t>
            </a:r>
            <a:r>
              <a:rPr lang="en-US" altLang="zh-CN" sz="3200"/>
              <a:t>2</a:t>
            </a:r>
            <a:r>
              <a:rPr lang="zh-CN" altLang="en-US" sz="3200"/>
              <a:t>)杜牧《阿房宫赋》中的“</a:t>
            </a:r>
            <a:r>
              <a:rPr lang="zh-CN" altLang="en-US" sz="3200">
                <a:sym typeface="+mn-ea"/>
              </a:rPr>
              <a:t>___________，____________</a:t>
            </a:r>
            <a:r>
              <a:rPr lang="zh-CN" altLang="en-US" sz="3200"/>
              <a:t>”交代阿房宫的建成，突出其用材之多和建设之快。</a:t>
            </a:r>
          </a:p>
          <a:p>
            <a:pPr algn="l">
              <a:lnSpc>
                <a:spcPct val="111000"/>
              </a:lnSpc>
              <a:spcAft>
                <a:spcPts val="1800"/>
              </a:spcAft>
            </a:pPr>
            <a:r>
              <a:rPr lang="zh-CN" altLang="en-US" sz="3200"/>
              <a:t>(</a:t>
            </a:r>
            <a:r>
              <a:rPr lang="en-US" altLang="zh-CN" sz="3200"/>
              <a:t>3</a:t>
            </a:r>
            <a:r>
              <a:rPr lang="zh-CN" altLang="en-US" sz="3200"/>
              <a:t>)杜牧《阿房宫赋》中的“</a:t>
            </a:r>
            <a:r>
              <a:rPr lang="zh-CN" altLang="en-US" sz="3200">
                <a:sym typeface="+mn-ea"/>
              </a:rPr>
              <a:t>______________，__________</a:t>
            </a:r>
            <a:r>
              <a:rPr lang="zh-CN" altLang="en-US" sz="3200"/>
              <a:t> ”描写了阿房宫的建筑走势，表现了其规模之宏大。</a:t>
            </a:r>
          </a:p>
          <a:p>
            <a:pPr algn="l">
              <a:lnSpc>
                <a:spcPct val="111000"/>
              </a:lnSpc>
              <a:spcAft>
                <a:spcPts val="1800"/>
              </a:spcAft>
            </a:pPr>
            <a:r>
              <a:rPr lang="zh-CN" altLang="en-US" sz="3200">
                <a:sym typeface="+mn-ea"/>
              </a:rPr>
              <a:t>(</a:t>
            </a:r>
            <a:r>
              <a:rPr lang="en-US" altLang="zh-CN" sz="3200">
                <a:sym typeface="+mn-ea"/>
              </a:rPr>
              <a:t>4</a:t>
            </a:r>
            <a:r>
              <a:rPr lang="zh-CN" altLang="en-US" sz="3200">
                <a:sym typeface="+mn-ea"/>
              </a:rPr>
              <a:t>)杜牧《阿房宫赋》中的“__________，__________ ”描写了阿房宫中楼阁之密集。</a:t>
            </a:r>
          </a:p>
          <a:p>
            <a:pPr algn="l">
              <a:lnSpc>
                <a:spcPct val="111000"/>
              </a:lnSpc>
              <a:spcAft>
                <a:spcPts val="1800"/>
              </a:spcAft>
            </a:pPr>
            <a:r>
              <a:rPr lang="zh-CN" altLang="en-US" sz="3200">
                <a:sym typeface="+mn-ea"/>
              </a:rPr>
              <a:t>(</a:t>
            </a:r>
            <a:r>
              <a:rPr lang="en-US" altLang="zh-CN" sz="3200">
                <a:sym typeface="+mn-ea"/>
              </a:rPr>
              <a:t>5</a:t>
            </a:r>
            <a:r>
              <a:rPr lang="zh-CN" altLang="en-US" sz="3200">
                <a:sym typeface="+mn-ea"/>
              </a:rPr>
              <a:t>)《阿房宫赋》以“__________，__________ ”为过渡，巧妙地将对阿房宫的描写由整体外观转到内部的具体建筑。</a:t>
            </a:r>
            <a:endParaRPr lang="zh-CN" altLang="en-US" sz="3200"/>
          </a:p>
        </p:txBody>
      </p:sp>
      <p:sp>
        <p:nvSpPr>
          <p:cNvPr id="5" name="文本框 4"/>
          <p:cNvSpPr txBox="1"/>
          <p:nvPr>
            <p:custDataLst>
              <p:tags r:id="rId3"/>
            </p:custDataLst>
          </p:nvPr>
        </p:nvSpPr>
        <p:spPr>
          <a:xfrm>
            <a:off x="5735320" y="693420"/>
            <a:ext cx="5796280" cy="645160"/>
          </a:xfrm>
          <a:prstGeom prst="rect">
            <a:avLst/>
          </a:prstGeom>
          <a:noFill/>
        </p:spPr>
        <p:txBody>
          <a:bodyPr wrap="square" rtlCol="0" anchor="t">
            <a:spAutoFit/>
          </a:bodyPr>
          <a:lstStyle/>
          <a:p>
            <a:r>
              <a:rPr lang="zh-CN" altLang="en-US" sz="3600">
                <a:solidFill>
                  <a:srgbClr val="FF0000"/>
                </a:solidFill>
                <a:sym typeface="+mn-ea"/>
              </a:rPr>
              <a:t>覆压三百余里　</a:t>
            </a:r>
            <a:r>
              <a:rPr lang="en-US" altLang="zh-CN" sz="3600">
                <a:solidFill>
                  <a:srgbClr val="FF0000"/>
                </a:solidFill>
                <a:sym typeface="+mn-ea"/>
              </a:rPr>
              <a:t>  </a:t>
            </a:r>
            <a:r>
              <a:rPr lang="zh-CN" altLang="en-US" sz="3600">
                <a:solidFill>
                  <a:srgbClr val="FF0000"/>
                </a:solidFill>
                <a:sym typeface="+mn-ea"/>
              </a:rPr>
              <a:t>隔离天日</a:t>
            </a:r>
          </a:p>
        </p:txBody>
      </p:sp>
      <p:sp>
        <p:nvSpPr>
          <p:cNvPr id="8" name="文本框 7"/>
          <p:cNvSpPr txBox="1"/>
          <p:nvPr>
            <p:custDataLst>
              <p:tags r:id="rId4"/>
            </p:custDataLst>
          </p:nvPr>
        </p:nvSpPr>
        <p:spPr>
          <a:xfrm>
            <a:off x="5879465" y="1485265"/>
            <a:ext cx="4704080" cy="645160"/>
          </a:xfrm>
          <a:prstGeom prst="rect">
            <a:avLst/>
          </a:prstGeom>
          <a:noFill/>
        </p:spPr>
        <p:txBody>
          <a:bodyPr wrap="none" rtlCol="0" anchor="t">
            <a:spAutoFit/>
          </a:bodyPr>
          <a:lstStyle/>
          <a:p>
            <a:pPr algn="l"/>
            <a:r>
              <a:rPr lang="zh-CN" altLang="en-US" sz="3600">
                <a:solidFill>
                  <a:srgbClr val="FF0000"/>
                </a:solidFill>
                <a:sym typeface="+mn-ea"/>
              </a:rPr>
              <a:t>蜀山兀  </a:t>
            </a:r>
            <a:r>
              <a:rPr lang="en-US" altLang="zh-CN" sz="3600">
                <a:solidFill>
                  <a:srgbClr val="FF0000"/>
                </a:solidFill>
                <a:sym typeface="+mn-ea"/>
              </a:rPr>
              <a:t>            </a:t>
            </a:r>
            <a:r>
              <a:rPr lang="zh-CN" altLang="en-US" sz="3600">
                <a:solidFill>
                  <a:srgbClr val="FF0000"/>
                </a:solidFill>
                <a:sym typeface="+mn-ea"/>
              </a:rPr>
              <a:t>阿房出</a:t>
            </a:r>
          </a:p>
        </p:txBody>
      </p:sp>
      <p:pic>
        <p:nvPicPr>
          <p:cNvPr id="9" name="New picture"/>
          <p:cNvPicPr/>
          <p:nvPr>
            <p:custDataLst>
              <p:tags r:id="rId5"/>
            </p:custDataLst>
          </p:nvPr>
        </p:nvPicPr>
        <p:blipFill>
          <a:blip r:embed="rId10"/>
          <a:stretch>
            <a:fillRect/>
          </a:stretch>
        </p:blipFill>
        <p:spPr>
          <a:xfrm>
            <a:off x="11430000" y="12255500"/>
            <a:ext cx="330200" cy="241300"/>
          </a:xfrm>
          <a:prstGeom prst="cube">
            <a:avLst/>
          </a:prstGeom>
        </p:spPr>
      </p:pic>
      <p:sp>
        <p:nvSpPr>
          <p:cNvPr id="2" name="文本框 1"/>
          <p:cNvSpPr txBox="1"/>
          <p:nvPr>
            <p:custDataLst>
              <p:tags r:id="rId6"/>
            </p:custDataLst>
          </p:nvPr>
        </p:nvSpPr>
        <p:spPr>
          <a:xfrm>
            <a:off x="5557520" y="2781300"/>
            <a:ext cx="5974080" cy="645160"/>
          </a:xfrm>
          <a:prstGeom prst="rect">
            <a:avLst/>
          </a:prstGeom>
          <a:noFill/>
        </p:spPr>
        <p:txBody>
          <a:bodyPr wrap="none" rtlCol="0" anchor="t">
            <a:spAutoFit/>
          </a:bodyPr>
          <a:lstStyle/>
          <a:p>
            <a:pPr algn="l"/>
            <a:r>
              <a:rPr sz="3600">
                <a:solidFill>
                  <a:srgbClr val="FF0000"/>
                </a:solidFill>
                <a:sym typeface="+mn-ea"/>
              </a:rPr>
              <a:t>骊山北构而西折   </a:t>
            </a:r>
            <a:r>
              <a:rPr lang="en-US" sz="3600">
                <a:solidFill>
                  <a:srgbClr val="FF0000"/>
                </a:solidFill>
                <a:sym typeface="+mn-ea"/>
              </a:rPr>
              <a:t>   </a:t>
            </a:r>
            <a:r>
              <a:rPr sz="3600">
                <a:solidFill>
                  <a:srgbClr val="FF0000"/>
                </a:solidFill>
                <a:sym typeface="+mn-ea"/>
              </a:rPr>
              <a:t>直走咸阳</a:t>
            </a:r>
          </a:p>
        </p:txBody>
      </p:sp>
      <p:sp>
        <p:nvSpPr>
          <p:cNvPr id="10" name="文本框 9"/>
          <p:cNvSpPr txBox="1"/>
          <p:nvPr>
            <p:custDataLst>
              <p:tags r:id="rId7"/>
            </p:custDataLst>
          </p:nvPr>
        </p:nvSpPr>
        <p:spPr>
          <a:xfrm>
            <a:off x="5600065" y="4077970"/>
            <a:ext cx="4983480" cy="645160"/>
          </a:xfrm>
          <a:prstGeom prst="rect">
            <a:avLst/>
          </a:prstGeom>
          <a:noFill/>
        </p:spPr>
        <p:txBody>
          <a:bodyPr wrap="none" rtlCol="0" anchor="t">
            <a:spAutoFit/>
          </a:bodyPr>
          <a:lstStyle/>
          <a:p>
            <a:pPr algn="l"/>
            <a:r>
              <a:rPr sz="3600">
                <a:solidFill>
                  <a:srgbClr val="FF0000"/>
                </a:solidFill>
                <a:sym typeface="+mn-ea"/>
              </a:rPr>
              <a:t>五步一楼  </a:t>
            </a:r>
            <a:r>
              <a:rPr lang="en-US" sz="3600">
                <a:solidFill>
                  <a:srgbClr val="FF0000"/>
                </a:solidFill>
                <a:sym typeface="+mn-ea"/>
              </a:rPr>
              <a:t>       </a:t>
            </a:r>
            <a:r>
              <a:rPr sz="3600">
                <a:solidFill>
                  <a:srgbClr val="FF0000"/>
                </a:solidFill>
                <a:sym typeface="+mn-ea"/>
              </a:rPr>
              <a:t>十步一阁</a:t>
            </a:r>
          </a:p>
        </p:txBody>
      </p:sp>
      <p:sp>
        <p:nvSpPr>
          <p:cNvPr id="11" name="文本框 10"/>
          <p:cNvSpPr txBox="1"/>
          <p:nvPr>
            <p:custDataLst>
              <p:tags r:id="rId8"/>
            </p:custDataLst>
          </p:nvPr>
        </p:nvSpPr>
        <p:spPr>
          <a:xfrm>
            <a:off x="4295140" y="5374005"/>
            <a:ext cx="4983480" cy="645160"/>
          </a:xfrm>
          <a:prstGeom prst="rect">
            <a:avLst/>
          </a:prstGeom>
          <a:noFill/>
        </p:spPr>
        <p:txBody>
          <a:bodyPr wrap="none" rtlCol="0" anchor="t">
            <a:spAutoFit/>
          </a:bodyPr>
          <a:lstStyle/>
          <a:p>
            <a:pPr algn="l"/>
            <a:r>
              <a:rPr sz="3600">
                <a:solidFill>
                  <a:srgbClr val="FF0000"/>
                </a:solidFill>
                <a:sym typeface="+mn-ea"/>
              </a:rPr>
              <a:t>二川溶溶  </a:t>
            </a:r>
            <a:r>
              <a:rPr lang="en-US" sz="3600">
                <a:solidFill>
                  <a:srgbClr val="FF0000"/>
                </a:solidFill>
                <a:sym typeface="+mn-ea"/>
              </a:rPr>
              <a:t>       </a:t>
            </a:r>
            <a:r>
              <a:rPr sz="3600">
                <a:solidFill>
                  <a:srgbClr val="FF0000"/>
                </a:solidFill>
                <a:sym typeface="+mn-ea"/>
              </a:rPr>
              <a:t>流入宫墙</a:t>
            </a: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to="" calcmode="lin" valueType="num">
                                      <p:cBhvr>
                                        <p:cTn id="12" dur="1" fill="hold"/>
                                        <p:tgtEl>
                                          <p:spTgt spid="8"/>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to="" calcmode="lin" valueType="num">
                                      <p:cBhvr>
                                        <p:cTn id="17" dur="1" fill="hold"/>
                                        <p:tgtEl>
                                          <p:spTgt spid="2"/>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 to="" calcmode="lin" valueType="num">
                                      <p:cBhvr>
                                        <p:cTn id="22" dur="1" fill="hold"/>
                                        <p:tgtEl>
                                          <p:spTgt spid="10"/>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 to="" calcmode="lin" valueType="num">
                                      <p:cBhvr>
                                        <p:cTn id="27" dur="1" fill="hold"/>
                                        <p:tgtEl>
                                          <p:spTgt spid="1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2" grpId="0"/>
      <p:bldP spid="10" grpId="0"/>
      <p:bldP spid="11"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内容占位符 3"/>
          <p:cNvSpPr>
            <a:spLocks noGrp="1"/>
          </p:cNvSpPr>
          <p:nvPr>
            <p:ph idx="1"/>
            <p:custDataLst>
              <p:tags r:id="rId2"/>
            </p:custDataLst>
          </p:nvPr>
        </p:nvSpPr>
        <p:spPr>
          <a:xfrm>
            <a:off x="0" y="117475"/>
            <a:ext cx="12190730" cy="6741160"/>
          </a:xfrm>
        </p:spPr>
        <p:txBody>
          <a:bodyPr>
            <a:noAutofit/>
          </a:bodyPr>
          <a:lstStyle/>
          <a:p>
            <a:pPr algn="l">
              <a:lnSpc>
                <a:spcPct val="111000"/>
              </a:lnSpc>
              <a:spcAft>
                <a:spcPts val="1200"/>
              </a:spcAft>
            </a:pPr>
            <a:r>
              <a:rPr lang="zh-CN" altLang="en-US" sz="3200"/>
              <a:t>(</a:t>
            </a:r>
            <a:r>
              <a:rPr lang="en-US" altLang="zh-CN" sz="3200"/>
              <a:t>6</a:t>
            </a:r>
            <a:r>
              <a:rPr lang="zh-CN" altLang="en-US" sz="3200"/>
              <a:t>)《阿房宫赋》中的“</a:t>
            </a:r>
            <a:r>
              <a:rPr lang="zh-CN" altLang="en-US" sz="3200">
                <a:sym typeface="+mn-ea"/>
              </a:rPr>
              <a:t>____________，___________</a:t>
            </a:r>
            <a:r>
              <a:rPr lang="zh-CN" altLang="en-US" sz="3200"/>
              <a:t> ”形象地描写了阿房宫中廊道曲折、屋檐高耸的景象。</a:t>
            </a:r>
          </a:p>
          <a:p>
            <a:pPr algn="l">
              <a:lnSpc>
                <a:spcPct val="111000"/>
              </a:lnSpc>
              <a:spcAft>
                <a:spcPts val="1200"/>
              </a:spcAft>
            </a:pPr>
            <a:r>
              <a:rPr lang="zh-CN" altLang="en-US" sz="3200"/>
              <a:t>(</a:t>
            </a:r>
            <a:r>
              <a:rPr lang="en-US" altLang="zh-CN" sz="3200"/>
              <a:t>7</a:t>
            </a:r>
            <a:r>
              <a:rPr lang="zh-CN" altLang="en-US" sz="3200"/>
              <a:t>)《阿房宫赋》中的</a:t>
            </a:r>
            <a:r>
              <a:rPr lang="zh-CN" altLang="en-US" sz="3200">
                <a:sym typeface="+mn-ea"/>
              </a:rPr>
              <a:t>“___________，____________”</a:t>
            </a:r>
            <a:r>
              <a:rPr lang="zh-CN" altLang="en-US" sz="3200"/>
              <a:t>形象地描写了阿房宫中的建筑既各依地势而有不同，又相互呼应，成为一个整体。</a:t>
            </a:r>
          </a:p>
          <a:p>
            <a:pPr algn="l">
              <a:lnSpc>
                <a:spcPct val="111000"/>
              </a:lnSpc>
              <a:spcAft>
                <a:spcPts val="1200"/>
              </a:spcAft>
            </a:pPr>
            <a:r>
              <a:rPr lang="zh-CN" altLang="en-US" sz="3200"/>
              <a:t>(</a:t>
            </a:r>
            <a:r>
              <a:rPr lang="en-US" altLang="zh-CN" sz="3200"/>
              <a:t>8</a:t>
            </a:r>
            <a:r>
              <a:rPr lang="zh-CN" altLang="en-US" sz="3200"/>
              <a:t>)在《阿房宫赋》中，阿房宫中像“</a:t>
            </a:r>
            <a:r>
              <a:rPr lang="zh-CN" altLang="en-US" sz="3200">
                <a:sym typeface="+mn-ea"/>
              </a:rPr>
              <a:t>__________</a:t>
            </a:r>
            <a:r>
              <a:rPr lang="zh-CN" altLang="en-US" sz="3200"/>
              <a:t> ”一样的建筑极其众多，用杜牧的话说就是“</a:t>
            </a:r>
            <a:r>
              <a:rPr lang="zh-CN" altLang="en-US" sz="3200">
                <a:sym typeface="+mn-ea"/>
              </a:rPr>
              <a:t>________________</a:t>
            </a:r>
            <a:r>
              <a:rPr lang="zh-CN" altLang="en-US" sz="3200"/>
              <a:t>”。</a:t>
            </a:r>
          </a:p>
          <a:p>
            <a:pPr algn="l">
              <a:lnSpc>
                <a:spcPct val="111000"/>
              </a:lnSpc>
              <a:spcAft>
                <a:spcPts val="1200"/>
              </a:spcAft>
            </a:pPr>
            <a:r>
              <a:rPr lang="zh-CN" altLang="en-US" sz="3200">
                <a:sym typeface="+mn-ea"/>
              </a:rPr>
              <a:t>(</a:t>
            </a:r>
            <a:r>
              <a:rPr lang="en-US" altLang="zh-CN" sz="3200">
                <a:sym typeface="+mn-ea"/>
              </a:rPr>
              <a:t>9</a:t>
            </a:r>
            <a:r>
              <a:rPr lang="zh-CN" altLang="en-US" sz="3200">
                <a:sym typeface="+mn-ea"/>
              </a:rPr>
              <a:t>)在《阿房宫赋》中，杜牧用“__________，__________ ”来描写空中的复道。</a:t>
            </a:r>
          </a:p>
          <a:p>
            <a:pPr algn="l">
              <a:lnSpc>
                <a:spcPct val="111000"/>
              </a:lnSpc>
              <a:spcAft>
                <a:spcPts val="1200"/>
              </a:spcAft>
            </a:pPr>
            <a:r>
              <a:rPr lang="zh-CN" altLang="en-US" sz="3200">
                <a:sym typeface="+mn-ea"/>
              </a:rPr>
              <a:t>(</a:t>
            </a:r>
            <a:r>
              <a:rPr lang="en-US" altLang="zh-CN" sz="3200">
                <a:sym typeface="+mn-ea"/>
              </a:rPr>
              <a:t>10</a:t>
            </a:r>
            <a:r>
              <a:rPr lang="zh-CN" altLang="en-US" sz="3200">
                <a:sym typeface="+mn-ea"/>
              </a:rPr>
              <a:t>)《阿房宫赋》中的“__________，__________ ”通过描写宫中舞蹈时给人的凄冷感觉，从侧面表现宫殿之宏大。</a:t>
            </a:r>
            <a:endParaRPr lang="zh-CN" altLang="en-US" sz="3200"/>
          </a:p>
        </p:txBody>
      </p:sp>
      <p:sp>
        <p:nvSpPr>
          <p:cNvPr id="5" name="文本框 4"/>
          <p:cNvSpPr txBox="1"/>
          <p:nvPr>
            <p:custDataLst>
              <p:tags r:id="rId3"/>
            </p:custDataLst>
          </p:nvPr>
        </p:nvSpPr>
        <p:spPr>
          <a:xfrm>
            <a:off x="4871085" y="117475"/>
            <a:ext cx="5796280" cy="645160"/>
          </a:xfrm>
          <a:prstGeom prst="rect">
            <a:avLst/>
          </a:prstGeom>
          <a:noFill/>
        </p:spPr>
        <p:txBody>
          <a:bodyPr wrap="square" rtlCol="0" anchor="t">
            <a:spAutoFit/>
          </a:bodyPr>
          <a:lstStyle/>
          <a:p>
            <a:r>
              <a:rPr lang="zh-CN" altLang="en-US" sz="3600">
                <a:solidFill>
                  <a:srgbClr val="FF0000"/>
                </a:solidFill>
                <a:sym typeface="+mn-ea"/>
              </a:rPr>
              <a:t>廊腰缦回  </a:t>
            </a:r>
            <a:r>
              <a:rPr lang="en-US" altLang="zh-CN" sz="3600">
                <a:solidFill>
                  <a:srgbClr val="FF0000"/>
                </a:solidFill>
                <a:sym typeface="+mn-ea"/>
              </a:rPr>
              <a:t>         </a:t>
            </a:r>
            <a:r>
              <a:rPr lang="zh-CN" altLang="en-US" sz="3600">
                <a:solidFill>
                  <a:srgbClr val="FF0000"/>
                </a:solidFill>
                <a:sym typeface="+mn-ea"/>
              </a:rPr>
              <a:t>檐牙高啄</a:t>
            </a:r>
          </a:p>
        </p:txBody>
      </p:sp>
      <p:pic>
        <p:nvPicPr>
          <p:cNvPr id="9" name="New picture"/>
          <p:cNvPicPr/>
          <p:nvPr>
            <p:custDataLst>
              <p:tags r:id="rId4"/>
            </p:custDataLst>
          </p:nvPr>
        </p:nvPicPr>
        <p:blipFill>
          <a:blip r:embed="rId11"/>
          <a:stretch>
            <a:fillRect/>
          </a:stretch>
        </p:blipFill>
        <p:spPr>
          <a:xfrm>
            <a:off x="11430000" y="12255500"/>
            <a:ext cx="330200" cy="241300"/>
          </a:xfrm>
          <a:prstGeom prst="cube">
            <a:avLst/>
          </a:prstGeom>
        </p:spPr>
      </p:pic>
      <p:sp>
        <p:nvSpPr>
          <p:cNvPr id="2" name="文本框 1"/>
          <p:cNvSpPr txBox="1"/>
          <p:nvPr>
            <p:custDataLst>
              <p:tags r:id="rId5"/>
            </p:custDataLst>
          </p:nvPr>
        </p:nvSpPr>
        <p:spPr>
          <a:xfrm>
            <a:off x="4824730" y="1341120"/>
            <a:ext cx="5364480" cy="645160"/>
          </a:xfrm>
          <a:prstGeom prst="rect">
            <a:avLst/>
          </a:prstGeom>
          <a:noFill/>
        </p:spPr>
        <p:txBody>
          <a:bodyPr wrap="none" rtlCol="0" anchor="t">
            <a:spAutoFit/>
          </a:bodyPr>
          <a:lstStyle/>
          <a:p>
            <a:pPr algn="l"/>
            <a:r>
              <a:rPr sz="3600">
                <a:solidFill>
                  <a:srgbClr val="FF0000"/>
                </a:solidFill>
                <a:sym typeface="+mn-ea"/>
              </a:rPr>
              <a:t>各抱地势  </a:t>
            </a:r>
            <a:r>
              <a:rPr lang="en-US" sz="3600">
                <a:solidFill>
                  <a:srgbClr val="FF0000"/>
                </a:solidFill>
                <a:sym typeface="+mn-ea"/>
              </a:rPr>
              <a:t>          </a:t>
            </a:r>
            <a:r>
              <a:rPr sz="3600">
                <a:solidFill>
                  <a:srgbClr val="FF0000"/>
                </a:solidFill>
                <a:sym typeface="+mn-ea"/>
              </a:rPr>
              <a:t>钩心斗角</a:t>
            </a:r>
          </a:p>
        </p:txBody>
      </p:sp>
      <p:sp>
        <p:nvSpPr>
          <p:cNvPr id="10" name="文本框 9"/>
          <p:cNvSpPr txBox="1"/>
          <p:nvPr>
            <p:custDataLst>
              <p:tags r:id="rId6"/>
            </p:custDataLst>
          </p:nvPr>
        </p:nvSpPr>
        <p:spPr>
          <a:xfrm>
            <a:off x="7391400" y="3108325"/>
            <a:ext cx="2011680" cy="645160"/>
          </a:xfrm>
          <a:prstGeom prst="rect">
            <a:avLst/>
          </a:prstGeom>
          <a:noFill/>
        </p:spPr>
        <p:txBody>
          <a:bodyPr wrap="none" rtlCol="0" anchor="t">
            <a:spAutoFit/>
          </a:bodyPr>
          <a:lstStyle/>
          <a:p>
            <a:pPr algn="l"/>
            <a:r>
              <a:rPr sz="3600">
                <a:solidFill>
                  <a:srgbClr val="FF0000"/>
                </a:solidFill>
                <a:sym typeface="+mn-ea"/>
              </a:rPr>
              <a:t>蜂房水涡</a:t>
            </a:r>
          </a:p>
        </p:txBody>
      </p:sp>
      <p:sp>
        <p:nvSpPr>
          <p:cNvPr id="11" name="文本框 10"/>
          <p:cNvSpPr txBox="1"/>
          <p:nvPr>
            <p:custDataLst>
              <p:tags r:id="rId7"/>
            </p:custDataLst>
          </p:nvPr>
        </p:nvSpPr>
        <p:spPr>
          <a:xfrm>
            <a:off x="6455410" y="4149725"/>
            <a:ext cx="4983480" cy="645160"/>
          </a:xfrm>
          <a:prstGeom prst="rect">
            <a:avLst/>
          </a:prstGeom>
          <a:noFill/>
        </p:spPr>
        <p:txBody>
          <a:bodyPr wrap="none" rtlCol="0" anchor="t">
            <a:spAutoFit/>
          </a:bodyPr>
          <a:lstStyle/>
          <a:p>
            <a:pPr algn="l"/>
            <a:r>
              <a:rPr sz="3600">
                <a:solidFill>
                  <a:srgbClr val="FF0000"/>
                </a:solidFill>
                <a:sym typeface="+mn-ea"/>
              </a:rPr>
              <a:t>复道行空  </a:t>
            </a:r>
            <a:r>
              <a:rPr lang="en-US" sz="3600">
                <a:solidFill>
                  <a:srgbClr val="FF0000"/>
                </a:solidFill>
                <a:sym typeface="+mn-ea"/>
              </a:rPr>
              <a:t>       </a:t>
            </a:r>
            <a:r>
              <a:rPr sz="3600">
                <a:solidFill>
                  <a:srgbClr val="FF0000"/>
                </a:solidFill>
                <a:sym typeface="+mn-ea"/>
              </a:rPr>
              <a:t>不霁何虹</a:t>
            </a:r>
          </a:p>
        </p:txBody>
      </p:sp>
      <p:sp>
        <p:nvSpPr>
          <p:cNvPr id="13" name="文本框 12"/>
          <p:cNvSpPr txBox="1"/>
          <p:nvPr>
            <p:custDataLst>
              <p:tags r:id="rId8"/>
            </p:custDataLst>
          </p:nvPr>
        </p:nvSpPr>
        <p:spPr>
          <a:xfrm>
            <a:off x="6599555" y="3645535"/>
            <a:ext cx="3840480" cy="645160"/>
          </a:xfrm>
          <a:prstGeom prst="rect">
            <a:avLst/>
          </a:prstGeom>
          <a:noFill/>
        </p:spPr>
        <p:txBody>
          <a:bodyPr wrap="none" rtlCol="0" anchor="t">
            <a:spAutoFit/>
          </a:bodyPr>
          <a:lstStyle/>
          <a:p>
            <a:pPr algn="l"/>
            <a:r>
              <a:rPr sz="3600">
                <a:solidFill>
                  <a:srgbClr val="FF0000"/>
                </a:solidFill>
                <a:sym typeface="+mn-ea"/>
              </a:rPr>
              <a:t>矗不知</a:t>
            </a:r>
            <a:r>
              <a:rPr lang="zh-CN" sz="3600">
                <a:solidFill>
                  <a:srgbClr val="FF0000"/>
                </a:solidFill>
                <a:sym typeface="+mn-ea"/>
              </a:rPr>
              <a:t>其</a:t>
            </a:r>
            <a:r>
              <a:rPr sz="3600">
                <a:solidFill>
                  <a:srgbClr val="FF0000"/>
                </a:solidFill>
                <a:sym typeface="+mn-ea"/>
              </a:rPr>
              <a:t>几千万落</a:t>
            </a:r>
          </a:p>
        </p:txBody>
      </p:sp>
      <p:sp>
        <p:nvSpPr>
          <p:cNvPr id="14" name="文本框 13"/>
          <p:cNvSpPr txBox="1"/>
          <p:nvPr>
            <p:custDataLst>
              <p:tags r:id="rId9"/>
            </p:custDataLst>
          </p:nvPr>
        </p:nvSpPr>
        <p:spPr>
          <a:xfrm>
            <a:off x="5015230" y="5518150"/>
            <a:ext cx="4983480" cy="645160"/>
          </a:xfrm>
          <a:prstGeom prst="rect">
            <a:avLst/>
          </a:prstGeom>
          <a:noFill/>
        </p:spPr>
        <p:txBody>
          <a:bodyPr wrap="none" rtlCol="0" anchor="t">
            <a:spAutoFit/>
          </a:bodyPr>
          <a:lstStyle/>
          <a:p>
            <a:pPr algn="l"/>
            <a:r>
              <a:rPr sz="3600">
                <a:solidFill>
                  <a:srgbClr val="FF0000"/>
                </a:solidFill>
                <a:sym typeface="+mn-ea"/>
              </a:rPr>
              <a:t>舞殿冷袖  </a:t>
            </a:r>
            <a:r>
              <a:rPr lang="en-US" sz="3600">
                <a:solidFill>
                  <a:srgbClr val="FF0000"/>
                </a:solidFill>
                <a:sym typeface="+mn-ea"/>
              </a:rPr>
              <a:t>       </a:t>
            </a:r>
            <a:r>
              <a:rPr sz="3600">
                <a:solidFill>
                  <a:srgbClr val="FF0000"/>
                </a:solidFill>
                <a:sym typeface="+mn-ea"/>
              </a:rPr>
              <a:t>风雨凄凄</a:t>
            </a: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to="" calcmode="lin" valueType="num">
                                      <p:cBhvr>
                                        <p:cTn id="17" dur="1" fill="hold"/>
                                        <p:tgtEl>
                                          <p:spTgt spid="10"/>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 to="" calcmode="lin" valueType="num">
                                      <p:cBhvr>
                                        <p:cTn id="22" dur="1" fill="hold"/>
                                        <p:tgtEl>
                                          <p:spTgt spid="13"/>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 to="" calcmode="lin" valueType="num">
                                      <p:cBhvr>
                                        <p:cTn id="27" dur="1" fill="hold"/>
                                        <p:tgtEl>
                                          <p:spTgt spid="11"/>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 to="" calcmode="lin" valueType="num">
                                      <p:cBhvr>
                                        <p:cTn id="32" dur="1" fill="hold"/>
                                        <p:tgtEl>
                                          <p:spTgt spid="1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10" grpId="0"/>
      <p:bldP spid="11" grpId="0"/>
      <p:bldP spid="13" grpId="0"/>
      <p:bldP spid="14"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内容占位符 3"/>
          <p:cNvSpPr>
            <a:spLocks noGrp="1"/>
          </p:cNvSpPr>
          <p:nvPr>
            <p:ph idx="1"/>
            <p:custDataLst>
              <p:tags r:id="rId2"/>
            </p:custDataLst>
          </p:nvPr>
        </p:nvSpPr>
        <p:spPr>
          <a:xfrm>
            <a:off x="0" y="117475"/>
            <a:ext cx="12190730" cy="6741160"/>
          </a:xfrm>
        </p:spPr>
        <p:txBody>
          <a:bodyPr>
            <a:noAutofit/>
          </a:bodyPr>
          <a:lstStyle/>
          <a:p>
            <a:pPr algn="l">
              <a:lnSpc>
                <a:spcPct val="111000"/>
              </a:lnSpc>
              <a:spcAft>
                <a:spcPts val="1200"/>
              </a:spcAft>
            </a:pPr>
            <a:r>
              <a:rPr lang="zh-CN" altLang="en-US" sz="3200"/>
              <a:t>(</a:t>
            </a:r>
            <a:r>
              <a:rPr lang="en-US" altLang="zh-CN" sz="3200"/>
              <a:t>11</a:t>
            </a:r>
            <a:r>
              <a:rPr lang="zh-CN" altLang="en-US" sz="3200"/>
              <a:t>)在《阿房宫赋》中，描写人在阿房宫中会迷失方向的句子是：“</a:t>
            </a:r>
            <a:r>
              <a:rPr lang="zh-CN" altLang="en-US" sz="3200">
                <a:sym typeface="+mn-ea"/>
              </a:rPr>
              <a:t>____________，___________</a:t>
            </a:r>
            <a:r>
              <a:rPr lang="zh-CN" altLang="en-US" sz="3200"/>
              <a:t> </a:t>
            </a:r>
            <a:r>
              <a:rPr lang="zh-CN" altLang="en-US" sz="3200">
                <a:sym typeface="+mn-ea"/>
              </a:rPr>
              <a:t>。</a:t>
            </a:r>
            <a:r>
              <a:rPr lang="zh-CN" altLang="en-US" sz="3200"/>
              <a:t>”</a:t>
            </a:r>
          </a:p>
          <a:p>
            <a:pPr algn="l">
              <a:lnSpc>
                <a:spcPct val="111000"/>
              </a:lnSpc>
              <a:spcAft>
                <a:spcPts val="1200"/>
              </a:spcAft>
            </a:pPr>
            <a:r>
              <a:rPr lang="zh-CN" altLang="en-US" sz="3200"/>
              <a:t>(</a:t>
            </a:r>
            <a:r>
              <a:rPr lang="en-US" altLang="zh-CN" sz="3200"/>
              <a:t>12</a:t>
            </a:r>
            <a:r>
              <a:rPr lang="zh-CN" altLang="en-US" sz="3200"/>
              <a:t>)在《阿房宫赋》中，杜牧指出阿房宫中的宫人是被掳掠来的六国的“</a:t>
            </a:r>
            <a:r>
              <a:rPr lang="zh-CN" altLang="en-US" sz="3200">
                <a:sym typeface="+mn-ea"/>
              </a:rPr>
              <a:t>___________，____________”</a:t>
            </a:r>
            <a:r>
              <a:rPr lang="zh-CN" altLang="en-US" sz="3200"/>
              <a:t>。</a:t>
            </a:r>
          </a:p>
          <a:p>
            <a:pPr algn="l">
              <a:lnSpc>
                <a:spcPct val="111000"/>
              </a:lnSpc>
              <a:spcAft>
                <a:spcPts val="1200"/>
              </a:spcAft>
            </a:pPr>
            <a:r>
              <a:rPr lang="zh-CN" altLang="en-US" sz="3200"/>
              <a:t>(</a:t>
            </a:r>
            <a:r>
              <a:rPr lang="en-US" altLang="zh-CN" sz="3200"/>
              <a:t>13</a:t>
            </a:r>
            <a:r>
              <a:rPr lang="zh-CN" altLang="en-US" sz="3200"/>
              <a:t>)《阿房宫赋》中用</a:t>
            </a:r>
            <a:r>
              <a:rPr lang="zh-CN" altLang="en-US" sz="3200">
                <a:sym typeface="+mn-ea"/>
              </a:rPr>
              <a:t>“__________ ”</a:t>
            </a:r>
            <a:r>
              <a:rPr lang="zh-CN" altLang="en-US" sz="3200"/>
              <a:t>比喻阿房宫中的宫人早晨梳妆打扮时打开妆镜的情景，用</a:t>
            </a:r>
            <a:r>
              <a:rPr lang="zh-CN" altLang="en-US" sz="3200">
                <a:sym typeface="+mn-ea"/>
              </a:rPr>
              <a:t>“_________”</a:t>
            </a:r>
            <a:r>
              <a:rPr lang="zh-CN" altLang="en-US" sz="3200"/>
              <a:t>比喻她们梳理鬟发时的情景。</a:t>
            </a:r>
          </a:p>
          <a:p>
            <a:pPr algn="l">
              <a:lnSpc>
                <a:spcPct val="111000"/>
              </a:lnSpc>
              <a:spcAft>
                <a:spcPts val="1200"/>
              </a:spcAft>
            </a:pPr>
            <a:r>
              <a:rPr lang="zh-CN" altLang="en-US" sz="3200">
                <a:sym typeface="+mn-ea"/>
              </a:rPr>
              <a:t>(</a:t>
            </a:r>
            <a:r>
              <a:rPr lang="en-US" altLang="zh-CN" sz="3200">
                <a:sym typeface="+mn-ea"/>
              </a:rPr>
              <a:t>14</a:t>
            </a:r>
            <a:r>
              <a:rPr lang="zh-CN" altLang="en-US" sz="3200">
                <a:sym typeface="+mn-ea"/>
              </a:rPr>
              <a:t>)《阿房宫赋》的“__________，__________ “描写了阿房宫中的宫人经过一番梳妆打扮后娇柔美丽的姿态。”</a:t>
            </a:r>
          </a:p>
          <a:p>
            <a:pPr algn="l">
              <a:lnSpc>
                <a:spcPct val="111000"/>
              </a:lnSpc>
              <a:spcAft>
                <a:spcPts val="1200"/>
              </a:spcAft>
            </a:pPr>
            <a:r>
              <a:rPr lang="zh-CN" altLang="en-US" sz="3200">
                <a:sym typeface="+mn-ea"/>
              </a:rPr>
              <a:t>(</a:t>
            </a:r>
            <a:r>
              <a:rPr lang="en-US" altLang="zh-CN" sz="3200">
                <a:sym typeface="+mn-ea"/>
              </a:rPr>
              <a:t>15</a:t>
            </a:r>
            <a:r>
              <a:rPr lang="zh-CN" altLang="en-US" sz="3200">
                <a:sym typeface="+mn-ea"/>
              </a:rPr>
              <a:t>)《阿房宫赋》的“________，______________ ”描写了阿房宫中的宫人听到皇帝车辇远去的声音而怅然若失的情态。</a:t>
            </a:r>
            <a:endParaRPr lang="zh-CN" altLang="en-US" sz="3200"/>
          </a:p>
        </p:txBody>
      </p:sp>
      <p:sp>
        <p:nvSpPr>
          <p:cNvPr id="5" name="文本框 4"/>
          <p:cNvSpPr txBox="1"/>
          <p:nvPr>
            <p:custDataLst>
              <p:tags r:id="rId3"/>
            </p:custDataLst>
          </p:nvPr>
        </p:nvSpPr>
        <p:spPr>
          <a:xfrm>
            <a:off x="2639060" y="1864995"/>
            <a:ext cx="5796280" cy="645160"/>
          </a:xfrm>
          <a:prstGeom prst="rect">
            <a:avLst/>
          </a:prstGeom>
          <a:noFill/>
        </p:spPr>
        <p:txBody>
          <a:bodyPr wrap="square" rtlCol="0" anchor="t">
            <a:spAutoFit/>
          </a:bodyPr>
          <a:lstStyle/>
          <a:p>
            <a:r>
              <a:rPr sz="3600">
                <a:solidFill>
                  <a:srgbClr val="FF0000"/>
                </a:solidFill>
                <a:sym typeface="+mn-ea"/>
              </a:rPr>
              <a:t>妃嫔媵嫱  </a:t>
            </a:r>
            <a:r>
              <a:rPr lang="en-US" sz="3600">
                <a:solidFill>
                  <a:srgbClr val="FF0000"/>
                </a:solidFill>
                <a:sym typeface="+mn-ea"/>
              </a:rPr>
              <a:t>         </a:t>
            </a:r>
            <a:r>
              <a:rPr sz="3600">
                <a:solidFill>
                  <a:srgbClr val="FF0000"/>
                </a:solidFill>
                <a:sym typeface="+mn-ea"/>
              </a:rPr>
              <a:t>王子皇孙</a:t>
            </a:r>
          </a:p>
        </p:txBody>
      </p:sp>
      <p:pic>
        <p:nvPicPr>
          <p:cNvPr id="9" name="New picture"/>
          <p:cNvPicPr/>
          <p:nvPr>
            <p:custDataLst>
              <p:tags r:id="rId4"/>
            </p:custDataLst>
          </p:nvPr>
        </p:nvPicPr>
        <p:blipFill>
          <a:blip r:embed="rId11"/>
          <a:stretch>
            <a:fillRect/>
          </a:stretch>
        </p:blipFill>
        <p:spPr>
          <a:xfrm>
            <a:off x="11430000" y="12255500"/>
            <a:ext cx="330200" cy="241300"/>
          </a:xfrm>
          <a:prstGeom prst="cube">
            <a:avLst/>
          </a:prstGeom>
        </p:spPr>
      </p:pic>
      <p:sp>
        <p:nvSpPr>
          <p:cNvPr id="2" name="文本框 1"/>
          <p:cNvSpPr txBox="1"/>
          <p:nvPr>
            <p:custDataLst>
              <p:tags r:id="rId5"/>
            </p:custDataLst>
          </p:nvPr>
        </p:nvSpPr>
        <p:spPr>
          <a:xfrm>
            <a:off x="1703070" y="621665"/>
            <a:ext cx="5491480" cy="645160"/>
          </a:xfrm>
          <a:prstGeom prst="rect">
            <a:avLst/>
          </a:prstGeom>
          <a:noFill/>
        </p:spPr>
        <p:txBody>
          <a:bodyPr wrap="none" rtlCol="0" anchor="t">
            <a:spAutoFit/>
          </a:bodyPr>
          <a:lstStyle/>
          <a:p>
            <a:pPr algn="l"/>
            <a:r>
              <a:rPr sz="3600">
                <a:solidFill>
                  <a:srgbClr val="FF0000"/>
                </a:solidFill>
                <a:sym typeface="+mn-ea"/>
              </a:rPr>
              <a:t>高低冥迷  </a:t>
            </a:r>
            <a:r>
              <a:rPr lang="en-US" sz="3600">
                <a:solidFill>
                  <a:srgbClr val="FF0000"/>
                </a:solidFill>
                <a:sym typeface="+mn-ea"/>
              </a:rPr>
              <a:t>           </a:t>
            </a:r>
            <a:r>
              <a:rPr sz="3600">
                <a:solidFill>
                  <a:srgbClr val="FF0000"/>
                </a:solidFill>
                <a:sym typeface="+mn-ea"/>
              </a:rPr>
              <a:t>不知西东</a:t>
            </a:r>
          </a:p>
        </p:txBody>
      </p:sp>
      <p:sp>
        <p:nvSpPr>
          <p:cNvPr id="10" name="文本框 9"/>
          <p:cNvSpPr txBox="1"/>
          <p:nvPr>
            <p:custDataLst>
              <p:tags r:id="rId6"/>
            </p:custDataLst>
          </p:nvPr>
        </p:nvSpPr>
        <p:spPr>
          <a:xfrm>
            <a:off x="5015230" y="2565400"/>
            <a:ext cx="2011680" cy="645160"/>
          </a:xfrm>
          <a:prstGeom prst="rect">
            <a:avLst/>
          </a:prstGeom>
          <a:noFill/>
        </p:spPr>
        <p:txBody>
          <a:bodyPr wrap="none" rtlCol="0" anchor="t">
            <a:spAutoFit/>
          </a:bodyPr>
          <a:lstStyle/>
          <a:p>
            <a:pPr algn="l"/>
            <a:r>
              <a:rPr sz="3600">
                <a:solidFill>
                  <a:srgbClr val="FF0000"/>
                </a:solidFill>
                <a:sym typeface="+mn-ea"/>
              </a:rPr>
              <a:t>明星荧荧</a:t>
            </a:r>
          </a:p>
        </p:txBody>
      </p:sp>
      <p:sp>
        <p:nvSpPr>
          <p:cNvPr id="11" name="文本框 10"/>
          <p:cNvSpPr txBox="1"/>
          <p:nvPr>
            <p:custDataLst>
              <p:tags r:id="rId7"/>
            </p:custDataLst>
          </p:nvPr>
        </p:nvSpPr>
        <p:spPr>
          <a:xfrm>
            <a:off x="4690745" y="4293870"/>
            <a:ext cx="4856480" cy="645160"/>
          </a:xfrm>
          <a:prstGeom prst="rect">
            <a:avLst/>
          </a:prstGeom>
          <a:noFill/>
        </p:spPr>
        <p:txBody>
          <a:bodyPr wrap="none" rtlCol="0" anchor="t">
            <a:spAutoFit/>
          </a:bodyPr>
          <a:lstStyle/>
          <a:p>
            <a:pPr algn="l"/>
            <a:r>
              <a:rPr sz="3600">
                <a:solidFill>
                  <a:srgbClr val="FF0000"/>
                </a:solidFill>
                <a:sym typeface="+mn-ea"/>
              </a:rPr>
              <a:t>一肌一容  </a:t>
            </a:r>
            <a:r>
              <a:rPr lang="en-US" sz="3600">
                <a:solidFill>
                  <a:srgbClr val="FF0000"/>
                </a:solidFill>
                <a:sym typeface="+mn-ea"/>
              </a:rPr>
              <a:t>      </a:t>
            </a:r>
            <a:r>
              <a:rPr sz="3600">
                <a:solidFill>
                  <a:srgbClr val="FF0000"/>
                </a:solidFill>
                <a:sym typeface="+mn-ea"/>
              </a:rPr>
              <a:t>尽态极妍</a:t>
            </a:r>
          </a:p>
        </p:txBody>
      </p:sp>
      <p:sp>
        <p:nvSpPr>
          <p:cNvPr id="13" name="文本框 12"/>
          <p:cNvSpPr txBox="1"/>
          <p:nvPr>
            <p:custDataLst>
              <p:tags r:id="rId8"/>
            </p:custDataLst>
          </p:nvPr>
        </p:nvSpPr>
        <p:spPr>
          <a:xfrm>
            <a:off x="7535545" y="3108325"/>
            <a:ext cx="2011680" cy="645160"/>
          </a:xfrm>
          <a:prstGeom prst="rect">
            <a:avLst/>
          </a:prstGeom>
          <a:noFill/>
        </p:spPr>
        <p:txBody>
          <a:bodyPr wrap="none" rtlCol="0" anchor="t">
            <a:spAutoFit/>
          </a:bodyPr>
          <a:lstStyle/>
          <a:p>
            <a:pPr algn="l"/>
            <a:r>
              <a:rPr sz="3600">
                <a:solidFill>
                  <a:srgbClr val="FF0000"/>
                </a:solidFill>
                <a:sym typeface="+mn-ea"/>
              </a:rPr>
              <a:t>绿云扰扰</a:t>
            </a:r>
          </a:p>
        </p:txBody>
      </p:sp>
      <p:sp>
        <p:nvSpPr>
          <p:cNvPr id="14" name="文本框 13"/>
          <p:cNvSpPr txBox="1"/>
          <p:nvPr>
            <p:custDataLst>
              <p:tags r:id="rId9"/>
            </p:custDataLst>
          </p:nvPr>
        </p:nvSpPr>
        <p:spPr>
          <a:xfrm>
            <a:off x="4439285" y="5518150"/>
            <a:ext cx="5847080" cy="645160"/>
          </a:xfrm>
          <a:prstGeom prst="rect">
            <a:avLst/>
          </a:prstGeom>
          <a:noFill/>
        </p:spPr>
        <p:txBody>
          <a:bodyPr wrap="none" rtlCol="0" anchor="t">
            <a:spAutoFit/>
          </a:bodyPr>
          <a:lstStyle/>
          <a:p>
            <a:pPr algn="l"/>
            <a:r>
              <a:rPr sz="3600">
                <a:solidFill>
                  <a:srgbClr val="FF0000"/>
                </a:solidFill>
                <a:sym typeface="+mn-ea"/>
              </a:rPr>
              <a:t>辘辘远听  </a:t>
            </a:r>
            <a:r>
              <a:rPr lang="en-US" sz="3600">
                <a:solidFill>
                  <a:srgbClr val="FF0000"/>
                </a:solidFill>
                <a:sym typeface="+mn-ea"/>
              </a:rPr>
              <a:t>   </a:t>
            </a:r>
            <a:r>
              <a:rPr sz="3600">
                <a:solidFill>
                  <a:srgbClr val="FF0000"/>
                </a:solidFill>
                <a:sym typeface="+mn-ea"/>
              </a:rPr>
              <a:t>杳不知其所之也</a:t>
            </a: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to="" calcmode="lin" valueType="num">
                                      <p:cBhvr>
                                        <p:cTn id="17" dur="1" fill="hold"/>
                                        <p:tgtEl>
                                          <p:spTgt spid="10"/>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 to="" calcmode="lin" valueType="num">
                                      <p:cBhvr>
                                        <p:cTn id="22" dur="1" fill="hold"/>
                                        <p:tgtEl>
                                          <p:spTgt spid="13"/>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 to="" calcmode="lin" valueType="num">
                                      <p:cBhvr>
                                        <p:cTn id="27" dur="1" fill="hold"/>
                                        <p:tgtEl>
                                          <p:spTgt spid="11"/>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 to="" calcmode="lin" valueType="num">
                                      <p:cBhvr>
                                        <p:cTn id="32" dur="1" fill="hold"/>
                                        <p:tgtEl>
                                          <p:spTgt spid="1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10" grpId="0"/>
      <p:bldP spid="11" grpId="0"/>
      <p:bldP spid="13" grpId="0"/>
      <p:bldP spid="14"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内容占位符 3"/>
          <p:cNvSpPr>
            <a:spLocks noGrp="1"/>
          </p:cNvSpPr>
          <p:nvPr>
            <p:ph idx="1"/>
            <p:custDataLst>
              <p:tags r:id="rId2"/>
            </p:custDataLst>
          </p:nvPr>
        </p:nvSpPr>
        <p:spPr>
          <a:xfrm>
            <a:off x="0" y="117475"/>
            <a:ext cx="12190730" cy="6741160"/>
          </a:xfrm>
        </p:spPr>
        <p:txBody>
          <a:bodyPr>
            <a:noAutofit/>
          </a:bodyPr>
          <a:lstStyle/>
          <a:p>
            <a:pPr algn="l">
              <a:lnSpc>
                <a:spcPct val="100000"/>
              </a:lnSpc>
              <a:spcAft>
                <a:spcPts val="1200"/>
              </a:spcAft>
            </a:pPr>
            <a:r>
              <a:rPr lang="zh-CN" altLang="en-US" sz="3200"/>
              <a:t>(</a:t>
            </a:r>
            <a:r>
              <a:rPr lang="en-US" altLang="zh-CN" sz="3200"/>
              <a:t>16</a:t>
            </a:r>
            <a:r>
              <a:rPr lang="zh-CN" altLang="en-US" sz="3200"/>
              <a:t>)《阿房宫赋》中，杜牧在极力描写了秦皇荒淫奢靡的生活后，先用</a:t>
            </a:r>
            <a:r>
              <a:rPr lang="zh-CN" altLang="en-US" sz="3200">
                <a:sym typeface="+mn-ea"/>
              </a:rPr>
              <a:t>“_________，___________ ”</a:t>
            </a:r>
            <a:r>
              <a:rPr lang="zh-CN" altLang="en-US" sz="3200"/>
              <a:t>阐述人心相通的道理，再进一步指出老百姓也有和秦皇相同的心理。</a:t>
            </a:r>
          </a:p>
          <a:p>
            <a:pPr algn="l">
              <a:lnSpc>
                <a:spcPct val="100000"/>
              </a:lnSpc>
              <a:spcAft>
                <a:spcPts val="1200"/>
              </a:spcAft>
            </a:pPr>
            <a:r>
              <a:rPr lang="zh-CN" altLang="en-US" sz="3200"/>
              <a:t>(</a:t>
            </a:r>
            <a:r>
              <a:rPr lang="en-US" altLang="zh-CN" sz="3200"/>
              <a:t>17</a:t>
            </a:r>
            <a:r>
              <a:rPr lang="zh-CN" altLang="en-US" sz="3200"/>
              <a:t>)</a:t>
            </a:r>
            <a:r>
              <a:rPr lang="zh-CN" altLang="en-US" sz="3200">
                <a:sym typeface="+mn-ea"/>
              </a:rPr>
              <a:t>杜牧</a:t>
            </a:r>
            <a:r>
              <a:rPr lang="zh-CN" altLang="en-US" sz="3200"/>
              <a:t>在《阿房宫赋》中指出</a:t>
            </a:r>
            <a:r>
              <a:rPr lang="zh-CN" altLang="en-US" sz="3200">
                <a:sym typeface="+mn-ea"/>
              </a:rPr>
              <a:t>“________，__________”</a:t>
            </a:r>
            <a:r>
              <a:rPr lang="zh-CN" altLang="en-US" sz="3200"/>
              <a:t>，这是告诫统治者要汲取秦的教训，不能自己享乐而不顾念百姓。</a:t>
            </a:r>
          </a:p>
          <a:p>
            <a:pPr algn="l">
              <a:lnSpc>
                <a:spcPct val="100000"/>
              </a:lnSpc>
              <a:spcAft>
                <a:spcPts val="1200"/>
              </a:spcAft>
            </a:pPr>
            <a:r>
              <a:rPr lang="zh-CN" altLang="en-US" sz="3200"/>
              <a:t>(</a:t>
            </a:r>
            <a:r>
              <a:rPr lang="en-US" altLang="zh-CN" sz="3200"/>
              <a:t>18</a:t>
            </a:r>
            <a:r>
              <a:rPr lang="zh-CN" altLang="en-US" sz="3200"/>
              <a:t>)《阿房宫赋》中斥责秦的统治者对百姓毫无限度地搜刮，自己却挥霍无度的句子是“__________</a:t>
            </a:r>
            <a:r>
              <a:rPr lang="zh-CN" altLang="en-US" sz="3200">
                <a:sym typeface="+mn-ea"/>
              </a:rPr>
              <a:t>__</a:t>
            </a:r>
            <a:r>
              <a:rPr lang="zh-CN" altLang="en-US" sz="3200"/>
              <a:t>，_________？“</a:t>
            </a:r>
          </a:p>
          <a:p>
            <a:pPr algn="l">
              <a:lnSpc>
                <a:spcPct val="100000"/>
              </a:lnSpc>
              <a:spcAft>
                <a:spcPts val="1200"/>
              </a:spcAft>
            </a:pPr>
            <a:r>
              <a:rPr lang="zh-CN" altLang="en-US" sz="3200">
                <a:sym typeface="+mn-ea"/>
              </a:rPr>
              <a:t>(</a:t>
            </a:r>
            <a:r>
              <a:rPr lang="en-US" altLang="zh-CN" sz="3200">
                <a:sym typeface="+mn-ea"/>
              </a:rPr>
              <a:t>19</a:t>
            </a:r>
            <a:r>
              <a:rPr lang="zh-CN" altLang="en-US" sz="3200">
                <a:sym typeface="+mn-ea"/>
              </a:rPr>
              <a:t>)）《阿房宫赋》中的“_______，_______“描写了秦的统治者对从六国抢来的珍宝的使用情况，表现其生活的奢靡。</a:t>
            </a:r>
          </a:p>
          <a:p>
            <a:pPr algn="l">
              <a:lnSpc>
                <a:spcPct val="100000"/>
              </a:lnSpc>
              <a:spcAft>
                <a:spcPts val="1200"/>
              </a:spcAft>
            </a:pPr>
            <a:r>
              <a:rPr lang="zh-CN" altLang="en-US" sz="3200">
                <a:sym typeface="+mn-ea"/>
              </a:rPr>
              <a:t>(</a:t>
            </a:r>
            <a:r>
              <a:rPr lang="en-US" altLang="zh-CN" sz="3200">
                <a:sym typeface="+mn-ea"/>
              </a:rPr>
              <a:t>20</a:t>
            </a:r>
            <a:r>
              <a:rPr lang="zh-CN" altLang="en-US" sz="3200">
                <a:sym typeface="+mn-ea"/>
              </a:rPr>
              <a:t>)《阿房宫赋》中的“_________，_____________ ”把秦皇享乐时的乐声与百姓的市井语言进行对比，突出秦皇只顾自己享乐而不知顾惜百姓。</a:t>
            </a:r>
            <a:endParaRPr lang="zh-CN" altLang="en-US" sz="3200"/>
          </a:p>
        </p:txBody>
      </p:sp>
      <p:sp>
        <p:nvSpPr>
          <p:cNvPr id="5" name="文本框 4"/>
          <p:cNvSpPr txBox="1"/>
          <p:nvPr>
            <p:custDataLst>
              <p:tags r:id="rId3"/>
            </p:custDataLst>
          </p:nvPr>
        </p:nvSpPr>
        <p:spPr>
          <a:xfrm>
            <a:off x="2423160" y="477520"/>
            <a:ext cx="6695440" cy="645160"/>
          </a:xfrm>
          <a:prstGeom prst="rect">
            <a:avLst/>
          </a:prstGeom>
          <a:noFill/>
        </p:spPr>
        <p:txBody>
          <a:bodyPr wrap="square" rtlCol="0" anchor="t">
            <a:spAutoFit/>
          </a:bodyPr>
          <a:lstStyle/>
          <a:p>
            <a:r>
              <a:rPr sz="3600">
                <a:solidFill>
                  <a:srgbClr val="FF0000"/>
                </a:solidFill>
                <a:sym typeface="+mn-ea"/>
              </a:rPr>
              <a:t>一人之心 </a:t>
            </a:r>
            <a:r>
              <a:rPr lang="en-US" sz="3600">
                <a:solidFill>
                  <a:srgbClr val="FF0000"/>
                </a:solidFill>
                <a:sym typeface="+mn-ea"/>
              </a:rPr>
              <a:t>   </a:t>
            </a:r>
            <a:r>
              <a:rPr sz="3600">
                <a:solidFill>
                  <a:srgbClr val="FF0000"/>
                </a:solidFill>
                <a:sym typeface="+mn-ea"/>
              </a:rPr>
              <a:t>千万人之心也</a:t>
            </a:r>
          </a:p>
        </p:txBody>
      </p:sp>
      <p:pic>
        <p:nvPicPr>
          <p:cNvPr id="9" name="New picture"/>
          <p:cNvPicPr/>
          <p:nvPr>
            <p:custDataLst>
              <p:tags r:id="rId4"/>
            </p:custDataLst>
          </p:nvPr>
        </p:nvPicPr>
        <p:blipFill>
          <a:blip r:embed="rId10"/>
          <a:stretch>
            <a:fillRect/>
          </a:stretch>
        </p:blipFill>
        <p:spPr>
          <a:xfrm>
            <a:off x="11430000" y="12255500"/>
            <a:ext cx="330200" cy="241300"/>
          </a:xfrm>
          <a:prstGeom prst="cube">
            <a:avLst/>
          </a:prstGeom>
        </p:spPr>
      </p:pic>
      <p:sp>
        <p:nvSpPr>
          <p:cNvPr id="2" name="文本框 1"/>
          <p:cNvSpPr txBox="1"/>
          <p:nvPr>
            <p:custDataLst>
              <p:tags r:id="rId5"/>
            </p:custDataLst>
          </p:nvPr>
        </p:nvSpPr>
        <p:spPr>
          <a:xfrm>
            <a:off x="5159375" y="3285490"/>
            <a:ext cx="5923280" cy="645160"/>
          </a:xfrm>
          <a:prstGeom prst="rect">
            <a:avLst/>
          </a:prstGeom>
          <a:noFill/>
        </p:spPr>
        <p:txBody>
          <a:bodyPr wrap="none" rtlCol="0" anchor="t">
            <a:spAutoFit/>
          </a:bodyPr>
          <a:lstStyle/>
          <a:p>
            <a:pPr algn="l"/>
            <a:r>
              <a:rPr sz="3600">
                <a:solidFill>
                  <a:srgbClr val="FF0000"/>
                </a:solidFill>
                <a:sym typeface="+mn-ea"/>
              </a:rPr>
              <a:t>奈何取之尽锱铢  用之如泥沙</a:t>
            </a:r>
          </a:p>
        </p:txBody>
      </p:sp>
      <p:sp>
        <p:nvSpPr>
          <p:cNvPr id="10" name="文本框 9"/>
          <p:cNvSpPr txBox="1"/>
          <p:nvPr>
            <p:custDataLst>
              <p:tags r:id="rId6"/>
            </p:custDataLst>
          </p:nvPr>
        </p:nvSpPr>
        <p:spPr>
          <a:xfrm>
            <a:off x="6671310" y="1629410"/>
            <a:ext cx="4551680" cy="645160"/>
          </a:xfrm>
          <a:prstGeom prst="rect">
            <a:avLst/>
          </a:prstGeom>
          <a:noFill/>
        </p:spPr>
        <p:txBody>
          <a:bodyPr wrap="none" rtlCol="0" anchor="t">
            <a:spAutoFit/>
          </a:bodyPr>
          <a:lstStyle/>
          <a:p>
            <a:pPr algn="l"/>
            <a:r>
              <a:rPr sz="3600">
                <a:solidFill>
                  <a:srgbClr val="FF0000"/>
                </a:solidFill>
                <a:sym typeface="+mn-ea"/>
              </a:rPr>
              <a:t>秦爱纷奢  人亦念其家</a:t>
            </a:r>
          </a:p>
        </p:txBody>
      </p:sp>
      <p:sp>
        <p:nvSpPr>
          <p:cNvPr id="11" name="文本框 10"/>
          <p:cNvSpPr txBox="1"/>
          <p:nvPr>
            <p:custDataLst>
              <p:tags r:id="rId7"/>
            </p:custDataLst>
          </p:nvPr>
        </p:nvSpPr>
        <p:spPr>
          <a:xfrm>
            <a:off x="5159375" y="3930650"/>
            <a:ext cx="4094480" cy="645160"/>
          </a:xfrm>
          <a:prstGeom prst="rect">
            <a:avLst/>
          </a:prstGeom>
          <a:noFill/>
        </p:spPr>
        <p:txBody>
          <a:bodyPr wrap="none" rtlCol="0" anchor="t">
            <a:spAutoFit/>
          </a:bodyPr>
          <a:lstStyle/>
          <a:p>
            <a:pPr algn="l"/>
            <a:r>
              <a:rPr sz="3600">
                <a:solidFill>
                  <a:srgbClr val="FF0000"/>
                </a:solidFill>
                <a:sym typeface="+mn-ea"/>
              </a:rPr>
              <a:t>鼎铛玉石  金块珠砾</a:t>
            </a:r>
          </a:p>
        </p:txBody>
      </p:sp>
      <p:sp>
        <p:nvSpPr>
          <p:cNvPr id="14" name="文本框 13"/>
          <p:cNvSpPr txBox="1"/>
          <p:nvPr>
            <p:custDataLst>
              <p:tags r:id="rId8"/>
            </p:custDataLst>
          </p:nvPr>
        </p:nvSpPr>
        <p:spPr>
          <a:xfrm>
            <a:off x="4726940" y="5013960"/>
            <a:ext cx="6101080" cy="645160"/>
          </a:xfrm>
          <a:prstGeom prst="rect">
            <a:avLst/>
          </a:prstGeom>
          <a:noFill/>
        </p:spPr>
        <p:txBody>
          <a:bodyPr wrap="none" rtlCol="0" anchor="t">
            <a:spAutoFit/>
          </a:bodyPr>
          <a:lstStyle/>
          <a:p>
            <a:pPr algn="l"/>
            <a:r>
              <a:rPr lang="en-US" sz="3600">
                <a:solidFill>
                  <a:srgbClr val="FF0000"/>
                </a:solidFill>
                <a:sym typeface="+mn-ea"/>
              </a:rPr>
              <a:t>  </a:t>
            </a:r>
            <a:r>
              <a:rPr sz="3600">
                <a:solidFill>
                  <a:srgbClr val="FF0000"/>
                </a:solidFill>
                <a:sym typeface="+mn-ea"/>
              </a:rPr>
              <a:t>管弦呕哑  </a:t>
            </a:r>
            <a:r>
              <a:rPr lang="en-US" sz="3600">
                <a:solidFill>
                  <a:srgbClr val="FF0000"/>
                </a:solidFill>
                <a:sym typeface="+mn-ea"/>
              </a:rPr>
              <a:t>   </a:t>
            </a:r>
            <a:r>
              <a:rPr sz="3600">
                <a:solidFill>
                  <a:srgbClr val="FF0000"/>
                </a:solidFill>
                <a:sym typeface="+mn-ea"/>
              </a:rPr>
              <a:t>多于市人之言语</a:t>
            </a: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to="" calcmode="lin" valueType="num">
                                      <p:cBhvr>
                                        <p:cTn id="12" dur="1" fill="hold"/>
                                        <p:tgtEl>
                                          <p:spTgt spid="10"/>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to="" calcmode="lin" valueType="num">
                                      <p:cBhvr>
                                        <p:cTn id="17" dur="1" fill="hold"/>
                                        <p:tgtEl>
                                          <p:spTgt spid="2"/>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 to="" calcmode="lin" valueType="num">
                                      <p:cBhvr>
                                        <p:cTn id="22" dur="1" fill="hold"/>
                                        <p:tgtEl>
                                          <p:spTgt spid="11"/>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 to="" calcmode="lin" valueType="num">
                                      <p:cBhvr>
                                        <p:cTn id="27" dur="1" fill="hold"/>
                                        <p:tgtEl>
                                          <p:spTgt spid="1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10" grpId="0"/>
      <p:bldP spid="11" grpId="0"/>
      <p:bldP spid="14"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内容占位符 3"/>
          <p:cNvSpPr>
            <a:spLocks noGrp="1"/>
          </p:cNvSpPr>
          <p:nvPr>
            <p:ph idx="1"/>
            <p:custDataLst>
              <p:tags r:id="rId2"/>
            </p:custDataLst>
          </p:nvPr>
        </p:nvSpPr>
        <p:spPr>
          <a:xfrm>
            <a:off x="0" y="117475"/>
            <a:ext cx="12190730" cy="6741160"/>
          </a:xfrm>
        </p:spPr>
        <p:txBody>
          <a:bodyPr>
            <a:noAutofit/>
          </a:bodyPr>
          <a:lstStyle/>
          <a:p>
            <a:pPr algn="l">
              <a:lnSpc>
                <a:spcPct val="100000"/>
              </a:lnSpc>
              <a:spcAft>
                <a:spcPts val="1200"/>
              </a:spcAft>
            </a:pPr>
            <a:r>
              <a:rPr lang="zh-CN" altLang="en-US" sz="3200"/>
              <a:t>(</a:t>
            </a:r>
            <a:r>
              <a:rPr lang="en-US" altLang="zh-CN" sz="3200"/>
              <a:t>21</a:t>
            </a:r>
            <a:r>
              <a:rPr lang="zh-CN" altLang="en-US" sz="3200"/>
              <a:t>)《阿房宫赋》中用夸张写阿房宫梁柱上光彩耀目的钉头比粮仓里的米粒还多的句子是</a:t>
            </a:r>
            <a:r>
              <a:rPr lang="zh-CN" altLang="en-US" sz="3200">
                <a:sym typeface="+mn-ea"/>
              </a:rPr>
              <a:t>“________，_____________ ”</a:t>
            </a:r>
            <a:r>
              <a:rPr lang="zh-CN" altLang="en-US" sz="3200"/>
              <a:t>。</a:t>
            </a:r>
          </a:p>
          <a:p>
            <a:pPr algn="l">
              <a:lnSpc>
                <a:spcPct val="100000"/>
              </a:lnSpc>
              <a:spcAft>
                <a:spcPts val="1200"/>
              </a:spcAft>
            </a:pPr>
            <a:r>
              <a:rPr lang="zh-CN" altLang="en-US" sz="3200"/>
              <a:t>(</a:t>
            </a:r>
            <a:r>
              <a:rPr lang="en-US" altLang="zh-CN" sz="3200"/>
              <a:t>22</a:t>
            </a:r>
            <a:r>
              <a:rPr lang="zh-CN" altLang="en-US" sz="3200"/>
              <a:t>)</a:t>
            </a:r>
            <a:r>
              <a:rPr lang="zh-CN" altLang="en-US" sz="3200">
                <a:sym typeface="+mn-ea"/>
              </a:rPr>
              <a:t>在《阿房宫赋》中，杜牧用一系列对比突出秦皇只顾个人享乐而不顾惜百姓的行为，他夸张地说，阿房宫屋顶上的瓦缝“_____________”，阿房宫中的栏杆“_____________”。</a:t>
            </a:r>
            <a:endParaRPr lang="zh-CN" altLang="en-US" sz="3200"/>
          </a:p>
          <a:p>
            <a:pPr algn="l">
              <a:lnSpc>
                <a:spcPct val="100000"/>
              </a:lnSpc>
              <a:spcAft>
                <a:spcPts val="1200"/>
              </a:spcAft>
            </a:pPr>
            <a:r>
              <a:rPr lang="zh-CN" altLang="en-US" sz="3200"/>
              <a:t>(</a:t>
            </a:r>
            <a:r>
              <a:rPr lang="en-US" altLang="zh-CN" sz="3200"/>
              <a:t>23</a:t>
            </a:r>
            <a:r>
              <a:rPr lang="zh-CN" altLang="en-US" sz="3200"/>
              <a:t>)在《阿房宫赋》一文的结尾，杜牧感叹道，如果六国统治者能够各自爱惜本国百姓，</a:t>
            </a:r>
            <a:r>
              <a:rPr lang="zh-CN" altLang="en-US" sz="3200">
                <a:sym typeface="+mn-ea"/>
              </a:rPr>
              <a:t>“___________“</a:t>
            </a:r>
            <a:r>
              <a:rPr lang="zh-CN" altLang="en-US" sz="3200"/>
              <a:t>；如果秦的统治者能爱惜六国百姓，“__________</a:t>
            </a:r>
            <a:r>
              <a:rPr lang="zh-CN" altLang="en-US" sz="3200">
                <a:sym typeface="+mn-ea"/>
              </a:rPr>
              <a:t>____________</a:t>
            </a:r>
            <a:r>
              <a:rPr lang="zh-CN" altLang="en-US" sz="3200"/>
              <a:t>“。</a:t>
            </a:r>
          </a:p>
          <a:p>
            <a:pPr algn="l">
              <a:lnSpc>
                <a:spcPct val="100000"/>
              </a:lnSpc>
              <a:spcAft>
                <a:spcPts val="1200"/>
              </a:spcAft>
            </a:pPr>
            <a:r>
              <a:rPr lang="zh-CN" altLang="en-US" sz="3200">
                <a:sym typeface="+mn-ea"/>
              </a:rPr>
              <a:t>(</a:t>
            </a:r>
            <a:r>
              <a:rPr lang="en-US" sz="3200">
                <a:sym typeface="+mn-ea"/>
              </a:rPr>
              <a:t>24</a:t>
            </a:r>
            <a:r>
              <a:rPr lang="zh-CN" altLang="en-US" sz="3200">
                <a:sym typeface="+mn-ea"/>
              </a:rPr>
              <a:t>）在《阿房宫赋》中，杜牧用“_______，_______“揭示秦始皇失去民心而不自知的心理状态。</a:t>
            </a:r>
          </a:p>
          <a:p>
            <a:pPr algn="l">
              <a:lnSpc>
                <a:spcPct val="100000"/>
              </a:lnSpc>
              <a:spcAft>
                <a:spcPts val="1200"/>
              </a:spcAft>
            </a:pPr>
            <a:r>
              <a:rPr lang="zh-CN" altLang="en-US" sz="3200">
                <a:sym typeface="+mn-ea"/>
              </a:rPr>
              <a:t>(</a:t>
            </a:r>
            <a:r>
              <a:rPr lang="en-US" altLang="zh-CN" sz="3200">
                <a:sym typeface="+mn-ea"/>
              </a:rPr>
              <a:t>25</a:t>
            </a:r>
            <a:r>
              <a:rPr lang="zh-CN" altLang="en-US" sz="3200">
                <a:sym typeface="+mn-ea"/>
              </a:rPr>
              <a:t>)《阿房宫赋》的“____________，________________”告诫后世统治者如果不能汲取秦覆灭的教训就会重蹈覆辙。</a:t>
            </a:r>
            <a:endParaRPr lang="zh-CN" altLang="en-US" sz="3200"/>
          </a:p>
        </p:txBody>
      </p:sp>
      <p:sp>
        <p:nvSpPr>
          <p:cNvPr id="5" name="文本框 4"/>
          <p:cNvSpPr txBox="1"/>
          <p:nvPr>
            <p:custDataLst>
              <p:tags r:id="rId3"/>
            </p:custDataLst>
          </p:nvPr>
        </p:nvSpPr>
        <p:spPr>
          <a:xfrm>
            <a:off x="4295140" y="5518150"/>
            <a:ext cx="7830185" cy="583565"/>
          </a:xfrm>
          <a:prstGeom prst="rect">
            <a:avLst/>
          </a:prstGeom>
          <a:noFill/>
        </p:spPr>
        <p:txBody>
          <a:bodyPr wrap="square" rtlCol="0" anchor="t">
            <a:spAutoFit/>
          </a:bodyPr>
          <a:lstStyle/>
          <a:p>
            <a:r>
              <a:rPr sz="3200">
                <a:solidFill>
                  <a:srgbClr val="FF0000"/>
                </a:solidFill>
                <a:sym typeface="+mn-ea"/>
              </a:rPr>
              <a:t>后人哀之而不鉴之  亦使后人而复哀后人也</a:t>
            </a:r>
          </a:p>
        </p:txBody>
      </p:sp>
      <p:pic>
        <p:nvPicPr>
          <p:cNvPr id="9" name="New picture"/>
          <p:cNvPicPr/>
          <p:nvPr>
            <p:custDataLst>
              <p:tags r:id="rId4"/>
            </p:custDataLst>
          </p:nvPr>
        </p:nvPicPr>
        <p:blipFill>
          <a:blip r:embed="rId12"/>
          <a:stretch>
            <a:fillRect/>
          </a:stretch>
        </p:blipFill>
        <p:spPr>
          <a:xfrm>
            <a:off x="11430000" y="12255500"/>
            <a:ext cx="330200" cy="241300"/>
          </a:xfrm>
          <a:prstGeom prst="cube">
            <a:avLst/>
          </a:prstGeom>
        </p:spPr>
      </p:pic>
      <p:sp>
        <p:nvSpPr>
          <p:cNvPr id="2" name="文本框 1"/>
          <p:cNvSpPr txBox="1"/>
          <p:nvPr>
            <p:custDataLst>
              <p:tags r:id="rId5"/>
            </p:custDataLst>
          </p:nvPr>
        </p:nvSpPr>
        <p:spPr>
          <a:xfrm>
            <a:off x="6815455" y="4365625"/>
            <a:ext cx="4094480" cy="645160"/>
          </a:xfrm>
          <a:prstGeom prst="rect">
            <a:avLst/>
          </a:prstGeom>
          <a:noFill/>
        </p:spPr>
        <p:txBody>
          <a:bodyPr wrap="none" rtlCol="0" anchor="t">
            <a:spAutoFit/>
          </a:bodyPr>
          <a:lstStyle/>
          <a:p>
            <a:pPr algn="l"/>
            <a:r>
              <a:rPr sz="3600">
                <a:solidFill>
                  <a:srgbClr val="FF0000"/>
                </a:solidFill>
                <a:sym typeface="+mn-ea"/>
              </a:rPr>
              <a:t>独夫之心  日益骄固</a:t>
            </a:r>
          </a:p>
        </p:txBody>
      </p:sp>
      <p:sp>
        <p:nvSpPr>
          <p:cNvPr id="10" name="文本框 9"/>
          <p:cNvSpPr txBox="1"/>
          <p:nvPr>
            <p:custDataLst>
              <p:tags r:id="rId6"/>
            </p:custDataLst>
          </p:nvPr>
        </p:nvSpPr>
        <p:spPr>
          <a:xfrm>
            <a:off x="5807075" y="477520"/>
            <a:ext cx="5466080" cy="645160"/>
          </a:xfrm>
          <a:prstGeom prst="rect">
            <a:avLst/>
          </a:prstGeom>
          <a:noFill/>
        </p:spPr>
        <p:txBody>
          <a:bodyPr wrap="none" rtlCol="0" anchor="t">
            <a:spAutoFit/>
          </a:bodyPr>
          <a:lstStyle/>
          <a:p>
            <a:pPr algn="l"/>
            <a:r>
              <a:rPr sz="3600">
                <a:solidFill>
                  <a:srgbClr val="FF0000"/>
                </a:solidFill>
                <a:sym typeface="+mn-ea"/>
              </a:rPr>
              <a:t>钉头磷磷  多于在庾之粟粒</a:t>
            </a:r>
          </a:p>
        </p:txBody>
      </p:sp>
      <p:sp>
        <p:nvSpPr>
          <p:cNvPr id="14" name="文本框 13"/>
          <p:cNvSpPr txBox="1"/>
          <p:nvPr>
            <p:custDataLst>
              <p:tags r:id="rId7"/>
            </p:custDataLst>
          </p:nvPr>
        </p:nvSpPr>
        <p:spPr>
          <a:xfrm>
            <a:off x="190500" y="2133600"/>
            <a:ext cx="3637280" cy="645160"/>
          </a:xfrm>
          <a:prstGeom prst="rect">
            <a:avLst/>
          </a:prstGeom>
          <a:noFill/>
        </p:spPr>
        <p:txBody>
          <a:bodyPr wrap="none" rtlCol="0" anchor="t">
            <a:spAutoFit/>
          </a:bodyPr>
          <a:lstStyle/>
          <a:p>
            <a:pPr algn="l"/>
            <a:r>
              <a:rPr lang="en-US" sz="3600">
                <a:solidFill>
                  <a:srgbClr val="FF0000"/>
                </a:solidFill>
                <a:sym typeface="+mn-ea"/>
              </a:rPr>
              <a:t>  </a:t>
            </a:r>
            <a:r>
              <a:rPr sz="3600">
                <a:solidFill>
                  <a:srgbClr val="FF0000"/>
                </a:solidFill>
                <a:sym typeface="+mn-ea"/>
              </a:rPr>
              <a:t>多于周身之帛缕</a:t>
            </a:r>
          </a:p>
        </p:txBody>
      </p:sp>
      <p:sp>
        <p:nvSpPr>
          <p:cNvPr id="15" name="文本框 14"/>
          <p:cNvSpPr txBox="1"/>
          <p:nvPr>
            <p:custDataLst>
              <p:tags r:id="rId8"/>
            </p:custDataLst>
          </p:nvPr>
        </p:nvSpPr>
        <p:spPr>
          <a:xfrm>
            <a:off x="7751445" y="2133600"/>
            <a:ext cx="3637280" cy="645160"/>
          </a:xfrm>
          <a:prstGeom prst="rect">
            <a:avLst/>
          </a:prstGeom>
          <a:noFill/>
        </p:spPr>
        <p:txBody>
          <a:bodyPr wrap="none" rtlCol="0" anchor="t">
            <a:spAutoFit/>
          </a:bodyPr>
          <a:lstStyle/>
          <a:p>
            <a:pPr algn="l"/>
            <a:r>
              <a:rPr lang="en-US" sz="3600">
                <a:solidFill>
                  <a:srgbClr val="FF0000"/>
                </a:solidFill>
                <a:sym typeface="+mn-ea"/>
              </a:rPr>
              <a:t>  </a:t>
            </a:r>
            <a:r>
              <a:rPr sz="3600">
                <a:solidFill>
                  <a:srgbClr val="FF0000"/>
                </a:solidFill>
                <a:sym typeface="+mn-ea"/>
              </a:rPr>
              <a:t>多于九土之城郭</a:t>
            </a:r>
          </a:p>
        </p:txBody>
      </p:sp>
      <p:sp>
        <p:nvSpPr>
          <p:cNvPr id="16" name="文本框 15"/>
          <p:cNvSpPr txBox="1"/>
          <p:nvPr>
            <p:custDataLst>
              <p:tags r:id="rId9"/>
            </p:custDataLst>
          </p:nvPr>
        </p:nvSpPr>
        <p:spPr>
          <a:xfrm>
            <a:off x="5662930" y="3285490"/>
            <a:ext cx="2722880" cy="645160"/>
          </a:xfrm>
          <a:prstGeom prst="rect">
            <a:avLst/>
          </a:prstGeom>
          <a:noFill/>
        </p:spPr>
        <p:txBody>
          <a:bodyPr wrap="none" rtlCol="0" anchor="t">
            <a:spAutoFit/>
          </a:bodyPr>
          <a:lstStyle/>
          <a:p>
            <a:pPr algn="l"/>
            <a:r>
              <a:rPr lang="en-US" sz="3600">
                <a:solidFill>
                  <a:srgbClr val="FF0000"/>
                </a:solidFill>
                <a:sym typeface="+mn-ea"/>
              </a:rPr>
              <a:t>  </a:t>
            </a:r>
            <a:r>
              <a:rPr sz="3600">
                <a:solidFill>
                  <a:srgbClr val="FF0000"/>
                </a:solidFill>
                <a:sym typeface="+mn-ea"/>
              </a:rPr>
              <a:t>则足以拒秦</a:t>
            </a:r>
          </a:p>
        </p:txBody>
      </p:sp>
      <p:sp>
        <p:nvSpPr>
          <p:cNvPr id="18" name="文本框 17"/>
          <p:cNvSpPr txBox="1"/>
          <p:nvPr>
            <p:custDataLst>
              <p:tags r:id="rId10"/>
            </p:custDataLst>
          </p:nvPr>
        </p:nvSpPr>
        <p:spPr>
          <a:xfrm>
            <a:off x="4222750" y="3789680"/>
            <a:ext cx="5466080" cy="645160"/>
          </a:xfrm>
          <a:prstGeom prst="rect">
            <a:avLst/>
          </a:prstGeom>
          <a:noFill/>
        </p:spPr>
        <p:txBody>
          <a:bodyPr wrap="none" rtlCol="0" anchor="t">
            <a:spAutoFit/>
          </a:bodyPr>
          <a:lstStyle/>
          <a:p>
            <a:pPr algn="l"/>
            <a:r>
              <a:rPr lang="en-US" sz="3600">
                <a:solidFill>
                  <a:srgbClr val="FF0000"/>
                </a:solidFill>
                <a:sym typeface="+mn-ea"/>
              </a:rPr>
              <a:t>  </a:t>
            </a:r>
            <a:r>
              <a:rPr sz="3600">
                <a:solidFill>
                  <a:srgbClr val="FF0000"/>
                </a:solidFill>
                <a:sym typeface="+mn-ea"/>
              </a:rPr>
              <a:t>则递三世可至万世而为君</a:t>
            </a: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to="" calcmode="lin" valueType="num">
                                      <p:cBhvr>
                                        <p:cTn id="7" dur="1" fill="hold"/>
                                        <p:tgtEl>
                                          <p:spTgt spid="10"/>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to="" calcmode="lin" valueType="num">
                                      <p:cBhvr>
                                        <p:cTn id="12" dur="1" fill="hold"/>
                                        <p:tgtEl>
                                          <p:spTgt spid="14"/>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 to="" calcmode="lin" valueType="num">
                                      <p:cBhvr>
                                        <p:cTn id="17" dur="1" fill="hold"/>
                                        <p:tgtEl>
                                          <p:spTgt spid="15"/>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 to="" calcmode="lin" valueType="num">
                                      <p:cBhvr>
                                        <p:cTn id="22" dur="1" fill="hold"/>
                                        <p:tgtEl>
                                          <p:spTgt spid="16"/>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 to="" calcmode="lin" valueType="num">
                                      <p:cBhvr>
                                        <p:cTn id="27" dur="1" fill="hold"/>
                                        <p:tgtEl>
                                          <p:spTgt spid="18"/>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 to="" calcmode="lin" valueType="num">
                                      <p:cBhvr>
                                        <p:cTn id="32" dur="1" fill="hold"/>
                                        <p:tgtEl>
                                          <p:spTgt spid="2"/>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to="" calcmode="lin" valueType="num">
                                      <p:cBhvr>
                                        <p:cTn id="37"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10" grpId="0"/>
      <p:bldP spid="14" grpId="0"/>
      <p:bldP spid="15" grpId="0"/>
      <p:bldP spid="16"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Text Box 2"/>
          <p:cNvSpPr txBox="1"/>
          <p:nvPr>
            <p:custDataLst>
              <p:tags r:id="rId1"/>
            </p:custDataLst>
          </p:nvPr>
        </p:nvSpPr>
        <p:spPr>
          <a:xfrm>
            <a:off x="3934460" y="1197610"/>
            <a:ext cx="8097520" cy="5631180"/>
          </a:xfrm>
          <a:prstGeom prst="rect">
            <a:avLst/>
          </a:prstGeom>
          <a:noFill/>
          <a:ln w="9525">
            <a:noFill/>
          </a:ln>
        </p:spPr>
        <p:txBody>
          <a:bodyPr wrap="square">
            <a:spAutoFit/>
          </a:bodyPr>
          <a:lstStyle/>
          <a:p>
            <a:pPr>
              <a:spcBef>
                <a:spcPct val="10000"/>
              </a:spcBef>
            </a:pPr>
            <a:r>
              <a:rPr lang="en-US" altLang="zh-CN" sz="4000" b="1">
                <a:latin typeface="黑体" panose="02010609060101010101" pitchFamily="2" charset="-122"/>
                <a:ea typeface="黑体" panose="02010609060101010101" pitchFamily="2" charset="-122"/>
              </a:rPr>
              <a:t>   </a:t>
            </a:r>
            <a:r>
              <a:rPr lang="zh-CN" altLang="en-US" sz="4000" b="1">
                <a:solidFill>
                  <a:srgbClr val="000000"/>
                </a:solidFill>
                <a:latin typeface="楷体_GB2312" pitchFamily="49" charset="-122"/>
                <a:ea typeface="楷体_GB2312" pitchFamily="49" charset="-122"/>
              </a:rPr>
              <a:t>杜牧，</a:t>
            </a:r>
            <a:r>
              <a:rPr lang="zh-CN" altLang="en-US" sz="4000" b="1">
                <a:solidFill>
                  <a:srgbClr val="000000"/>
                </a:solidFill>
                <a:latin typeface="楷体_GB2312" pitchFamily="49" charset="-122"/>
                <a:ea typeface="楷体_GB2312" pitchFamily="49" charset="-122"/>
                <a:sym typeface="+mn-ea"/>
              </a:rPr>
              <a:t>字</a:t>
            </a:r>
            <a:r>
              <a:rPr lang="zh-CN" altLang="en-US" sz="4000" b="1" u="sng">
                <a:solidFill>
                  <a:srgbClr val="000000"/>
                </a:solidFill>
                <a:latin typeface="楷体_GB2312" pitchFamily="49" charset="-122"/>
                <a:ea typeface="楷体_GB2312" pitchFamily="49" charset="-122"/>
                <a:sym typeface="+mn-ea"/>
              </a:rPr>
              <a:t>   </a:t>
            </a:r>
            <a:r>
              <a:rPr lang="zh-CN" altLang="en-US" sz="4000" b="1" u="sng">
                <a:solidFill>
                  <a:srgbClr val="000000"/>
                </a:solidFill>
                <a:latin typeface="楷体_GB2312" pitchFamily="49" charset="-122"/>
                <a:ea typeface="楷体_GB2312" pitchFamily="49" charset="-122"/>
              </a:rPr>
              <a:t> </a:t>
            </a:r>
            <a:r>
              <a:rPr lang="zh-CN" altLang="en-US" sz="4000" b="1">
                <a:solidFill>
                  <a:srgbClr val="000000"/>
                </a:solidFill>
                <a:latin typeface="楷体_GB2312" pitchFamily="49" charset="-122"/>
                <a:ea typeface="楷体_GB2312" pitchFamily="49" charset="-122"/>
              </a:rPr>
              <a:t>，晚唐诗人，今陕西西安人，宰相杜佑之孙。杜牧尤以</a:t>
            </a:r>
            <a:r>
              <a:rPr lang="zh-CN" altLang="en-US" sz="4000" b="1">
                <a:solidFill>
                  <a:srgbClr val="A50021"/>
                </a:solidFill>
                <a:latin typeface="楷体_GB2312" pitchFamily="49" charset="-122"/>
                <a:ea typeface="楷体_GB2312" pitchFamily="49" charset="-122"/>
              </a:rPr>
              <a:t>七绝</a:t>
            </a:r>
            <a:r>
              <a:rPr lang="zh-CN" altLang="en-US" sz="4000" b="1">
                <a:solidFill>
                  <a:srgbClr val="000000"/>
                </a:solidFill>
                <a:latin typeface="楷体_GB2312" pitchFamily="49" charset="-122"/>
                <a:ea typeface="楷体_GB2312" pitchFamily="49" charset="-122"/>
              </a:rPr>
              <a:t>著称，</a:t>
            </a:r>
            <a:r>
              <a:rPr lang="zh-CN" altLang="en-US" sz="4000" b="1">
                <a:solidFill>
                  <a:srgbClr val="000000"/>
                </a:solidFill>
                <a:latin typeface="楷体_GB2312" pitchFamily="49" charset="-122"/>
                <a:ea typeface="楷体_GB2312" pitchFamily="49" charset="-122"/>
                <a:sym typeface="+mn-ea"/>
              </a:rPr>
              <a:t>其诗</a:t>
            </a:r>
            <a:r>
              <a:rPr lang="zh-CN" altLang="en-US" sz="4000" b="1">
                <a:solidFill>
                  <a:srgbClr val="A50021"/>
                </a:solidFill>
                <a:latin typeface="楷体_GB2312" pitchFamily="49" charset="-122"/>
                <a:ea typeface="楷体_GB2312" pitchFamily="49" charset="-122"/>
              </a:rPr>
              <a:t>俊爽清丽；</a:t>
            </a:r>
            <a:r>
              <a:rPr lang="zh-CN" altLang="en-US" sz="4000" b="1">
                <a:solidFill>
                  <a:srgbClr val="000000"/>
                </a:solidFill>
                <a:latin typeface="楷体_GB2312" pitchFamily="49" charset="-122"/>
                <a:ea typeface="楷体_GB2312" pitchFamily="49" charset="-122"/>
              </a:rPr>
              <a:t>擅长文赋，其文</a:t>
            </a:r>
            <a:r>
              <a:rPr lang="zh-CN" altLang="en-US" sz="4000" b="1">
                <a:solidFill>
                  <a:srgbClr val="A50021"/>
                </a:solidFill>
                <a:latin typeface="楷体_GB2312" pitchFamily="49" charset="-122"/>
                <a:ea typeface="楷体_GB2312" pitchFamily="49" charset="-122"/>
              </a:rPr>
              <a:t>气势雄浑；</a:t>
            </a:r>
            <a:r>
              <a:rPr lang="zh-CN" altLang="en-US" sz="4000" b="1">
                <a:solidFill>
                  <a:srgbClr val="000000"/>
                </a:solidFill>
                <a:latin typeface="楷体_GB2312" pitchFamily="49" charset="-122"/>
                <a:ea typeface="楷体_GB2312" pitchFamily="49" charset="-122"/>
              </a:rPr>
              <a:t>论军国大事，指陈时弊，具有较强的现实性。杜牧与</a:t>
            </a:r>
            <a:r>
              <a:rPr lang="zh-CN" altLang="en-US" sz="4000" b="1" u="sng">
                <a:solidFill>
                  <a:srgbClr val="000000"/>
                </a:solidFill>
                <a:latin typeface="楷体_GB2312" pitchFamily="49" charset="-122"/>
                <a:ea typeface="楷体_GB2312" pitchFamily="49" charset="-122"/>
                <a:sym typeface="+mn-ea"/>
              </a:rPr>
              <a:t>        </a:t>
            </a:r>
            <a:r>
              <a:rPr lang="zh-CN" altLang="en-US" sz="4000" b="1">
                <a:solidFill>
                  <a:srgbClr val="A50021"/>
                </a:solidFill>
                <a:latin typeface="楷体_GB2312" pitchFamily="49" charset="-122"/>
                <a:ea typeface="楷体_GB2312" pitchFamily="49" charset="-122"/>
              </a:rPr>
              <a:t>并称</a:t>
            </a:r>
            <a:r>
              <a:rPr lang="zh-CN" altLang="en-US" sz="4000" b="1">
                <a:solidFill>
                  <a:srgbClr val="A50021"/>
                </a:solidFill>
                <a:latin typeface="华文中宋" panose="02010600040101010101" charset="-122"/>
                <a:ea typeface="楷体_GB2312" pitchFamily="49" charset="-122"/>
              </a:rPr>
              <a:t>“</a:t>
            </a:r>
            <a:r>
              <a:rPr lang="zh-CN" altLang="en-US" sz="4000" b="1">
                <a:solidFill>
                  <a:srgbClr val="A50021"/>
                </a:solidFill>
                <a:latin typeface="楷体_GB2312" pitchFamily="49" charset="-122"/>
                <a:ea typeface="楷体_GB2312" pitchFamily="49" charset="-122"/>
              </a:rPr>
              <a:t>小李杜</a:t>
            </a:r>
            <a:r>
              <a:rPr lang="zh-CN" altLang="en-US" sz="4000" b="1">
                <a:solidFill>
                  <a:srgbClr val="A50021"/>
                </a:solidFill>
                <a:latin typeface="华文中宋" panose="02010600040101010101" charset="-122"/>
                <a:ea typeface="楷体_GB2312" pitchFamily="49" charset="-122"/>
              </a:rPr>
              <a:t>”</a:t>
            </a:r>
            <a:r>
              <a:rPr lang="zh-CN" altLang="en-US" sz="4000" b="1">
                <a:solidFill>
                  <a:srgbClr val="000000"/>
                </a:solidFill>
                <a:latin typeface="楷体_GB2312" pitchFamily="49" charset="-122"/>
                <a:ea typeface="楷体_GB2312" pitchFamily="49" charset="-122"/>
              </a:rPr>
              <a:t>，杜牧晚年居长安南樊川别墅，故世称</a:t>
            </a:r>
            <a:r>
              <a:rPr lang="zh-CN" altLang="en-US" sz="4000" b="1">
                <a:solidFill>
                  <a:srgbClr val="000000"/>
                </a:solidFill>
                <a:latin typeface="华文中宋" panose="02010600040101010101" charset="-122"/>
                <a:ea typeface="楷体_GB2312" pitchFamily="49" charset="-122"/>
              </a:rPr>
              <a:t>“</a:t>
            </a:r>
            <a:r>
              <a:rPr lang="zh-CN" altLang="en-US" sz="4000" b="1" u="sng">
                <a:solidFill>
                  <a:srgbClr val="000000"/>
                </a:solidFill>
                <a:latin typeface="楷体_GB2312" pitchFamily="49" charset="-122"/>
                <a:ea typeface="楷体_GB2312" pitchFamily="49" charset="-122"/>
                <a:sym typeface="+mn-ea"/>
              </a:rPr>
              <a:t>        </a:t>
            </a:r>
            <a:r>
              <a:rPr lang="zh-CN" altLang="en-US" sz="4000" b="1">
                <a:solidFill>
                  <a:srgbClr val="000000"/>
                </a:solidFill>
                <a:latin typeface="华文中宋" panose="02010600040101010101" charset="-122"/>
                <a:ea typeface="楷体_GB2312" pitchFamily="49" charset="-122"/>
              </a:rPr>
              <a:t>”，</a:t>
            </a:r>
            <a:r>
              <a:rPr lang="zh-CN" altLang="en-US" sz="4000" b="1">
                <a:solidFill>
                  <a:srgbClr val="000000"/>
                </a:solidFill>
                <a:latin typeface="楷体_GB2312" pitchFamily="49" charset="-122"/>
                <a:ea typeface="楷体_GB2312" pitchFamily="49" charset="-122"/>
                <a:sym typeface="+mn-ea"/>
              </a:rPr>
              <a:t>有</a:t>
            </a:r>
            <a:r>
              <a:rPr lang="en-US" altLang="zh-CN" sz="4000" b="1">
                <a:solidFill>
                  <a:srgbClr val="000000"/>
                </a:solidFill>
                <a:latin typeface="楷体_GB2312" pitchFamily="49" charset="-122"/>
                <a:ea typeface="楷体_GB2312" pitchFamily="49" charset="-122"/>
                <a:sym typeface="+mn-ea"/>
              </a:rPr>
              <a:t>《</a:t>
            </a:r>
            <a:r>
              <a:rPr lang="zh-CN" altLang="en-US" sz="4000" b="1">
                <a:solidFill>
                  <a:srgbClr val="A50021"/>
                </a:solidFill>
                <a:latin typeface="楷体_GB2312" pitchFamily="49" charset="-122"/>
                <a:ea typeface="楷体_GB2312" pitchFamily="49" charset="-122"/>
                <a:sym typeface="+mn-ea"/>
              </a:rPr>
              <a:t>樊川文集</a:t>
            </a:r>
            <a:r>
              <a:rPr lang="en-US" altLang="zh-CN" sz="4000" b="1">
                <a:solidFill>
                  <a:srgbClr val="000000"/>
                </a:solidFill>
                <a:latin typeface="楷体_GB2312" pitchFamily="49" charset="-122"/>
                <a:ea typeface="楷体_GB2312" pitchFamily="49" charset="-122"/>
                <a:sym typeface="+mn-ea"/>
              </a:rPr>
              <a:t>》</a:t>
            </a:r>
            <a:r>
              <a:rPr lang="zh-CN" altLang="en-US" sz="4000" b="1">
                <a:solidFill>
                  <a:srgbClr val="000000"/>
                </a:solidFill>
                <a:latin typeface="楷体_GB2312" pitchFamily="49" charset="-122"/>
                <a:ea typeface="楷体_GB2312" pitchFamily="49" charset="-122"/>
                <a:sym typeface="+mn-ea"/>
              </a:rPr>
              <a:t>二十卷传世。</a:t>
            </a:r>
            <a:endParaRPr lang="zh-CN" altLang="en-US" sz="4000" b="1">
              <a:solidFill>
                <a:srgbClr val="000000"/>
              </a:solidFill>
              <a:latin typeface="楷体_GB2312" pitchFamily="49" charset="-122"/>
              <a:ea typeface="楷体_GB2312" pitchFamily="49" charset="-122"/>
            </a:endParaRPr>
          </a:p>
        </p:txBody>
      </p:sp>
      <p:sp>
        <p:nvSpPr>
          <p:cNvPr id="4" name="文本框 3"/>
          <p:cNvSpPr txBox="1"/>
          <p:nvPr>
            <p:custDataLst>
              <p:tags r:id="rId2"/>
            </p:custDataLst>
          </p:nvPr>
        </p:nvSpPr>
        <p:spPr>
          <a:xfrm>
            <a:off x="6814820" y="1197610"/>
            <a:ext cx="1126490" cy="645160"/>
          </a:xfrm>
          <a:prstGeom prst="rect">
            <a:avLst/>
          </a:prstGeom>
          <a:noFill/>
        </p:spPr>
        <p:txBody>
          <a:bodyPr wrap="square" rtlCol="0">
            <a:spAutoFit/>
          </a:bodyPr>
          <a:lstStyle/>
          <a:p>
            <a:r>
              <a:rPr lang="zh-CN" altLang="en-US" sz="3600" b="1">
                <a:solidFill>
                  <a:srgbClr val="A50021"/>
                </a:solidFill>
                <a:latin typeface="微软雅黑"/>
                <a:ea typeface="微软雅黑"/>
                <a:sym typeface="+mn-ea"/>
              </a:rPr>
              <a:t>牧之</a:t>
            </a:r>
          </a:p>
        </p:txBody>
      </p:sp>
      <p:sp>
        <p:nvSpPr>
          <p:cNvPr id="5" name="文本框 4"/>
          <p:cNvSpPr txBox="1"/>
          <p:nvPr>
            <p:custDataLst>
              <p:tags r:id="rId3"/>
            </p:custDataLst>
          </p:nvPr>
        </p:nvSpPr>
        <p:spPr>
          <a:xfrm>
            <a:off x="5807075" y="4221480"/>
            <a:ext cx="2054860" cy="645160"/>
          </a:xfrm>
          <a:prstGeom prst="rect">
            <a:avLst/>
          </a:prstGeom>
          <a:noFill/>
        </p:spPr>
        <p:txBody>
          <a:bodyPr wrap="square" rtlCol="0">
            <a:spAutoFit/>
          </a:bodyPr>
          <a:lstStyle/>
          <a:p>
            <a:r>
              <a:rPr lang="zh-CN" altLang="en-US" sz="3600" b="1">
                <a:solidFill>
                  <a:srgbClr val="A50021"/>
                </a:solidFill>
                <a:latin typeface="微软雅黑"/>
                <a:ea typeface="微软雅黑"/>
                <a:sym typeface="+mn-ea"/>
              </a:rPr>
              <a:t>李商隐</a:t>
            </a:r>
          </a:p>
        </p:txBody>
      </p:sp>
      <p:sp>
        <p:nvSpPr>
          <p:cNvPr id="6" name="文本框 5"/>
          <p:cNvSpPr txBox="1"/>
          <p:nvPr>
            <p:custDataLst>
              <p:tags r:id="rId4"/>
            </p:custDataLst>
          </p:nvPr>
        </p:nvSpPr>
        <p:spPr>
          <a:xfrm>
            <a:off x="4798695" y="0"/>
            <a:ext cx="4919980" cy="1014730"/>
          </a:xfrm>
          <a:prstGeom prst="rect">
            <a:avLst/>
          </a:prstGeom>
          <a:solidFill>
            <a:schemeClr val="bg1">
              <a:lumMod val="75000"/>
            </a:schemeClr>
          </a:solidFill>
          <a:ln w="9525" cmpd="sng">
            <a:solidFill>
              <a:schemeClr val="accent1">
                <a:shade val="50000"/>
              </a:schemeClr>
            </a:solidFill>
            <a:prstDash val="solid"/>
          </a:ln>
          <a:effectLst>
            <a:outerShdw blurRad="50800" dist="76200" dir="1800000" algn="l" rotWithShape="0">
              <a:prstClr val="black">
                <a:alpha val="40000"/>
              </a:prstClr>
            </a:outerShdw>
          </a:effectLst>
        </p:spPr>
        <p:txBody>
          <a:bodyPr wrap="square" rtlCol="0">
            <a:spAutoFit/>
          </a:bodyPr>
          <a:lstStyle/>
          <a:p>
            <a:pPr algn="ctr"/>
            <a:r>
              <a:rPr lang="zh-CN" altLang="en-US" sz="6000">
                <a:solidFill>
                  <a:srgbClr val="FF0000"/>
                </a:solidFill>
                <a:latin typeface="华文琥珀" panose="02010800040101010101" pitchFamily="2" charset="-122"/>
                <a:ea typeface="华文琥珀" panose="02010800040101010101" pitchFamily="2" charset="-122"/>
                <a:sym typeface="+mn-ea"/>
              </a:rPr>
              <a:t>魅力作者</a:t>
            </a:r>
          </a:p>
        </p:txBody>
      </p:sp>
      <p:sp>
        <p:nvSpPr>
          <p:cNvPr id="2" name="文本框 1"/>
          <p:cNvSpPr txBox="1"/>
          <p:nvPr>
            <p:custDataLst>
              <p:tags r:id="rId5"/>
            </p:custDataLst>
          </p:nvPr>
        </p:nvSpPr>
        <p:spPr>
          <a:xfrm>
            <a:off x="478155" y="6166485"/>
            <a:ext cx="2943225" cy="645160"/>
          </a:xfrm>
          <a:prstGeom prst="rect">
            <a:avLst/>
          </a:prstGeom>
          <a:noFill/>
        </p:spPr>
        <p:txBody>
          <a:bodyPr wrap="none" rtlCol="0" anchor="t">
            <a:spAutoFit/>
          </a:bodyPr>
          <a:lstStyle/>
          <a:p>
            <a:r>
              <a:rPr lang="zh-CN" altLang="en-US" sz="3600" b="1">
                <a:solidFill>
                  <a:srgbClr val="000000"/>
                </a:solidFill>
                <a:latin typeface="黑体" panose="02010609060101010101" pitchFamily="2" charset="-122"/>
                <a:ea typeface="黑体" panose="02010609060101010101" pitchFamily="2" charset="-122"/>
                <a:cs typeface="Arial" panose="020B0604020202020204" pitchFamily="34" charset="0"/>
                <a:sym typeface="+mn-ea"/>
              </a:rPr>
              <a:t>（</a:t>
            </a:r>
            <a:r>
              <a:rPr lang="en-US" altLang="zh-CN" sz="3600" b="1">
                <a:solidFill>
                  <a:srgbClr val="000000"/>
                </a:solidFill>
                <a:latin typeface="黑体" panose="02010609060101010101" pitchFamily="2" charset="-122"/>
                <a:ea typeface="黑体" panose="02010609060101010101" pitchFamily="2" charset="-122"/>
                <a:cs typeface="Arial" panose="020B0604020202020204" pitchFamily="34" charset="0"/>
                <a:sym typeface="+mn-ea"/>
              </a:rPr>
              <a:t>803</a:t>
            </a:r>
            <a:r>
              <a:rPr lang="zh-CN" altLang="en-US" sz="3600" b="1">
                <a:solidFill>
                  <a:srgbClr val="000000"/>
                </a:solidFill>
                <a:latin typeface="黑体" panose="02010609060101010101" pitchFamily="2" charset="-122"/>
                <a:ea typeface="黑体" panose="02010609060101010101" pitchFamily="2" charset="-122"/>
                <a:cs typeface="Arial" panose="020B0604020202020204" pitchFamily="34" charset="0"/>
                <a:sym typeface="+mn-ea"/>
              </a:rPr>
              <a:t>～</a:t>
            </a:r>
            <a:r>
              <a:rPr lang="en-US" altLang="zh-CN" sz="3600" b="1">
                <a:solidFill>
                  <a:srgbClr val="000000"/>
                </a:solidFill>
                <a:latin typeface="黑体" panose="02010609060101010101" pitchFamily="2" charset="-122"/>
                <a:ea typeface="黑体" panose="02010609060101010101" pitchFamily="2" charset="-122"/>
                <a:cs typeface="Arial" panose="020B0604020202020204" pitchFamily="34" charset="0"/>
                <a:sym typeface="+mn-ea"/>
              </a:rPr>
              <a:t>852</a:t>
            </a:r>
            <a:r>
              <a:rPr lang="zh-CN" altLang="en-US" sz="3600" b="1">
                <a:solidFill>
                  <a:srgbClr val="000000"/>
                </a:solidFill>
                <a:latin typeface="黑体" panose="02010609060101010101" pitchFamily="2" charset="-122"/>
                <a:ea typeface="黑体" panose="02010609060101010101" pitchFamily="2" charset="-122"/>
                <a:cs typeface="Arial" panose="020B0604020202020204" pitchFamily="34" charset="0"/>
                <a:sym typeface="+mn-ea"/>
              </a:rPr>
              <a:t>）</a:t>
            </a:r>
          </a:p>
        </p:txBody>
      </p:sp>
      <p:pic>
        <p:nvPicPr>
          <p:cNvPr id="7" name="图片 6"/>
          <p:cNvPicPr>
            <a:picLocks noChangeAspect="1"/>
          </p:cNvPicPr>
          <p:nvPr>
            <p:custDataLst>
              <p:tags r:id="rId6"/>
            </p:custDataLst>
          </p:nvPr>
        </p:nvPicPr>
        <p:blipFill>
          <a:blip r:embed="rId9"/>
          <a:stretch>
            <a:fillRect/>
          </a:stretch>
        </p:blipFill>
        <p:spPr>
          <a:xfrm>
            <a:off x="-241935" y="635"/>
            <a:ext cx="3996055" cy="6165850"/>
          </a:xfrm>
          <a:prstGeom prst="rect">
            <a:avLst/>
          </a:prstGeom>
        </p:spPr>
      </p:pic>
      <p:sp>
        <p:nvSpPr>
          <p:cNvPr id="3" name="文本框 2"/>
          <p:cNvSpPr txBox="1"/>
          <p:nvPr>
            <p:custDataLst>
              <p:tags r:id="rId7"/>
            </p:custDataLst>
          </p:nvPr>
        </p:nvSpPr>
        <p:spPr>
          <a:xfrm>
            <a:off x="5014595" y="5445760"/>
            <a:ext cx="2054860" cy="645160"/>
          </a:xfrm>
          <a:prstGeom prst="rect">
            <a:avLst/>
          </a:prstGeom>
          <a:noFill/>
        </p:spPr>
        <p:txBody>
          <a:bodyPr wrap="square" rtlCol="0">
            <a:spAutoFit/>
          </a:bodyPr>
          <a:lstStyle/>
          <a:p>
            <a:r>
              <a:rPr lang="zh-CN" altLang="en-US" sz="3600" b="1">
                <a:solidFill>
                  <a:srgbClr val="A50021"/>
                </a:solidFill>
                <a:latin typeface="微软雅黑"/>
                <a:ea typeface="微软雅黑"/>
                <a:sym typeface="+mn-ea"/>
              </a:rPr>
              <a:t>樊川居士</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669777" y="214495"/>
            <a:ext cx="10850541" cy="899334"/>
          </a:xfrm>
        </p:spPr>
        <p:txBody>
          <a:bodyPr/>
          <a:lstStyle/>
          <a:p>
            <a:r>
              <a:rPr lang="en-US" altLang="zh-CN" b="1">
                <a:solidFill>
                  <a:srgbClr val="C00000"/>
                </a:solidFill>
              </a:rPr>
              <a:t>“</a:t>
            </a:r>
            <a:r>
              <a:rPr lang="zh-CN" altLang="en-US" b="1">
                <a:solidFill>
                  <a:srgbClr val="C00000"/>
                </a:solidFill>
              </a:rPr>
              <a:t>阿房宫</a:t>
            </a:r>
            <a:r>
              <a:rPr lang="en-US" altLang="zh-CN" b="1">
                <a:solidFill>
                  <a:srgbClr val="C00000"/>
                </a:solidFill>
              </a:rPr>
              <a:t>”</a:t>
            </a:r>
            <a:r>
              <a:rPr lang="zh-CN" altLang="en-US" b="1">
                <a:solidFill>
                  <a:srgbClr val="C00000"/>
                </a:solidFill>
              </a:rPr>
              <a:t>名字来源</a:t>
            </a:r>
          </a:p>
        </p:txBody>
      </p:sp>
      <p:sp>
        <p:nvSpPr>
          <p:cNvPr id="3" name="副标题 2"/>
          <p:cNvSpPr>
            <a:spLocks noGrp="1"/>
          </p:cNvSpPr>
          <p:nvPr>
            <p:ph type="subTitle" idx="1"/>
            <p:custDataLst>
              <p:tags r:id="rId3"/>
            </p:custDataLst>
          </p:nvPr>
        </p:nvSpPr>
        <p:spPr>
          <a:xfrm>
            <a:off x="0" y="1413510"/>
            <a:ext cx="12079605" cy="5209540"/>
          </a:xfrm>
        </p:spPr>
        <p:txBody>
          <a:bodyPr/>
          <a:lstStyle/>
          <a:p>
            <a:pPr algn="just"/>
            <a:r>
              <a:rPr lang="en-US" altLang="zh-CN" sz="4400" b="1">
                <a:solidFill>
                  <a:srgbClr val="0070C0"/>
                </a:solidFill>
                <a:latin typeface="+mn-ea"/>
                <a:cs typeface="+mn-ea"/>
              </a:rPr>
              <a:t>1.</a:t>
            </a:r>
            <a:r>
              <a:rPr lang="zh-CN" altLang="en-US" sz="4400" b="1">
                <a:solidFill>
                  <a:srgbClr val="0070C0"/>
                </a:solidFill>
                <a:latin typeface="+mn-ea"/>
                <a:cs typeface="+mn-ea"/>
              </a:rPr>
              <a:t>地理位置：</a:t>
            </a:r>
            <a:r>
              <a:rPr lang="zh-CN" altLang="en-US" sz="4400" b="1">
                <a:latin typeface="+mn-ea"/>
                <a:cs typeface="+mn-ea"/>
                <a:sym typeface="+mn-ea"/>
              </a:rPr>
              <a:t>阿房是地名或山名</a:t>
            </a:r>
            <a:endParaRPr lang="zh-CN" altLang="en-US" sz="4400" b="1">
              <a:latin typeface="+mn-ea"/>
              <a:cs typeface="+mn-ea"/>
            </a:endParaRPr>
          </a:p>
          <a:p>
            <a:pPr algn="just"/>
            <a:r>
              <a:rPr lang="en-US" altLang="zh-CN" sz="4400" b="1">
                <a:solidFill>
                  <a:srgbClr val="0070C0"/>
                </a:solidFill>
                <a:latin typeface="+mn-ea"/>
                <a:cs typeface="+mn-ea"/>
              </a:rPr>
              <a:t>2.</a:t>
            </a:r>
            <a:r>
              <a:rPr lang="zh-CN" altLang="en-US" sz="4400" b="1">
                <a:solidFill>
                  <a:srgbClr val="0070C0"/>
                </a:solidFill>
                <a:latin typeface="+mn-ea"/>
                <a:cs typeface="+mn-ea"/>
              </a:rPr>
              <a:t>爱情传说：</a:t>
            </a:r>
            <a:r>
              <a:rPr lang="zh-CN" altLang="en-US" sz="4400" b="1">
                <a:latin typeface="+mn-ea"/>
                <a:cs typeface="+mn-ea"/>
              </a:rPr>
              <a:t>有一个姑娘，她的名字叫</a:t>
            </a:r>
            <a:r>
              <a:rPr lang="en-US" altLang="zh-CN" sz="4400" b="1">
                <a:latin typeface="+mn-ea"/>
                <a:cs typeface="+mn-ea"/>
              </a:rPr>
              <a:t>“</a:t>
            </a:r>
            <a:r>
              <a:rPr lang="zh-CN" altLang="en-US" sz="4400" b="1">
                <a:latin typeface="+mn-ea"/>
                <a:cs typeface="+mn-ea"/>
              </a:rPr>
              <a:t>阿房</a:t>
            </a:r>
            <a:r>
              <a:rPr lang="en-US" altLang="zh-CN" sz="4400" b="1">
                <a:latin typeface="+mn-ea"/>
                <a:cs typeface="+mn-ea"/>
              </a:rPr>
              <a:t>”......</a:t>
            </a:r>
          </a:p>
          <a:p>
            <a:pPr algn="l"/>
            <a:r>
              <a:rPr lang="en-US" altLang="zh-CN" sz="4400" b="1">
                <a:solidFill>
                  <a:srgbClr val="0070C0"/>
                </a:solidFill>
                <a:latin typeface="+mn-ea"/>
                <a:cs typeface="+mn-ea"/>
              </a:rPr>
              <a:t>3.</a:t>
            </a:r>
            <a:r>
              <a:rPr lang="zh-CN" altLang="en-US" sz="4400" b="1">
                <a:solidFill>
                  <a:srgbClr val="0070C0"/>
                </a:solidFill>
                <a:latin typeface="+mn-ea"/>
                <a:cs typeface="+mn-ea"/>
              </a:rPr>
              <a:t>《说文解字》：</a:t>
            </a:r>
            <a:r>
              <a:rPr lang="zh-CN" altLang="en-US" sz="4400" b="1">
                <a:latin typeface="+mn-ea"/>
                <a:cs typeface="+mn-ea"/>
                <a:sym typeface="+mn-ea"/>
              </a:rPr>
              <a:t>“阿”的本义为</a:t>
            </a:r>
            <a:r>
              <a:rPr lang="zh-CN" altLang="en-US" sz="4400" b="1">
                <a:solidFill>
                  <a:srgbClr val="C00000"/>
                </a:solidFill>
                <a:latin typeface="+mn-ea"/>
                <a:cs typeface="+mn-ea"/>
                <a:sym typeface="+mn-ea"/>
              </a:rPr>
              <a:t>高大的土山</a:t>
            </a:r>
            <a:r>
              <a:rPr lang="zh-CN" altLang="en-US" sz="4400" b="1">
                <a:latin typeface="+mn-ea"/>
                <a:cs typeface="+mn-ea"/>
                <a:sym typeface="+mn-ea"/>
              </a:rPr>
              <a:t>，“房”与“</a:t>
            </a:r>
            <a:r>
              <a:rPr lang="zh-CN" altLang="en-US" sz="4400" b="1">
                <a:solidFill>
                  <a:srgbClr val="C00000"/>
                </a:solidFill>
                <a:latin typeface="+mn-ea"/>
                <a:cs typeface="+mn-ea"/>
                <a:sym typeface="+mn-ea"/>
              </a:rPr>
              <a:t>旁</a:t>
            </a:r>
            <a:r>
              <a:rPr lang="zh-CN" altLang="en-US" sz="4400" b="1">
                <a:latin typeface="+mn-ea"/>
                <a:cs typeface="+mn-ea"/>
                <a:sym typeface="+mn-ea"/>
              </a:rPr>
              <a:t>”通，为</a:t>
            </a:r>
            <a:r>
              <a:rPr lang="zh-CN" altLang="en-US" sz="4400" b="1">
                <a:solidFill>
                  <a:srgbClr val="C00000"/>
                </a:solidFill>
                <a:latin typeface="+mn-ea"/>
                <a:cs typeface="+mn-ea"/>
                <a:sym typeface="+mn-ea"/>
              </a:rPr>
              <a:t>广大</a:t>
            </a:r>
            <a:r>
              <a:rPr lang="zh-CN" altLang="en-US" sz="4400" b="1">
                <a:latin typeface="+mn-ea"/>
                <a:cs typeface="+mn-ea"/>
                <a:sym typeface="+mn-ea"/>
              </a:rPr>
              <a:t>的意思，因而“阿房”二字结合在一起，则是“像山一样高大宽广”的意思。</a:t>
            </a:r>
            <a:endParaRPr lang="zh-CN" altLang="en-US" sz="4400" b="1">
              <a:latin typeface="+mn-ea"/>
              <a:cs typeface="+mn-ea"/>
            </a:endParaRPr>
          </a:p>
        </p:txBody>
      </p:sp>
    </p:spTree>
    <p:custDataLst>
      <p:tags r:id="rId1"/>
    </p:custDataLst>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24830_0_1330954562"/>
          <p:cNvPicPr>
            <a:picLocks noChangeAspect="1"/>
          </p:cNvPicPr>
          <p:nvPr>
            <p:custDataLst>
              <p:tags r:id="rId2"/>
            </p:custDataLst>
          </p:nvPr>
        </p:nvPicPr>
        <p:blipFill>
          <a:blip r:embed="rId6"/>
          <a:stretch>
            <a:fillRect/>
          </a:stretch>
        </p:blipFill>
        <p:spPr>
          <a:xfrm>
            <a:off x="2540" y="16510"/>
            <a:ext cx="2635250" cy="6865620"/>
          </a:xfrm>
          <a:prstGeom prst="rect">
            <a:avLst/>
          </a:prstGeom>
        </p:spPr>
      </p:pic>
      <p:sp>
        <p:nvSpPr>
          <p:cNvPr id="100" name="文本框 99"/>
          <p:cNvSpPr txBox="1"/>
          <p:nvPr>
            <p:custDataLst>
              <p:tags r:id="rId3"/>
            </p:custDataLst>
          </p:nvPr>
        </p:nvSpPr>
        <p:spPr>
          <a:xfrm>
            <a:off x="2566670" y="117475"/>
            <a:ext cx="9605010" cy="6739255"/>
          </a:xfrm>
          <a:prstGeom prst="rect">
            <a:avLst/>
          </a:prstGeom>
          <a:solidFill>
            <a:schemeClr val="bg1"/>
          </a:solidFill>
          <a:ln w="9525">
            <a:noFill/>
          </a:ln>
        </p:spPr>
        <p:txBody>
          <a:bodyPr wrap="square">
            <a:spAutoFit/>
          </a:bodyPr>
          <a:lstStyle/>
          <a:p>
            <a:pPr marL="342900" indent="0" algn="just" fontAlgn="auto">
              <a:lnSpc>
                <a:spcPct val="100000"/>
              </a:lnSpc>
              <a:buFont typeface="Arial" panose="020B0604020202020204" pitchFamily="34" charset="0"/>
              <a:buChar char="•"/>
            </a:pPr>
            <a:r>
              <a:rPr lang="zh-CN" sz="3600" b="1">
                <a:solidFill>
                  <a:srgbClr val="FF0000"/>
                </a:solidFill>
                <a:latin typeface="微软雅黑"/>
                <a:ea typeface="微软雅黑"/>
                <a:cs typeface="微软雅黑" panose="020B0503020204020204" charset="-122"/>
                <a:sym typeface="+mn-ea"/>
              </a:rPr>
              <a:t>阿房宫</a:t>
            </a:r>
            <a:r>
              <a:rPr lang="zh-CN" sz="3600" b="1">
                <a:latin typeface="微软雅黑"/>
                <a:ea typeface="微软雅黑"/>
                <a:cs typeface="微软雅黑" panose="020B0503020204020204" charset="-122"/>
                <a:sym typeface="+mn-ea"/>
              </a:rPr>
              <a:t>始建于</a:t>
            </a:r>
            <a:r>
              <a:rPr sz="3600" b="1">
                <a:latin typeface="微软雅黑"/>
                <a:ea typeface="微软雅黑"/>
                <a:cs typeface="微软雅黑" panose="020B0503020204020204" charset="-122"/>
                <a:sym typeface="+mn-ea"/>
              </a:rPr>
              <a:t>秦始皇三十五年（前212年），役夫七十余万，至秦灭时仍未完工。因其前殿所在地为阿房，故称“阿房宫”</a:t>
            </a:r>
            <a:r>
              <a:rPr lang="zh-CN" sz="3600" b="1">
                <a:latin typeface="微软雅黑"/>
                <a:ea typeface="微软雅黑"/>
                <a:cs typeface="微软雅黑" panose="020B0503020204020204" charset="-122"/>
                <a:sym typeface="+mn-ea"/>
              </a:rPr>
              <a:t>。</a:t>
            </a:r>
            <a:endParaRPr sz="3600" b="1">
              <a:latin typeface="微软雅黑"/>
              <a:ea typeface="微软雅黑"/>
              <a:cs typeface="微软雅黑" panose="020B0503020204020204" charset="-122"/>
              <a:sym typeface="+mn-ea"/>
            </a:endParaRPr>
          </a:p>
          <a:p>
            <a:pPr marL="457200" indent="0" algn="just" fontAlgn="auto">
              <a:lnSpc>
                <a:spcPct val="100000"/>
              </a:lnSpc>
              <a:buFont typeface="Arial" panose="020B0604020202020204" pitchFamily="34" charset="0"/>
              <a:buChar char="•"/>
            </a:pPr>
            <a:r>
              <a:rPr lang="zh-CN" sz="3600" b="1">
                <a:solidFill>
                  <a:srgbClr val="FF0000"/>
                </a:solidFill>
                <a:latin typeface="微软雅黑"/>
                <a:ea typeface="微软雅黑"/>
                <a:cs typeface="微软雅黑" panose="020B0503020204020204" charset="-122"/>
                <a:sym typeface="+mn-ea"/>
              </a:rPr>
              <a:t>阿房宫</a:t>
            </a:r>
            <a:r>
              <a:rPr sz="3600" b="1">
                <a:latin typeface="微软雅黑"/>
                <a:ea typeface="微软雅黑"/>
                <a:cs typeface="微软雅黑" panose="020B0503020204020204" charset="-122"/>
                <a:sym typeface="+mn-ea"/>
              </a:rPr>
              <a:t>“东西五里，南北千步”</a:t>
            </a:r>
            <a:r>
              <a:rPr lang="zh-CN" sz="3600" b="1">
                <a:latin typeface="微软雅黑"/>
                <a:ea typeface="微软雅黑"/>
                <a:cs typeface="微软雅黑" panose="020B0503020204020204" charset="-122"/>
                <a:sym typeface="+mn-ea"/>
              </a:rPr>
              <a:t>，可</a:t>
            </a:r>
            <a:r>
              <a:rPr sz="3600" b="1">
                <a:latin typeface="微软雅黑"/>
                <a:ea typeface="微软雅黑"/>
                <a:cs typeface="微软雅黑" panose="020B0503020204020204" charset="-122"/>
                <a:sym typeface="+mn-ea"/>
              </a:rPr>
              <a:t>容纳十五万人。《汉书</a:t>
            </a:r>
            <a:r>
              <a:rPr lang="zh-CN" sz="3600" b="1">
                <a:latin typeface="微软雅黑"/>
                <a:ea typeface="微软雅黑"/>
                <a:cs typeface="微软雅黑" panose="020B0503020204020204" charset="-122"/>
                <a:sym typeface="+mn-ea"/>
              </a:rPr>
              <a:t>》</a:t>
            </a:r>
            <a:endParaRPr sz="3600" b="1">
              <a:latin typeface="微软雅黑"/>
              <a:ea typeface="微软雅黑"/>
              <a:cs typeface="微软雅黑" panose="020B0503020204020204" charset="-122"/>
              <a:sym typeface="+mn-ea"/>
            </a:endParaRPr>
          </a:p>
          <a:p>
            <a:pPr marL="457200" indent="0" algn="just" fontAlgn="auto">
              <a:lnSpc>
                <a:spcPct val="100000"/>
              </a:lnSpc>
              <a:buFont typeface="Arial" panose="020B0604020202020204" pitchFamily="34" charset="0"/>
              <a:buChar char="•"/>
            </a:pPr>
            <a:r>
              <a:rPr sz="3600" b="1">
                <a:solidFill>
                  <a:srgbClr val="FF0000"/>
                </a:solidFill>
                <a:latin typeface="微软雅黑"/>
                <a:ea typeface="微软雅黑"/>
                <a:cs typeface="微软雅黑" panose="020B0503020204020204" charset="-122"/>
                <a:sym typeface="+mn-ea"/>
              </a:rPr>
              <a:t>前殿</a:t>
            </a:r>
            <a:r>
              <a:rPr sz="3600" b="1">
                <a:latin typeface="微软雅黑"/>
                <a:ea typeface="微软雅黑"/>
                <a:cs typeface="微软雅黑" panose="020B0503020204020204" charset="-122"/>
                <a:sym typeface="+mn-ea"/>
              </a:rPr>
              <a:t>“东西五百步，南北五十丈，上可以坐万人</a:t>
            </a:r>
            <a:r>
              <a:rPr lang="zh-CN" sz="3600" b="1">
                <a:latin typeface="微软雅黑"/>
                <a:ea typeface="微软雅黑"/>
                <a:cs typeface="微软雅黑" panose="020B0503020204020204" charset="-122"/>
                <a:sym typeface="+mn-ea"/>
              </a:rPr>
              <a:t>，</a:t>
            </a:r>
            <a:r>
              <a:rPr sz="3600" b="1">
                <a:latin typeface="微软雅黑"/>
                <a:ea typeface="微软雅黑"/>
                <a:cs typeface="微软雅黑" panose="020B0503020204020204" charset="-122"/>
                <a:sym typeface="+mn-ea"/>
              </a:rPr>
              <a:t>下可以建五丈旗。”</a:t>
            </a:r>
            <a:r>
              <a:rPr lang="zh-CN" sz="3600" b="1">
                <a:latin typeface="微软雅黑"/>
                <a:ea typeface="微软雅黑"/>
                <a:cs typeface="微软雅黑" panose="020B0503020204020204" charset="-122"/>
                <a:sym typeface="+mn-ea"/>
              </a:rPr>
              <a:t>《</a:t>
            </a:r>
            <a:r>
              <a:rPr sz="3600" b="1">
                <a:latin typeface="微软雅黑"/>
                <a:ea typeface="微软雅黑"/>
                <a:cs typeface="微软雅黑" panose="020B0503020204020204" charset="-122"/>
                <a:sym typeface="+mn-ea"/>
              </a:rPr>
              <a:t>史记》</a:t>
            </a:r>
          </a:p>
          <a:p>
            <a:pPr marL="457200" indent="0" algn="just" fontAlgn="auto">
              <a:lnSpc>
                <a:spcPct val="100000"/>
              </a:lnSpc>
              <a:buFont typeface="Arial" panose="020B0604020202020204" pitchFamily="34" charset="0"/>
              <a:buChar char="•"/>
            </a:pPr>
            <a:r>
              <a:rPr lang="zh-CN" sz="3600" b="1">
                <a:solidFill>
                  <a:srgbClr val="FF0000"/>
                </a:solidFill>
                <a:latin typeface="微软雅黑"/>
                <a:ea typeface="微软雅黑"/>
                <a:cs typeface="微软雅黑" panose="020B0503020204020204" charset="-122"/>
                <a:sym typeface="+mn-ea"/>
              </a:rPr>
              <a:t>前殿</a:t>
            </a:r>
            <a:r>
              <a:rPr sz="3600" b="1">
                <a:solidFill>
                  <a:srgbClr val="FF0000"/>
                </a:solidFill>
                <a:latin typeface="微软雅黑"/>
                <a:ea typeface="微软雅黑"/>
                <a:cs typeface="微软雅黑" panose="020B0503020204020204" charset="-122"/>
                <a:sym typeface="+mn-ea"/>
              </a:rPr>
              <a:t>遗址</a:t>
            </a:r>
            <a:r>
              <a:rPr sz="3600" b="1">
                <a:latin typeface="微软雅黑"/>
                <a:ea typeface="微软雅黑"/>
                <a:cs typeface="微软雅黑" panose="020B0503020204020204" charset="-122"/>
                <a:sym typeface="+mn-ea"/>
              </a:rPr>
              <a:t>，地基面积竟达54万平方米， 1992年，联合国科教文组织</a:t>
            </a:r>
            <a:r>
              <a:rPr lang="zh-CN" sz="3600" b="1">
                <a:latin typeface="微软雅黑"/>
                <a:ea typeface="微软雅黑"/>
                <a:cs typeface="微软雅黑" panose="020B0503020204020204" charset="-122"/>
                <a:sym typeface="+mn-ea"/>
              </a:rPr>
              <a:t>认定为</a:t>
            </a:r>
            <a:r>
              <a:rPr sz="3600" b="1">
                <a:solidFill>
                  <a:srgbClr val="FF0000"/>
                </a:solidFill>
                <a:latin typeface="微软雅黑"/>
                <a:ea typeface="微软雅黑"/>
                <a:cs typeface="微软雅黑" panose="020B0503020204020204" charset="-122"/>
                <a:sym typeface="+mn-ea"/>
              </a:rPr>
              <a:t>世界上最大的宫殿基址 </a:t>
            </a:r>
            <a:r>
              <a:rPr lang="zh-CN" sz="3600" b="1">
                <a:solidFill>
                  <a:srgbClr val="FF0000"/>
                </a:solidFill>
                <a:latin typeface="微软雅黑"/>
                <a:ea typeface="微软雅黑"/>
                <a:cs typeface="微软雅黑" panose="020B0503020204020204" charset="-122"/>
                <a:sym typeface="+mn-ea"/>
              </a:rPr>
              <a:t>。</a:t>
            </a:r>
            <a:r>
              <a:rPr sz="3600" b="1">
                <a:solidFill>
                  <a:srgbClr val="FF0000"/>
                </a:solidFill>
                <a:latin typeface="微软雅黑"/>
                <a:ea typeface="微软雅黑"/>
                <a:cs typeface="微软雅黑" panose="020B0503020204020204" charset="-122"/>
                <a:sym typeface="+mn-ea"/>
              </a:rPr>
              <a:t>                     </a:t>
            </a:r>
          </a:p>
          <a:p>
            <a:pPr marL="457200" indent="0" algn="just" fontAlgn="auto">
              <a:lnSpc>
                <a:spcPct val="100000"/>
              </a:lnSpc>
              <a:buFont typeface="Arial" panose="020B0604020202020204" pitchFamily="34" charset="0"/>
              <a:buChar char="•"/>
            </a:pPr>
            <a:r>
              <a:rPr sz="3600" b="1">
                <a:latin typeface="微软雅黑"/>
                <a:ea typeface="微软雅黑"/>
                <a:cs typeface="微软雅黑" panose="020B0503020204020204" charset="-122"/>
                <a:sym typeface="+mn-ea"/>
              </a:rPr>
              <a:t>公元前206</a:t>
            </a:r>
            <a:r>
              <a:rPr lang="zh-CN" sz="3600" b="1">
                <a:latin typeface="微软雅黑"/>
                <a:ea typeface="微软雅黑"/>
                <a:cs typeface="微软雅黑" panose="020B0503020204020204" charset="-122"/>
                <a:sym typeface="+mn-ea"/>
              </a:rPr>
              <a:t>年</a:t>
            </a:r>
            <a:r>
              <a:rPr sz="3600" b="1">
                <a:latin typeface="微软雅黑"/>
                <a:ea typeface="微软雅黑"/>
                <a:cs typeface="微软雅黑" panose="020B0503020204020204" charset="-122"/>
                <a:sym typeface="+mn-ea"/>
              </a:rPr>
              <a:t>，楚王项羽</a:t>
            </a:r>
            <a:r>
              <a:rPr lang="zh-CN" sz="3600" b="1">
                <a:latin typeface="微软雅黑"/>
                <a:ea typeface="微软雅黑"/>
                <a:cs typeface="微软雅黑" panose="020B0503020204020204" charset="-122"/>
                <a:sym typeface="+mn-ea"/>
              </a:rPr>
              <a:t>入</a:t>
            </a:r>
            <a:r>
              <a:rPr sz="3600" b="1">
                <a:latin typeface="微软雅黑"/>
                <a:ea typeface="微软雅黑"/>
                <a:cs typeface="微软雅黑" panose="020B0503020204020204" charset="-122"/>
                <a:sym typeface="+mn-ea"/>
              </a:rPr>
              <a:t>关</a:t>
            </a:r>
            <a:r>
              <a:rPr lang="zh-CN" sz="3600" b="1">
                <a:latin typeface="微软雅黑"/>
                <a:ea typeface="微软雅黑"/>
                <a:cs typeface="微软雅黑" panose="020B0503020204020204" charset="-122"/>
                <a:sym typeface="+mn-ea"/>
              </a:rPr>
              <a:t>灭秦，</a:t>
            </a:r>
            <a:r>
              <a:rPr lang="zh-CN" sz="3600" b="1">
                <a:solidFill>
                  <a:srgbClr val="FF0000"/>
                </a:solidFill>
                <a:latin typeface="微软雅黑"/>
                <a:ea typeface="微软雅黑"/>
                <a:cs typeface="微软雅黑" panose="020B0503020204020204" charset="-122"/>
                <a:sym typeface="+mn-ea"/>
              </a:rPr>
              <a:t>焚毁阿房宫</a:t>
            </a:r>
            <a:r>
              <a:rPr lang="zh-CN" sz="3600" b="1">
                <a:latin typeface="微软雅黑"/>
                <a:ea typeface="微软雅黑"/>
                <a:cs typeface="微软雅黑" panose="020B0503020204020204" charset="-122"/>
                <a:sym typeface="+mn-ea"/>
              </a:rPr>
              <a:t>。</a:t>
            </a:r>
            <a:endParaRPr sz="3600" b="1">
              <a:latin typeface="微软雅黑"/>
              <a:ea typeface="微软雅黑"/>
              <a:cs typeface="微软雅黑" panose="020B0503020204020204" charset="-122"/>
              <a:sym typeface="+mn-ea"/>
            </a:endParaRPr>
          </a:p>
        </p:txBody>
      </p:sp>
    </p:spTree>
    <p:custDataLst>
      <p:tags r:id="rId1"/>
    </p:custDataLst>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Rectangle 2"/>
          <p:cNvSpPr/>
          <p:nvPr>
            <p:custDataLst>
              <p:tags r:id="rId1"/>
            </p:custDataLst>
          </p:nvPr>
        </p:nvSpPr>
        <p:spPr>
          <a:xfrm>
            <a:off x="124460" y="1629410"/>
            <a:ext cx="11933555" cy="5325110"/>
          </a:xfrm>
          <a:prstGeom prst="rect">
            <a:avLst/>
          </a:prstGeom>
          <a:noFill/>
          <a:ln w="9525">
            <a:noFill/>
          </a:ln>
        </p:spPr>
        <p:txBody>
          <a:bodyPr wrap="square">
            <a:spAutoFit/>
          </a:bodyPr>
          <a:lstStyle/>
          <a:p>
            <a:pPr eaLnBrk="0" hangingPunct="0">
              <a:lnSpc>
                <a:spcPct val="105000"/>
              </a:lnSpc>
            </a:pPr>
            <a:r>
              <a:rPr lang="en-US" altLang="zh-CN" sz="3600" b="1">
                <a:solidFill>
                  <a:srgbClr val="000000"/>
                </a:solidFill>
                <a:latin typeface="微软雅黑"/>
                <a:ea typeface="微软雅黑"/>
                <a:cs typeface="微软雅黑" panose="020B0503020204020204" charset="-122"/>
              </a:rPr>
              <a:t> “</a:t>
            </a:r>
            <a:r>
              <a:rPr lang="zh-CN" altLang="en-US" sz="3600" b="1">
                <a:solidFill>
                  <a:srgbClr val="000000"/>
                </a:solidFill>
                <a:latin typeface="微软雅黑"/>
                <a:ea typeface="微软雅黑"/>
                <a:cs typeface="微软雅黑" panose="020B0503020204020204" charset="-122"/>
              </a:rPr>
              <a:t>赋”作为文学体制，起源于楚辞，至荀况始有定名，它出现于战国后期，到汉代才形成。</a:t>
            </a:r>
          </a:p>
          <a:p>
            <a:pPr eaLnBrk="0" hangingPunct="0">
              <a:lnSpc>
                <a:spcPct val="105000"/>
              </a:lnSpc>
            </a:pPr>
            <a:r>
              <a:rPr lang="zh-CN" altLang="en-US" sz="3600" b="1">
                <a:solidFill>
                  <a:srgbClr val="000000"/>
                </a:solidFill>
                <a:latin typeface="微软雅黑"/>
                <a:ea typeface="微软雅黑"/>
                <a:cs typeface="微软雅黑" panose="020B0503020204020204" charset="-122"/>
              </a:rPr>
              <a:t> </a:t>
            </a:r>
            <a:r>
              <a:rPr lang="zh-CN" altLang="en-US" sz="3600" b="1" u="sng">
                <a:latin typeface="微软雅黑"/>
                <a:ea typeface="微软雅黑"/>
                <a:cs typeface="微软雅黑" panose="020B0503020204020204" charset="-122"/>
              </a:rPr>
              <a:t>“赋者</a:t>
            </a:r>
            <a:r>
              <a:rPr lang="en-US" altLang="zh-CN" sz="3600" b="1" u="sng">
                <a:latin typeface="微软雅黑"/>
                <a:ea typeface="微软雅黑"/>
                <a:cs typeface="微软雅黑" panose="020B0503020204020204" charset="-122"/>
              </a:rPr>
              <a:t>,</a:t>
            </a:r>
            <a:r>
              <a:rPr lang="zh-CN" altLang="en-US" sz="3600" b="1" u="sng">
                <a:latin typeface="微软雅黑"/>
                <a:ea typeface="微软雅黑"/>
                <a:cs typeface="微软雅黑" panose="020B0503020204020204" charset="-122"/>
              </a:rPr>
              <a:t>铺也；</a:t>
            </a:r>
            <a:r>
              <a:rPr lang="zh-CN" altLang="en-US" sz="3600" b="1" u="sng">
                <a:solidFill>
                  <a:srgbClr val="FF0000"/>
                </a:solidFill>
                <a:latin typeface="微软雅黑"/>
                <a:ea typeface="微软雅黑"/>
                <a:cs typeface="微软雅黑" panose="020B0503020204020204" charset="-122"/>
              </a:rPr>
              <a:t>铺采摛文</a:t>
            </a:r>
            <a:r>
              <a:rPr lang="en-US" altLang="zh-CN" sz="3600" b="1" u="sng">
                <a:latin typeface="微软雅黑"/>
                <a:ea typeface="微软雅黑"/>
                <a:cs typeface="微软雅黑" panose="020B0503020204020204" charset="-122"/>
              </a:rPr>
              <a:t>,</a:t>
            </a:r>
            <a:r>
              <a:rPr lang="zh-CN" altLang="en-US" sz="3600" b="1" u="sng">
                <a:solidFill>
                  <a:srgbClr val="FF0000"/>
                </a:solidFill>
                <a:latin typeface="微软雅黑"/>
                <a:ea typeface="微软雅黑"/>
                <a:cs typeface="微软雅黑" panose="020B0503020204020204" charset="-122"/>
              </a:rPr>
              <a:t>体物写志</a:t>
            </a:r>
            <a:r>
              <a:rPr lang="zh-CN" altLang="en-US" sz="3600" b="1" u="sng">
                <a:latin typeface="微软雅黑"/>
                <a:ea typeface="微软雅黑"/>
                <a:cs typeface="微软雅黑" panose="020B0503020204020204" charset="-122"/>
              </a:rPr>
              <a:t>也。”</a:t>
            </a:r>
          </a:p>
          <a:p>
            <a:pPr eaLnBrk="0" hangingPunct="0">
              <a:lnSpc>
                <a:spcPct val="105000"/>
              </a:lnSpc>
            </a:pPr>
            <a:r>
              <a:rPr lang="zh-CN" altLang="en-US" sz="3600" b="1">
                <a:latin typeface="微软雅黑"/>
                <a:ea typeface="微软雅黑"/>
                <a:cs typeface="微软雅黑" panose="020B0503020204020204" charset="-122"/>
              </a:rPr>
              <a:t> </a:t>
            </a:r>
            <a:r>
              <a:rPr lang="zh-CN" altLang="en-US" sz="3600" b="1">
                <a:solidFill>
                  <a:srgbClr val="000000"/>
                </a:solidFill>
                <a:latin typeface="微软雅黑"/>
                <a:ea typeface="微软雅黑"/>
                <a:cs typeface="微软雅黑" panose="020B0503020204020204" charset="-122"/>
              </a:rPr>
              <a:t>“铺采摛文”指赋的</a:t>
            </a:r>
            <a:r>
              <a:rPr lang="zh-CN" altLang="en-US" sz="3600" b="1">
                <a:solidFill>
                  <a:srgbClr val="A50021"/>
                </a:solidFill>
                <a:latin typeface="微软雅黑"/>
                <a:ea typeface="微软雅黑"/>
                <a:cs typeface="微软雅黑" panose="020B0503020204020204" charset="-122"/>
              </a:rPr>
              <a:t>形貌特征，</a:t>
            </a:r>
            <a:r>
              <a:rPr lang="zh-CN" altLang="en-US" sz="3600" b="1">
                <a:solidFill>
                  <a:srgbClr val="000000"/>
                </a:solidFill>
                <a:latin typeface="微软雅黑"/>
                <a:ea typeface="微软雅黑"/>
                <a:cs typeface="微软雅黑" panose="020B0503020204020204" charset="-122"/>
              </a:rPr>
              <a:t>即注重铺叙，</a:t>
            </a:r>
            <a:r>
              <a:rPr lang="zh-CN" altLang="en-US" sz="3600" b="1">
                <a:solidFill>
                  <a:srgbClr val="000000"/>
                </a:solidFill>
                <a:latin typeface="微软雅黑"/>
                <a:ea typeface="微软雅黑"/>
                <a:cs typeface="微软雅黑" panose="020B0503020204020204" charset="-122"/>
                <a:sym typeface="+mn-ea"/>
              </a:rPr>
              <a:t>词藻</a:t>
            </a:r>
            <a:r>
              <a:rPr lang="zh-CN" altLang="en-US" sz="3600" b="1">
                <a:solidFill>
                  <a:srgbClr val="000000"/>
                </a:solidFill>
                <a:latin typeface="微软雅黑"/>
                <a:ea typeface="微软雅黑"/>
                <a:cs typeface="微软雅黑" panose="020B0503020204020204" charset="-122"/>
              </a:rPr>
              <a:t>华美，多用夸饰手法，极力渲染，以张大其事。</a:t>
            </a:r>
            <a:endParaRPr lang="zh-CN" altLang="en-US" sz="3600" b="1">
              <a:solidFill>
                <a:srgbClr val="A50021"/>
              </a:solidFill>
              <a:latin typeface="微软雅黑"/>
              <a:ea typeface="微软雅黑"/>
              <a:cs typeface="微软雅黑" panose="020B0503020204020204" charset="-122"/>
            </a:endParaRPr>
          </a:p>
          <a:p>
            <a:pPr eaLnBrk="0" hangingPunct="0">
              <a:lnSpc>
                <a:spcPct val="105000"/>
              </a:lnSpc>
            </a:pPr>
            <a:r>
              <a:rPr lang="zh-CN" altLang="en-US" sz="3600" b="1">
                <a:solidFill>
                  <a:srgbClr val="A50021"/>
                </a:solidFill>
                <a:latin typeface="微软雅黑"/>
                <a:ea typeface="微软雅黑"/>
                <a:cs typeface="微软雅黑" panose="020B0503020204020204" charset="-122"/>
              </a:rPr>
              <a:t> </a:t>
            </a:r>
            <a:r>
              <a:rPr lang="zh-CN" altLang="en-US" sz="3600" b="1">
                <a:solidFill>
                  <a:srgbClr val="000000"/>
                </a:solidFill>
                <a:latin typeface="微软雅黑"/>
                <a:ea typeface="微软雅黑"/>
                <a:cs typeface="微软雅黑" panose="020B0503020204020204" charset="-122"/>
              </a:rPr>
              <a:t>“体物写志”指赋的</a:t>
            </a:r>
            <a:r>
              <a:rPr lang="zh-CN" altLang="en-US" sz="3600" b="1">
                <a:solidFill>
                  <a:srgbClr val="A50021"/>
                </a:solidFill>
                <a:latin typeface="微软雅黑"/>
                <a:ea typeface="微软雅黑"/>
                <a:cs typeface="微软雅黑" panose="020B0503020204020204" charset="-122"/>
              </a:rPr>
              <a:t>写作内容，</a:t>
            </a:r>
            <a:r>
              <a:rPr lang="zh-CN" altLang="en-US" sz="3600" b="1">
                <a:solidFill>
                  <a:srgbClr val="000000"/>
                </a:solidFill>
                <a:latin typeface="微软雅黑"/>
                <a:ea typeface="微软雅黑"/>
                <a:cs typeface="微软雅黑" panose="020B0503020204020204" charset="-122"/>
              </a:rPr>
              <a:t>通过描摹事物来达到抒发情志，寄托讽喻之意。</a:t>
            </a:r>
          </a:p>
          <a:p>
            <a:pPr eaLnBrk="0" hangingPunct="0">
              <a:lnSpc>
                <a:spcPct val="105000"/>
              </a:lnSpc>
            </a:pPr>
            <a:r>
              <a:rPr lang="zh-CN" altLang="en-US" sz="3600" b="1">
                <a:solidFill>
                  <a:srgbClr val="000000"/>
                </a:solidFill>
                <a:latin typeface="微软雅黑"/>
                <a:ea typeface="微软雅黑"/>
                <a:cs typeface="微软雅黑" panose="020B0503020204020204" charset="-122"/>
              </a:rPr>
              <a:t>  另外，赋的句式长短错落，声韵和谐，多用排比、对偶，既适合于散文式的铺陈事理，又能保存一定的诗意。</a:t>
            </a:r>
          </a:p>
        </p:txBody>
      </p:sp>
      <p:pic>
        <p:nvPicPr>
          <p:cNvPr id="2052" name="Picture 4" descr="MCj04240940000[1]"/>
          <p:cNvPicPr>
            <a:picLocks noChangeAspect="1"/>
          </p:cNvPicPr>
          <p:nvPr>
            <p:custDataLst>
              <p:tags r:id="rId2"/>
            </p:custDataLst>
          </p:nvPr>
        </p:nvPicPr>
        <p:blipFill>
          <a:blip r:embed="rId12">
            <a:grayscl/>
          </a:blip>
          <a:stretch>
            <a:fillRect/>
          </a:stretch>
        </p:blipFill>
        <p:spPr>
          <a:xfrm>
            <a:off x="515365" y="189431"/>
            <a:ext cx="1225359" cy="1225359"/>
          </a:xfrm>
          <a:prstGeom prst="rect">
            <a:avLst/>
          </a:prstGeom>
          <a:noFill/>
          <a:ln w="9525">
            <a:noFill/>
          </a:ln>
        </p:spPr>
      </p:pic>
      <p:grpSp>
        <p:nvGrpSpPr>
          <p:cNvPr id="2053" name="Group 5"/>
          <p:cNvGrpSpPr/>
          <p:nvPr>
            <p:custDataLst>
              <p:tags r:id="rId3"/>
            </p:custDataLst>
          </p:nvPr>
        </p:nvGrpSpPr>
        <p:grpSpPr>
          <a:xfrm>
            <a:off x="1852930" y="1231265"/>
            <a:ext cx="4514850" cy="81915"/>
            <a:chOff x="930" y="663"/>
            <a:chExt cx="1859" cy="46"/>
          </a:xfrm>
        </p:grpSpPr>
        <p:sp>
          <p:nvSpPr>
            <p:cNvPr id="2058" name="Line 6"/>
            <p:cNvSpPr/>
            <p:nvPr>
              <p:custDataLst>
                <p:tags r:id="rId9"/>
              </p:custDataLst>
            </p:nvPr>
          </p:nvSpPr>
          <p:spPr>
            <a:xfrm>
              <a:off x="930" y="663"/>
              <a:ext cx="1859" cy="0"/>
            </a:xfrm>
            <a:prstGeom prst="line">
              <a:avLst/>
            </a:prstGeom>
            <a:ln w="9525" cap="flat" cmpd="sng">
              <a:solidFill>
                <a:srgbClr val="000066"/>
              </a:solidFill>
              <a:prstDash val="solid"/>
              <a:headEnd type="none" w="med" len="med"/>
              <a:tailEnd type="none" w="med" len="med"/>
            </a:ln>
          </p:spPr>
          <p:txBody>
            <a:bodyPr/>
            <a:lstStyle/>
            <a:p>
              <a:endParaRPr/>
            </a:p>
          </p:txBody>
        </p:sp>
        <p:sp>
          <p:nvSpPr>
            <p:cNvPr id="2059" name="Line 7"/>
            <p:cNvSpPr/>
            <p:nvPr>
              <p:custDataLst>
                <p:tags r:id="rId10"/>
              </p:custDataLst>
            </p:nvPr>
          </p:nvSpPr>
          <p:spPr>
            <a:xfrm>
              <a:off x="930" y="709"/>
              <a:ext cx="1859" cy="0"/>
            </a:xfrm>
            <a:prstGeom prst="line">
              <a:avLst/>
            </a:prstGeom>
            <a:ln w="9525" cap="flat" cmpd="sng">
              <a:solidFill>
                <a:srgbClr val="000066"/>
              </a:solidFill>
              <a:prstDash val="solid"/>
              <a:headEnd type="none" w="med" len="med"/>
              <a:tailEnd type="none" w="med" len="med"/>
            </a:ln>
          </p:spPr>
          <p:txBody>
            <a:bodyPr/>
            <a:lstStyle/>
            <a:p>
              <a:endParaRPr/>
            </a:p>
          </p:txBody>
        </p:sp>
      </p:grpSp>
      <p:sp>
        <p:nvSpPr>
          <p:cNvPr id="2054" name="Rectangle 8"/>
          <p:cNvSpPr/>
          <p:nvPr>
            <p:custDataLst>
              <p:tags r:id="rId4"/>
            </p:custDataLst>
          </p:nvPr>
        </p:nvSpPr>
        <p:spPr>
          <a:xfrm>
            <a:off x="124460" y="1558290"/>
            <a:ext cx="11933555" cy="5300980"/>
          </a:xfrm>
          <a:prstGeom prst="rect">
            <a:avLst/>
          </a:prstGeom>
          <a:noFill/>
          <a:ln w="19050" cap="flat" cmpd="sng">
            <a:solidFill>
              <a:schemeClr val="tx1"/>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pic>
        <p:nvPicPr>
          <p:cNvPr id="2055" name="Picture 9" descr="120545middle"/>
          <p:cNvPicPr>
            <a:picLocks noChangeAspect="1"/>
          </p:cNvPicPr>
          <p:nvPr>
            <p:custDataLst>
              <p:tags r:id="rId5"/>
            </p:custDataLst>
          </p:nvPr>
        </p:nvPicPr>
        <p:blipFill>
          <a:blip r:embed="rId13"/>
          <a:stretch>
            <a:fillRect/>
          </a:stretch>
        </p:blipFill>
        <p:spPr>
          <a:xfrm>
            <a:off x="9539384" y="45614"/>
            <a:ext cx="1092029" cy="1512652"/>
          </a:xfrm>
          <a:prstGeom prst="rect">
            <a:avLst/>
          </a:prstGeom>
          <a:noFill/>
          <a:ln w="9525">
            <a:noFill/>
          </a:ln>
        </p:spPr>
      </p:pic>
      <p:pic>
        <p:nvPicPr>
          <p:cNvPr id="2056" name="Picture 10" descr="120545middle"/>
          <p:cNvPicPr>
            <a:picLocks noChangeAspect="1"/>
          </p:cNvPicPr>
          <p:nvPr>
            <p:custDataLst>
              <p:tags r:id="rId6"/>
            </p:custDataLst>
          </p:nvPr>
        </p:nvPicPr>
        <p:blipFill>
          <a:blip r:embed="rId13"/>
          <a:stretch>
            <a:fillRect/>
          </a:stretch>
        </p:blipFill>
        <p:spPr>
          <a:xfrm>
            <a:off x="8285455" y="45614"/>
            <a:ext cx="1092029" cy="1512652"/>
          </a:xfrm>
          <a:prstGeom prst="rect">
            <a:avLst/>
          </a:prstGeom>
          <a:noFill/>
          <a:ln w="9525">
            <a:noFill/>
          </a:ln>
        </p:spPr>
      </p:pic>
      <p:pic>
        <p:nvPicPr>
          <p:cNvPr id="2057" name="Picture 11" descr="120545middle"/>
          <p:cNvPicPr>
            <a:picLocks noChangeAspect="1"/>
          </p:cNvPicPr>
          <p:nvPr>
            <p:custDataLst>
              <p:tags r:id="rId7"/>
            </p:custDataLst>
          </p:nvPr>
        </p:nvPicPr>
        <p:blipFill>
          <a:blip r:embed="rId13"/>
          <a:stretch>
            <a:fillRect/>
          </a:stretch>
        </p:blipFill>
        <p:spPr>
          <a:xfrm>
            <a:off x="6918832" y="45614"/>
            <a:ext cx="1092029" cy="1512652"/>
          </a:xfrm>
          <a:prstGeom prst="rect">
            <a:avLst/>
          </a:prstGeom>
          <a:noFill/>
          <a:ln w="9525">
            <a:noFill/>
          </a:ln>
        </p:spPr>
      </p:pic>
      <p:sp>
        <p:nvSpPr>
          <p:cNvPr id="2" name="文本框 1"/>
          <p:cNvSpPr txBox="1"/>
          <p:nvPr>
            <p:custDataLst>
              <p:tags r:id="rId8"/>
            </p:custDataLst>
          </p:nvPr>
        </p:nvSpPr>
        <p:spPr>
          <a:xfrm>
            <a:off x="1852930" y="281940"/>
            <a:ext cx="4531995" cy="922020"/>
          </a:xfrm>
          <a:prstGeom prst="rect">
            <a:avLst/>
          </a:prstGeom>
          <a:solidFill>
            <a:schemeClr val="bg1">
              <a:lumMod val="75000"/>
            </a:schemeClr>
          </a:solidFill>
          <a:ln w="9525" cmpd="sng">
            <a:solidFill>
              <a:schemeClr val="accent1">
                <a:shade val="50000"/>
              </a:schemeClr>
            </a:solidFill>
            <a:prstDash val="solid"/>
          </a:ln>
          <a:effectLst>
            <a:outerShdw blurRad="50800" dist="76200" dir="1800000" algn="l" rotWithShape="0">
              <a:prstClr val="black">
                <a:alpha val="40000"/>
              </a:prstClr>
            </a:outerShdw>
          </a:effectLst>
        </p:spPr>
        <p:txBody>
          <a:bodyPr wrap="square" rtlCol="0">
            <a:spAutoFit/>
          </a:bodyPr>
          <a:lstStyle/>
          <a:p>
            <a:pPr algn="ctr">
              <a:buClrTx/>
              <a:buSzTx/>
              <a:buFontTx/>
            </a:pPr>
            <a:r>
              <a:rPr lang="zh-CN" altLang="en-US" sz="4400">
                <a:solidFill>
                  <a:srgbClr val="002060"/>
                </a:solidFill>
                <a:latin typeface="华文隶书" panose="02010800040101010101" charset="-122"/>
                <a:ea typeface="华文隶书" panose="02010800040101010101" charset="-122"/>
                <a:sym typeface="+mn-ea"/>
              </a:rPr>
              <a:t>文体知识：</a:t>
            </a:r>
            <a:r>
              <a:rPr lang="zh-CN" altLang="en-US" sz="5400">
                <a:solidFill>
                  <a:srgbClr val="C00000"/>
                </a:solidFill>
                <a:latin typeface="华文隶书" panose="02010800040101010101" charset="-122"/>
                <a:ea typeface="华文隶书" panose="02010800040101010101" charset="-122"/>
                <a:sym typeface="+mn-ea"/>
              </a:rPr>
              <a:t>赋</a:t>
            </a:r>
          </a:p>
        </p:txBody>
      </p:sp>
    </p:spTree>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1794" name="AutoShape 2"/>
          <p:cNvSpPr>
            <a:spLocks noChangeArrowheads="1"/>
          </p:cNvSpPr>
          <p:nvPr>
            <p:custDataLst>
              <p:tags r:id="rId1"/>
            </p:custDataLst>
          </p:nvPr>
        </p:nvSpPr>
        <p:spPr bwMode="auto">
          <a:xfrm>
            <a:off x="1703070" y="4005580"/>
            <a:ext cx="2742565" cy="2235200"/>
          </a:xfrm>
          <a:prstGeom prst="wedgeRectCallout">
            <a:avLst>
              <a:gd name="adj1" fmla="val -31250"/>
              <a:gd name="adj2" fmla="val -89676"/>
            </a:avLst>
          </a:prstGeom>
          <a:solidFill>
            <a:schemeClr val="accent1"/>
          </a:solidFill>
          <a:ln w="9525">
            <a:solidFill>
              <a:schemeClr val="tx1"/>
            </a:solidFill>
            <a:miter lim="800000"/>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accent6">
                    <a:lumMod val="60000"/>
                    <a:lumOff val="40000"/>
                  </a:schemeClr>
                </a:solidFill>
                <a:effectLst/>
                <a:uLnTx/>
                <a:uFillTx/>
                <a:latin typeface="楷体" panose="02010609060101010101" charset="-122"/>
                <a:ea typeface="楷体" panose="02010609060101010101" charset="-122"/>
                <a:cs typeface="+mn-cs"/>
              </a:rPr>
              <a:t>屈原、宋玉为代表的楚辞及后世模仿之作</a:t>
            </a:r>
            <a:endParaRPr kumimoji="1" lang="zh-CN" altLang="en-US" sz="3600" b="1" i="0" u="none" strike="noStrike" kern="1200" cap="none" spc="0" normalizeH="0" baseline="0" noProof="0">
              <a:ln>
                <a:noFill/>
              </a:ln>
              <a:solidFill>
                <a:schemeClr val="tx1"/>
              </a:solidFill>
              <a:effectLst/>
              <a:uLnTx/>
              <a:uFillTx/>
              <a:latin typeface="楷体" panose="02010609060101010101" charset="-122"/>
              <a:ea typeface="楷体" panose="02010609060101010101"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3600" b="1" i="0" u="none" strike="noStrike" kern="1200" cap="none" spc="0" normalizeH="0" baseline="0" noProof="0">
              <a:ln>
                <a:noFill/>
              </a:ln>
              <a:solidFill>
                <a:schemeClr val="tx1"/>
              </a:solidFill>
              <a:effectLst/>
              <a:uLnTx/>
              <a:uFillTx/>
              <a:latin typeface="楷体" panose="02010609060101010101" charset="-122"/>
              <a:ea typeface="楷体" panose="02010609060101010101" charset="-122"/>
              <a:cs typeface="+mn-cs"/>
            </a:endParaRPr>
          </a:p>
        </p:txBody>
      </p:sp>
      <p:sp>
        <p:nvSpPr>
          <p:cNvPr id="161795" name="AutoShape 3"/>
          <p:cNvSpPr>
            <a:spLocks noChangeArrowheads="1"/>
          </p:cNvSpPr>
          <p:nvPr>
            <p:custDataLst>
              <p:tags r:id="rId2"/>
            </p:custDataLst>
          </p:nvPr>
        </p:nvSpPr>
        <p:spPr bwMode="auto">
          <a:xfrm>
            <a:off x="4366531" y="1269386"/>
            <a:ext cx="2285643" cy="1223772"/>
          </a:xfrm>
          <a:prstGeom prst="wedgeRoundRectCallout">
            <a:avLst>
              <a:gd name="adj1" fmla="val -56181"/>
              <a:gd name="adj2" fmla="val 72181"/>
              <a:gd name="adj3" fmla="val 16667"/>
            </a:avLst>
          </a:prstGeom>
          <a:solidFill>
            <a:schemeClr val="accent1"/>
          </a:solidFill>
          <a:ln w="9525">
            <a:solidFill>
              <a:schemeClr val="tx1"/>
            </a:solidFill>
            <a:miter lim="800000"/>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accent6">
                    <a:lumMod val="60000"/>
                    <a:lumOff val="40000"/>
                  </a:schemeClr>
                </a:solidFill>
                <a:effectLst/>
                <a:uLnTx/>
                <a:uFillTx/>
                <a:latin typeface="楷体" panose="02010609060101010101" charset="-122"/>
                <a:ea typeface="楷体" panose="02010609060101010101" charset="-122"/>
                <a:cs typeface="+mn-cs"/>
              </a:rPr>
              <a:t>汉代流行的大赋</a:t>
            </a:r>
          </a:p>
        </p:txBody>
      </p:sp>
      <p:sp>
        <p:nvSpPr>
          <p:cNvPr id="161796" name="AutoShape 4"/>
          <p:cNvSpPr>
            <a:spLocks noChangeArrowheads="1"/>
          </p:cNvSpPr>
          <p:nvPr>
            <p:custDataLst>
              <p:tags r:id="rId3"/>
            </p:custDataLst>
          </p:nvPr>
        </p:nvSpPr>
        <p:spPr bwMode="auto">
          <a:xfrm>
            <a:off x="5015716" y="3934381"/>
            <a:ext cx="4174473" cy="1904702"/>
          </a:xfrm>
          <a:prstGeom prst="wedgeRectCallout">
            <a:avLst>
              <a:gd name="adj1" fmla="val -19620"/>
              <a:gd name="adj2" fmla="val -86250"/>
            </a:avLst>
          </a:prstGeom>
          <a:solidFill>
            <a:schemeClr val="accent1"/>
          </a:solidFill>
          <a:ln w="9525">
            <a:solidFill>
              <a:schemeClr val="tx1"/>
            </a:solidFill>
            <a:miter lim="800000"/>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accent6">
                    <a:lumMod val="60000"/>
                    <a:lumOff val="40000"/>
                  </a:schemeClr>
                </a:solidFill>
                <a:effectLst/>
                <a:uLnTx/>
                <a:uFillTx/>
                <a:latin typeface="楷体" panose="02010609060101010101" charset="-122"/>
                <a:ea typeface="楷体" panose="02010609060101010101" charset="-122"/>
                <a:cs typeface="+mn-cs"/>
              </a:rPr>
              <a:t>孕育于汉魏之际，</a:t>
            </a:r>
          </a:p>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accent6">
                    <a:lumMod val="60000"/>
                    <a:lumOff val="40000"/>
                  </a:schemeClr>
                </a:solidFill>
                <a:effectLst/>
                <a:uLnTx/>
                <a:uFillTx/>
                <a:latin typeface="楷体" panose="02010609060101010101" charset="-122"/>
                <a:ea typeface="楷体" panose="02010609060101010101" charset="-122"/>
                <a:cs typeface="+mn-cs"/>
              </a:rPr>
              <a:t>流行于两晋南北朝</a:t>
            </a:r>
          </a:p>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accent6">
                    <a:lumMod val="60000"/>
                    <a:lumOff val="40000"/>
                  </a:schemeClr>
                </a:solidFill>
                <a:effectLst/>
                <a:uLnTx/>
                <a:uFillTx/>
                <a:latin typeface="楷体" panose="02010609060101010101" charset="-122"/>
                <a:ea typeface="楷体" panose="02010609060101010101" charset="-122"/>
                <a:cs typeface="+mn-cs"/>
              </a:rPr>
              <a:t>的汉赋变体</a:t>
            </a:r>
          </a:p>
        </p:txBody>
      </p:sp>
      <p:sp>
        <p:nvSpPr>
          <p:cNvPr id="161797" name="AutoShape 5"/>
          <p:cNvSpPr>
            <a:spLocks noChangeArrowheads="1"/>
          </p:cNvSpPr>
          <p:nvPr>
            <p:custDataLst>
              <p:tags r:id="rId4"/>
            </p:custDataLst>
          </p:nvPr>
        </p:nvSpPr>
        <p:spPr bwMode="auto">
          <a:xfrm>
            <a:off x="6854190" y="664210"/>
            <a:ext cx="3954780" cy="1828800"/>
          </a:xfrm>
          <a:prstGeom prst="wedgeRectCallout">
            <a:avLst>
              <a:gd name="adj1" fmla="val -17491"/>
              <a:gd name="adj2" fmla="val 62338"/>
            </a:avLst>
          </a:prstGeom>
          <a:solidFill>
            <a:schemeClr val="accent1"/>
          </a:solidFill>
          <a:ln w="9525">
            <a:solidFill>
              <a:schemeClr val="tx1"/>
            </a:solidFill>
            <a:miter lim="800000"/>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a:ln>
                  <a:noFill/>
                </a:ln>
                <a:solidFill>
                  <a:schemeClr val="accent6">
                    <a:lumMod val="60000"/>
                    <a:lumOff val="40000"/>
                  </a:schemeClr>
                </a:solidFill>
                <a:effectLst/>
                <a:uLnTx/>
                <a:uFillTx/>
                <a:latin typeface="楷体" panose="02010609060101010101" charset="-122"/>
                <a:ea typeface="楷体" panose="02010609060101010101" charset="-122"/>
                <a:cs typeface="+mn-cs"/>
              </a:rPr>
              <a:t>唐代产生的考试专用的试帖赋，其形式一直沿袭至清末</a:t>
            </a:r>
          </a:p>
        </p:txBody>
      </p:sp>
      <p:sp>
        <p:nvSpPr>
          <p:cNvPr id="3078" name="Text Box 6"/>
          <p:cNvSpPr txBox="1"/>
          <p:nvPr>
            <p:custDataLst>
              <p:tags r:id="rId5"/>
            </p:custDataLst>
          </p:nvPr>
        </p:nvSpPr>
        <p:spPr>
          <a:xfrm>
            <a:off x="934085" y="664845"/>
            <a:ext cx="2818130" cy="706755"/>
          </a:xfrm>
          <a:prstGeom prst="rect">
            <a:avLst/>
          </a:prstGeom>
          <a:noFill/>
          <a:ln w="9525">
            <a:noFill/>
          </a:ln>
        </p:spPr>
        <p:txBody>
          <a:bodyPr wrap="square">
            <a:spAutoFit/>
          </a:bodyPr>
          <a:lstStyle/>
          <a:p>
            <a:r>
              <a:rPr lang="zh-CN" altLang="en-US" sz="4000" b="1">
                <a:solidFill>
                  <a:schemeClr val="accent2"/>
                </a:solidFill>
                <a:latin typeface="黑体" panose="02010609060101010101" pitchFamily="2" charset="-122"/>
                <a:ea typeface="黑体" panose="02010609060101010101" pitchFamily="2" charset="-122"/>
              </a:rPr>
              <a:t>赋的流变：</a:t>
            </a:r>
          </a:p>
        </p:txBody>
      </p:sp>
      <p:sp>
        <p:nvSpPr>
          <p:cNvPr id="3079" name="AutoShape 7"/>
          <p:cNvSpPr/>
          <p:nvPr>
            <p:custDataLst>
              <p:tags r:id="rId6"/>
            </p:custDataLst>
          </p:nvPr>
        </p:nvSpPr>
        <p:spPr>
          <a:xfrm>
            <a:off x="3142759" y="2924889"/>
            <a:ext cx="609505" cy="152376"/>
          </a:xfrm>
          <a:prstGeom prst="rightArrow">
            <a:avLst>
              <a:gd name="adj1" fmla="val 50000"/>
              <a:gd name="adj2" fmla="val 100000"/>
            </a:avLst>
          </a:prstGeom>
          <a:solidFill>
            <a:schemeClr val="accent1"/>
          </a:solidFill>
          <a:ln w="9525" cap="flat" cmpd="sng">
            <a:solidFill>
              <a:schemeClr val="tx1"/>
            </a:solidFill>
            <a:prstDash val="solid"/>
            <a:miter/>
            <a:headEnd type="none" w="med" len="med"/>
            <a:tailEnd type="none" w="med" len="med"/>
          </a:ln>
        </p:spPr>
        <p:txBody>
          <a:bodyPr wrap="none" anchor="ctr"/>
          <a:lstStyle/>
          <a:p>
            <a:endParaRPr lang="zh-CN" altLang="en-US" sz="1800">
              <a:latin typeface="Arial" panose="020B0604020202020204" pitchFamily="34" charset="0"/>
            </a:endParaRPr>
          </a:p>
        </p:txBody>
      </p:sp>
      <p:sp>
        <p:nvSpPr>
          <p:cNvPr id="3080" name="Rectangle 8"/>
          <p:cNvSpPr/>
          <p:nvPr>
            <p:custDataLst>
              <p:tags r:id="rId7"/>
            </p:custDataLst>
          </p:nvPr>
        </p:nvSpPr>
        <p:spPr>
          <a:xfrm>
            <a:off x="3791945" y="2643946"/>
            <a:ext cx="1798356" cy="645160"/>
          </a:xfrm>
          <a:prstGeom prst="rect">
            <a:avLst/>
          </a:prstGeom>
          <a:noFill/>
          <a:ln w="9525">
            <a:noFill/>
          </a:ln>
        </p:spPr>
        <p:txBody>
          <a:bodyPr>
            <a:spAutoFit/>
          </a:bodyPr>
          <a:lstStyle/>
          <a:p>
            <a:r>
              <a:rPr lang="zh-CN" altLang="en-US" sz="3600" b="1">
                <a:latin typeface="黑体" panose="02010609060101010101" pitchFamily="2" charset="-122"/>
                <a:ea typeface="黑体" panose="02010609060101010101" pitchFamily="2" charset="-122"/>
              </a:rPr>
              <a:t>汉赋</a:t>
            </a:r>
          </a:p>
        </p:txBody>
      </p:sp>
      <p:sp>
        <p:nvSpPr>
          <p:cNvPr id="3081" name="Rectangle 9"/>
          <p:cNvSpPr/>
          <p:nvPr>
            <p:custDataLst>
              <p:tags r:id="rId8"/>
            </p:custDataLst>
          </p:nvPr>
        </p:nvSpPr>
        <p:spPr>
          <a:xfrm>
            <a:off x="5734742" y="2637597"/>
            <a:ext cx="1655503" cy="645160"/>
          </a:xfrm>
          <a:prstGeom prst="rect">
            <a:avLst/>
          </a:prstGeom>
          <a:noFill/>
          <a:ln w="9525">
            <a:noFill/>
          </a:ln>
        </p:spPr>
        <p:txBody>
          <a:bodyPr>
            <a:spAutoFit/>
          </a:bodyPr>
          <a:lstStyle/>
          <a:p>
            <a:r>
              <a:rPr lang="zh-CN" altLang="en-US" sz="3600" b="1">
                <a:latin typeface="黑体" panose="02010609060101010101" pitchFamily="2" charset="-122"/>
                <a:ea typeface="黑体" panose="02010609060101010101" pitchFamily="2" charset="-122"/>
              </a:rPr>
              <a:t>骈赋</a:t>
            </a:r>
          </a:p>
        </p:txBody>
      </p:sp>
      <p:sp>
        <p:nvSpPr>
          <p:cNvPr id="3082" name="Rectangle 10"/>
          <p:cNvSpPr/>
          <p:nvPr>
            <p:custDataLst>
              <p:tags r:id="rId9"/>
            </p:custDataLst>
          </p:nvPr>
        </p:nvSpPr>
        <p:spPr>
          <a:xfrm>
            <a:off x="7463259" y="2637597"/>
            <a:ext cx="1439638" cy="645160"/>
          </a:xfrm>
          <a:prstGeom prst="rect">
            <a:avLst/>
          </a:prstGeom>
          <a:noFill/>
          <a:ln w="9525">
            <a:noFill/>
          </a:ln>
        </p:spPr>
        <p:txBody>
          <a:bodyPr>
            <a:spAutoFit/>
          </a:bodyPr>
          <a:lstStyle/>
          <a:p>
            <a:r>
              <a:rPr lang="zh-CN" altLang="en-US" sz="3600" b="1">
                <a:latin typeface="黑体" panose="02010609060101010101" pitchFamily="2" charset="-122"/>
                <a:ea typeface="黑体" panose="02010609060101010101" pitchFamily="2" charset="-122"/>
              </a:rPr>
              <a:t>律赋</a:t>
            </a:r>
          </a:p>
        </p:txBody>
      </p:sp>
      <p:sp>
        <p:nvSpPr>
          <p:cNvPr id="3083" name="Rectangle 11"/>
          <p:cNvSpPr/>
          <p:nvPr>
            <p:custDataLst>
              <p:tags r:id="rId10"/>
            </p:custDataLst>
          </p:nvPr>
        </p:nvSpPr>
        <p:spPr>
          <a:xfrm>
            <a:off x="9263202" y="2637597"/>
            <a:ext cx="1403131" cy="645160"/>
          </a:xfrm>
          <a:prstGeom prst="rect">
            <a:avLst/>
          </a:prstGeom>
          <a:noFill/>
          <a:ln w="9525">
            <a:noFill/>
          </a:ln>
        </p:spPr>
        <p:txBody>
          <a:bodyPr>
            <a:spAutoFit/>
          </a:bodyPr>
          <a:lstStyle/>
          <a:p>
            <a:r>
              <a:rPr lang="zh-CN" altLang="en-US" sz="3600" b="1">
                <a:latin typeface="黑体" panose="02010609060101010101" pitchFamily="2" charset="-122"/>
                <a:ea typeface="黑体" panose="02010609060101010101" pitchFamily="2" charset="-122"/>
              </a:rPr>
              <a:t>文赋</a:t>
            </a:r>
          </a:p>
        </p:txBody>
      </p:sp>
      <p:sp>
        <p:nvSpPr>
          <p:cNvPr id="3084" name="AutoShape 12"/>
          <p:cNvSpPr/>
          <p:nvPr>
            <p:custDataLst>
              <p:tags r:id="rId11"/>
            </p:custDataLst>
          </p:nvPr>
        </p:nvSpPr>
        <p:spPr>
          <a:xfrm>
            <a:off x="5015716" y="2924889"/>
            <a:ext cx="609505" cy="152376"/>
          </a:xfrm>
          <a:prstGeom prst="rightArrow">
            <a:avLst>
              <a:gd name="adj1" fmla="val 50000"/>
              <a:gd name="adj2" fmla="val 100000"/>
            </a:avLst>
          </a:prstGeom>
          <a:solidFill>
            <a:schemeClr val="accent1"/>
          </a:solidFill>
          <a:ln w="9525" cap="flat" cmpd="sng">
            <a:solidFill>
              <a:schemeClr val="tx1"/>
            </a:solidFill>
            <a:prstDash val="solid"/>
            <a:miter/>
            <a:headEnd type="none" w="med" len="med"/>
            <a:tailEnd type="none" w="med" len="med"/>
          </a:ln>
        </p:spPr>
        <p:txBody>
          <a:bodyPr wrap="none" anchor="ctr"/>
          <a:lstStyle/>
          <a:p>
            <a:endParaRPr lang="zh-CN" altLang="en-US" sz="1800">
              <a:latin typeface="Arial" panose="020B0604020202020204" pitchFamily="34" charset="0"/>
            </a:endParaRPr>
          </a:p>
        </p:txBody>
      </p:sp>
      <p:sp>
        <p:nvSpPr>
          <p:cNvPr id="3085" name="AutoShape 13"/>
          <p:cNvSpPr/>
          <p:nvPr>
            <p:custDataLst>
              <p:tags r:id="rId12"/>
            </p:custDataLst>
          </p:nvPr>
        </p:nvSpPr>
        <p:spPr>
          <a:xfrm>
            <a:off x="6853754" y="2924889"/>
            <a:ext cx="609505" cy="152376"/>
          </a:xfrm>
          <a:prstGeom prst="rightArrow">
            <a:avLst>
              <a:gd name="adj1" fmla="val 50000"/>
              <a:gd name="adj2" fmla="val 100000"/>
            </a:avLst>
          </a:prstGeom>
          <a:solidFill>
            <a:schemeClr val="accent1"/>
          </a:solidFill>
          <a:ln w="9525" cap="flat" cmpd="sng">
            <a:solidFill>
              <a:schemeClr val="tx1"/>
            </a:solidFill>
            <a:prstDash val="solid"/>
            <a:miter/>
            <a:headEnd type="none" w="med" len="med"/>
            <a:tailEnd type="none" w="med" len="med"/>
          </a:ln>
        </p:spPr>
        <p:txBody>
          <a:bodyPr wrap="none" anchor="ctr"/>
          <a:lstStyle/>
          <a:p>
            <a:endParaRPr lang="zh-CN" altLang="en-US" sz="1800">
              <a:latin typeface="Arial" panose="020B0604020202020204" pitchFamily="34" charset="0"/>
            </a:endParaRPr>
          </a:p>
        </p:txBody>
      </p:sp>
      <p:sp>
        <p:nvSpPr>
          <p:cNvPr id="3086" name="AutoShape 14"/>
          <p:cNvSpPr/>
          <p:nvPr>
            <p:custDataLst>
              <p:tags r:id="rId13"/>
            </p:custDataLst>
          </p:nvPr>
        </p:nvSpPr>
        <p:spPr>
          <a:xfrm>
            <a:off x="8653698" y="2924889"/>
            <a:ext cx="609505" cy="152376"/>
          </a:xfrm>
          <a:prstGeom prst="rightArrow">
            <a:avLst>
              <a:gd name="adj1" fmla="val 50000"/>
              <a:gd name="adj2" fmla="val 100000"/>
            </a:avLst>
          </a:prstGeom>
          <a:solidFill>
            <a:schemeClr val="accent1"/>
          </a:solidFill>
          <a:ln w="9525" cap="flat" cmpd="sng">
            <a:solidFill>
              <a:schemeClr val="tx1"/>
            </a:solidFill>
            <a:prstDash val="solid"/>
            <a:miter/>
            <a:headEnd type="none" w="med" len="med"/>
            <a:tailEnd type="none" w="med" len="med"/>
          </a:ln>
        </p:spPr>
        <p:txBody>
          <a:bodyPr wrap="none" anchor="ctr"/>
          <a:lstStyle/>
          <a:p>
            <a:endParaRPr lang="zh-CN" altLang="en-US" sz="1800">
              <a:latin typeface="Arial" panose="020B0604020202020204" pitchFamily="34" charset="0"/>
            </a:endParaRPr>
          </a:p>
        </p:txBody>
      </p:sp>
      <p:sp>
        <p:nvSpPr>
          <p:cNvPr id="3087" name="Rectangle 15"/>
          <p:cNvSpPr/>
          <p:nvPr>
            <p:custDataLst>
              <p:tags r:id="rId14"/>
            </p:custDataLst>
          </p:nvPr>
        </p:nvSpPr>
        <p:spPr>
          <a:xfrm>
            <a:off x="1847561" y="2637597"/>
            <a:ext cx="1512652" cy="645160"/>
          </a:xfrm>
          <a:prstGeom prst="rect">
            <a:avLst/>
          </a:prstGeom>
          <a:noFill/>
          <a:ln w="9525">
            <a:noFill/>
          </a:ln>
        </p:spPr>
        <p:txBody>
          <a:bodyPr>
            <a:spAutoFit/>
          </a:bodyPr>
          <a:lstStyle/>
          <a:p>
            <a:r>
              <a:rPr lang="zh-CN" altLang="en-US" sz="3600" b="1">
                <a:latin typeface="黑体" panose="02010609060101010101" pitchFamily="2" charset="-122"/>
                <a:ea typeface="黑体" panose="02010609060101010101" pitchFamily="2" charset="-122"/>
              </a:rPr>
              <a:t>骚赋</a:t>
            </a:r>
          </a:p>
        </p:txBody>
      </p:sp>
      <p:sp>
        <p:nvSpPr>
          <p:cNvPr id="4" name="AutoShape 2"/>
          <p:cNvSpPr>
            <a:spLocks noChangeArrowheads="1"/>
          </p:cNvSpPr>
          <p:nvPr>
            <p:custDataLst>
              <p:tags r:id="rId15"/>
            </p:custDataLst>
          </p:nvPr>
        </p:nvSpPr>
        <p:spPr bwMode="auto">
          <a:xfrm>
            <a:off x="9596120" y="3934460"/>
            <a:ext cx="1922780" cy="1848485"/>
          </a:xfrm>
          <a:prstGeom prst="wedgeRectCallout">
            <a:avLst>
              <a:gd name="adj1" fmla="val -31250"/>
              <a:gd name="adj2" fmla="val -89676"/>
            </a:avLst>
          </a:prstGeom>
          <a:solidFill>
            <a:schemeClr val="accent1"/>
          </a:solidFill>
          <a:ln w="9525">
            <a:solidFill>
              <a:schemeClr val="tx1"/>
            </a:solidFill>
            <a:miter lim="800000"/>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8800" b="1" i="0" u="none" strike="noStrike" kern="1200" cap="none" spc="0" normalizeH="0" baseline="0" noProof="0">
                <a:ln>
                  <a:noFill/>
                </a:ln>
                <a:solidFill>
                  <a:schemeClr val="accent6">
                    <a:lumMod val="60000"/>
                    <a:lumOff val="40000"/>
                  </a:schemeClr>
                </a:solidFill>
                <a:effectLst/>
                <a:uLnTx/>
                <a:uFillTx/>
                <a:latin typeface="楷体" panose="02010609060101010101" charset="-122"/>
                <a:ea typeface="楷体" panose="02010609060101010101" charset="-122"/>
                <a:cs typeface="+mn-cs"/>
              </a:rPr>
              <a:t> </a:t>
            </a:r>
            <a:r>
              <a:rPr kumimoji="1" lang="zh-CN" altLang="en-US" sz="13800" b="1" i="0" u="none" strike="noStrike" kern="1200" cap="none" spc="0" normalizeH="0" baseline="0" noProof="0">
                <a:ln>
                  <a:noFill/>
                </a:ln>
                <a:solidFill>
                  <a:schemeClr val="accent6">
                    <a:lumMod val="60000"/>
                    <a:lumOff val="40000"/>
                  </a:schemeClr>
                </a:solidFill>
                <a:effectLst/>
                <a:uLnTx/>
                <a:uFillTx/>
                <a:latin typeface="楷体" panose="02010609060101010101" charset="-122"/>
                <a:ea typeface="楷体" panose="02010609060101010101" charset="-122"/>
                <a:cs typeface="+mn-cs"/>
              </a:rPr>
              <a:t>？</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1794"/>
                                        </p:tgtEl>
                                        <p:attrNameLst>
                                          <p:attrName>style.visibility</p:attrName>
                                        </p:attrNameLst>
                                      </p:cBhvr>
                                      <p:to>
                                        <p:strVal val="visible"/>
                                      </p:to>
                                    </p:set>
                                    <p:animEffect transition="in" filter="blinds(horizontal)">
                                      <p:cBhvr>
                                        <p:cTn id="7" dur="500"/>
                                        <p:tgtEl>
                                          <p:spTgt spid="16179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1795"/>
                                        </p:tgtEl>
                                        <p:attrNameLst>
                                          <p:attrName>style.visibility</p:attrName>
                                        </p:attrNameLst>
                                      </p:cBhvr>
                                      <p:to>
                                        <p:strVal val="visible"/>
                                      </p:to>
                                    </p:set>
                                    <p:animEffect transition="in" filter="blinds(horizontal)">
                                      <p:cBhvr>
                                        <p:cTn id="12" dur="500"/>
                                        <p:tgtEl>
                                          <p:spTgt spid="16179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1796"/>
                                        </p:tgtEl>
                                        <p:attrNameLst>
                                          <p:attrName>style.visibility</p:attrName>
                                        </p:attrNameLst>
                                      </p:cBhvr>
                                      <p:to>
                                        <p:strVal val="visible"/>
                                      </p:to>
                                    </p:set>
                                    <p:animEffect transition="in" filter="blinds(horizontal)">
                                      <p:cBhvr>
                                        <p:cTn id="17" dur="500"/>
                                        <p:tgtEl>
                                          <p:spTgt spid="16179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61797"/>
                                        </p:tgtEl>
                                        <p:attrNameLst>
                                          <p:attrName>style.visibility</p:attrName>
                                        </p:attrNameLst>
                                      </p:cBhvr>
                                      <p:to>
                                        <p:strVal val="visible"/>
                                      </p:to>
                                    </p:set>
                                    <p:animEffect transition="in" filter="blinds(horizontal)">
                                      <p:cBhvr>
                                        <p:cTn id="22" dur="500"/>
                                        <p:tgtEl>
                                          <p:spTgt spid="16179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linds(horizontal)">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4" grpId="0" animBg="1"/>
      <p:bldP spid="161795" grpId="0" animBg="1"/>
      <p:bldP spid="161796" grpId="0" animBg="1"/>
      <p:bldP spid="161797" grpId="0" animBg="1"/>
      <p:bldP spid="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AS_UNIQUEID" val="14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AS_UNIQUEID" val="242"/>
</p:tagLst>
</file>

<file path=ppt/tags/tag101.xml><?xml version="1.0" encoding="utf-8"?>
<p:tagLst xmlns:a="http://schemas.openxmlformats.org/drawingml/2006/main" xmlns:r="http://schemas.openxmlformats.org/officeDocument/2006/relationships" xmlns:p="http://schemas.openxmlformats.org/presentationml/2006/main">
  <p:tag name="AS_UNIQUEID" val="243"/>
</p:tagLst>
</file>

<file path=ppt/tags/tag102.xml><?xml version="1.0" encoding="utf-8"?>
<p:tagLst xmlns:a="http://schemas.openxmlformats.org/drawingml/2006/main" xmlns:r="http://schemas.openxmlformats.org/officeDocument/2006/relationships" xmlns:p="http://schemas.openxmlformats.org/presentationml/2006/main">
  <p:tag name="AS_UNIQUEID" val="244"/>
</p:tagLst>
</file>

<file path=ppt/tags/tag103.xml><?xml version="1.0" encoding="utf-8"?>
<p:tagLst xmlns:a="http://schemas.openxmlformats.org/drawingml/2006/main" xmlns:r="http://schemas.openxmlformats.org/officeDocument/2006/relationships" xmlns:p="http://schemas.openxmlformats.org/presentationml/2006/main">
  <p:tag name="AS_UNIQUEID" val="245"/>
</p:tagLst>
</file>

<file path=ppt/tags/tag104.xml><?xml version="1.0" encoding="utf-8"?>
<p:tagLst xmlns:a="http://schemas.openxmlformats.org/drawingml/2006/main" xmlns:r="http://schemas.openxmlformats.org/officeDocument/2006/relationships" xmlns:p="http://schemas.openxmlformats.org/presentationml/2006/main">
  <p:tag name="AS_UNIQUEID" val="247"/>
</p:tagLst>
</file>

<file path=ppt/tags/tag105.xml><?xml version="1.0" encoding="utf-8"?>
<p:tagLst xmlns:a="http://schemas.openxmlformats.org/drawingml/2006/main" xmlns:r="http://schemas.openxmlformats.org/officeDocument/2006/relationships" xmlns:p="http://schemas.openxmlformats.org/presentationml/2006/main">
  <p:tag name="AS_UNIQUEID" val="248"/>
</p:tagLst>
</file>

<file path=ppt/tags/tag106.xml><?xml version="1.0" encoding="utf-8"?>
<p:tagLst xmlns:a="http://schemas.openxmlformats.org/drawingml/2006/main" xmlns:r="http://schemas.openxmlformats.org/officeDocument/2006/relationships" xmlns:p="http://schemas.openxmlformats.org/presentationml/2006/main">
  <p:tag name="AS_UNIQUEID" val="249"/>
</p:tagLst>
</file>

<file path=ppt/tags/tag107.xml><?xml version="1.0" encoding="utf-8"?>
<p:tagLst xmlns:a="http://schemas.openxmlformats.org/drawingml/2006/main" xmlns:r="http://schemas.openxmlformats.org/officeDocument/2006/relationships" xmlns:p="http://schemas.openxmlformats.org/presentationml/2006/main">
  <p:tag name="AS_UNIQUEID" val="250"/>
</p:tagLst>
</file>

<file path=ppt/tags/tag108.xml><?xml version="1.0" encoding="utf-8"?>
<p:tagLst xmlns:a="http://schemas.openxmlformats.org/drawingml/2006/main" xmlns:r="http://schemas.openxmlformats.org/officeDocument/2006/relationships" xmlns:p="http://schemas.openxmlformats.org/presentationml/2006/main">
  <p:tag name="AS_UNIQUEID" val="252"/>
</p:tagLst>
</file>

<file path=ppt/tags/tag109.xml><?xml version="1.0" encoding="utf-8"?>
<p:tagLst xmlns:a="http://schemas.openxmlformats.org/drawingml/2006/main" xmlns:r="http://schemas.openxmlformats.org/officeDocument/2006/relationships" xmlns:p="http://schemas.openxmlformats.org/presentationml/2006/main">
  <p:tag name="AS_UNIQUEID" val="253"/>
</p:tagLst>
</file>

<file path=ppt/tags/tag11.xml><?xml version="1.0" encoding="utf-8"?>
<p:tagLst xmlns:a="http://schemas.openxmlformats.org/drawingml/2006/main" xmlns:r="http://schemas.openxmlformats.org/officeDocument/2006/relationships" xmlns:p="http://schemas.openxmlformats.org/presentationml/2006/main">
  <p:tag name="AS_UNIQUEID" val="141"/>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AS_UNIQUEID" val="254"/>
</p:tagLst>
</file>

<file path=ppt/tags/tag111.xml><?xml version="1.0" encoding="utf-8"?>
<p:tagLst xmlns:a="http://schemas.openxmlformats.org/drawingml/2006/main" xmlns:r="http://schemas.openxmlformats.org/officeDocument/2006/relationships" xmlns:p="http://schemas.openxmlformats.org/presentationml/2006/main">
  <p:tag name="AS_UNIQUEID" val="256"/>
</p:tagLst>
</file>

<file path=ppt/tags/tag112.xml><?xml version="1.0" encoding="utf-8"?>
<p:tagLst xmlns:a="http://schemas.openxmlformats.org/drawingml/2006/main" xmlns:r="http://schemas.openxmlformats.org/officeDocument/2006/relationships" xmlns:p="http://schemas.openxmlformats.org/presentationml/2006/main">
  <p:tag name="AS_UNIQUEID" val="257"/>
</p:tagLst>
</file>

<file path=ppt/tags/tag113.xml><?xml version="1.0" encoding="utf-8"?>
<p:tagLst xmlns:a="http://schemas.openxmlformats.org/drawingml/2006/main" xmlns:r="http://schemas.openxmlformats.org/officeDocument/2006/relationships" xmlns:p="http://schemas.openxmlformats.org/presentationml/2006/main">
  <p:tag name="AS_UNIQUEID" val="258"/>
</p:tagLst>
</file>

<file path=ppt/tags/tag114.xml><?xml version="1.0" encoding="utf-8"?>
<p:tagLst xmlns:a="http://schemas.openxmlformats.org/drawingml/2006/main" xmlns:r="http://schemas.openxmlformats.org/officeDocument/2006/relationships" xmlns:p="http://schemas.openxmlformats.org/presentationml/2006/main">
  <p:tag name="AS_UNIQUEID" val="259"/>
</p:tagLst>
</file>

<file path=ppt/tags/tag115.xml><?xml version="1.0" encoding="utf-8"?>
<p:tagLst xmlns:a="http://schemas.openxmlformats.org/drawingml/2006/main" xmlns:r="http://schemas.openxmlformats.org/officeDocument/2006/relationships" xmlns:p="http://schemas.openxmlformats.org/presentationml/2006/main">
  <p:tag name="AS_UNIQUEID" val="260"/>
</p:tagLst>
</file>

<file path=ppt/tags/tag116.xml><?xml version="1.0" encoding="utf-8"?>
<p:tagLst xmlns:a="http://schemas.openxmlformats.org/drawingml/2006/main" xmlns:r="http://schemas.openxmlformats.org/officeDocument/2006/relationships" xmlns:p="http://schemas.openxmlformats.org/presentationml/2006/main">
  <p:tag name="AS_UNIQUEID" val="261"/>
</p:tagLst>
</file>

<file path=ppt/tags/tag117.xml><?xml version="1.0" encoding="utf-8"?>
<p:tagLst xmlns:a="http://schemas.openxmlformats.org/drawingml/2006/main" xmlns:r="http://schemas.openxmlformats.org/officeDocument/2006/relationships" xmlns:p="http://schemas.openxmlformats.org/presentationml/2006/main">
  <p:tag name="AS_UNIQUEID" val="263"/>
</p:tagLst>
</file>

<file path=ppt/tags/tag118.xml><?xml version="1.0" encoding="utf-8"?>
<p:tagLst xmlns:a="http://schemas.openxmlformats.org/drawingml/2006/main" xmlns:r="http://schemas.openxmlformats.org/officeDocument/2006/relationships" xmlns:p="http://schemas.openxmlformats.org/presentationml/2006/main">
  <p:tag name="AS_UNIQUEID" val="264"/>
</p:tagLst>
</file>

<file path=ppt/tags/tag119.xml><?xml version="1.0" encoding="utf-8"?>
<p:tagLst xmlns:a="http://schemas.openxmlformats.org/drawingml/2006/main" xmlns:r="http://schemas.openxmlformats.org/officeDocument/2006/relationships" xmlns:p="http://schemas.openxmlformats.org/presentationml/2006/main">
  <p:tag name="AS_UNIQUEID" val="265"/>
</p:tagLst>
</file>

<file path=ppt/tags/tag12.xml><?xml version="1.0" encoding="utf-8"?>
<p:tagLst xmlns:a="http://schemas.openxmlformats.org/drawingml/2006/main" xmlns:r="http://schemas.openxmlformats.org/officeDocument/2006/relationships" xmlns:p="http://schemas.openxmlformats.org/presentationml/2006/main">
  <p:tag name="AS_UNIQUEID" val="142"/>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AS_UNIQUEID" val="266"/>
</p:tagLst>
</file>

<file path=ppt/tags/tag121.xml><?xml version="1.0" encoding="utf-8"?>
<p:tagLst xmlns:a="http://schemas.openxmlformats.org/drawingml/2006/main" xmlns:r="http://schemas.openxmlformats.org/officeDocument/2006/relationships" xmlns:p="http://schemas.openxmlformats.org/presentationml/2006/main">
  <p:tag name="AS_UNIQUEID" val="267"/>
</p:tagLst>
</file>

<file path=ppt/tags/tag122.xml><?xml version="1.0" encoding="utf-8"?>
<p:tagLst xmlns:a="http://schemas.openxmlformats.org/drawingml/2006/main" xmlns:r="http://schemas.openxmlformats.org/officeDocument/2006/relationships" xmlns:p="http://schemas.openxmlformats.org/presentationml/2006/main">
  <p:tag name="AS_UNIQUEID" val="268"/>
</p:tagLst>
</file>

<file path=ppt/tags/tag123.xml><?xml version="1.0" encoding="utf-8"?>
<p:tagLst xmlns:a="http://schemas.openxmlformats.org/drawingml/2006/main" xmlns:r="http://schemas.openxmlformats.org/officeDocument/2006/relationships" xmlns:p="http://schemas.openxmlformats.org/presentationml/2006/main">
  <p:tag name="AS_UNIQUEID" val="270"/>
</p:tagLst>
</file>

<file path=ppt/tags/tag124.xml><?xml version="1.0" encoding="utf-8"?>
<p:tagLst xmlns:a="http://schemas.openxmlformats.org/drawingml/2006/main" xmlns:r="http://schemas.openxmlformats.org/officeDocument/2006/relationships" xmlns:p="http://schemas.openxmlformats.org/presentationml/2006/main">
  <p:tag name="AS_UNIQUEID" val="271"/>
</p:tagLst>
</file>

<file path=ppt/tags/tag125.xml><?xml version="1.0" encoding="utf-8"?>
<p:tagLst xmlns:a="http://schemas.openxmlformats.org/drawingml/2006/main" xmlns:r="http://schemas.openxmlformats.org/officeDocument/2006/relationships" xmlns:p="http://schemas.openxmlformats.org/presentationml/2006/main">
  <p:tag name="AS_UNIQUEID" val="272"/>
</p:tagLst>
</file>

<file path=ppt/tags/tag126.xml><?xml version="1.0" encoding="utf-8"?>
<p:tagLst xmlns:a="http://schemas.openxmlformats.org/drawingml/2006/main" xmlns:r="http://schemas.openxmlformats.org/officeDocument/2006/relationships" xmlns:p="http://schemas.openxmlformats.org/presentationml/2006/main">
  <p:tag name="AS_UNIQUEID" val="273"/>
</p:tagLst>
</file>

<file path=ppt/tags/tag127.xml><?xml version="1.0" encoding="utf-8"?>
<p:tagLst xmlns:a="http://schemas.openxmlformats.org/drawingml/2006/main" xmlns:r="http://schemas.openxmlformats.org/officeDocument/2006/relationships" xmlns:p="http://schemas.openxmlformats.org/presentationml/2006/main">
  <p:tag name="AS_UNIQUEID" val="274"/>
</p:tagLst>
</file>

<file path=ppt/tags/tag128.xml><?xml version="1.0" encoding="utf-8"?>
<p:tagLst xmlns:a="http://schemas.openxmlformats.org/drawingml/2006/main" xmlns:r="http://schemas.openxmlformats.org/officeDocument/2006/relationships" xmlns:p="http://schemas.openxmlformats.org/presentationml/2006/main">
  <p:tag name="AS_UNIQUEID" val="276"/>
</p:tagLst>
</file>

<file path=ppt/tags/tag129.xml><?xml version="1.0" encoding="utf-8"?>
<p:tagLst xmlns:a="http://schemas.openxmlformats.org/drawingml/2006/main" xmlns:r="http://schemas.openxmlformats.org/officeDocument/2006/relationships" xmlns:p="http://schemas.openxmlformats.org/presentationml/2006/main">
  <p:tag name="AS_UNIQUEID" val="277"/>
</p:tagLst>
</file>

<file path=ppt/tags/tag13.xml><?xml version="1.0" encoding="utf-8"?>
<p:tagLst xmlns:a="http://schemas.openxmlformats.org/drawingml/2006/main" xmlns:r="http://schemas.openxmlformats.org/officeDocument/2006/relationships" xmlns:p="http://schemas.openxmlformats.org/presentationml/2006/main">
  <p:tag name="AS_UNIQUEID" val="143"/>
</p:tagLst>
</file>

<file path=ppt/tags/tag130.xml><?xml version="1.0" encoding="utf-8"?>
<p:tagLst xmlns:a="http://schemas.openxmlformats.org/drawingml/2006/main" xmlns:r="http://schemas.openxmlformats.org/officeDocument/2006/relationships" xmlns:p="http://schemas.openxmlformats.org/presentationml/2006/main">
  <p:tag name="AS_UNIQUEID" val="278"/>
</p:tagLst>
</file>

<file path=ppt/tags/tag131.xml><?xml version="1.0" encoding="utf-8"?>
<p:tagLst xmlns:a="http://schemas.openxmlformats.org/drawingml/2006/main" xmlns:r="http://schemas.openxmlformats.org/officeDocument/2006/relationships" xmlns:p="http://schemas.openxmlformats.org/presentationml/2006/main">
  <p:tag name="AS_UNIQUEID" val="279"/>
</p:tagLst>
</file>

<file path=ppt/tags/tag132.xml><?xml version="1.0" encoding="utf-8"?>
<p:tagLst xmlns:a="http://schemas.openxmlformats.org/drawingml/2006/main" xmlns:r="http://schemas.openxmlformats.org/officeDocument/2006/relationships" xmlns:p="http://schemas.openxmlformats.org/presentationml/2006/main">
  <p:tag name="AS_UNIQUEID" val="280"/>
</p:tagLst>
</file>

<file path=ppt/tags/tag133.xml><?xml version="1.0" encoding="utf-8"?>
<p:tagLst xmlns:a="http://schemas.openxmlformats.org/drawingml/2006/main" xmlns:r="http://schemas.openxmlformats.org/officeDocument/2006/relationships" xmlns:p="http://schemas.openxmlformats.org/presentationml/2006/main">
  <p:tag name="AS_UNIQUEID" val="359"/>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134.xml><?xml version="1.0" encoding="utf-8"?>
<p:tagLst xmlns:a="http://schemas.openxmlformats.org/drawingml/2006/main" xmlns:r="http://schemas.openxmlformats.org/officeDocument/2006/relationships" xmlns:p="http://schemas.openxmlformats.org/presentationml/2006/main">
  <p:tag name="AS_UNIQUEID" val="360"/>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135.xml><?xml version="1.0" encoding="utf-8"?>
<p:tagLst xmlns:a="http://schemas.openxmlformats.org/drawingml/2006/main" xmlns:r="http://schemas.openxmlformats.org/officeDocument/2006/relationships" xmlns:p="http://schemas.openxmlformats.org/presentationml/2006/main">
  <p:tag name="AS_UNIQUEID" val="361"/>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6.xml><?xml version="1.0" encoding="utf-8"?>
<p:tagLst xmlns:a="http://schemas.openxmlformats.org/drawingml/2006/main" xmlns:r="http://schemas.openxmlformats.org/officeDocument/2006/relationships" xmlns:p="http://schemas.openxmlformats.org/presentationml/2006/main">
  <p:tag name="AS_UNIQUEID" val="362"/>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7.xml><?xml version="1.0" encoding="utf-8"?>
<p:tagLst xmlns:a="http://schemas.openxmlformats.org/drawingml/2006/main" xmlns:r="http://schemas.openxmlformats.org/officeDocument/2006/relationships" xmlns:p="http://schemas.openxmlformats.org/presentationml/2006/main">
  <p:tag name="AS_UNIQUEID" val="363"/>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8.xml><?xml version="1.0" encoding="utf-8"?>
<p:tagLst xmlns:a="http://schemas.openxmlformats.org/drawingml/2006/main" xmlns:r="http://schemas.openxmlformats.org/officeDocument/2006/relationships" xmlns:p="http://schemas.openxmlformats.org/presentationml/2006/main">
  <p:tag name="AS_UNIQUEID" val="364"/>
  <p:tag name="KSO_WM_BEAUTIFY_FLAG" val="#wm#"/>
  <p:tag name="KSO_WM_TAG_VERSION" val="1.0"/>
  <p:tag name="KSO_WM_TEMPLATE_CATEGORY" val="custom"/>
  <p:tag name="KSO_WM_TEMPLATE_INDEX" val="20187308"/>
  <p:tag name="KSO_WM_TEMPLATE_SUBCATEGORY" val="0"/>
  <p:tag name="KSO_WM_TEMPLATE_THUMBS_INDEX" val="1、2、3、6、8、10、11、12、15"/>
</p:tagLst>
</file>

<file path=ppt/tags/tag139.xml><?xml version="1.0" encoding="utf-8"?>
<p:tagLst xmlns:a="http://schemas.openxmlformats.org/drawingml/2006/main" xmlns:r="http://schemas.openxmlformats.org/officeDocument/2006/relationships" xmlns:p="http://schemas.openxmlformats.org/presentationml/2006/main">
  <p:tag name="AS_UNIQUEID" val="293"/>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AS_UNIQUEID" val="14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0.xml><?xml version="1.0" encoding="utf-8"?>
<p:tagLst xmlns:a="http://schemas.openxmlformats.org/drawingml/2006/main" xmlns:r="http://schemas.openxmlformats.org/officeDocument/2006/relationships" xmlns:p="http://schemas.openxmlformats.org/presentationml/2006/main">
  <p:tag name="AS_UNIQUEID" val="294"/>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1.xml><?xml version="1.0" encoding="utf-8"?>
<p:tagLst xmlns:a="http://schemas.openxmlformats.org/drawingml/2006/main" xmlns:r="http://schemas.openxmlformats.org/officeDocument/2006/relationships" xmlns:p="http://schemas.openxmlformats.org/presentationml/2006/main">
  <p:tag name="AS_UNIQUEID" val="295"/>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2.xml><?xml version="1.0" encoding="utf-8"?>
<p:tagLst xmlns:a="http://schemas.openxmlformats.org/drawingml/2006/main" xmlns:r="http://schemas.openxmlformats.org/officeDocument/2006/relationships" xmlns:p="http://schemas.openxmlformats.org/presentationml/2006/main">
  <p:tag name="AS_UNIQUEID" val="296"/>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3.xml><?xml version="1.0" encoding="utf-8"?>
<p:tagLst xmlns:a="http://schemas.openxmlformats.org/drawingml/2006/main" xmlns:r="http://schemas.openxmlformats.org/officeDocument/2006/relationships" xmlns:p="http://schemas.openxmlformats.org/presentationml/2006/main">
  <p:tag name="AS_UNIQUEID" val="297"/>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4.xml><?xml version="1.0" encoding="utf-8"?>
<p:tagLst xmlns:a="http://schemas.openxmlformats.org/drawingml/2006/main" xmlns:r="http://schemas.openxmlformats.org/officeDocument/2006/relationships" xmlns:p="http://schemas.openxmlformats.org/presentationml/2006/main">
  <p:tag name="AS_UNIQUEID" val="29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5.xml><?xml version="1.0" encoding="utf-8"?>
<p:tagLst xmlns:a="http://schemas.openxmlformats.org/drawingml/2006/main" xmlns:r="http://schemas.openxmlformats.org/officeDocument/2006/relationships" xmlns:p="http://schemas.openxmlformats.org/presentationml/2006/main">
  <p:tag name="AS_UNIQUEID" val="300"/>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6.xml><?xml version="1.0" encoding="utf-8"?>
<p:tagLst xmlns:a="http://schemas.openxmlformats.org/drawingml/2006/main" xmlns:r="http://schemas.openxmlformats.org/officeDocument/2006/relationships" xmlns:p="http://schemas.openxmlformats.org/presentationml/2006/main">
  <p:tag name="AS_UNIQUEID" val="301"/>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7.xml><?xml version="1.0" encoding="utf-8"?>
<p:tagLst xmlns:a="http://schemas.openxmlformats.org/drawingml/2006/main" xmlns:r="http://schemas.openxmlformats.org/officeDocument/2006/relationships" xmlns:p="http://schemas.openxmlformats.org/presentationml/2006/main">
  <p:tag name="AS_UNIQUEID" val="302"/>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8.xml><?xml version="1.0" encoding="utf-8"?>
<p:tagLst xmlns:a="http://schemas.openxmlformats.org/drawingml/2006/main" xmlns:r="http://schemas.openxmlformats.org/officeDocument/2006/relationships" xmlns:p="http://schemas.openxmlformats.org/presentationml/2006/main">
  <p:tag name="AS_UNIQUEID" val="303"/>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9.xml><?xml version="1.0" encoding="utf-8"?>
<p:tagLst xmlns:a="http://schemas.openxmlformats.org/drawingml/2006/main" xmlns:r="http://schemas.openxmlformats.org/officeDocument/2006/relationships" xmlns:p="http://schemas.openxmlformats.org/presentationml/2006/main">
  <p:tag name="AS_UNIQUEID" val="30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AS_UNIQUEID" val="14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0.xml><?xml version="1.0" encoding="utf-8"?>
<p:tagLst xmlns:a="http://schemas.openxmlformats.org/drawingml/2006/main" xmlns:r="http://schemas.openxmlformats.org/officeDocument/2006/relationships" xmlns:p="http://schemas.openxmlformats.org/presentationml/2006/main">
  <p:tag name="AS_UNIQUEID" val="30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1.xml><?xml version="1.0" encoding="utf-8"?>
<p:tagLst xmlns:a="http://schemas.openxmlformats.org/drawingml/2006/main" xmlns:r="http://schemas.openxmlformats.org/officeDocument/2006/relationships" xmlns:p="http://schemas.openxmlformats.org/presentationml/2006/main">
  <p:tag name="AS_UNIQUEID" val="30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2.xml><?xml version="1.0" encoding="utf-8"?>
<p:tagLst xmlns:a="http://schemas.openxmlformats.org/drawingml/2006/main" xmlns:r="http://schemas.openxmlformats.org/officeDocument/2006/relationships" xmlns:p="http://schemas.openxmlformats.org/presentationml/2006/main">
  <p:tag name="AS_UNIQUEID" val="30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3.xml><?xml version="1.0" encoding="utf-8"?>
<p:tagLst xmlns:a="http://schemas.openxmlformats.org/drawingml/2006/main" xmlns:r="http://schemas.openxmlformats.org/officeDocument/2006/relationships" xmlns:p="http://schemas.openxmlformats.org/presentationml/2006/main">
  <p:tag name="AS_UNIQUEID" val="30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4.xml><?xml version="1.0" encoding="utf-8"?>
<p:tagLst xmlns:a="http://schemas.openxmlformats.org/drawingml/2006/main" xmlns:r="http://schemas.openxmlformats.org/officeDocument/2006/relationships" xmlns:p="http://schemas.openxmlformats.org/presentationml/2006/main">
  <p:tag name="AS_UNIQUEID" val="31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55.xml><?xml version="1.0" encoding="utf-8"?>
<p:tagLst xmlns:a="http://schemas.openxmlformats.org/drawingml/2006/main" xmlns:r="http://schemas.openxmlformats.org/officeDocument/2006/relationships" xmlns:p="http://schemas.openxmlformats.org/presentationml/2006/main">
  <p:tag name="AS_UNIQUEID" val="31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56.xml><?xml version="1.0" encoding="utf-8"?>
<p:tagLst xmlns:a="http://schemas.openxmlformats.org/drawingml/2006/main" xmlns:r="http://schemas.openxmlformats.org/officeDocument/2006/relationships" xmlns:p="http://schemas.openxmlformats.org/presentationml/2006/main">
  <p:tag name="AS_UNIQUEID" val="31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57.xml><?xml version="1.0" encoding="utf-8"?>
<p:tagLst xmlns:a="http://schemas.openxmlformats.org/drawingml/2006/main" xmlns:r="http://schemas.openxmlformats.org/officeDocument/2006/relationships" xmlns:p="http://schemas.openxmlformats.org/presentationml/2006/main">
  <p:tag name="AS_UNIQUEID" val="31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58.xml><?xml version="1.0" encoding="utf-8"?>
<p:tagLst xmlns:a="http://schemas.openxmlformats.org/drawingml/2006/main" xmlns:r="http://schemas.openxmlformats.org/officeDocument/2006/relationships" xmlns:p="http://schemas.openxmlformats.org/presentationml/2006/main">
  <p:tag name="AS_UNIQUEID" val="31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59.xml><?xml version="1.0" encoding="utf-8"?>
<p:tagLst xmlns:a="http://schemas.openxmlformats.org/drawingml/2006/main" xmlns:r="http://schemas.openxmlformats.org/officeDocument/2006/relationships" xmlns:p="http://schemas.openxmlformats.org/presentationml/2006/main">
  <p:tag name="AS_UNIQUEID" val="31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AS_UNIQUEID" val="14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0.xml><?xml version="1.0" encoding="utf-8"?>
<p:tagLst xmlns:a="http://schemas.openxmlformats.org/drawingml/2006/main" xmlns:r="http://schemas.openxmlformats.org/officeDocument/2006/relationships" xmlns:p="http://schemas.openxmlformats.org/presentationml/2006/main">
  <p:tag name="AS_UNIQUEID" val="31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1.xml><?xml version="1.0" encoding="utf-8"?>
<p:tagLst xmlns:a="http://schemas.openxmlformats.org/drawingml/2006/main" xmlns:r="http://schemas.openxmlformats.org/officeDocument/2006/relationships" xmlns:p="http://schemas.openxmlformats.org/presentationml/2006/main">
  <p:tag name="AS_UNIQUEID" val="31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2.xml><?xml version="1.0" encoding="utf-8"?>
<p:tagLst xmlns:a="http://schemas.openxmlformats.org/drawingml/2006/main" xmlns:r="http://schemas.openxmlformats.org/officeDocument/2006/relationships" xmlns:p="http://schemas.openxmlformats.org/presentationml/2006/main">
  <p:tag name="AS_UNIQUEID" val="32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3.xml><?xml version="1.0" encoding="utf-8"?>
<p:tagLst xmlns:a="http://schemas.openxmlformats.org/drawingml/2006/main" xmlns:r="http://schemas.openxmlformats.org/officeDocument/2006/relationships" xmlns:p="http://schemas.openxmlformats.org/presentationml/2006/main">
  <p:tag name="AS_UNIQUEID" val="32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4.xml><?xml version="1.0" encoding="utf-8"?>
<p:tagLst xmlns:a="http://schemas.openxmlformats.org/drawingml/2006/main" xmlns:r="http://schemas.openxmlformats.org/officeDocument/2006/relationships" xmlns:p="http://schemas.openxmlformats.org/presentationml/2006/main">
  <p:tag name="AS_UNIQUEID" val="32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5.xml><?xml version="1.0" encoding="utf-8"?>
<p:tagLst xmlns:a="http://schemas.openxmlformats.org/drawingml/2006/main" xmlns:r="http://schemas.openxmlformats.org/officeDocument/2006/relationships" xmlns:p="http://schemas.openxmlformats.org/presentationml/2006/main">
  <p:tag name="AS_UNIQUEID" val="32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6.xml><?xml version="1.0" encoding="utf-8"?>
<p:tagLst xmlns:a="http://schemas.openxmlformats.org/drawingml/2006/main" xmlns:r="http://schemas.openxmlformats.org/officeDocument/2006/relationships" xmlns:p="http://schemas.openxmlformats.org/presentationml/2006/main">
  <p:tag name="AS_UNIQUEID" val="32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7.xml><?xml version="1.0" encoding="utf-8"?>
<p:tagLst xmlns:a="http://schemas.openxmlformats.org/drawingml/2006/main" xmlns:r="http://schemas.openxmlformats.org/officeDocument/2006/relationships" xmlns:p="http://schemas.openxmlformats.org/presentationml/2006/main">
  <p:tag name="AS_UNIQUEID" val="32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8.xml><?xml version="1.0" encoding="utf-8"?>
<p:tagLst xmlns:a="http://schemas.openxmlformats.org/drawingml/2006/main" xmlns:r="http://schemas.openxmlformats.org/officeDocument/2006/relationships" xmlns:p="http://schemas.openxmlformats.org/presentationml/2006/main">
  <p:tag name="AS_UNIQUEID" val="327"/>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69.xml><?xml version="1.0" encoding="utf-8"?>
<p:tagLst xmlns:a="http://schemas.openxmlformats.org/drawingml/2006/main" xmlns:r="http://schemas.openxmlformats.org/officeDocument/2006/relationships" xmlns:p="http://schemas.openxmlformats.org/presentationml/2006/main">
  <p:tag name="AS_UNIQUEID" val="328"/>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AS_UNIQUEID" val="14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0.xml><?xml version="1.0" encoding="utf-8"?>
<p:tagLst xmlns:a="http://schemas.openxmlformats.org/drawingml/2006/main" xmlns:r="http://schemas.openxmlformats.org/officeDocument/2006/relationships" xmlns:p="http://schemas.openxmlformats.org/presentationml/2006/main">
  <p:tag name="AS_UNIQUEID" val="329"/>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71.xml><?xml version="1.0" encoding="utf-8"?>
<p:tagLst xmlns:a="http://schemas.openxmlformats.org/drawingml/2006/main" xmlns:r="http://schemas.openxmlformats.org/officeDocument/2006/relationships" xmlns:p="http://schemas.openxmlformats.org/presentationml/2006/main">
  <p:tag name="AS_UNIQUEID" val="330"/>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72.xml><?xml version="1.0" encoding="utf-8"?>
<p:tagLst xmlns:a="http://schemas.openxmlformats.org/drawingml/2006/main" xmlns:r="http://schemas.openxmlformats.org/officeDocument/2006/relationships" xmlns:p="http://schemas.openxmlformats.org/presentationml/2006/main">
  <p:tag name="AS_UNIQUEID" val="332"/>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73.xml><?xml version="1.0" encoding="utf-8"?>
<p:tagLst xmlns:a="http://schemas.openxmlformats.org/drawingml/2006/main" xmlns:r="http://schemas.openxmlformats.org/officeDocument/2006/relationships" xmlns:p="http://schemas.openxmlformats.org/presentationml/2006/main">
  <p:tag name="AS_UNIQUEID" val="333"/>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74.xml><?xml version="1.0" encoding="utf-8"?>
<p:tagLst xmlns:a="http://schemas.openxmlformats.org/drawingml/2006/main" xmlns:r="http://schemas.openxmlformats.org/officeDocument/2006/relationships" xmlns:p="http://schemas.openxmlformats.org/presentationml/2006/main">
  <p:tag name="AS_UNIQUEID" val="334"/>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75.xml><?xml version="1.0" encoding="utf-8"?>
<p:tagLst xmlns:a="http://schemas.openxmlformats.org/drawingml/2006/main" xmlns:r="http://schemas.openxmlformats.org/officeDocument/2006/relationships" xmlns:p="http://schemas.openxmlformats.org/presentationml/2006/main">
  <p:tag name="AS_UNIQUEID" val="33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76.xml><?xml version="1.0" encoding="utf-8"?>
<p:tagLst xmlns:a="http://schemas.openxmlformats.org/drawingml/2006/main" xmlns:r="http://schemas.openxmlformats.org/officeDocument/2006/relationships" xmlns:p="http://schemas.openxmlformats.org/presentationml/2006/main">
  <p:tag name="AS_UNIQUEID" val="33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77.xml><?xml version="1.0" encoding="utf-8"?>
<p:tagLst xmlns:a="http://schemas.openxmlformats.org/drawingml/2006/main" xmlns:r="http://schemas.openxmlformats.org/officeDocument/2006/relationships" xmlns:p="http://schemas.openxmlformats.org/presentationml/2006/main">
  <p:tag name="AS_UNIQUEID" val="33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78.xml><?xml version="1.0" encoding="utf-8"?>
<p:tagLst xmlns:a="http://schemas.openxmlformats.org/drawingml/2006/main" xmlns:r="http://schemas.openxmlformats.org/officeDocument/2006/relationships" xmlns:p="http://schemas.openxmlformats.org/presentationml/2006/main">
  <p:tag name="AS_UNIQUEID" val="33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79.xml><?xml version="1.0" encoding="utf-8"?>
<p:tagLst xmlns:a="http://schemas.openxmlformats.org/drawingml/2006/main" xmlns:r="http://schemas.openxmlformats.org/officeDocument/2006/relationships" xmlns:p="http://schemas.openxmlformats.org/presentationml/2006/main">
  <p:tag name="AS_UNIQUEID" val="34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AS_UNIQUEID" val="14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0.xml><?xml version="1.0" encoding="utf-8"?>
<p:tagLst xmlns:a="http://schemas.openxmlformats.org/drawingml/2006/main" xmlns:r="http://schemas.openxmlformats.org/officeDocument/2006/relationships" xmlns:p="http://schemas.openxmlformats.org/presentationml/2006/main">
  <p:tag name="AS_UNIQUEID" val="34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81.xml><?xml version="1.0" encoding="utf-8"?>
<p:tagLst xmlns:a="http://schemas.openxmlformats.org/drawingml/2006/main" xmlns:r="http://schemas.openxmlformats.org/officeDocument/2006/relationships" xmlns:p="http://schemas.openxmlformats.org/presentationml/2006/main">
  <p:tag name="AS_UNIQUEID" val="34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82.xml><?xml version="1.0" encoding="utf-8"?>
<p:tagLst xmlns:a="http://schemas.openxmlformats.org/drawingml/2006/main" xmlns:r="http://schemas.openxmlformats.org/officeDocument/2006/relationships" xmlns:p="http://schemas.openxmlformats.org/presentationml/2006/main">
  <p:tag name="AS_UNIQUEID" val="344"/>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83.xml><?xml version="1.0" encoding="utf-8"?>
<p:tagLst xmlns:a="http://schemas.openxmlformats.org/drawingml/2006/main" xmlns:r="http://schemas.openxmlformats.org/officeDocument/2006/relationships" xmlns:p="http://schemas.openxmlformats.org/presentationml/2006/main">
  <p:tag name="AS_UNIQUEID" val="345"/>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84.xml><?xml version="1.0" encoding="utf-8"?>
<p:tagLst xmlns:a="http://schemas.openxmlformats.org/drawingml/2006/main" xmlns:r="http://schemas.openxmlformats.org/officeDocument/2006/relationships" xmlns:p="http://schemas.openxmlformats.org/presentationml/2006/main">
  <p:tag name="AS_UNIQUEID" val="34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85.xml><?xml version="1.0" encoding="utf-8"?>
<p:tagLst xmlns:a="http://schemas.openxmlformats.org/drawingml/2006/main" xmlns:r="http://schemas.openxmlformats.org/officeDocument/2006/relationships" xmlns:p="http://schemas.openxmlformats.org/presentationml/2006/main">
  <p:tag name="AS_UNIQUEID" val="347"/>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86.xml><?xml version="1.0" encoding="utf-8"?>
<p:tagLst xmlns:a="http://schemas.openxmlformats.org/drawingml/2006/main" xmlns:r="http://schemas.openxmlformats.org/officeDocument/2006/relationships" xmlns:p="http://schemas.openxmlformats.org/presentationml/2006/main">
  <p:tag name="AS_UNIQUEID" val="349"/>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87.xml><?xml version="1.0" encoding="utf-8"?>
<p:tagLst xmlns:a="http://schemas.openxmlformats.org/drawingml/2006/main" xmlns:r="http://schemas.openxmlformats.org/officeDocument/2006/relationships" xmlns:p="http://schemas.openxmlformats.org/presentationml/2006/main">
  <p:tag name="AS_UNIQUEID" val="350"/>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88.xml><?xml version="1.0" encoding="utf-8"?>
<p:tagLst xmlns:a="http://schemas.openxmlformats.org/drawingml/2006/main" xmlns:r="http://schemas.openxmlformats.org/officeDocument/2006/relationships" xmlns:p="http://schemas.openxmlformats.org/presentationml/2006/main">
  <p:tag name="AS_UNIQUEID" val="351"/>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89.xml><?xml version="1.0" encoding="utf-8"?>
<p:tagLst xmlns:a="http://schemas.openxmlformats.org/drawingml/2006/main" xmlns:r="http://schemas.openxmlformats.org/officeDocument/2006/relationships" xmlns:p="http://schemas.openxmlformats.org/presentationml/2006/main">
  <p:tag name="AS_UNIQUEID" val="352"/>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AS_UNIQUEID" val="150"/>
</p:tagLst>
</file>

<file path=ppt/tags/tag190.xml><?xml version="1.0" encoding="utf-8"?>
<p:tagLst xmlns:a="http://schemas.openxmlformats.org/drawingml/2006/main" xmlns:r="http://schemas.openxmlformats.org/officeDocument/2006/relationships" xmlns:p="http://schemas.openxmlformats.org/presentationml/2006/main">
  <p:tag name="AS_UNIQUEID" val="35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1.xml><?xml version="1.0" encoding="utf-8"?>
<p:tagLst xmlns:a="http://schemas.openxmlformats.org/drawingml/2006/main" xmlns:r="http://schemas.openxmlformats.org/officeDocument/2006/relationships" xmlns:p="http://schemas.openxmlformats.org/presentationml/2006/main">
  <p:tag name="AS_UNIQUEID" val="35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2.xml><?xml version="1.0" encoding="utf-8"?>
<p:tagLst xmlns:a="http://schemas.openxmlformats.org/drawingml/2006/main" xmlns:r="http://schemas.openxmlformats.org/officeDocument/2006/relationships" xmlns:p="http://schemas.openxmlformats.org/presentationml/2006/main">
  <p:tag name="AS_UNIQUEID" val="35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3.xml><?xml version="1.0" encoding="utf-8"?>
<p:tagLst xmlns:a="http://schemas.openxmlformats.org/drawingml/2006/main" xmlns:r="http://schemas.openxmlformats.org/officeDocument/2006/relationships" xmlns:p="http://schemas.openxmlformats.org/presentationml/2006/main">
  <p:tag name="AS_UNIQUEID" val="35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4.xml><?xml version="1.0" encoding="utf-8"?>
<p:tagLst xmlns:a="http://schemas.openxmlformats.org/drawingml/2006/main" xmlns:r="http://schemas.openxmlformats.org/officeDocument/2006/relationships" xmlns:p="http://schemas.openxmlformats.org/presentationml/2006/main">
  <p:tag name="AS_UNIQUEID" val="435"/>
</p:tagLst>
</file>

<file path=ppt/tags/tag195.xml><?xml version="1.0" encoding="utf-8"?>
<p:tagLst xmlns:a="http://schemas.openxmlformats.org/drawingml/2006/main" xmlns:r="http://schemas.openxmlformats.org/officeDocument/2006/relationships" xmlns:p="http://schemas.openxmlformats.org/presentationml/2006/main">
  <p:tag name="AS_UNIQUEID" val="436"/>
</p:tagLst>
</file>

<file path=ppt/tags/tag196.xml><?xml version="1.0" encoding="utf-8"?>
<p:tagLst xmlns:a="http://schemas.openxmlformats.org/drawingml/2006/main" xmlns:r="http://schemas.openxmlformats.org/officeDocument/2006/relationships" xmlns:p="http://schemas.openxmlformats.org/presentationml/2006/main">
  <p:tag name="AS_UNIQUEID" val="437"/>
</p:tagLst>
</file>

<file path=ppt/tags/tag197.xml><?xml version="1.0" encoding="utf-8"?>
<p:tagLst xmlns:a="http://schemas.openxmlformats.org/drawingml/2006/main" xmlns:r="http://schemas.openxmlformats.org/officeDocument/2006/relationships" xmlns:p="http://schemas.openxmlformats.org/presentationml/2006/main">
  <p:tag name="AS_UNIQUEID" val="438"/>
</p:tagLst>
</file>

<file path=ppt/tags/tag198.xml><?xml version="1.0" encoding="utf-8"?>
<p:tagLst xmlns:a="http://schemas.openxmlformats.org/drawingml/2006/main" xmlns:r="http://schemas.openxmlformats.org/officeDocument/2006/relationships" xmlns:p="http://schemas.openxmlformats.org/presentationml/2006/main">
  <p:tag name="AS_UNIQUEID" val="439"/>
</p:tagLst>
</file>

<file path=ppt/tags/tag199.xml><?xml version="1.0" encoding="utf-8"?>
<p:tagLst xmlns:a="http://schemas.openxmlformats.org/drawingml/2006/main" xmlns:r="http://schemas.openxmlformats.org/officeDocument/2006/relationships" xmlns:p="http://schemas.openxmlformats.org/presentationml/2006/main">
  <p:tag name="AS_UNIQUEID" val="440"/>
</p:tagLst>
</file>

<file path=ppt/tags/tag2.xml><?xml version="1.0" encoding="utf-8"?>
<p:tagLst xmlns:a="http://schemas.openxmlformats.org/drawingml/2006/main" xmlns:r="http://schemas.openxmlformats.org/officeDocument/2006/relationships" xmlns:p="http://schemas.openxmlformats.org/presentationml/2006/main">
  <p:tag name="AS_UNIQUEID" val="206"/>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20.xml><?xml version="1.0" encoding="utf-8"?>
<p:tagLst xmlns:a="http://schemas.openxmlformats.org/drawingml/2006/main" xmlns:r="http://schemas.openxmlformats.org/officeDocument/2006/relationships" xmlns:p="http://schemas.openxmlformats.org/presentationml/2006/main">
  <p:tag name="AS_UNIQUEID" val="15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0.xml><?xml version="1.0" encoding="utf-8"?>
<p:tagLst xmlns:a="http://schemas.openxmlformats.org/drawingml/2006/main" xmlns:r="http://schemas.openxmlformats.org/officeDocument/2006/relationships" xmlns:p="http://schemas.openxmlformats.org/presentationml/2006/main">
  <p:tag name="AS_UNIQUEID" val="441"/>
</p:tagLst>
</file>

<file path=ppt/tags/tag201.xml><?xml version="1.0" encoding="utf-8"?>
<p:tagLst xmlns:a="http://schemas.openxmlformats.org/drawingml/2006/main" xmlns:r="http://schemas.openxmlformats.org/officeDocument/2006/relationships" xmlns:p="http://schemas.openxmlformats.org/presentationml/2006/main">
  <p:tag name="AS_UNIQUEID" val="366"/>
</p:tagLst>
</file>

<file path=ppt/tags/tag202.xml><?xml version="1.0" encoding="utf-8"?>
<p:tagLst xmlns:a="http://schemas.openxmlformats.org/drawingml/2006/main" xmlns:r="http://schemas.openxmlformats.org/officeDocument/2006/relationships" xmlns:p="http://schemas.openxmlformats.org/presentationml/2006/main">
  <p:tag name="AS_UNIQUEID" val="367"/>
</p:tagLst>
</file>

<file path=ppt/tags/tag203.xml><?xml version="1.0" encoding="utf-8"?>
<p:tagLst xmlns:a="http://schemas.openxmlformats.org/drawingml/2006/main" xmlns:r="http://schemas.openxmlformats.org/officeDocument/2006/relationships" xmlns:p="http://schemas.openxmlformats.org/presentationml/2006/main">
  <p:tag name="AS_UNIQUEID" val="368"/>
</p:tagLst>
</file>

<file path=ppt/tags/tag204.xml><?xml version="1.0" encoding="utf-8"?>
<p:tagLst xmlns:a="http://schemas.openxmlformats.org/drawingml/2006/main" xmlns:r="http://schemas.openxmlformats.org/officeDocument/2006/relationships" xmlns:p="http://schemas.openxmlformats.org/presentationml/2006/main">
  <p:tag name="AS_UNIQUEID" val="369"/>
</p:tagLst>
</file>

<file path=ppt/tags/tag205.xml><?xml version="1.0" encoding="utf-8"?>
<p:tagLst xmlns:a="http://schemas.openxmlformats.org/drawingml/2006/main" xmlns:r="http://schemas.openxmlformats.org/officeDocument/2006/relationships" xmlns:p="http://schemas.openxmlformats.org/presentationml/2006/main">
  <p:tag name="AS_UNIQUEID" val="370"/>
</p:tagLst>
</file>

<file path=ppt/tags/tag206.xml><?xml version="1.0" encoding="utf-8"?>
<p:tagLst xmlns:a="http://schemas.openxmlformats.org/drawingml/2006/main" xmlns:r="http://schemas.openxmlformats.org/officeDocument/2006/relationships" xmlns:p="http://schemas.openxmlformats.org/presentationml/2006/main">
  <p:tag name="AS_UNIQUEID" val="372"/>
</p:tagLst>
</file>

<file path=ppt/tags/tag207.xml><?xml version="1.0" encoding="utf-8"?>
<p:tagLst xmlns:a="http://schemas.openxmlformats.org/drawingml/2006/main" xmlns:r="http://schemas.openxmlformats.org/officeDocument/2006/relationships" xmlns:p="http://schemas.openxmlformats.org/presentationml/2006/main">
  <p:tag name="AS_UNIQUEID" val="373"/>
</p:tagLst>
</file>

<file path=ppt/tags/tag208.xml><?xml version="1.0" encoding="utf-8"?>
<p:tagLst xmlns:a="http://schemas.openxmlformats.org/drawingml/2006/main" xmlns:r="http://schemas.openxmlformats.org/officeDocument/2006/relationships" xmlns:p="http://schemas.openxmlformats.org/presentationml/2006/main">
  <p:tag name="AS_UNIQUEID" val="374"/>
</p:tagLst>
</file>

<file path=ppt/tags/tag209.xml><?xml version="1.0" encoding="utf-8"?>
<p:tagLst xmlns:a="http://schemas.openxmlformats.org/drawingml/2006/main" xmlns:r="http://schemas.openxmlformats.org/officeDocument/2006/relationships" xmlns:p="http://schemas.openxmlformats.org/presentationml/2006/main">
  <p:tag name="AS_UNIQUEID" val="375"/>
</p:tagLst>
</file>

<file path=ppt/tags/tag21.xml><?xml version="1.0" encoding="utf-8"?>
<p:tagLst xmlns:a="http://schemas.openxmlformats.org/drawingml/2006/main" xmlns:r="http://schemas.openxmlformats.org/officeDocument/2006/relationships" xmlns:p="http://schemas.openxmlformats.org/presentationml/2006/main">
  <p:tag name="AS_UNIQUEID" val="15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0.xml><?xml version="1.0" encoding="utf-8"?>
<p:tagLst xmlns:a="http://schemas.openxmlformats.org/drawingml/2006/main" xmlns:r="http://schemas.openxmlformats.org/officeDocument/2006/relationships" xmlns:p="http://schemas.openxmlformats.org/presentationml/2006/main">
  <p:tag name="AS_UNIQUEID" val="376"/>
</p:tagLst>
</file>

<file path=ppt/tags/tag211.xml><?xml version="1.0" encoding="utf-8"?>
<p:tagLst xmlns:a="http://schemas.openxmlformats.org/drawingml/2006/main" xmlns:r="http://schemas.openxmlformats.org/officeDocument/2006/relationships" xmlns:p="http://schemas.openxmlformats.org/presentationml/2006/main">
  <p:tag name="AS_UNIQUEID" val="378"/>
</p:tagLst>
</file>

<file path=ppt/tags/tag212.xml><?xml version="1.0" encoding="utf-8"?>
<p:tagLst xmlns:a="http://schemas.openxmlformats.org/drawingml/2006/main" xmlns:r="http://schemas.openxmlformats.org/officeDocument/2006/relationships" xmlns:p="http://schemas.openxmlformats.org/presentationml/2006/main">
  <p:tag name="AS_UNIQUEID" val="379"/>
</p:tagLst>
</file>

<file path=ppt/tags/tag213.xml><?xml version="1.0" encoding="utf-8"?>
<p:tagLst xmlns:a="http://schemas.openxmlformats.org/drawingml/2006/main" xmlns:r="http://schemas.openxmlformats.org/officeDocument/2006/relationships" xmlns:p="http://schemas.openxmlformats.org/presentationml/2006/main">
  <p:tag name="AS_UNIQUEID" val="380"/>
</p:tagLst>
</file>

<file path=ppt/tags/tag214.xml><?xml version="1.0" encoding="utf-8"?>
<p:tagLst xmlns:a="http://schemas.openxmlformats.org/drawingml/2006/main" xmlns:r="http://schemas.openxmlformats.org/officeDocument/2006/relationships" xmlns:p="http://schemas.openxmlformats.org/presentationml/2006/main">
  <p:tag name="AS_UNIQUEID" val="381"/>
</p:tagLst>
</file>

<file path=ppt/tags/tag215.xml><?xml version="1.0" encoding="utf-8"?>
<p:tagLst xmlns:a="http://schemas.openxmlformats.org/drawingml/2006/main" xmlns:r="http://schemas.openxmlformats.org/officeDocument/2006/relationships" xmlns:p="http://schemas.openxmlformats.org/presentationml/2006/main">
  <p:tag name="AS_UNIQUEID" val="382"/>
</p:tagLst>
</file>

<file path=ppt/tags/tag216.xml><?xml version="1.0" encoding="utf-8"?>
<p:tagLst xmlns:a="http://schemas.openxmlformats.org/drawingml/2006/main" xmlns:r="http://schemas.openxmlformats.org/officeDocument/2006/relationships" xmlns:p="http://schemas.openxmlformats.org/presentationml/2006/main">
  <p:tag name="AS_UNIQUEID" val="384"/>
</p:tagLst>
</file>

<file path=ppt/tags/tag217.xml><?xml version="1.0" encoding="utf-8"?>
<p:tagLst xmlns:a="http://schemas.openxmlformats.org/drawingml/2006/main" xmlns:r="http://schemas.openxmlformats.org/officeDocument/2006/relationships" xmlns:p="http://schemas.openxmlformats.org/presentationml/2006/main">
  <p:tag name="AS_UNIQUEID" val="385"/>
</p:tagLst>
</file>

<file path=ppt/tags/tag218.xml><?xml version="1.0" encoding="utf-8"?>
<p:tagLst xmlns:a="http://schemas.openxmlformats.org/drawingml/2006/main" xmlns:r="http://schemas.openxmlformats.org/officeDocument/2006/relationships" xmlns:p="http://schemas.openxmlformats.org/presentationml/2006/main">
  <p:tag name="AS_UNIQUEID" val="386"/>
</p:tagLst>
</file>

<file path=ppt/tags/tag219.xml><?xml version="1.0" encoding="utf-8"?>
<p:tagLst xmlns:a="http://schemas.openxmlformats.org/drawingml/2006/main" xmlns:r="http://schemas.openxmlformats.org/officeDocument/2006/relationships" xmlns:p="http://schemas.openxmlformats.org/presentationml/2006/main">
  <p:tag name="AS_UNIQUEID" val="387"/>
</p:tagLst>
</file>

<file path=ppt/tags/tag22.xml><?xml version="1.0" encoding="utf-8"?>
<p:tagLst xmlns:a="http://schemas.openxmlformats.org/drawingml/2006/main" xmlns:r="http://schemas.openxmlformats.org/officeDocument/2006/relationships" xmlns:p="http://schemas.openxmlformats.org/presentationml/2006/main">
  <p:tag name="AS_UNIQUEID" val="15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0.xml><?xml version="1.0" encoding="utf-8"?>
<p:tagLst xmlns:a="http://schemas.openxmlformats.org/drawingml/2006/main" xmlns:r="http://schemas.openxmlformats.org/officeDocument/2006/relationships" xmlns:p="http://schemas.openxmlformats.org/presentationml/2006/main">
  <p:tag name="AS_UNIQUEID" val="388"/>
</p:tagLst>
</file>

<file path=ppt/tags/tag221.xml><?xml version="1.0" encoding="utf-8"?>
<p:tagLst xmlns:a="http://schemas.openxmlformats.org/drawingml/2006/main" xmlns:r="http://schemas.openxmlformats.org/officeDocument/2006/relationships" xmlns:p="http://schemas.openxmlformats.org/presentationml/2006/main">
  <p:tag name="AS_UNIQUEID" val="389"/>
</p:tagLst>
</file>

<file path=ppt/tags/tag222.xml><?xml version="1.0" encoding="utf-8"?>
<p:tagLst xmlns:a="http://schemas.openxmlformats.org/drawingml/2006/main" xmlns:r="http://schemas.openxmlformats.org/officeDocument/2006/relationships" xmlns:p="http://schemas.openxmlformats.org/presentationml/2006/main">
  <p:tag name="AS_UNIQUEID" val="391"/>
</p:tagLst>
</file>

<file path=ppt/tags/tag223.xml><?xml version="1.0" encoding="utf-8"?>
<p:tagLst xmlns:a="http://schemas.openxmlformats.org/drawingml/2006/main" xmlns:r="http://schemas.openxmlformats.org/officeDocument/2006/relationships" xmlns:p="http://schemas.openxmlformats.org/presentationml/2006/main">
  <p:tag name="AS_UNIQUEID" val="392"/>
</p:tagLst>
</file>

<file path=ppt/tags/tag224.xml><?xml version="1.0" encoding="utf-8"?>
<p:tagLst xmlns:a="http://schemas.openxmlformats.org/drawingml/2006/main" xmlns:r="http://schemas.openxmlformats.org/officeDocument/2006/relationships" xmlns:p="http://schemas.openxmlformats.org/presentationml/2006/main">
  <p:tag name="AS_UNIQUEID" val="393"/>
</p:tagLst>
</file>

<file path=ppt/tags/tag225.xml><?xml version="1.0" encoding="utf-8"?>
<p:tagLst xmlns:a="http://schemas.openxmlformats.org/drawingml/2006/main" xmlns:r="http://schemas.openxmlformats.org/officeDocument/2006/relationships" xmlns:p="http://schemas.openxmlformats.org/presentationml/2006/main">
  <p:tag name="AS_UNIQUEID" val="394"/>
</p:tagLst>
</file>

<file path=ppt/tags/tag226.xml><?xml version="1.0" encoding="utf-8"?>
<p:tagLst xmlns:a="http://schemas.openxmlformats.org/drawingml/2006/main" xmlns:r="http://schemas.openxmlformats.org/officeDocument/2006/relationships" xmlns:p="http://schemas.openxmlformats.org/presentationml/2006/main">
  <p:tag name="AS_UNIQUEID" val="395"/>
</p:tagLst>
</file>

<file path=ppt/tags/tag227.xml><?xml version="1.0" encoding="utf-8"?>
<p:tagLst xmlns:a="http://schemas.openxmlformats.org/drawingml/2006/main" xmlns:r="http://schemas.openxmlformats.org/officeDocument/2006/relationships" xmlns:p="http://schemas.openxmlformats.org/presentationml/2006/main">
  <p:tag name="AS_UNIQUEID" val="396"/>
</p:tagLst>
</file>

<file path=ppt/tags/tag228.xml><?xml version="1.0" encoding="utf-8"?>
<p:tagLst xmlns:a="http://schemas.openxmlformats.org/drawingml/2006/main" xmlns:r="http://schemas.openxmlformats.org/officeDocument/2006/relationships" xmlns:p="http://schemas.openxmlformats.org/presentationml/2006/main">
  <p:tag name="AS_UNIQUEID" val="397"/>
</p:tagLst>
</file>

<file path=ppt/tags/tag229.xml><?xml version="1.0" encoding="utf-8"?>
<p:tagLst xmlns:a="http://schemas.openxmlformats.org/drawingml/2006/main" xmlns:r="http://schemas.openxmlformats.org/officeDocument/2006/relationships" xmlns:p="http://schemas.openxmlformats.org/presentationml/2006/main">
  <p:tag name="AS_UNIQUEID" val="398"/>
</p:tagLst>
</file>

<file path=ppt/tags/tag23.xml><?xml version="1.0" encoding="utf-8"?>
<p:tagLst xmlns:a="http://schemas.openxmlformats.org/drawingml/2006/main" xmlns:r="http://schemas.openxmlformats.org/officeDocument/2006/relationships" xmlns:p="http://schemas.openxmlformats.org/presentationml/2006/main">
  <p:tag name="AS_UNIQUEID" val="15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0.xml><?xml version="1.0" encoding="utf-8"?>
<p:tagLst xmlns:a="http://schemas.openxmlformats.org/drawingml/2006/main" xmlns:r="http://schemas.openxmlformats.org/officeDocument/2006/relationships" xmlns:p="http://schemas.openxmlformats.org/presentationml/2006/main">
  <p:tag name="AS_UNIQUEID" val="400"/>
</p:tagLst>
</file>

<file path=ppt/tags/tag231.xml><?xml version="1.0" encoding="utf-8"?>
<p:tagLst xmlns:a="http://schemas.openxmlformats.org/drawingml/2006/main" xmlns:r="http://schemas.openxmlformats.org/officeDocument/2006/relationships" xmlns:p="http://schemas.openxmlformats.org/presentationml/2006/main">
  <p:tag name="AS_UNIQUEID" val="401"/>
</p:tagLst>
</file>

<file path=ppt/tags/tag232.xml><?xml version="1.0" encoding="utf-8"?>
<p:tagLst xmlns:a="http://schemas.openxmlformats.org/drawingml/2006/main" xmlns:r="http://schemas.openxmlformats.org/officeDocument/2006/relationships" xmlns:p="http://schemas.openxmlformats.org/presentationml/2006/main">
  <p:tag name="AS_UNIQUEID" val="402"/>
</p:tagLst>
</file>

<file path=ppt/tags/tag233.xml><?xml version="1.0" encoding="utf-8"?>
<p:tagLst xmlns:a="http://schemas.openxmlformats.org/drawingml/2006/main" xmlns:r="http://schemas.openxmlformats.org/officeDocument/2006/relationships" xmlns:p="http://schemas.openxmlformats.org/presentationml/2006/main">
  <p:tag name="AS_UNIQUEID" val="403"/>
</p:tagLst>
</file>

<file path=ppt/tags/tag234.xml><?xml version="1.0" encoding="utf-8"?>
<p:tagLst xmlns:a="http://schemas.openxmlformats.org/drawingml/2006/main" xmlns:r="http://schemas.openxmlformats.org/officeDocument/2006/relationships" xmlns:p="http://schemas.openxmlformats.org/presentationml/2006/main">
  <p:tag name="AS_UNIQUEID" val="405"/>
</p:tagLst>
</file>

<file path=ppt/tags/tag235.xml><?xml version="1.0" encoding="utf-8"?>
<p:tagLst xmlns:a="http://schemas.openxmlformats.org/drawingml/2006/main" xmlns:r="http://schemas.openxmlformats.org/officeDocument/2006/relationships" xmlns:p="http://schemas.openxmlformats.org/presentationml/2006/main">
  <p:tag name="AS_UNIQUEID" val="406"/>
</p:tagLst>
</file>

<file path=ppt/tags/tag236.xml><?xml version="1.0" encoding="utf-8"?>
<p:tagLst xmlns:a="http://schemas.openxmlformats.org/drawingml/2006/main" xmlns:r="http://schemas.openxmlformats.org/officeDocument/2006/relationships" xmlns:p="http://schemas.openxmlformats.org/presentationml/2006/main">
  <p:tag name="AS_UNIQUEID" val="407"/>
</p:tagLst>
</file>

<file path=ppt/tags/tag237.xml><?xml version="1.0" encoding="utf-8"?>
<p:tagLst xmlns:a="http://schemas.openxmlformats.org/drawingml/2006/main" xmlns:r="http://schemas.openxmlformats.org/officeDocument/2006/relationships" xmlns:p="http://schemas.openxmlformats.org/presentationml/2006/main">
  <p:tag name="AS_UNIQUEID" val="409"/>
</p:tagLst>
</file>

<file path=ppt/tags/tag238.xml><?xml version="1.0" encoding="utf-8"?>
<p:tagLst xmlns:a="http://schemas.openxmlformats.org/drawingml/2006/main" xmlns:r="http://schemas.openxmlformats.org/officeDocument/2006/relationships" xmlns:p="http://schemas.openxmlformats.org/presentationml/2006/main">
  <p:tag name="AS_UNIQUEID" val="410"/>
</p:tagLst>
</file>

<file path=ppt/tags/tag239.xml><?xml version="1.0" encoding="utf-8"?>
<p:tagLst xmlns:a="http://schemas.openxmlformats.org/drawingml/2006/main" xmlns:r="http://schemas.openxmlformats.org/officeDocument/2006/relationships" xmlns:p="http://schemas.openxmlformats.org/presentationml/2006/main">
  <p:tag name="AS_UNIQUEID" val="411"/>
</p:tagLst>
</file>

<file path=ppt/tags/tag24.xml><?xml version="1.0" encoding="utf-8"?>
<p:tagLst xmlns:a="http://schemas.openxmlformats.org/drawingml/2006/main" xmlns:r="http://schemas.openxmlformats.org/officeDocument/2006/relationships" xmlns:p="http://schemas.openxmlformats.org/presentationml/2006/main">
  <p:tag name="AS_UNIQUEID" val="15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0.xml><?xml version="1.0" encoding="utf-8"?>
<p:tagLst xmlns:a="http://schemas.openxmlformats.org/drawingml/2006/main" xmlns:r="http://schemas.openxmlformats.org/officeDocument/2006/relationships" xmlns:p="http://schemas.openxmlformats.org/presentationml/2006/main">
  <p:tag name="AS_UNIQUEID" val="412"/>
</p:tagLst>
</file>

<file path=ppt/tags/tag241.xml><?xml version="1.0" encoding="utf-8"?>
<p:tagLst xmlns:a="http://schemas.openxmlformats.org/drawingml/2006/main" xmlns:r="http://schemas.openxmlformats.org/officeDocument/2006/relationships" xmlns:p="http://schemas.openxmlformats.org/presentationml/2006/main">
  <p:tag name="AS_UNIQUEID" val="413"/>
</p:tagLst>
</file>

<file path=ppt/tags/tag242.xml><?xml version="1.0" encoding="utf-8"?>
<p:tagLst xmlns:a="http://schemas.openxmlformats.org/drawingml/2006/main" xmlns:r="http://schemas.openxmlformats.org/officeDocument/2006/relationships" xmlns:p="http://schemas.openxmlformats.org/presentationml/2006/main">
  <p:tag name="AS_UNIQUEID" val="414"/>
</p:tagLst>
</file>

<file path=ppt/tags/tag243.xml><?xml version="1.0" encoding="utf-8"?>
<p:tagLst xmlns:a="http://schemas.openxmlformats.org/drawingml/2006/main" xmlns:r="http://schemas.openxmlformats.org/officeDocument/2006/relationships" xmlns:p="http://schemas.openxmlformats.org/presentationml/2006/main">
  <p:tag name="AS_UNIQUEID" val="416"/>
</p:tagLst>
</file>

<file path=ppt/tags/tag244.xml><?xml version="1.0" encoding="utf-8"?>
<p:tagLst xmlns:a="http://schemas.openxmlformats.org/drawingml/2006/main" xmlns:r="http://schemas.openxmlformats.org/officeDocument/2006/relationships" xmlns:p="http://schemas.openxmlformats.org/presentationml/2006/main">
  <p:tag name="AS_UNIQUEID" val="417"/>
</p:tagLst>
</file>

<file path=ppt/tags/tag245.xml><?xml version="1.0" encoding="utf-8"?>
<p:tagLst xmlns:a="http://schemas.openxmlformats.org/drawingml/2006/main" xmlns:r="http://schemas.openxmlformats.org/officeDocument/2006/relationships" xmlns:p="http://schemas.openxmlformats.org/presentationml/2006/main">
  <p:tag name="AS_UNIQUEID" val="418"/>
</p:tagLst>
</file>

<file path=ppt/tags/tag246.xml><?xml version="1.0" encoding="utf-8"?>
<p:tagLst xmlns:a="http://schemas.openxmlformats.org/drawingml/2006/main" xmlns:r="http://schemas.openxmlformats.org/officeDocument/2006/relationships" xmlns:p="http://schemas.openxmlformats.org/presentationml/2006/main">
  <p:tag name="AS_UNIQUEID" val="419"/>
</p:tagLst>
</file>

<file path=ppt/tags/tag247.xml><?xml version="1.0" encoding="utf-8"?>
<p:tagLst xmlns:a="http://schemas.openxmlformats.org/drawingml/2006/main" xmlns:r="http://schemas.openxmlformats.org/officeDocument/2006/relationships" xmlns:p="http://schemas.openxmlformats.org/presentationml/2006/main">
  <p:tag name="AS_UNIQUEID" val="420"/>
</p:tagLst>
</file>

<file path=ppt/tags/tag248.xml><?xml version="1.0" encoding="utf-8"?>
<p:tagLst xmlns:a="http://schemas.openxmlformats.org/drawingml/2006/main" xmlns:r="http://schemas.openxmlformats.org/officeDocument/2006/relationships" xmlns:p="http://schemas.openxmlformats.org/presentationml/2006/main">
  <p:tag name="AS_UNIQUEID" val="421"/>
</p:tagLst>
</file>

<file path=ppt/tags/tag249.xml><?xml version="1.0" encoding="utf-8"?>
<p:tagLst xmlns:a="http://schemas.openxmlformats.org/drawingml/2006/main" xmlns:r="http://schemas.openxmlformats.org/officeDocument/2006/relationships" xmlns:p="http://schemas.openxmlformats.org/presentationml/2006/main">
  <p:tag name="AS_UNIQUEID" val="423"/>
</p:tagLst>
</file>

<file path=ppt/tags/tag25.xml><?xml version="1.0" encoding="utf-8"?>
<p:tagLst xmlns:a="http://schemas.openxmlformats.org/drawingml/2006/main" xmlns:r="http://schemas.openxmlformats.org/officeDocument/2006/relationships" xmlns:p="http://schemas.openxmlformats.org/presentationml/2006/main">
  <p:tag name="AS_UNIQUEID" val="15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0.xml><?xml version="1.0" encoding="utf-8"?>
<p:tagLst xmlns:a="http://schemas.openxmlformats.org/drawingml/2006/main" xmlns:r="http://schemas.openxmlformats.org/officeDocument/2006/relationships" xmlns:p="http://schemas.openxmlformats.org/presentationml/2006/main">
  <p:tag name="AS_UNIQUEID" val="424"/>
</p:tagLst>
</file>

<file path=ppt/tags/tag251.xml><?xml version="1.0" encoding="utf-8"?>
<p:tagLst xmlns:a="http://schemas.openxmlformats.org/drawingml/2006/main" xmlns:r="http://schemas.openxmlformats.org/officeDocument/2006/relationships" xmlns:p="http://schemas.openxmlformats.org/presentationml/2006/main">
  <p:tag name="AS_UNIQUEID" val="425"/>
</p:tagLst>
</file>

<file path=ppt/tags/tag252.xml><?xml version="1.0" encoding="utf-8"?>
<p:tagLst xmlns:a="http://schemas.openxmlformats.org/drawingml/2006/main" xmlns:r="http://schemas.openxmlformats.org/officeDocument/2006/relationships" xmlns:p="http://schemas.openxmlformats.org/presentationml/2006/main">
  <p:tag name="AS_UNIQUEID" val="426"/>
</p:tagLst>
</file>

<file path=ppt/tags/tag253.xml><?xml version="1.0" encoding="utf-8"?>
<p:tagLst xmlns:a="http://schemas.openxmlformats.org/drawingml/2006/main" xmlns:r="http://schemas.openxmlformats.org/officeDocument/2006/relationships" xmlns:p="http://schemas.openxmlformats.org/presentationml/2006/main">
  <p:tag name="AS_UNIQUEID" val="427"/>
</p:tagLst>
</file>

<file path=ppt/tags/tag254.xml><?xml version="1.0" encoding="utf-8"?>
<p:tagLst xmlns:a="http://schemas.openxmlformats.org/drawingml/2006/main" xmlns:r="http://schemas.openxmlformats.org/officeDocument/2006/relationships" xmlns:p="http://schemas.openxmlformats.org/presentationml/2006/main">
  <p:tag name="AS_UNIQUEID" val="429"/>
</p:tagLst>
</file>

<file path=ppt/tags/tag255.xml><?xml version="1.0" encoding="utf-8"?>
<p:tagLst xmlns:a="http://schemas.openxmlformats.org/drawingml/2006/main" xmlns:r="http://schemas.openxmlformats.org/officeDocument/2006/relationships" xmlns:p="http://schemas.openxmlformats.org/presentationml/2006/main">
  <p:tag name="AS_UNIQUEID" val="430"/>
</p:tagLst>
</file>

<file path=ppt/tags/tag256.xml><?xml version="1.0" encoding="utf-8"?>
<p:tagLst xmlns:a="http://schemas.openxmlformats.org/drawingml/2006/main" xmlns:r="http://schemas.openxmlformats.org/officeDocument/2006/relationships" xmlns:p="http://schemas.openxmlformats.org/presentationml/2006/main">
  <p:tag name="AS_UNIQUEID" val="431"/>
</p:tagLst>
</file>

<file path=ppt/tags/tag257.xml><?xml version="1.0" encoding="utf-8"?>
<p:tagLst xmlns:a="http://schemas.openxmlformats.org/drawingml/2006/main" xmlns:r="http://schemas.openxmlformats.org/officeDocument/2006/relationships" xmlns:p="http://schemas.openxmlformats.org/presentationml/2006/main">
  <p:tag name="AS_UNIQUEID" val="432"/>
</p:tagLst>
</file>

<file path=ppt/tags/tag258.xml><?xml version="1.0" encoding="utf-8"?>
<p:tagLst xmlns:a="http://schemas.openxmlformats.org/drawingml/2006/main" xmlns:r="http://schemas.openxmlformats.org/officeDocument/2006/relationships" xmlns:p="http://schemas.openxmlformats.org/presentationml/2006/main">
  <p:tag name="AS_UNIQUEID" val="433"/>
</p:tagLst>
</file>

<file path=ppt/tags/tag259.xml><?xml version="1.0" encoding="utf-8"?>
<p:tagLst xmlns:a="http://schemas.openxmlformats.org/drawingml/2006/main" xmlns:r="http://schemas.openxmlformats.org/officeDocument/2006/relationships" xmlns:p="http://schemas.openxmlformats.org/presentationml/2006/main">
  <p:tag name="AS_UNIQUEID" val="1594"/>
</p:tagLst>
</file>

<file path=ppt/tags/tag26.xml><?xml version="1.0" encoding="utf-8"?>
<p:tagLst xmlns:a="http://schemas.openxmlformats.org/drawingml/2006/main" xmlns:r="http://schemas.openxmlformats.org/officeDocument/2006/relationships" xmlns:p="http://schemas.openxmlformats.org/presentationml/2006/main">
  <p:tag name="AS_UNIQUEID" val="15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0.xml><?xml version="1.0" encoding="utf-8"?>
<p:tagLst xmlns:a="http://schemas.openxmlformats.org/drawingml/2006/main" xmlns:r="http://schemas.openxmlformats.org/officeDocument/2006/relationships" xmlns:p="http://schemas.openxmlformats.org/presentationml/2006/main">
  <p:tag name="AS_UNIQUEID" val="1595"/>
</p:tagLst>
</file>

<file path=ppt/tags/tag261.xml><?xml version="1.0" encoding="utf-8"?>
<p:tagLst xmlns:a="http://schemas.openxmlformats.org/drawingml/2006/main" xmlns:r="http://schemas.openxmlformats.org/officeDocument/2006/relationships" xmlns:p="http://schemas.openxmlformats.org/presentationml/2006/main">
  <p:tag name="AS_UNIQUEID" val="1596"/>
</p:tagLst>
</file>

<file path=ppt/tags/tag262.xml><?xml version="1.0" encoding="utf-8"?>
<p:tagLst xmlns:a="http://schemas.openxmlformats.org/drawingml/2006/main" xmlns:r="http://schemas.openxmlformats.org/officeDocument/2006/relationships" xmlns:p="http://schemas.openxmlformats.org/presentationml/2006/main">
  <p:tag name="AS_UNIQUEID" val="1597"/>
</p:tagLst>
</file>

<file path=ppt/tags/tag263.xml><?xml version="1.0" encoding="utf-8"?>
<p:tagLst xmlns:a="http://schemas.openxmlformats.org/drawingml/2006/main" xmlns:r="http://schemas.openxmlformats.org/officeDocument/2006/relationships" xmlns:p="http://schemas.openxmlformats.org/presentationml/2006/main">
  <p:tag name="AS_UNIQUEID" val="1598"/>
</p:tagLst>
</file>

<file path=ppt/tags/tag264.xml><?xml version="1.0" encoding="utf-8"?>
<p:tagLst xmlns:a="http://schemas.openxmlformats.org/drawingml/2006/main" xmlns:r="http://schemas.openxmlformats.org/officeDocument/2006/relationships" xmlns:p="http://schemas.openxmlformats.org/presentationml/2006/main">
  <p:tag name="AS_UNIQUEID" val="1525"/>
</p:tagLst>
</file>

<file path=ppt/tags/tag265.xml><?xml version="1.0" encoding="utf-8"?>
<p:tagLst xmlns:a="http://schemas.openxmlformats.org/drawingml/2006/main" xmlns:r="http://schemas.openxmlformats.org/officeDocument/2006/relationships" xmlns:p="http://schemas.openxmlformats.org/presentationml/2006/main">
  <p:tag name="AS_UNIQUEID" val="1526"/>
</p:tagLst>
</file>

<file path=ppt/tags/tag266.xml><?xml version="1.0" encoding="utf-8"?>
<p:tagLst xmlns:a="http://schemas.openxmlformats.org/drawingml/2006/main" xmlns:r="http://schemas.openxmlformats.org/officeDocument/2006/relationships" xmlns:p="http://schemas.openxmlformats.org/presentationml/2006/main">
  <p:tag name="AS_UNIQUEID" val="1527"/>
</p:tagLst>
</file>

<file path=ppt/tags/tag267.xml><?xml version="1.0" encoding="utf-8"?>
<p:tagLst xmlns:a="http://schemas.openxmlformats.org/drawingml/2006/main" xmlns:r="http://schemas.openxmlformats.org/officeDocument/2006/relationships" xmlns:p="http://schemas.openxmlformats.org/presentationml/2006/main">
  <p:tag name="AS_UNIQUEID" val="1528"/>
</p:tagLst>
</file>

<file path=ppt/tags/tag268.xml><?xml version="1.0" encoding="utf-8"?>
<p:tagLst xmlns:a="http://schemas.openxmlformats.org/drawingml/2006/main" xmlns:r="http://schemas.openxmlformats.org/officeDocument/2006/relationships" xmlns:p="http://schemas.openxmlformats.org/presentationml/2006/main">
  <p:tag name="AS_UNIQUEID" val="1529"/>
</p:tagLst>
</file>

<file path=ppt/tags/tag269.xml><?xml version="1.0" encoding="utf-8"?>
<p:tagLst xmlns:a="http://schemas.openxmlformats.org/drawingml/2006/main" xmlns:r="http://schemas.openxmlformats.org/officeDocument/2006/relationships" xmlns:p="http://schemas.openxmlformats.org/presentationml/2006/main">
  <p:tag name="AS_UNIQUEID" val="1531"/>
</p:tagLst>
</file>

<file path=ppt/tags/tag27.xml><?xml version="1.0" encoding="utf-8"?>
<p:tagLst xmlns:a="http://schemas.openxmlformats.org/drawingml/2006/main" xmlns:r="http://schemas.openxmlformats.org/officeDocument/2006/relationships" xmlns:p="http://schemas.openxmlformats.org/presentationml/2006/main">
  <p:tag name="AS_UNIQUEID" val="16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0.xml><?xml version="1.0" encoding="utf-8"?>
<p:tagLst xmlns:a="http://schemas.openxmlformats.org/drawingml/2006/main" xmlns:r="http://schemas.openxmlformats.org/officeDocument/2006/relationships" xmlns:p="http://schemas.openxmlformats.org/presentationml/2006/main">
  <p:tag name="AS_UNIQUEID" val="1532"/>
</p:tagLst>
</file>

<file path=ppt/tags/tag271.xml><?xml version="1.0" encoding="utf-8"?>
<p:tagLst xmlns:a="http://schemas.openxmlformats.org/drawingml/2006/main" xmlns:r="http://schemas.openxmlformats.org/officeDocument/2006/relationships" xmlns:p="http://schemas.openxmlformats.org/presentationml/2006/main">
  <p:tag name="AS_UNIQUEID" val="1533"/>
</p:tagLst>
</file>

<file path=ppt/tags/tag272.xml><?xml version="1.0" encoding="utf-8"?>
<p:tagLst xmlns:a="http://schemas.openxmlformats.org/drawingml/2006/main" xmlns:r="http://schemas.openxmlformats.org/officeDocument/2006/relationships" xmlns:p="http://schemas.openxmlformats.org/presentationml/2006/main">
  <p:tag name="AS_UNIQUEID" val="1534"/>
</p:tagLst>
</file>

<file path=ppt/tags/tag273.xml><?xml version="1.0" encoding="utf-8"?>
<p:tagLst xmlns:a="http://schemas.openxmlformats.org/drawingml/2006/main" xmlns:r="http://schemas.openxmlformats.org/officeDocument/2006/relationships" xmlns:p="http://schemas.openxmlformats.org/presentationml/2006/main">
  <p:tag name="AS_UNIQUEID" val="1535"/>
</p:tagLst>
</file>

<file path=ppt/tags/tag274.xml><?xml version="1.0" encoding="utf-8"?>
<p:tagLst xmlns:a="http://schemas.openxmlformats.org/drawingml/2006/main" xmlns:r="http://schemas.openxmlformats.org/officeDocument/2006/relationships" xmlns:p="http://schemas.openxmlformats.org/presentationml/2006/main">
  <p:tag name="AS_UNIQUEID" val="1537"/>
</p:tagLst>
</file>

<file path=ppt/tags/tag275.xml><?xml version="1.0" encoding="utf-8"?>
<p:tagLst xmlns:a="http://schemas.openxmlformats.org/drawingml/2006/main" xmlns:r="http://schemas.openxmlformats.org/officeDocument/2006/relationships" xmlns:p="http://schemas.openxmlformats.org/presentationml/2006/main">
  <p:tag name="AS_UNIQUEID" val="1538"/>
</p:tagLst>
</file>

<file path=ppt/tags/tag276.xml><?xml version="1.0" encoding="utf-8"?>
<p:tagLst xmlns:a="http://schemas.openxmlformats.org/drawingml/2006/main" xmlns:r="http://schemas.openxmlformats.org/officeDocument/2006/relationships" xmlns:p="http://schemas.openxmlformats.org/presentationml/2006/main">
  <p:tag name="AS_UNIQUEID" val="1539"/>
</p:tagLst>
</file>

<file path=ppt/tags/tag277.xml><?xml version="1.0" encoding="utf-8"?>
<p:tagLst xmlns:a="http://schemas.openxmlformats.org/drawingml/2006/main" xmlns:r="http://schemas.openxmlformats.org/officeDocument/2006/relationships" xmlns:p="http://schemas.openxmlformats.org/presentationml/2006/main">
  <p:tag name="AS_UNIQUEID" val="1540"/>
</p:tagLst>
</file>

<file path=ppt/tags/tag278.xml><?xml version="1.0" encoding="utf-8"?>
<p:tagLst xmlns:a="http://schemas.openxmlformats.org/drawingml/2006/main" xmlns:r="http://schemas.openxmlformats.org/officeDocument/2006/relationships" xmlns:p="http://schemas.openxmlformats.org/presentationml/2006/main">
  <p:tag name="AS_UNIQUEID" val="1541"/>
</p:tagLst>
</file>

<file path=ppt/tags/tag279.xml><?xml version="1.0" encoding="utf-8"?>
<p:tagLst xmlns:a="http://schemas.openxmlformats.org/drawingml/2006/main" xmlns:r="http://schemas.openxmlformats.org/officeDocument/2006/relationships" xmlns:p="http://schemas.openxmlformats.org/presentationml/2006/main">
  <p:tag name="AS_UNIQUEID" val="1543"/>
</p:tagLst>
</file>

<file path=ppt/tags/tag28.xml><?xml version="1.0" encoding="utf-8"?>
<p:tagLst xmlns:a="http://schemas.openxmlformats.org/drawingml/2006/main" xmlns:r="http://schemas.openxmlformats.org/officeDocument/2006/relationships" xmlns:p="http://schemas.openxmlformats.org/presentationml/2006/main">
  <p:tag name="AS_UNIQUEID" val="16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0.xml><?xml version="1.0" encoding="utf-8"?>
<p:tagLst xmlns:a="http://schemas.openxmlformats.org/drawingml/2006/main" xmlns:r="http://schemas.openxmlformats.org/officeDocument/2006/relationships" xmlns:p="http://schemas.openxmlformats.org/presentationml/2006/main">
  <p:tag name="AS_UNIQUEID" val="1544"/>
</p:tagLst>
</file>

<file path=ppt/tags/tag281.xml><?xml version="1.0" encoding="utf-8"?>
<p:tagLst xmlns:a="http://schemas.openxmlformats.org/drawingml/2006/main" xmlns:r="http://schemas.openxmlformats.org/officeDocument/2006/relationships" xmlns:p="http://schemas.openxmlformats.org/presentationml/2006/main">
  <p:tag name="AS_UNIQUEID" val="1545"/>
</p:tagLst>
</file>

<file path=ppt/tags/tag282.xml><?xml version="1.0" encoding="utf-8"?>
<p:tagLst xmlns:a="http://schemas.openxmlformats.org/drawingml/2006/main" xmlns:r="http://schemas.openxmlformats.org/officeDocument/2006/relationships" xmlns:p="http://schemas.openxmlformats.org/presentationml/2006/main">
  <p:tag name="AS_UNIQUEID" val="1546"/>
</p:tagLst>
</file>

<file path=ppt/tags/tag283.xml><?xml version="1.0" encoding="utf-8"?>
<p:tagLst xmlns:a="http://schemas.openxmlformats.org/drawingml/2006/main" xmlns:r="http://schemas.openxmlformats.org/officeDocument/2006/relationships" xmlns:p="http://schemas.openxmlformats.org/presentationml/2006/main">
  <p:tag name="AS_UNIQUEID" val="1547"/>
</p:tagLst>
</file>

<file path=ppt/tags/tag284.xml><?xml version="1.0" encoding="utf-8"?>
<p:tagLst xmlns:a="http://schemas.openxmlformats.org/drawingml/2006/main" xmlns:r="http://schemas.openxmlformats.org/officeDocument/2006/relationships" xmlns:p="http://schemas.openxmlformats.org/presentationml/2006/main">
  <p:tag name="AS_UNIQUEID" val="1548"/>
</p:tagLst>
</file>

<file path=ppt/tags/tag285.xml><?xml version="1.0" encoding="utf-8"?>
<p:tagLst xmlns:a="http://schemas.openxmlformats.org/drawingml/2006/main" xmlns:r="http://schemas.openxmlformats.org/officeDocument/2006/relationships" xmlns:p="http://schemas.openxmlformats.org/presentationml/2006/main">
  <p:tag name="AS_UNIQUEID" val="1550"/>
</p:tagLst>
</file>

<file path=ppt/tags/tag286.xml><?xml version="1.0" encoding="utf-8"?>
<p:tagLst xmlns:a="http://schemas.openxmlformats.org/drawingml/2006/main" xmlns:r="http://schemas.openxmlformats.org/officeDocument/2006/relationships" xmlns:p="http://schemas.openxmlformats.org/presentationml/2006/main">
  <p:tag name="AS_UNIQUEID" val="1551"/>
</p:tagLst>
</file>

<file path=ppt/tags/tag287.xml><?xml version="1.0" encoding="utf-8"?>
<p:tagLst xmlns:a="http://schemas.openxmlformats.org/drawingml/2006/main" xmlns:r="http://schemas.openxmlformats.org/officeDocument/2006/relationships" xmlns:p="http://schemas.openxmlformats.org/presentationml/2006/main">
  <p:tag name="AS_UNIQUEID" val="1552"/>
</p:tagLst>
</file>

<file path=ppt/tags/tag288.xml><?xml version="1.0" encoding="utf-8"?>
<p:tagLst xmlns:a="http://schemas.openxmlformats.org/drawingml/2006/main" xmlns:r="http://schemas.openxmlformats.org/officeDocument/2006/relationships" xmlns:p="http://schemas.openxmlformats.org/presentationml/2006/main">
  <p:tag name="AS_UNIQUEID" val="1553"/>
</p:tagLst>
</file>

<file path=ppt/tags/tag289.xml><?xml version="1.0" encoding="utf-8"?>
<p:tagLst xmlns:a="http://schemas.openxmlformats.org/drawingml/2006/main" xmlns:r="http://schemas.openxmlformats.org/officeDocument/2006/relationships" xmlns:p="http://schemas.openxmlformats.org/presentationml/2006/main">
  <p:tag name="AS_UNIQUEID" val="1554"/>
</p:tagLst>
</file>

<file path=ppt/tags/tag29.xml><?xml version="1.0" encoding="utf-8"?>
<p:tagLst xmlns:a="http://schemas.openxmlformats.org/drawingml/2006/main" xmlns:r="http://schemas.openxmlformats.org/officeDocument/2006/relationships" xmlns:p="http://schemas.openxmlformats.org/presentationml/2006/main">
  <p:tag name="AS_UNIQUEID" val="16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0.xml><?xml version="1.0" encoding="utf-8"?>
<p:tagLst xmlns:a="http://schemas.openxmlformats.org/drawingml/2006/main" xmlns:r="http://schemas.openxmlformats.org/officeDocument/2006/relationships" xmlns:p="http://schemas.openxmlformats.org/presentationml/2006/main">
  <p:tag name="AS_UNIQUEID" val="1555"/>
</p:tagLst>
</file>

<file path=ppt/tags/tag291.xml><?xml version="1.0" encoding="utf-8"?>
<p:tagLst xmlns:a="http://schemas.openxmlformats.org/drawingml/2006/main" xmlns:r="http://schemas.openxmlformats.org/officeDocument/2006/relationships" xmlns:p="http://schemas.openxmlformats.org/presentationml/2006/main">
  <p:tag name="AS_UNIQUEID" val="1556"/>
</p:tagLst>
</file>

<file path=ppt/tags/tag292.xml><?xml version="1.0" encoding="utf-8"?>
<p:tagLst xmlns:a="http://schemas.openxmlformats.org/drawingml/2006/main" xmlns:r="http://schemas.openxmlformats.org/officeDocument/2006/relationships" xmlns:p="http://schemas.openxmlformats.org/presentationml/2006/main">
  <p:tag name="AS_UNIQUEID" val="1557"/>
</p:tagLst>
</file>

<file path=ppt/tags/tag293.xml><?xml version="1.0" encoding="utf-8"?>
<p:tagLst xmlns:a="http://schemas.openxmlformats.org/drawingml/2006/main" xmlns:r="http://schemas.openxmlformats.org/officeDocument/2006/relationships" xmlns:p="http://schemas.openxmlformats.org/presentationml/2006/main">
  <p:tag name="AS_UNIQUEID" val="1559"/>
</p:tagLst>
</file>

<file path=ppt/tags/tag294.xml><?xml version="1.0" encoding="utf-8"?>
<p:tagLst xmlns:a="http://schemas.openxmlformats.org/drawingml/2006/main" xmlns:r="http://schemas.openxmlformats.org/officeDocument/2006/relationships" xmlns:p="http://schemas.openxmlformats.org/presentationml/2006/main">
  <p:tag name="AS_UNIQUEID" val="1560"/>
</p:tagLst>
</file>

<file path=ppt/tags/tag295.xml><?xml version="1.0" encoding="utf-8"?>
<p:tagLst xmlns:a="http://schemas.openxmlformats.org/drawingml/2006/main" xmlns:r="http://schemas.openxmlformats.org/officeDocument/2006/relationships" xmlns:p="http://schemas.openxmlformats.org/presentationml/2006/main">
  <p:tag name="AS_UNIQUEID" val="1561"/>
</p:tagLst>
</file>

<file path=ppt/tags/tag296.xml><?xml version="1.0" encoding="utf-8"?>
<p:tagLst xmlns:a="http://schemas.openxmlformats.org/drawingml/2006/main" xmlns:r="http://schemas.openxmlformats.org/officeDocument/2006/relationships" xmlns:p="http://schemas.openxmlformats.org/presentationml/2006/main">
  <p:tag name="AS_UNIQUEID" val="1562"/>
</p:tagLst>
</file>

<file path=ppt/tags/tag297.xml><?xml version="1.0" encoding="utf-8"?>
<p:tagLst xmlns:a="http://schemas.openxmlformats.org/drawingml/2006/main" xmlns:r="http://schemas.openxmlformats.org/officeDocument/2006/relationships" xmlns:p="http://schemas.openxmlformats.org/presentationml/2006/main">
  <p:tag name="AS_UNIQUEID" val="1564"/>
</p:tagLst>
</file>

<file path=ppt/tags/tag298.xml><?xml version="1.0" encoding="utf-8"?>
<p:tagLst xmlns:a="http://schemas.openxmlformats.org/drawingml/2006/main" xmlns:r="http://schemas.openxmlformats.org/officeDocument/2006/relationships" xmlns:p="http://schemas.openxmlformats.org/presentationml/2006/main">
  <p:tag name="AS_UNIQUEID" val="1565"/>
</p:tagLst>
</file>

<file path=ppt/tags/tag299.xml><?xml version="1.0" encoding="utf-8"?>
<p:tagLst xmlns:a="http://schemas.openxmlformats.org/drawingml/2006/main" xmlns:r="http://schemas.openxmlformats.org/officeDocument/2006/relationships" xmlns:p="http://schemas.openxmlformats.org/presentationml/2006/main">
  <p:tag name="AS_UNIQUEID" val="1566"/>
</p:tagLst>
</file>

<file path=ppt/tags/tag3.xml><?xml version="1.0" encoding="utf-8"?>
<p:tagLst xmlns:a="http://schemas.openxmlformats.org/drawingml/2006/main" xmlns:r="http://schemas.openxmlformats.org/officeDocument/2006/relationships" xmlns:p="http://schemas.openxmlformats.org/presentationml/2006/main">
  <p:tag name="AS_UNIQUEID" val="207"/>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AS_UNIQUEID" val="16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00.xml><?xml version="1.0" encoding="utf-8"?>
<p:tagLst xmlns:a="http://schemas.openxmlformats.org/drawingml/2006/main" xmlns:r="http://schemas.openxmlformats.org/officeDocument/2006/relationships" xmlns:p="http://schemas.openxmlformats.org/presentationml/2006/main">
  <p:tag name="AS_UNIQUEID" val="1568"/>
</p:tagLst>
</file>

<file path=ppt/tags/tag301.xml><?xml version="1.0" encoding="utf-8"?>
<p:tagLst xmlns:a="http://schemas.openxmlformats.org/drawingml/2006/main" xmlns:r="http://schemas.openxmlformats.org/officeDocument/2006/relationships" xmlns:p="http://schemas.openxmlformats.org/presentationml/2006/main">
  <p:tag name="AS_UNIQUEID" val="1569"/>
</p:tagLst>
</file>

<file path=ppt/tags/tag302.xml><?xml version="1.0" encoding="utf-8"?>
<p:tagLst xmlns:a="http://schemas.openxmlformats.org/drawingml/2006/main" xmlns:r="http://schemas.openxmlformats.org/officeDocument/2006/relationships" xmlns:p="http://schemas.openxmlformats.org/presentationml/2006/main">
  <p:tag name="AS_UNIQUEID" val="1570"/>
</p:tagLst>
</file>

<file path=ppt/tags/tag303.xml><?xml version="1.0" encoding="utf-8"?>
<p:tagLst xmlns:a="http://schemas.openxmlformats.org/drawingml/2006/main" xmlns:r="http://schemas.openxmlformats.org/officeDocument/2006/relationships" xmlns:p="http://schemas.openxmlformats.org/presentationml/2006/main">
  <p:tag name="AS_UNIQUEID" val="1571"/>
</p:tagLst>
</file>

<file path=ppt/tags/tag304.xml><?xml version="1.0" encoding="utf-8"?>
<p:tagLst xmlns:a="http://schemas.openxmlformats.org/drawingml/2006/main" xmlns:r="http://schemas.openxmlformats.org/officeDocument/2006/relationships" xmlns:p="http://schemas.openxmlformats.org/presentationml/2006/main">
  <p:tag name="AS_UNIQUEID" val="1572"/>
</p:tagLst>
</file>

<file path=ppt/tags/tag305.xml><?xml version="1.0" encoding="utf-8"?>
<p:tagLst xmlns:a="http://schemas.openxmlformats.org/drawingml/2006/main" xmlns:r="http://schemas.openxmlformats.org/officeDocument/2006/relationships" xmlns:p="http://schemas.openxmlformats.org/presentationml/2006/main">
  <p:tag name="AS_UNIQUEID" val="1573"/>
</p:tagLst>
</file>

<file path=ppt/tags/tag306.xml><?xml version="1.0" encoding="utf-8"?>
<p:tagLst xmlns:a="http://schemas.openxmlformats.org/drawingml/2006/main" xmlns:r="http://schemas.openxmlformats.org/officeDocument/2006/relationships" xmlns:p="http://schemas.openxmlformats.org/presentationml/2006/main">
  <p:tag name="AS_UNIQUEID" val="1575"/>
</p:tagLst>
</file>

<file path=ppt/tags/tag307.xml><?xml version="1.0" encoding="utf-8"?>
<p:tagLst xmlns:a="http://schemas.openxmlformats.org/drawingml/2006/main" xmlns:r="http://schemas.openxmlformats.org/officeDocument/2006/relationships" xmlns:p="http://schemas.openxmlformats.org/presentationml/2006/main">
  <p:tag name="AS_UNIQUEID" val="1576"/>
</p:tagLst>
</file>

<file path=ppt/tags/tag308.xml><?xml version="1.0" encoding="utf-8"?>
<p:tagLst xmlns:a="http://schemas.openxmlformats.org/drawingml/2006/main" xmlns:r="http://schemas.openxmlformats.org/officeDocument/2006/relationships" xmlns:p="http://schemas.openxmlformats.org/presentationml/2006/main">
  <p:tag name="AS_UNIQUEID" val="1577"/>
</p:tagLst>
</file>

<file path=ppt/tags/tag309.xml><?xml version="1.0" encoding="utf-8"?>
<p:tagLst xmlns:a="http://schemas.openxmlformats.org/drawingml/2006/main" xmlns:r="http://schemas.openxmlformats.org/officeDocument/2006/relationships" xmlns:p="http://schemas.openxmlformats.org/presentationml/2006/main">
  <p:tag name="AS_UNIQUEID" val="1578"/>
</p:tagLst>
</file>

<file path=ppt/tags/tag31.xml><?xml version="1.0" encoding="utf-8"?>
<p:tagLst xmlns:a="http://schemas.openxmlformats.org/drawingml/2006/main" xmlns:r="http://schemas.openxmlformats.org/officeDocument/2006/relationships" xmlns:p="http://schemas.openxmlformats.org/presentationml/2006/main">
  <p:tag name="AS_UNIQUEID" val="16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0.xml><?xml version="1.0" encoding="utf-8"?>
<p:tagLst xmlns:a="http://schemas.openxmlformats.org/drawingml/2006/main" xmlns:r="http://schemas.openxmlformats.org/officeDocument/2006/relationships" xmlns:p="http://schemas.openxmlformats.org/presentationml/2006/main">
  <p:tag name="AS_UNIQUEID" val="1579"/>
</p:tagLst>
</file>

<file path=ppt/tags/tag311.xml><?xml version="1.0" encoding="utf-8"?>
<p:tagLst xmlns:a="http://schemas.openxmlformats.org/drawingml/2006/main" xmlns:r="http://schemas.openxmlformats.org/officeDocument/2006/relationships" xmlns:p="http://schemas.openxmlformats.org/presentationml/2006/main">
  <p:tag name="AS_UNIQUEID" val="1580"/>
</p:tagLst>
</file>

<file path=ppt/tags/tag312.xml><?xml version="1.0" encoding="utf-8"?>
<p:tagLst xmlns:a="http://schemas.openxmlformats.org/drawingml/2006/main" xmlns:r="http://schemas.openxmlformats.org/officeDocument/2006/relationships" xmlns:p="http://schemas.openxmlformats.org/presentationml/2006/main">
  <p:tag name="AS_UNIQUEID" val="1582"/>
</p:tagLst>
</file>

<file path=ppt/tags/tag313.xml><?xml version="1.0" encoding="utf-8"?>
<p:tagLst xmlns:a="http://schemas.openxmlformats.org/drawingml/2006/main" xmlns:r="http://schemas.openxmlformats.org/officeDocument/2006/relationships" xmlns:p="http://schemas.openxmlformats.org/presentationml/2006/main">
  <p:tag name="AS_UNIQUEID" val="1583"/>
</p:tagLst>
</file>

<file path=ppt/tags/tag314.xml><?xml version="1.0" encoding="utf-8"?>
<p:tagLst xmlns:a="http://schemas.openxmlformats.org/drawingml/2006/main" xmlns:r="http://schemas.openxmlformats.org/officeDocument/2006/relationships" xmlns:p="http://schemas.openxmlformats.org/presentationml/2006/main">
  <p:tag name="AS_UNIQUEID" val="1584"/>
</p:tagLst>
</file>

<file path=ppt/tags/tag315.xml><?xml version="1.0" encoding="utf-8"?>
<p:tagLst xmlns:a="http://schemas.openxmlformats.org/drawingml/2006/main" xmlns:r="http://schemas.openxmlformats.org/officeDocument/2006/relationships" xmlns:p="http://schemas.openxmlformats.org/presentationml/2006/main">
  <p:tag name="AS_UNIQUEID" val="1585"/>
</p:tagLst>
</file>

<file path=ppt/tags/tag316.xml><?xml version="1.0" encoding="utf-8"?>
<p:tagLst xmlns:a="http://schemas.openxmlformats.org/drawingml/2006/main" xmlns:r="http://schemas.openxmlformats.org/officeDocument/2006/relationships" xmlns:p="http://schemas.openxmlformats.org/presentationml/2006/main">
  <p:tag name="AS_UNIQUEID" val="1586"/>
</p:tagLst>
</file>

<file path=ppt/tags/tag317.xml><?xml version="1.0" encoding="utf-8"?>
<p:tagLst xmlns:a="http://schemas.openxmlformats.org/drawingml/2006/main" xmlns:r="http://schemas.openxmlformats.org/officeDocument/2006/relationships" xmlns:p="http://schemas.openxmlformats.org/presentationml/2006/main">
  <p:tag name="AS_UNIQUEID" val="1588"/>
</p:tagLst>
</file>

<file path=ppt/tags/tag318.xml><?xml version="1.0" encoding="utf-8"?>
<p:tagLst xmlns:a="http://schemas.openxmlformats.org/drawingml/2006/main" xmlns:r="http://schemas.openxmlformats.org/officeDocument/2006/relationships" xmlns:p="http://schemas.openxmlformats.org/presentationml/2006/main">
  <p:tag name="AS_UNIQUEID" val="1589"/>
</p:tagLst>
</file>

<file path=ppt/tags/tag319.xml><?xml version="1.0" encoding="utf-8"?>
<p:tagLst xmlns:a="http://schemas.openxmlformats.org/drawingml/2006/main" xmlns:r="http://schemas.openxmlformats.org/officeDocument/2006/relationships" xmlns:p="http://schemas.openxmlformats.org/presentationml/2006/main">
  <p:tag name="AS_UNIQUEID" val="1590"/>
</p:tagLst>
</file>

<file path=ppt/tags/tag32.xml><?xml version="1.0" encoding="utf-8"?>
<p:tagLst xmlns:a="http://schemas.openxmlformats.org/drawingml/2006/main" xmlns:r="http://schemas.openxmlformats.org/officeDocument/2006/relationships" xmlns:p="http://schemas.openxmlformats.org/presentationml/2006/main">
  <p:tag name="AS_UNIQUEID" val="16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0.xml><?xml version="1.0" encoding="utf-8"?>
<p:tagLst xmlns:a="http://schemas.openxmlformats.org/drawingml/2006/main" xmlns:r="http://schemas.openxmlformats.org/officeDocument/2006/relationships" xmlns:p="http://schemas.openxmlformats.org/presentationml/2006/main">
  <p:tag name="AS_UNIQUEID" val="1591"/>
</p:tagLst>
</file>

<file path=ppt/tags/tag321.xml><?xml version="1.0" encoding="utf-8"?>
<p:tagLst xmlns:a="http://schemas.openxmlformats.org/drawingml/2006/main" xmlns:r="http://schemas.openxmlformats.org/officeDocument/2006/relationships" xmlns:p="http://schemas.openxmlformats.org/presentationml/2006/main">
  <p:tag name="AS_UNIQUEID" val="1592"/>
</p:tagLst>
</file>

<file path=ppt/tags/tag322.xml><?xml version="1.0" encoding="utf-8"?>
<p:tagLst xmlns:a="http://schemas.openxmlformats.org/drawingml/2006/main" xmlns:r="http://schemas.openxmlformats.org/officeDocument/2006/relationships" xmlns:p="http://schemas.openxmlformats.org/presentationml/2006/main">
  <p:tag name="AS_UNIQUEID" val="1671"/>
</p:tagLst>
</file>

<file path=ppt/tags/tag323.xml><?xml version="1.0" encoding="utf-8"?>
<p:tagLst xmlns:a="http://schemas.openxmlformats.org/drawingml/2006/main" xmlns:r="http://schemas.openxmlformats.org/officeDocument/2006/relationships" xmlns:p="http://schemas.openxmlformats.org/presentationml/2006/main">
  <p:tag name="AS_UNIQUEID" val="1672"/>
</p:tagLst>
</file>

<file path=ppt/tags/tag324.xml><?xml version="1.0" encoding="utf-8"?>
<p:tagLst xmlns:a="http://schemas.openxmlformats.org/drawingml/2006/main" xmlns:r="http://schemas.openxmlformats.org/officeDocument/2006/relationships" xmlns:p="http://schemas.openxmlformats.org/presentationml/2006/main">
  <p:tag name="AS_UNIQUEID" val="1673"/>
</p:tagLst>
</file>

<file path=ppt/tags/tag325.xml><?xml version="1.0" encoding="utf-8"?>
<p:tagLst xmlns:a="http://schemas.openxmlformats.org/drawingml/2006/main" xmlns:r="http://schemas.openxmlformats.org/officeDocument/2006/relationships" xmlns:p="http://schemas.openxmlformats.org/presentationml/2006/main">
  <p:tag name="AS_UNIQUEID" val="1674"/>
</p:tagLst>
</file>

<file path=ppt/tags/tag326.xml><?xml version="1.0" encoding="utf-8"?>
<p:tagLst xmlns:a="http://schemas.openxmlformats.org/drawingml/2006/main" xmlns:r="http://schemas.openxmlformats.org/officeDocument/2006/relationships" xmlns:p="http://schemas.openxmlformats.org/presentationml/2006/main">
  <p:tag name="AS_UNIQUEID" val="1675"/>
</p:tagLst>
</file>

<file path=ppt/tags/tag327.xml><?xml version="1.0" encoding="utf-8"?>
<p:tagLst xmlns:a="http://schemas.openxmlformats.org/drawingml/2006/main" xmlns:r="http://schemas.openxmlformats.org/officeDocument/2006/relationships" xmlns:p="http://schemas.openxmlformats.org/presentationml/2006/main">
  <p:tag name="AS_UNIQUEID" val="1676"/>
</p:tagLst>
</file>

<file path=ppt/tags/tag328.xml><?xml version="1.0" encoding="utf-8"?>
<p:tagLst xmlns:a="http://schemas.openxmlformats.org/drawingml/2006/main" xmlns:r="http://schemas.openxmlformats.org/officeDocument/2006/relationships" xmlns:p="http://schemas.openxmlformats.org/presentationml/2006/main">
  <p:tag name="AS_UNIQUEID" val="1677"/>
</p:tagLst>
</file>

<file path=ppt/tags/tag329.xml><?xml version="1.0" encoding="utf-8"?>
<p:tagLst xmlns:a="http://schemas.openxmlformats.org/drawingml/2006/main" xmlns:r="http://schemas.openxmlformats.org/officeDocument/2006/relationships" xmlns:p="http://schemas.openxmlformats.org/presentationml/2006/main">
  <p:tag name="AS_UNIQUEID" val="1600"/>
</p:tagLst>
</file>

<file path=ppt/tags/tag33.xml><?xml version="1.0" encoding="utf-8"?>
<p:tagLst xmlns:a="http://schemas.openxmlformats.org/drawingml/2006/main" xmlns:r="http://schemas.openxmlformats.org/officeDocument/2006/relationships" xmlns:p="http://schemas.openxmlformats.org/presentationml/2006/main">
  <p:tag name="AS_UNIQUEID" val="16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0.xml><?xml version="1.0" encoding="utf-8"?>
<p:tagLst xmlns:a="http://schemas.openxmlformats.org/drawingml/2006/main" xmlns:r="http://schemas.openxmlformats.org/officeDocument/2006/relationships" xmlns:p="http://schemas.openxmlformats.org/presentationml/2006/main">
  <p:tag name="AS_UNIQUEID" val="1601"/>
</p:tagLst>
</file>

<file path=ppt/tags/tag331.xml><?xml version="1.0" encoding="utf-8"?>
<p:tagLst xmlns:a="http://schemas.openxmlformats.org/drawingml/2006/main" xmlns:r="http://schemas.openxmlformats.org/officeDocument/2006/relationships" xmlns:p="http://schemas.openxmlformats.org/presentationml/2006/main">
  <p:tag name="AS_UNIQUEID" val="1602"/>
</p:tagLst>
</file>

<file path=ppt/tags/tag332.xml><?xml version="1.0" encoding="utf-8"?>
<p:tagLst xmlns:a="http://schemas.openxmlformats.org/drawingml/2006/main" xmlns:r="http://schemas.openxmlformats.org/officeDocument/2006/relationships" xmlns:p="http://schemas.openxmlformats.org/presentationml/2006/main">
  <p:tag name="AS_UNIQUEID" val="1603"/>
</p:tagLst>
</file>

<file path=ppt/tags/tag333.xml><?xml version="1.0" encoding="utf-8"?>
<p:tagLst xmlns:a="http://schemas.openxmlformats.org/drawingml/2006/main" xmlns:r="http://schemas.openxmlformats.org/officeDocument/2006/relationships" xmlns:p="http://schemas.openxmlformats.org/presentationml/2006/main">
  <p:tag name="AS_UNIQUEID" val="1604"/>
</p:tagLst>
</file>

<file path=ppt/tags/tag334.xml><?xml version="1.0" encoding="utf-8"?>
<p:tagLst xmlns:a="http://schemas.openxmlformats.org/drawingml/2006/main" xmlns:r="http://schemas.openxmlformats.org/officeDocument/2006/relationships" xmlns:p="http://schemas.openxmlformats.org/presentationml/2006/main">
  <p:tag name="AS_UNIQUEID" val="1605"/>
</p:tagLst>
</file>

<file path=ppt/tags/tag335.xml><?xml version="1.0" encoding="utf-8"?>
<p:tagLst xmlns:a="http://schemas.openxmlformats.org/drawingml/2006/main" xmlns:r="http://schemas.openxmlformats.org/officeDocument/2006/relationships" xmlns:p="http://schemas.openxmlformats.org/presentationml/2006/main">
  <p:tag name="AS_UNIQUEID" val="1606"/>
</p:tagLst>
</file>

<file path=ppt/tags/tag336.xml><?xml version="1.0" encoding="utf-8"?>
<p:tagLst xmlns:a="http://schemas.openxmlformats.org/drawingml/2006/main" xmlns:r="http://schemas.openxmlformats.org/officeDocument/2006/relationships" xmlns:p="http://schemas.openxmlformats.org/presentationml/2006/main">
  <p:tag name="AS_UNIQUEID" val="1608"/>
</p:tagLst>
</file>

<file path=ppt/tags/tag337.xml><?xml version="1.0" encoding="utf-8"?>
<p:tagLst xmlns:a="http://schemas.openxmlformats.org/drawingml/2006/main" xmlns:r="http://schemas.openxmlformats.org/officeDocument/2006/relationships" xmlns:p="http://schemas.openxmlformats.org/presentationml/2006/main">
  <p:tag name="AS_UNIQUEID" val="1609"/>
</p:tagLst>
</file>

<file path=ppt/tags/tag338.xml><?xml version="1.0" encoding="utf-8"?>
<p:tagLst xmlns:a="http://schemas.openxmlformats.org/drawingml/2006/main" xmlns:r="http://schemas.openxmlformats.org/officeDocument/2006/relationships" xmlns:p="http://schemas.openxmlformats.org/presentationml/2006/main">
  <p:tag name="AS_UNIQUEID" val="1610"/>
</p:tagLst>
</file>

<file path=ppt/tags/tag339.xml><?xml version="1.0" encoding="utf-8"?>
<p:tagLst xmlns:a="http://schemas.openxmlformats.org/drawingml/2006/main" xmlns:r="http://schemas.openxmlformats.org/officeDocument/2006/relationships" xmlns:p="http://schemas.openxmlformats.org/presentationml/2006/main">
  <p:tag name="AS_UNIQUEID" val="1611"/>
</p:tagLst>
</file>

<file path=ppt/tags/tag34.xml><?xml version="1.0" encoding="utf-8"?>
<p:tagLst xmlns:a="http://schemas.openxmlformats.org/drawingml/2006/main" xmlns:r="http://schemas.openxmlformats.org/officeDocument/2006/relationships" xmlns:p="http://schemas.openxmlformats.org/presentationml/2006/main">
  <p:tag name="AS_UNIQUEID" val="16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0.xml><?xml version="1.0" encoding="utf-8"?>
<p:tagLst xmlns:a="http://schemas.openxmlformats.org/drawingml/2006/main" xmlns:r="http://schemas.openxmlformats.org/officeDocument/2006/relationships" xmlns:p="http://schemas.openxmlformats.org/presentationml/2006/main">
  <p:tag name="AS_UNIQUEID" val="1612"/>
</p:tagLst>
</file>

<file path=ppt/tags/tag341.xml><?xml version="1.0" encoding="utf-8"?>
<p:tagLst xmlns:a="http://schemas.openxmlformats.org/drawingml/2006/main" xmlns:r="http://schemas.openxmlformats.org/officeDocument/2006/relationships" xmlns:p="http://schemas.openxmlformats.org/presentationml/2006/main">
  <p:tag name="AS_UNIQUEID" val="1614"/>
</p:tagLst>
</file>

<file path=ppt/tags/tag342.xml><?xml version="1.0" encoding="utf-8"?>
<p:tagLst xmlns:a="http://schemas.openxmlformats.org/drawingml/2006/main" xmlns:r="http://schemas.openxmlformats.org/officeDocument/2006/relationships" xmlns:p="http://schemas.openxmlformats.org/presentationml/2006/main">
  <p:tag name="AS_UNIQUEID" val="1615"/>
</p:tagLst>
</file>

<file path=ppt/tags/tag343.xml><?xml version="1.0" encoding="utf-8"?>
<p:tagLst xmlns:a="http://schemas.openxmlformats.org/drawingml/2006/main" xmlns:r="http://schemas.openxmlformats.org/officeDocument/2006/relationships" xmlns:p="http://schemas.openxmlformats.org/presentationml/2006/main">
  <p:tag name="AS_UNIQUEID" val="1616"/>
</p:tagLst>
</file>

<file path=ppt/tags/tag344.xml><?xml version="1.0" encoding="utf-8"?>
<p:tagLst xmlns:a="http://schemas.openxmlformats.org/drawingml/2006/main" xmlns:r="http://schemas.openxmlformats.org/officeDocument/2006/relationships" xmlns:p="http://schemas.openxmlformats.org/presentationml/2006/main">
  <p:tag name="AS_UNIQUEID" val="1617"/>
</p:tagLst>
</file>

<file path=ppt/tags/tag345.xml><?xml version="1.0" encoding="utf-8"?>
<p:tagLst xmlns:a="http://schemas.openxmlformats.org/drawingml/2006/main" xmlns:r="http://schemas.openxmlformats.org/officeDocument/2006/relationships" xmlns:p="http://schemas.openxmlformats.org/presentationml/2006/main">
  <p:tag name="AS_UNIQUEID" val="1618"/>
</p:tagLst>
</file>

<file path=ppt/tags/tag346.xml><?xml version="1.0" encoding="utf-8"?>
<p:tagLst xmlns:a="http://schemas.openxmlformats.org/drawingml/2006/main" xmlns:r="http://schemas.openxmlformats.org/officeDocument/2006/relationships" xmlns:p="http://schemas.openxmlformats.org/presentationml/2006/main">
  <p:tag name="AS_UNIQUEID" val="1620"/>
</p:tagLst>
</file>

<file path=ppt/tags/tag347.xml><?xml version="1.0" encoding="utf-8"?>
<p:tagLst xmlns:a="http://schemas.openxmlformats.org/drawingml/2006/main" xmlns:r="http://schemas.openxmlformats.org/officeDocument/2006/relationships" xmlns:p="http://schemas.openxmlformats.org/presentationml/2006/main">
  <p:tag name="AS_UNIQUEID" val="1621"/>
</p:tagLst>
</file>

<file path=ppt/tags/tag348.xml><?xml version="1.0" encoding="utf-8"?>
<p:tagLst xmlns:a="http://schemas.openxmlformats.org/drawingml/2006/main" xmlns:r="http://schemas.openxmlformats.org/officeDocument/2006/relationships" xmlns:p="http://schemas.openxmlformats.org/presentationml/2006/main">
  <p:tag name="AS_UNIQUEID" val="1622"/>
</p:tagLst>
</file>

<file path=ppt/tags/tag349.xml><?xml version="1.0" encoding="utf-8"?>
<p:tagLst xmlns:a="http://schemas.openxmlformats.org/drawingml/2006/main" xmlns:r="http://schemas.openxmlformats.org/officeDocument/2006/relationships" xmlns:p="http://schemas.openxmlformats.org/presentationml/2006/main">
  <p:tag name="AS_UNIQUEID" val="1623"/>
</p:tagLst>
</file>

<file path=ppt/tags/tag35.xml><?xml version="1.0" encoding="utf-8"?>
<p:tagLst xmlns:a="http://schemas.openxmlformats.org/drawingml/2006/main" xmlns:r="http://schemas.openxmlformats.org/officeDocument/2006/relationships" xmlns:p="http://schemas.openxmlformats.org/presentationml/2006/main">
  <p:tag name="AS_UNIQUEID" val="16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0.xml><?xml version="1.0" encoding="utf-8"?>
<p:tagLst xmlns:a="http://schemas.openxmlformats.org/drawingml/2006/main" xmlns:r="http://schemas.openxmlformats.org/officeDocument/2006/relationships" xmlns:p="http://schemas.openxmlformats.org/presentationml/2006/main">
  <p:tag name="AS_UNIQUEID" val="1624"/>
</p:tagLst>
</file>

<file path=ppt/tags/tag351.xml><?xml version="1.0" encoding="utf-8"?>
<p:tagLst xmlns:a="http://schemas.openxmlformats.org/drawingml/2006/main" xmlns:r="http://schemas.openxmlformats.org/officeDocument/2006/relationships" xmlns:p="http://schemas.openxmlformats.org/presentationml/2006/main">
  <p:tag name="AS_UNIQUEID" val="1625"/>
</p:tagLst>
</file>

<file path=ppt/tags/tag352.xml><?xml version="1.0" encoding="utf-8"?>
<p:tagLst xmlns:a="http://schemas.openxmlformats.org/drawingml/2006/main" xmlns:r="http://schemas.openxmlformats.org/officeDocument/2006/relationships" xmlns:p="http://schemas.openxmlformats.org/presentationml/2006/main">
  <p:tag name="AS_UNIQUEID" val="1627"/>
</p:tagLst>
</file>

<file path=ppt/tags/tag353.xml><?xml version="1.0" encoding="utf-8"?>
<p:tagLst xmlns:a="http://schemas.openxmlformats.org/drawingml/2006/main" xmlns:r="http://schemas.openxmlformats.org/officeDocument/2006/relationships" xmlns:p="http://schemas.openxmlformats.org/presentationml/2006/main">
  <p:tag name="AS_UNIQUEID" val="1628"/>
</p:tagLst>
</file>

<file path=ppt/tags/tag354.xml><?xml version="1.0" encoding="utf-8"?>
<p:tagLst xmlns:a="http://schemas.openxmlformats.org/drawingml/2006/main" xmlns:r="http://schemas.openxmlformats.org/officeDocument/2006/relationships" xmlns:p="http://schemas.openxmlformats.org/presentationml/2006/main">
  <p:tag name="AS_UNIQUEID" val="1629"/>
</p:tagLst>
</file>

<file path=ppt/tags/tag355.xml><?xml version="1.0" encoding="utf-8"?>
<p:tagLst xmlns:a="http://schemas.openxmlformats.org/drawingml/2006/main" xmlns:r="http://schemas.openxmlformats.org/officeDocument/2006/relationships" xmlns:p="http://schemas.openxmlformats.org/presentationml/2006/main">
  <p:tag name="AS_UNIQUEID" val="1630"/>
</p:tagLst>
</file>

<file path=ppt/tags/tag356.xml><?xml version="1.0" encoding="utf-8"?>
<p:tagLst xmlns:a="http://schemas.openxmlformats.org/drawingml/2006/main" xmlns:r="http://schemas.openxmlformats.org/officeDocument/2006/relationships" xmlns:p="http://schemas.openxmlformats.org/presentationml/2006/main">
  <p:tag name="AS_UNIQUEID" val="1631"/>
</p:tagLst>
</file>

<file path=ppt/tags/tag357.xml><?xml version="1.0" encoding="utf-8"?>
<p:tagLst xmlns:a="http://schemas.openxmlformats.org/drawingml/2006/main" xmlns:r="http://schemas.openxmlformats.org/officeDocument/2006/relationships" xmlns:p="http://schemas.openxmlformats.org/presentationml/2006/main">
  <p:tag name="AS_UNIQUEID" val="1632"/>
</p:tagLst>
</file>

<file path=ppt/tags/tag358.xml><?xml version="1.0" encoding="utf-8"?>
<p:tagLst xmlns:a="http://schemas.openxmlformats.org/drawingml/2006/main" xmlns:r="http://schemas.openxmlformats.org/officeDocument/2006/relationships" xmlns:p="http://schemas.openxmlformats.org/presentationml/2006/main">
  <p:tag name="AS_UNIQUEID" val="1633"/>
</p:tagLst>
</file>

<file path=ppt/tags/tag359.xml><?xml version="1.0" encoding="utf-8"?>
<p:tagLst xmlns:a="http://schemas.openxmlformats.org/drawingml/2006/main" xmlns:r="http://schemas.openxmlformats.org/officeDocument/2006/relationships" xmlns:p="http://schemas.openxmlformats.org/presentationml/2006/main">
  <p:tag name="AS_UNIQUEID" val="1634"/>
</p:tagLst>
</file>

<file path=ppt/tags/tag36.xml><?xml version="1.0" encoding="utf-8"?>
<p:tagLst xmlns:a="http://schemas.openxmlformats.org/drawingml/2006/main" xmlns:r="http://schemas.openxmlformats.org/officeDocument/2006/relationships" xmlns:p="http://schemas.openxmlformats.org/presentationml/2006/main">
  <p:tag name="AS_UNIQUEID" val="17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0.xml><?xml version="1.0" encoding="utf-8"?>
<p:tagLst xmlns:a="http://schemas.openxmlformats.org/drawingml/2006/main" xmlns:r="http://schemas.openxmlformats.org/officeDocument/2006/relationships" xmlns:p="http://schemas.openxmlformats.org/presentationml/2006/main">
  <p:tag name="AS_UNIQUEID" val="1636"/>
</p:tagLst>
</file>

<file path=ppt/tags/tag361.xml><?xml version="1.0" encoding="utf-8"?>
<p:tagLst xmlns:a="http://schemas.openxmlformats.org/drawingml/2006/main" xmlns:r="http://schemas.openxmlformats.org/officeDocument/2006/relationships" xmlns:p="http://schemas.openxmlformats.org/presentationml/2006/main">
  <p:tag name="AS_UNIQUEID" val="1637"/>
</p:tagLst>
</file>

<file path=ppt/tags/tag362.xml><?xml version="1.0" encoding="utf-8"?>
<p:tagLst xmlns:a="http://schemas.openxmlformats.org/drawingml/2006/main" xmlns:r="http://schemas.openxmlformats.org/officeDocument/2006/relationships" xmlns:p="http://schemas.openxmlformats.org/presentationml/2006/main">
  <p:tag name="AS_UNIQUEID" val="1638"/>
</p:tagLst>
</file>

<file path=ppt/tags/tag363.xml><?xml version="1.0" encoding="utf-8"?>
<p:tagLst xmlns:a="http://schemas.openxmlformats.org/drawingml/2006/main" xmlns:r="http://schemas.openxmlformats.org/officeDocument/2006/relationships" xmlns:p="http://schemas.openxmlformats.org/presentationml/2006/main">
  <p:tag name="AS_UNIQUEID" val="1639"/>
</p:tagLst>
</file>

<file path=ppt/tags/tag364.xml><?xml version="1.0" encoding="utf-8"?>
<p:tagLst xmlns:a="http://schemas.openxmlformats.org/drawingml/2006/main" xmlns:r="http://schemas.openxmlformats.org/officeDocument/2006/relationships" xmlns:p="http://schemas.openxmlformats.org/presentationml/2006/main">
  <p:tag name="AS_UNIQUEID" val="1641"/>
</p:tagLst>
</file>

<file path=ppt/tags/tag365.xml><?xml version="1.0" encoding="utf-8"?>
<p:tagLst xmlns:a="http://schemas.openxmlformats.org/drawingml/2006/main" xmlns:r="http://schemas.openxmlformats.org/officeDocument/2006/relationships" xmlns:p="http://schemas.openxmlformats.org/presentationml/2006/main">
  <p:tag name="AS_UNIQUEID" val="1642"/>
</p:tagLst>
</file>

<file path=ppt/tags/tag366.xml><?xml version="1.0" encoding="utf-8"?>
<p:tagLst xmlns:a="http://schemas.openxmlformats.org/drawingml/2006/main" xmlns:r="http://schemas.openxmlformats.org/officeDocument/2006/relationships" xmlns:p="http://schemas.openxmlformats.org/presentationml/2006/main">
  <p:tag name="AS_UNIQUEID" val="1643"/>
</p:tagLst>
</file>

<file path=ppt/tags/tag367.xml><?xml version="1.0" encoding="utf-8"?>
<p:tagLst xmlns:a="http://schemas.openxmlformats.org/drawingml/2006/main" xmlns:r="http://schemas.openxmlformats.org/officeDocument/2006/relationships" xmlns:p="http://schemas.openxmlformats.org/presentationml/2006/main">
  <p:tag name="AS_UNIQUEID" val="1645"/>
</p:tagLst>
</file>

<file path=ppt/tags/tag368.xml><?xml version="1.0" encoding="utf-8"?>
<p:tagLst xmlns:a="http://schemas.openxmlformats.org/drawingml/2006/main" xmlns:r="http://schemas.openxmlformats.org/officeDocument/2006/relationships" xmlns:p="http://schemas.openxmlformats.org/presentationml/2006/main">
  <p:tag name="AS_UNIQUEID" val="1646"/>
</p:tagLst>
</file>

<file path=ppt/tags/tag369.xml><?xml version="1.0" encoding="utf-8"?>
<p:tagLst xmlns:a="http://schemas.openxmlformats.org/drawingml/2006/main" xmlns:r="http://schemas.openxmlformats.org/officeDocument/2006/relationships" xmlns:p="http://schemas.openxmlformats.org/presentationml/2006/main">
  <p:tag name="AS_UNIQUEID" val="1647"/>
</p:tagLst>
</file>

<file path=ppt/tags/tag37.xml><?xml version="1.0" encoding="utf-8"?>
<p:tagLst xmlns:a="http://schemas.openxmlformats.org/drawingml/2006/main" xmlns:r="http://schemas.openxmlformats.org/officeDocument/2006/relationships" xmlns:p="http://schemas.openxmlformats.org/presentationml/2006/main">
  <p:tag name="AS_UNIQUEID" val="17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0.xml><?xml version="1.0" encoding="utf-8"?>
<p:tagLst xmlns:a="http://schemas.openxmlformats.org/drawingml/2006/main" xmlns:r="http://schemas.openxmlformats.org/officeDocument/2006/relationships" xmlns:p="http://schemas.openxmlformats.org/presentationml/2006/main">
  <p:tag name="AS_UNIQUEID" val="1648"/>
</p:tagLst>
</file>

<file path=ppt/tags/tag371.xml><?xml version="1.0" encoding="utf-8"?>
<p:tagLst xmlns:a="http://schemas.openxmlformats.org/drawingml/2006/main" xmlns:r="http://schemas.openxmlformats.org/officeDocument/2006/relationships" xmlns:p="http://schemas.openxmlformats.org/presentationml/2006/main">
  <p:tag name="AS_UNIQUEID" val="1649"/>
</p:tagLst>
</file>

<file path=ppt/tags/tag372.xml><?xml version="1.0" encoding="utf-8"?>
<p:tagLst xmlns:a="http://schemas.openxmlformats.org/drawingml/2006/main" xmlns:r="http://schemas.openxmlformats.org/officeDocument/2006/relationships" xmlns:p="http://schemas.openxmlformats.org/presentationml/2006/main">
  <p:tag name="AS_UNIQUEID" val="1650"/>
</p:tagLst>
</file>

<file path=ppt/tags/tag373.xml><?xml version="1.0" encoding="utf-8"?>
<p:tagLst xmlns:a="http://schemas.openxmlformats.org/drawingml/2006/main" xmlns:r="http://schemas.openxmlformats.org/officeDocument/2006/relationships" xmlns:p="http://schemas.openxmlformats.org/presentationml/2006/main">
  <p:tag name="AS_UNIQUEID" val="1652"/>
</p:tagLst>
</file>

<file path=ppt/tags/tag374.xml><?xml version="1.0" encoding="utf-8"?>
<p:tagLst xmlns:a="http://schemas.openxmlformats.org/drawingml/2006/main" xmlns:r="http://schemas.openxmlformats.org/officeDocument/2006/relationships" xmlns:p="http://schemas.openxmlformats.org/presentationml/2006/main">
  <p:tag name="AS_UNIQUEID" val="1653"/>
</p:tagLst>
</file>

<file path=ppt/tags/tag375.xml><?xml version="1.0" encoding="utf-8"?>
<p:tagLst xmlns:a="http://schemas.openxmlformats.org/drawingml/2006/main" xmlns:r="http://schemas.openxmlformats.org/officeDocument/2006/relationships" xmlns:p="http://schemas.openxmlformats.org/presentationml/2006/main">
  <p:tag name="AS_UNIQUEID" val="1654"/>
</p:tagLst>
</file>

<file path=ppt/tags/tag376.xml><?xml version="1.0" encoding="utf-8"?>
<p:tagLst xmlns:a="http://schemas.openxmlformats.org/drawingml/2006/main" xmlns:r="http://schemas.openxmlformats.org/officeDocument/2006/relationships" xmlns:p="http://schemas.openxmlformats.org/presentationml/2006/main">
  <p:tag name="AS_UNIQUEID" val="1655"/>
</p:tagLst>
</file>

<file path=ppt/tags/tag377.xml><?xml version="1.0" encoding="utf-8"?>
<p:tagLst xmlns:a="http://schemas.openxmlformats.org/drawingml/2006/main" xmlns:r="http://schemas.openxmlformats.org/officeDocument/2006/relationships" xmlns:p="http://schemas.openxmlformats.org/presentationml/2006/main">
  <p:tag name="AS_UNIQUEID" val="1656"/>
</p:tagLst>
</file>

<file path=ppt/tags/tag378.xml><?xml version="1.0" encoding="utf-8"?>
<p:tagLst xmlns:a="http://schemas.openxmlformats.org/drawingml/2006/main" xmlns:r="http://schemas.openxmlformats.org/officeDocument/2006/relationships" xmlns:p="http://schemas.openxmlformats.org/presentationml/2006/main">
  <p:tag name="AS_UNIQUEID" val="1657"/>
</p:tagLst>
</file>

<file path=ppt/tags/tag379.xml><?xml version="1.0" encoding="utf-8"?>
<p:tagLst xmlns:a="http://schemas.openxmlformats.org/drawingml/2006/main" xmlns:r="http://schemas.openxmlformats.org/officeDocument/2006/relationships" xmlns:p="http://schemas.openxmlformats.org/presentationml/2006/main">
  <p:tag name="AS_UNIQUEID" val="1659"/>
</p:tagLst>
</file>

<file path=ppt/tags/tag38.xml><?xml version="1.0" encoding="utf-8"?>
<p:tagLst xmlns:a="http://schemas.openxmlformats.org/drawingml/2006/main" xmlns:r="http://schemas.openxmlformats.org/officeDocument/2006/relationships" xmlns:p="http://schemas.openxmlformats.org/presentationml/2006/main">
  <p:tag name="AS_UNIQUEID" val="17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80.xml><?xml version="1.0" encoding="utf-8"?>
<p:tagLst xmlns:a="http://schemas.openxmlformats.org/drawingml/2006/main" xmlns:r="http://schemas.openxmlformats.org/officeDocument/2006/relationships" xmlns:p="http://schemas.openxmlformats.org/presentationml/2006/main">
  <p:tag name="AS_UNIQUEID" val="1660"/>
</p:tagLst>
</file>

<file path=ppt/tags/tag381.xml><?xml version="1.0" encoding="utf-8"?>
<p:tagLst xmlns:a="http://schemas.openxmlformats.org/drawingml/2006/main" xmlns:r="http://schemas.openxmlformats.org/officeDocument/2006/relationships" xmlns:p="http://schemas.openxmlformats.org/presentationml/2006/main">
  <p:tag name="AS_UNIQUEID" val="1661"/>
</p:tagLst>
</file>

<file path=ppt/tags/tag382.xml><?xml version="1.0" encoding="utf-8"?>
<p:tagLst xmlns:a="http://schemas.openxmlformats.org/drawingml/2006/main" xmlns:r="http://schemas.openxmlformats.org/officeDocument/2006/relationships" xmlns:p="http://schemas.openxmlformats.org/presentationml/2006/main">
  <p:tag name="AS_UNIQUEID" val="1662"/>
</p:tagLst>
</file>

<file path=ppt/tags/tag383.xml><?xml version="1.0" encoding="utf-8"?>
<p:tagLst xmlns:a="http://schemas.openxmlformats.org/drawingml/2006/main" xmlns:r="http://schemas.openxmlformats.org/officeDocument/2006/relationships" xmlns:p="http://schemas.openxmlformats.org/presentationml/2006/main">
  <p:tag name="AS_UNIQUEID" val="1663"/>
</p:tagLst>
</file>

<file path=ppt/tags/tag384.xml><?xml version="1.0" encoding="utf-8"?>
<p:tagLst xmlns:a="http://schemas.openxmlformats.org/drawingml/2006/main" xmlns:r="http://schemas.openxmlformats.org/officeDocument/2006/relationships" xmlns:p="http://schemas.openxmlformats.org/presentationml/2006/main">
  <p:tag name="AS_UNIQUEID" val="1665"/>
</p:tagLst>
</file>

<file path=ppt/tags/tag385.xml><?xml version="1.0" encoding="utf-8"?>
<p:tagLst xmlns:a="http://schemas.openxmlformats.org/drawingml/2006/main" xmlns:r="http://schemas.openxmlformats.org/officeDocument/2006/relationships" xmlns:p="http://schemas.openxmlformats.org/presentationml/2006/main">
  <p:tag name="AS_UNIQUEID" val="1666"/>
</p:tagLst>
</file>

<file path=ppt/tags/tag386.xml><?xml version="1.0" encoding="utf-8"?>
<p:tagLst xmlns:a="http://schemas.openxmlformats.org/drawingml/2006/main" xmlns:r="http://schemas.openxmlformats.org/officeDocument/2006/relationships" xmlns:p="http://schemas.openxmlformats.org/presentationml/2006/main">
  <p:tag name="AS_UNIQUEID" val="1667"/>
</p:tagLst>
</file>

<file path=ppt/tags/tag387.xml><?xml version="1.0" encoding="utf-8"?>
<p:tagLst xmlns:a="http://schemas.openxmlformats.org/drawingml/2006/main" xmlns:r="http://schemas.openxmlformats.org/officeDocument/2006/relationships" xmlns:p="http://schemas.openxmlformats.org/presentationml/2006/main">
  <p:tag name="AS_UNIQUEID" val="1668"/>
</p:tagLst>
</file>

<file path=ppt/tags/tag388.xml><?xml version="1.0" encoding="utf-8"?>
<p:tagLst xmlns:a="http://schemas.openxmlformats.org/drawingml/2006/main" xmlns:r="http://schemas.openxmlformats.org/officeDocument/2006/relationships" xmlns:p="http://schemas.openxmlformats.org/presentationml/2006/main">
  <p:tag name="AS_UNIQUEID" val="1669"/>
</p:tagLst>
</file>

<file path=ppt/tags/tag389.xml><?xml version="1.0" encoding="utf-8"?>
<p:tagLst xmlns:a="http://schemas.openxmlformats.org/drawingml/2006/main" xmlns:r="http://schemas.openxmlformats.org/officeDocument/2006/relationships" xmlns:p="http://schemas.openxmlformats.org/presentationml/2006/main">
  <p:tag name="AS_UNIQUEID" val="593"/>
</p:tagLst>
</file>

<file path=ppt/tags/tag39.xml><?xml version="1.0" encoding="utf-8"?>
<p:tagLst xmlns:a="http://schemas.openxmlformats.org/drawingml/2006/main" xmlns:r="http://schemas.openxmlformats.org/officeDocument/2006/relationships" xmlns:p="http://schemas.openxmlformats.org/presentationml/2006/main">
  <p:tag name="AS_UNIQUEID" val="174"/>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0.xml><?xml version="1.0" encoding="utf-8"?>
<p:tagLst xmlns:a="http://schemas.openxmlformats.org/drawingml/2006/main" xmlns:r="http://schemas.openxmlformats.org/officeDocument/2006/relationships" xmlns:p="http://schemas.openxmlformats.org/presentationml/2006/main">
  <p:tag name="AS_UNIQUEID" val="594"/>
</p:tagLst>
</file>

<file path=ppt/tags/tag391.xml><?xml version="1.0" encoding="utf-8"?>
<p:tagLst xmlns:a="http://schemas.openxmlformats.org/drawingml/2006/main" xmlns:r="http://schemas.openxmlformats.org/officeDocument/2006/relationships" xmlns:p="http://schemas.openxmlformats.org/presentationml/2006/main">
  <p:tag name="AS_UNIQUEID" val="595"/>
</p:tagLst>
</file>

<file path=ppt/tags/tag392.xml><?xml version="1.0" encoding="utf-8"?>
<p:tagLst xmlns:a="http://schemas.openxmlformats.org/drawingml/2006/main" xmlns:r="http://schemas.openxmlformats.org/officeDocument/2006/relationships" xmlns:p="http://schemas.openxmlformats.org/presentationml/2006/main">
  <p:tag name="AS_UNIQUEID" val="596"/>
</p:tagLst>
</file>

<file path=ppt/tags/tag393.xml><?xml version="1.0" encoding="utf-8"?>
<p:tagLst xmlns:a="http://schemas.openxmlformats.org/drawingml/2006/main" xmlns:r="http://schemas.openxmlformats.org/officeDocument/2006/relationships" xmlns:p="http://schemas.openxmlformats.org/presentationml/2006/main">
  <p:tag name="AS_UNIQUEID" val="597"/>
</p:tagLst>
</file>

<file path=ppt/tags/tag394.xml><?xml version="1.0" encoding="utf-8"?>
<p:tagLst xmlns:a="http://schemas.openxmlformats.org/drawingml/2006/main" xmlns:r="http://schemas.openxmlformats.org/officeDocument/2006/relationships" xmlns:p="http://schemas.openxmlformats.org/presentationml/2006/main">
  <p:tag name="AS_UNIQUEID" val="598"/>
</p:tagLst>
</file>

<file path=ppt/tags/tag395.xml><?xml version="1.0" encoding="utf-8"?>
<p:tagLst xmlns:a="http://schemas.openxmlformats.org/drawingml/2006/main" xmlns:r="http://schemas.openxmlformats.org/officeDocument/2006/relationships" xmlns:p="http://schemas.openxmlformats.org/presentationml/2006/main">
  <p:tag name="AS_UNIQUEID" val="1680"/>
</p:tagLst>
</file>

<file path=ppt/tags/tag396.xml><?xml version="1.0" encoding="utf-8"?>
<p:tagLst xmlns:a="http://schemas.openxmlformats.org/drawingml/2006/main" xmlns:r="http://schemas.openxmlformats.org/officeDocument/2006/relationships" xmlns:p="http://schemas.openxmlformats.org/presentationml/2006/main">
  <p:tag name="AS_UNIQUEID" val="1681"/>
</p:tagLst>
</file>

<file path=ppt/tags/tag397.xml><?xml version="1.0" encoding="utf-8"?>
<p:tagLst xmlns:a="http://schemas.openxmlformats.org/drawingml/2006/main" xmlns:r="http://schemas.openxmlformats.org/officeDocument/2006/relationships" xmlns:p="http://schemas.openxmlformats.org/presentationml/2006/main">
  <p:tag name="AS_UNIQUEID" val="1683"/>
</p:tagLst>
</file>

<file path=ppt/tags/tag398.xml><?xml version="1.0" encoding="utf-8"?>
<p:tagLst xmlns:a="http://schemas.openxmlformats.org/drawingml/2006/main" xmlns:r="http://schemas.openxmlformats.org/officeDocument/2006/relationships" xmlns:p="http://schemas.openxmlformats.org/presentationml/2006/main">
  <p:tag name="AS_UNIQUEID" val="1684"/>
</p:tagLst>
</file>

<file path=ppt/tags/tag399.xml><?xml version="1.0" encoding="utf-8"?>
<p:tagLst xmlns:a="http://schemas.openxmlformats.org/drawingml/2006/main" xmlns:r="http://schemas.openxmlformats.org/officeDocument/2006/relationships" xmlns:p="http://schemas.openxmlformats.org/presentationml/2006/main">
  <p:tag name="AS_UNIQUEID" val="1686"/>
</p:tagLst>
</file>

<file path=ppt/tags/tag4.xml><?xml version="1.0" encoding="utf-8"?>
<p:tagLst xmlns:a="http://schemas.openxmlformats.org/drawingml/2006/main" xmlns:r="http://schemas.openxmlformats.org/officeDocument/2006/relationships" xmlns:p="http://schemas.openxmlformats.org/presentationml/2006/main">
  <p:tag name="AS_UNIQUEID" val="208"/>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AS_UNIQUEID" val="175"/>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00.xml><?xml version="1.0" encoding="utf-8"?>
<p:tagLst xmlns:a="http://schemas.openxmlformats.org/drawingml/2006/main" xmlns:r="http://schemas.openxmlformats.org/officeDocument/2006/relationships" xmlns:p="http://schemas.openxmlformats.org/presentationml/2006/main">
  <p:tag name="AS_UNIQUEID" val="1687"/>
</p:tagLst>
</file>

<file path=ppt/tags/tag401.xml><?xml version="1.0" encoding="utf-8"?>
<p:tagLst xmlns:a="http://schemas.openxmlformats.org/drawingml/2006/main" xmlns:r="http://schemas.openxmlformats.org/officeDocument/2006/relationships" xmlns:p="http://schemas.openxmlformats.org/presentationml/2006/main">
  <p:tag name="AS_UNIQUEID" val="1689"/>
</p:tagLst>
</file>

<file path=ppt/tags/tag402.xml><?xml version="1.0" encoding="utf-8"?>
<p:tagLst xmlns:a="http://schemas.openxmlformats.org/drawingml/2006/main" xmlns:r="http://schemas.openxmlformats.org/officeDocument/2006/relationships" xmlns:p="http://schemas.openxmlformats.org/presentationml/2006/main">
  <p:tag name="AS_UNIQUEID" val="1690"/>
</p:tagLst>
</file>

<file path=ppt/tags/tag403.xml><?xml version="1.0" encoding="utf-8"?>
<p:tagLst xmlns:a="http://schemas.openxmlformats.org/drawingml/2006/main" xmlns:r="http://schemas.openxmlformats.org/officeDocument/2006/relationships" xmlns:p="http://schemas.openxmlformats.org/presentationml/2006/main">
  <p:tag name="AS_UNIQUEID" val="636"/>
</p:tagLst>
</file>

<file path=ppt/tags/tag404.xml><?xml version="1.0" encoding="utf-8"?>
<p:tagLst xmlns:a="http://schemas.openxmlformats.org/drawingml/2006/main" xmlns:r="http://schemas.openxmlformats.org/officeDocument/2006/relationships" xmlns:p="http://schemas.openxmlformats.org/presentationml/2006/main">
  <p:tag name="AS_UNIQUEID" val="639"/>
</p:tagLst>
</file>

<file path=ppt/tags/tag405.xml><?xml version="1.0" encoding="utf-8"?>
<p:tagLst xmlns:a="http://schemas.openxmlformats.org/drawingml/2006/main" xmlns:r="http://schemas.openxmlformats.org/officeDocument/2006/relationships" xmlns:p="http://schemas.openxmlformats.org/presentationml/2006/main">
  <p:tag name="AS_UNIQUEID" val="640"/>
</p:tagLst>
</file>

<file path=ppt/tags/tag406.xml><?xml version="1.0" encoding="utf-8"?>
<p:tagLst xmlns:a="http://schemas.openxmlformats.org/drawingml/2006/main" xmlns:r="http://schemas.openxmlformats.org/officeDocument/2006/relationships" xmlns:p="http://schemas.openxmlformats.org/presentationml/2006/main">
  <p:tag name="AS_UNIQUEID" val="641"/>
</p:tagLst>
</file>

<file path=ppt/tags/tag407.xml><?xml version="1.0" encoding="utf-8"?>
<p:tagLst xmlns:a="http://schemas.openxmlformats.org/drawingml/2006/main" xmlns:r="http://schemas.openxmlformats.org/officeDocument/2006/relationships" xmlns:p="http://schemas.openxmlformats.org/presentationml/2006/main">
  <p:tag name="AS_UNIQUEID" val="1692"/>
</p:tagLst>
</file>

<file path=ppt/tags/tag408.xml><?xml version="1.0" encoding="utf-8"?>
<p:tagLst xmlns:a="http://schemas.openxmlformats.org/drawingml/2006/main" xmlns:r="http://schemas.openxmlformats.org/officeDocument/2006/relationships" xmlns:p="http://schemas.openxmlformats.org/presentationml/2006/main">
  <p:tag name="AS_UNIQUEID" val="1693"/>
  <p:tag name="KSO_WM_UNIT_PLACING_PICTURE_USER_VIEWPORT" val="{&quot;height&quot;:4875,&quot;width&quot;:4050}"/>
</p:tagLst>
</file>

<file path=ppt/tags/tag409.xml><?xml version="1.0" encoding="utf-8"?>
<p:tagLst xmlns:a="http://schemas.openxmlformats.org/drawingml/2006/main" xmlns:r="http://schemas.openxmlformats.org/officeDocument/2006/relationships" xmlns:p="http://schemas.openxmlformats.org/presentationml/2006/main">
  <p:tag name="AS_UNIQUEID" val="640"/>
</p:tagLst>
</file>

<file path=ppt/tags/tag41.xml><?xml version="1.0" encoding="utf-8"?>
<p:tagLst xmlns:a="http://schemas.openxmlformats.org/drawingml/2006/main" xmlns:r="http://schemas.openxmlformats.org/officeDocument/2006/relationships" xmlns:p="http://schemas.openxmlformats.org/presentationml/2006/main">
  <p:tag name="AS_UNIQUEID" val="176"/>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411.xml><?xml version="1.0" encoding="utf-8"?>
<p:tagLst xmlns:a="http://schemas.openxmlformats.org/drawingml/2006/main" xmlns:r="http://schemas.openxmlformats.org/officeDocument/2006/relationships" xmlns:p="http://schemas.openxmlformats.org/presentationml/2006/main">
  <p:tag name="AS_UNIQUEID" val="653"/>
</p:tagLst>
</file>

<file path=ppt/tags/tag412.xml><?xml version="1.0" encoding="utf-8"?>
<p:tagLst xmlns:a="http://schemas.openxmlformats.org/drawingml/2006/main" xmlns:r="http://schemas.openxmlformats.org/officeDocument/2006/relationships" xmlns:p="http://schemas.openxmlformats.org/presentationml/2006/main">
  <p:tag name="AS_UNIQUEID" val="654"/>
</p:tagLst>
</file>

<file path=ppt/tags/tag41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414.xml><?xml version="1.0" encoding="utf-8"?>
<p:tagLst xmlns:a="http://schemas.openxmlformats.org/drawingml/2006/main" xmlns:r="http://schemas.openxmlformats.org/officeDocument/2006/relationships" xmlns:p="http://schemas.openxmlformats.org/presentationml/2006/main">
  <p:tag name="AS_UNIQUEID" val="659"/>
</p:tagLst>
</file>

<file path=ppt/tags/tag415.xml><?xml version="1.0" encoding="utf-8"?>
<p:tagLst xmlns:a="http://schemas.openxmlformats.org/drawingml/2006/main" xmlns:r="http://schemas.openxmlformats.org/officeDocument/2006/relationships" xmlns:p="http://schemas.openxmlformats.org/presentationml/2006/main">
  <p:tag name="AS_UNIQUEID" val="662"/>
</p:tagLst>
</file>

<file path=ppt/tags/tag416.xml><?xml version="1.0" encoding="utf-8"?>
<p:tagLst xmlns:a="http://schemas.openxmlformats.org/drawingml/2006/main" xmlns:r="http://schemas.openxmlformats.org/officeDocument/2006/relationships" xmlns:p="http://schemas.openxmlformats.org/presentationml/2006/main">
  <p:tag name="AS_UNIQUEID" val="656"/>
</p:tagLst>
</file>

<file path=ppt/tags/tag417.xml><?xml version="1.0" encoding="utf-8"?>
<p:tagLst xmlns:a="http://schemas.openxmlformats.org/drawingml/2006/main" xmlns:r="http://schemas.openxmlformats.org/officeDocument/2006/relationships" xmlns:p="http://schemas.openxmlformats.org/presentationml/2006/main">
  <p:tag name="AS_UNIQUEID" val="657"/>
</p:tagLst>
</file>

<file path=ppt/tags/tag418.xml><?xml version="1.0" encoding="utf-8"?>
<p:tagLst xmlns:a="http://schemas.openxmlformats.org/drawingml/2006/main" xmlns:r="http://schemas.openxmlformats.org/officeDocument/2006/relationships" xmlns:p="http://schemas.openxmlformats.org/presentationml/2006/main">
  <p:tag name="AS_UNIQUEID" val="608"/>
</p:tagLst>
</file>

<file path=ppt/tags/tag419.xml><?xml version="1.0" encoding="utf-8"?>
<p:tagLst xmlns:a="http://schemas.openxmlformats.org/drawingml/2006/main" xmlns:r="http://schemas.openxmlformats.org/officeDocument/2006/relationships" xmlns:p="http://schemas.openxmlformats.org/presentationml/2006/main">
  <p:tag name="AS_UNIQUEID" val="609"/>
</p:tagLst>
</file>

<file path=ppt/tags/tag42.xml><?xml version="1.0" encoding="utf-8"?>
<p:tagLst xmlns:a="http://schemas.openxmlformats.org/drawingml/2006/main" xmlns:r="http://schemas.openxmlformats.org/officeDocument/2006/relationships" xmlns:p="http://schemas.openxmlformats.org/presentationml/2006/main">
  <p:tag name="AS_UNIQUEID" val="177"/>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20.xml><?xml version="1.0" encoding="utf-8"?>
<p:tagLst xmlns:a="http://schemas.openxmlformats.org/drawingml/2006/main" xmlns:r="http://schemas.openxmlformats.org/officeDocument/2006/relationships" xmlns:p="http://schemas.openxmlformats.org/presentationml/2006/main">
  <p:tag name="AS_UNIQUEID" val="610"/>
</p:tagLst>
</file>

<file path=ppt/tags/tag421.xml><?xml version="1.0" encoding="utf-8"?>
<p:tagLst xmlns:a="http://schemas.openxmlformats.org/drawingml/2006/main" xmlns:r="http://schemas.openxmlformats.org/officeDocument/2006/relationships" xmlns:p="http://schemas.openxmlformats.org/presentationml/2006/main">
  <p:tag name="AS_UNIQUEID" val="613"/>
</p:tagLst>
</file>

<file path=ppt/tags/tag422.xml><?xml version="1.0" encoding="utf-8"?>
<p:tagLst xmlns:a="http://schemas.openxmlformats.org/drawingml/2006/main" xmlns:r="http://schemas.openxmlformats.org/officeDocument/2006/relationships" xmlns:p="http://schemas.openxmlformats.org/presentationml/2006/main">
  <p:tag name="AS_UNIQUEID" val="614"/>
</p:tagLst>
</file>

<file path=ppt/tags/tag423.xml><?xml version="1.0" encoding="utf-8"?>
<p:tagLst xmlns:a="http://schemas.openxmlformats.org/drawingml/2006/main" xmlns:r="http://schemas.openxmlformats.org/officeDocument/2006/relationships" xmlns:p="http://schemas.openxmlformats.org/presentationml/2006/main">
  <p:tag name="AS_UNIQUEID" val="615"/>
</p:tagLst>
</file>

<file path=ppt/tags/tag424.xml><?xml version="1.0" encoding="utf-8"?>
<p:tagLst xmlns:a="http://schemas.openxmlformats.org/drawingml/2006/main" xmlns:r="http://schemas.openxmlformats.org/officeDocument/2006/relationships" xmlns:p="http://schemas.openxmlformats.org/presentationml/2006/main">
  <p:tag name="AS_UNIQUEID" val="616"/>
</p:tagLst>
</file>

<file path=ppt/tags/tag425.xml><?xml version="1.0" encoding="utf-8"?>
<p:tagLst xmlns:a="http://schemas.openxmlformats.org/drawingml/2006/main" xmlns:r="http://schemas.openxmlformats.org/officeDocument/2006/relationships" xmlns:p="http://schemas.openxmlformats.org/presentationml/2006/main">
  <p:tag name="AS_UNIQUEID" val="617"/>
</p:tagLst>
</file>

<file path=ppt/tags/tag426.xml><?xml version="1.0" encoding="utf-8"?>
<p:tagLst xmlns:a="http://schemas.openxmlformats.org/drawingml/2006/main" xmlns:r="http://schemas.openxmlformats.org/officeDocument/2006/relationships" xmlns:p="http://schemas.openxmlformats.org/presentationml/2006/main">
  <p:tag name="AS_UNIQUEID" val="611"/>
</p:tagLst>
</file>

<file path=ppt/tags/tag427.xml><?xml version="1.0" encoding="utf-8"?>
<p:tagLst xmlns:a="http://schemas.openxmlformats.org/drawingml/2006/main" xmlns:r="http://schemas.openxmlformats.org/officeDocument/2006/relationships" xmlns:p="http://schemas.openxmlformats.org/presentationml/2006/main">
  <p:tag name="AS_UNIQUEID" val="612"/>
</p:tagLst>
</file>

<file path=ppt/tags/tag428.xml><?xml version="1.0" encoding="utf-8"?>
<p:tagLst xmlns:a="http://schemas.openxmlformats.org/drawingml/2006/main" xmlns:r="http://schemas.openxmlformats.org/officeDocument/2006/relationships" xmlns:p="http://schemas.openxmlformats.org/presentationml/2006/main">
  <p:tag name="AS_UNIQUEID" val="619"/>
</p:tagLst>
</file>

<file path=ppt/tags/tag429.xml><?xml version="1.0" encoding="utf-8"?>
<p:tagLst xmlns:a="http://schemas.openxmlformats.org/drawingml/2006/main" xmlns:r="http://schemas.openxmlformats.org/officeDocument/2006/relationships" xmlns:p="http://schemas.openxmlformats.org/presentationml/2006/main">
  <p:tag name="AS_UNIQUEID" val="620"/>
</p:tagLst>
</file>

<file path=ppt/tags/tag43.xml><?xml version="1.0" encoding="utf-8"?>
<p:tagLst xmlns:a="http://schemas.openxmlformats.org/drawingml/2006/main" xmlns:r="http://schemas.openxmlformats.org/officeDocument/2006/relationships" xmlns:p="http://schemas.openxmlformats.org/presentationml/2006/main">
  <p:tag name="AS_UNIQUEID" val="179"/>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0.xml><?xml version="1.0" encoding="utf-8"?>
<p:tagLst xmlns:a="http://schemas.openxmlformats.org/drawingml/2006/main" xmlns:r="http://schemas.openxmlformats.org/officeDocument/2006/relationships" xmlns:p="http://schemas.openxmlformats.org/presentationml/2006/main">
  <p:tag name="AS_UNIQUEID" val="621"/>
</p:tagLst>
</file>

<file path=ppt/tags/tag431.xml><?xml version="1.0" encoding="utf-8"?>
<p:tagLst xmlns:a="http://schemas.openxmlformats.org/drawingml/2006/main" xmlns:r="http://schemas.openxmlformats.org/officeDocument/2006/relationships" xmlns:p="http://schemas.openxmlformats.org/presentationml/2006/main">
  <p:tag name="AS_UNIQUEID" val="622"/>
</p:tagLst>
</file>

<file path=ppt/tags/tag432.xml><?xml version="1.0" encoding="utf-8"?>
<p:tagLst xmlns:a="http://schemas.openxmlformats.org/drawingml/2006/main" xmlns:r="http://schemas.openxmlformats.org/officeDocument/2006/relationships" xmlns:p="http://schemas.openxmlformats.org/presentationml/2006/main">
  <p:tag name="AS_UNIQUEID" val="623"/>
</p:tagLst>
</file>

<file path=ppt/tags/tag433.xml><?xml version="1.0" encoding="utf-8"?>
<p:tagLst xmlns:a="http://schemas.openxmlformats.org/drawingml/2006/main" xmlns:r="http://schemas.openxmlformats.org/officeDocument/2006/relationships" xmlns:p="http://schemas.openxmlformats.org/presentationml/2006/main">
  <p:tag name="AS_UNIQUEID" val="624"/>
</p:tagLst>
</file>

<file path=ppt/tags/tag434.xml><?xml version="1.0" encoding="utf-8"?>
<p:tagLst xmlns:a="http://schemas.openxmlformats.org/drawingml/2006/main" xmlns:r="http://schemas.openxmlformats.org/officeDocument/2006/relationships" xmlns:p="http://schemas.openxmlformats.org/presentationml/2006/main">
  <p:tag name="AS_UNIQUEID" val="625"/>
</p:tagLst>
</file>

<file path=ppt/tags/tag435.xml><?xml version="1.0" encoding="utf-8"?>
<p:tagLst xmlns:a="http://schemas.openxmlformats.org/drawingml/2006/main" xmlns:r="http://schemas.openxmlformats.org/officeDocument/2006/relationships" xmlns:p="http://schemas.openxmlformats.org/presentationml/2006/main">
  <p:tag name="AS_UNIQUEID" val="626"/>
</p:tagLst>
</file>

<file path=ppt/tags/tag436.xml><?xml version="1.0" encoding="utf-8"?>
<p:tagLst xmlns:a="http://schemas.openxmlformats.org/drawingml/2006/main" xmlns:r="http://schemas.openxmlformats.org/officeDocument/2006/relationships" xmlns:p="http://schemas.openxmlformats.org/presentationml/2006/main">
  <p:tag name="AS_UNIQUEID" val="627"/>
</p:tagLst>
</file>

<file path=ppt/tags/tag437.xml><?xml version="1.0" encoding="utf-8"?>
<p:tagLst xmlns:a="http://schemas.openxmlformats.org/drawingml/2006/main" xmlns:r="http://schemas.openxmlformats.org/officeDocument/2006/relationships" xmlns:p="http://schemas.openxmlformats.org/presentationml/2006/main">
  <p:tag name="AS_UNIQUEID" val="628"/>
</p:tagLst>
</file>

<file path=ppt/tags/tag438.xml><?xml version="1.0" encoding="utf-8"?>
<p:tagLst xmlns:a="http://schemas.openxmlformats.org/drawingml/2006/main" xmlns:r="http://schemas.openxmlformats.org/officeDocument/2006/relationships" xmlns:p="http://schemas.openxmlformats.org/presentationml/2006/main">
  <p:tag name="AS_UNIQUEID" val="629"/>
</p:tagLst>
</file>

<file path=ppt/tags/tag439.xml><?xml version="1.0" encoding="utf-8"?>
<p:tagLst xmlns:a="http://schemas.openxmlformats.org/drawingml/2006/main" xmlns:r="http://schemas.openxmlformats.org/officeDocument/2006/relationships" xmlns:p="http://schemas.openxmlformats.org/presentationml/2006/main">
  <p:tag name="AS_UNIQUEID" val="630"/>
</p:tagLst>
</file>

<file path=ppt/tags/tag44.xml><?xml version="1.0" encoding="utf-8"?>
<p:tagLst xmlns:a="http://schemas.openxmlformats.org/drawingml/2006/main" xmlns:r="http://schemas.openxmlformats.org/officeDocument/2006/relationships" xmlns:p="http://schemas.openxmlformats.org/presentationml/2006/main">
  <p:tag name="AS_UNIQUEID" val="180"/>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0.xml><?xml version="1.0" encoding="utf-8"?>
<p:tagLst xmlns:a="http://schemas.openxmlformats.org/drawingml/2006/main" xmlns:r="http://schemas.openxmlformats.org/officeDocument/2006/relationships" xmlns:p="http://schemas.openxmlformats.org/presentationml/2006/main">
  <p:tag name="AS_UNIQUEID" val="631"/>
</p:tagLst>
</file>

<file path=ppt/tags/tag441.xml><?xml version="1.0" encoding="utf-8"?>
<p:tagLst xmlns:a="http://schemas.openxmlformats.org/drawingml/2006/main" xmlns:r="http://schemas.openxmlformats.org/officeDocument/2006/relationships" xmlns:p="http://schemas.openxmlformats.org/presentationml/2006/main">
  <p:tag name="AS_UNIQUEID" val="632"/>
</p:tagLst>
</file>

<file path=ppt/tags/tag442.xml><?xml version="1.0" encoding="utf-8"?>
<p:tagLst xmlns:a="http://schemas.openxmlformats.org/drawingml/2006/main" xmlns:r="http://schemas.openxmlformats.org/officeDocument/2006/relationships" xmlns:p="http://schemas.openxmlformats.org/presentationml/2006/main">
  <p:tag name="AS_UNIQUEID" val="619"/>
</p:tagLst>
</file>

<file path=ppt/tags/tag44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444.xml><?xml version="1.0" encoding="utf-8"?>
<p:tagLst xmlns:a="http://schemas.openxmlformats.org/drawingml/2006/main" xmlns:r="http://schemas.openxmlformats.org/officeDocument/2006/relationships" xmlns:p="http://schemas.openxmlformats.org/presentationml/2006/main">
  <p:tag name="AS_UNIQUEID" val="634"/>
</p:tagLst>
</file>

<file path=ppt/tags/tag445.xml><?xml version="1.0" encoding="utf-8"?>
<p:tagLst xmlns:a="http://schemas.openxmlformats.org/drawingml/2006/main" xmlns:r="http://schemas.openxmlformats.org/officeDocument/2006/relationships" xmlns:p="http://schemas.openxmlformats.org/presentationml/2006/main">
  <p:tag name="KSO_WM_BEAUTIFY_FLAG" val="#wm#"/>
  <p:tag name="KSO_WM_SPECIAL_SOURCE" val="bdnull"/>
  <p:tag name="KSO_WM_TEMPLATE_CATEGORY" val="custom"/>
  <p:tag name="KSO_WM_TEMPLATE_INDEX" val="20187308"/>
</p:tagLst>
</file>

<file path=ppt/tags/tag446.xml><?xml version="1.0" encoding="utf-8"?>
<p:tagLst xmlns:a="http://schemas.openxmlformats.org/drawingml/2006/main" xmlns:r="http://schemas.openxmlformats.org/officeDocument/2006/relationships" xmlns:p="http://schemas.openxmlformats.org/presentationml/2006/main">
  <p:tag name="AS_UNIQUEID" val="650"/>
</p:tagLst>
</file>

<file path=ppt/tags/tag447.xml><?xml version="1.0" encoding="utf-8"?>
<p:tagLst xmlns:a="http://schemas.openxmlformats.org/drawingml/2006/main" xmlns:r="http://schemas.openxmlformats.org/officeDocument/2006/relationships" xmlns:p="http://schemas.openxmlformats.org/presentationml/2006/main">
  <p:tag name="AS_UNIQUEID" val="651"/>
</p:tagLst>
</file>

<file path=ppt/tags/tag44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449.xml><?xml version="1.0" encoding="utf-8"?>
<p:tagLst xmlns:a="http://schemas.openxmlformats.org/drawingml/2006/main" xmlns:r="http://schemas.openxmlformats.org/officeDocument/2006/relationships" xmlns:p="http://schemas.openxmlformats.org/presentationml/2006/main">
  <p:tag name="AS_UNIQUEID" val="670"/>
</p:tagLst>
</file>

<file path=ppt/tags/tag45.xml><?xml version="1.0" encoding="utf-8"?>
<p:tagLst xmlns:a="http://schemas.openxmlformats.org/drawingml/2006/main" xmlns:r="http://schemas.openxmlformats.org/officeDocument/2006/relationships" xmlns:p="http://schemas.openxmlformats.org/presentationml/2006/main">
  <p:tag name="AS_UNIQUEID" val="181"/>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50.xml><?xml version="1.0" encoding="utf-8"?>
<p:tagLst xmlns:a="http://schemas.openxmlformats.org/drawingml/2006/main" xmlns:r="http://schemas.openxmlformats.org/officeDocument/2006/relationships" xmlns:p="http://schemas.openxmlformats.org/presentationml/2006/main">
  <p:tag name="AS_UNIQUEID" val="671"/>
</p:tagLst>
</file>

<file path=ppt/tags/tag451.xml><?xml version="1.0" encoding="utf-8"?>
<p:tagLst xmlns:a="http://schemas.openxmlformats.org/drawingml/2006/main" xmlns:r="http://schemas.openxmlformats.org/officeDocument/2006/relationships" xmlns:p="http://schemas.openxmlformats.org/presentationml/2006/main">
  <p:tag name="AS_UNIQUEID" val="673"/>
</p:tagLst>
</file>

<file path=ppt/tags/tag452.xml><?xml version="1.0" encoding="utf-8"?>
<p:tagLst xmlns:a="http://schemas.openxmlformats.org/drawingml/2006/main" xmlns:r="http://schemas.openxmlformats.org/officeDocument/2006/relationships" xmlns:p="http://schemas.openxmlformats.org/presentationml/2006/main">
  <p:tag name="AS_UNIQUEID" val="674"/>
</p:tagLst>
</file>

<file path=ppt/tags/tag453.xml><?xml version="1.0" encoding="utf-8"?>
<p:tagLst xmlns:a="http://schemas.openxmlformats.org/drawingml/2006/main" xmlns:r="http://schemas.openxmlformats.org/officeDocument/2006/relationships" xmlns:p="http://schemas.openxmlformats.org/presentationml/2006/main">
  <p:tag name="AS_UNIQUEID" val="675"/>
</p:tagLst>
</file>

<file path=ppt/tags/tag454.xml><?xml version="1.0" encoding="utf-8"?>
<p:tagLst xmlns:a="http://schemas.openxmlformats.org/drawingml/2006/main" xmlns:r="http://schemas.openxmlformats.org/officeDocument/2006/relationships" xmlns:p="http://schemas.openxmlformats.org/presentationml/2006/main">
  <p:tag name="AS_UNIQUEID" val="676"/>
</p:tagLst>
</file>

<file path=ppt/tags/tag455.xml><?xml version="1.0" encoding="utf-8"?>
<p:tagLst xmlns:a="http://schemas.openxmlformats.org/drawingml/2006/main" xmlns:r="http://schemas.openxmlformats.org/officeDocument/2006/relationships" xmlns:p="http://schemas.openxmlformats.org/presentationml/2006/main">
  <p:tag name="AS_UNIQUEID" val="677"/>
</p:tagLst>
</file>

<file path=ppt/tags/tag456.xml><?xml version="1.0" encoding="utf-8"?>
<p:tagLst xmlns:a="http://schemas.openxmlformats.org/drawingml/2006/main" xmlns:r="http://schemas.openxmlformats.org/officeDocument/2006/relationships" xmlns:p="http://schemas.openxmlformats.org/presentationml/2006/main">
  <p:tag name="AS_UNIQUEID" val="678"/>
</p:tagLst>
</file>

<file path=ppt/tags/tag457.xml><?xml version="1.0" encoding="utf-8"?>
<p:tagLst xmlns:a="http://schemas.openxmlformats.org/drawingml/2006/main" xmlns:r="http://schemas.openxmlformats.org/officeDocument/2006/relationships" xmlns:p="http://schemas.openxmlformats.org/presentationml/2006/main">
  <p:tag name="AS_UNIQUEID" val="679"/>
</p:tagLst>
</file>

<file path=ppt/tags/tag458.xml><?xml version="1.0" encoding="utf-8"?>
<p:tagLst xmlns:a="http://schemas.openxmlformats.org/drawingml/2006/main" xmlns:r="http://schemas.openxmlformats.org/officeDocument/2006/relationships" xmlns:p="http://schemas.openxmlformats.org/presentationml/2006/main">
  <p:tag name="AS_UNIQUEID" val="680"/>
</p:tagLst>
</file>

<file path=ppt/tags/tag459.xml><?xml version="1.0" encoding="utf-8"?>
<p:tagLst xmlns:a="http://schemas.openxmlformats.org/drawingml/2006/main" xmlns:r="http://schemas.openxmlformats.org/officeDocument/2006/relationships" xmlns:p="http://schemas.openxmlformats.org/presentationml/2006/main">
  <p:tag name="AS_UNIQUEID" val="681"/>
</p:tagLst>
</file>

<file path=ppt/tags/tag46.xml><?xml version="1.0" encoding="utf-8"?>
<p:tagLst xmlns:a="http://schemas.openxmlformats.org/drawingml/2006/main" xmlns:r="http://schemas.openxmlformats.org/officeDocument/2006/relationships" xmlns:p="http://schemas.openxmlformats.org/presentationml/2006/main">
  <p:tag name="AS_UNIQUEID" val="18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0.xml><?xml version="1.0" encoding="utf-8"?>
<p:tagLst xmlns:a="http://schemas.openxmlformats.org/drawingml/2006/main" xmlns:r="http://schemas.openxmlformats.org/officeDocument/2006/relationships" xmlns:p="http://schemas.openxmlformats.org/presentationml/2006/main">
  <p:tag name="AS_UNIQUEID" val="682"/>
</p:tagLst>
</file>

<file path=ppt/tags/tag461.xml><?xml version="1.0" encoding="utf-8"?>
<p:tagLst xmlns:a="http://schemas.openxmlformats.org/drawingml/2006/main" xmlns:r="http://schemas.openxmlformats.org/officeDocument/2006/relationships" xmlns:p="http://schemas.openxmlformats.org/presentationml/2006/main">
  <p:tag name="AS_UNIQUEID" val="683"/>
</p:tagLst>
</file>

<file path=ppt/tags/tag462.xml><?xml version="1.0" encoding="utf-8"?>
<p:tagLst xmlns:a="http://schemas.openxmlformats.org/drawingml/2006/main" xmlns:r="http://schemas.openxmlformats.org/officeDocument/2006/relationships" xmlns:p="http://schemas.openxmlformats.org/presentationml/2006/main">
  <p:tag name="AS_UNIQUEID" val="684"/>
</p:tagLst>
</file>

<file path=ppt/tags/tag463.xml><?xml version="1.0" encoding="utf-8"?>
<p:tagLst xmlns:a="http://schemas.openxmlformats.org/drawingml/2006/main" xmlns:r="http://schemas.openxmlformats.org/officeDocument/2006/relationships" xmlns:p="http://schemas.openxmlformats.org/presentationml/2006/main">
  <p:tag name="AS_UNIQUEID" val="685"/>
</p:tagLst>
</file>

<file path=ppt/tags/tag464.xml><?xml version="1.0" encoding="utf-8"?>
<p:tagLst xmlns:a="http://schemas.openxmlformats.org/drawingml/2006/main" xmlns:r="http://schemas.openxmlformats.org/officeDocument/2006/relationships" xmlns:p="http://schemas.openxmlformats.org/presentationml/2006/main">
  <p:tag name="AS_UNIQUEID" val="686"/>
</p:tagLst>
</file>

<file path=ppt/tags/tag465.xml><?xml version="1.0" encoding="utf-8"?>
<p:tagLst xmlns:a="http://schemas.openxmlformats.org/drawingml/2006/main" xmlns:r="http://schemas.openxmlformats.org/officeDocument/2006/relationships" xmlns:p="http://schemas.openxmlformats.org/presentationml/2006/main">
  <p:tag name="AS_UNIQUEID" val="687"/>
</p:tagLst>
</file>

<file path=ppt/tags/tag466.xml><?xml version="1.0" encoding="utf-8"?>
<p:tagLst xmlns:a="http://schemas.openxmlformats.org/drawingml/2006/main" xmlns:r="http://schemas.openxmlformats.org/officeDocument/2006/relationships" xmlns:p="http://schemas.openxmlformats.org/presentationml/2006/main">
  <p:tag name="AS_UNIQUEID" val="688"/>
</p:tagLst>
</file>

<file path=ppt/tags/tag467.xml><?xml version="1.0" encoding="utf-8"?>
<p:tagLst xmlns:a="http://schemas.openxmlformats.org/drawingml/2006/main" xmlns:r="http://schemas.openxmlformats.org/officeDocument/2006/relationships" xmlns:p="http://schemas.openxmlformats.org/presentationml/2006/main">
  <p:tag name="AS_UNIQUEID" val="689"/>
</p:tagLst>
</file>

<file path=ppt/tags/tag468.xml><?xml version="1.0" encoding="utf-8"?>
<p:tagLst xmlns:a="http://schemas.openxmlformats.org/drawingml/2006/main" xmlns:r="http://schemas.openxmlformats.org/officeDocument/2006/relationships" xmlns:p="http://schemas.openxmlformats.org/presentationml/2006/main">
  <p:tag name="AS_UNIQUEID" val="690"/>
</p:tagLst>
</file>

<file path=ppt/tags/tag469.xml><?xml version="1.0" encoding="utf-8"?>
<p:tagLst xmlns:a="http://schemas.openxmlformats.org/drawingml/2006/main" xmlns:r="http://schemas.openxmlformats.org/officeDocument/2006/relationships" xmlns:p="http://schemas.openxmlformats.org/presentationml/2006/main">
  <p:tag name="AS_UNIQUEID" val="691"/>
</p:tagLst>
</file>

<file path=ppt/tags/tag47.xml><?xml version="1.0" encoding="utf-8"?>
<p:tagLst xmlns:a="http://schemas.openxmlformats.org/drawingml/2006/main" xmlns:r="http://schemas.openxmlformats.org/officeDocument/2006/relationships" xmlns:p="http://schemas.openxmlformats.org/presentationml/2006/main">
  <p:tag name="AS_UNIQUEID" val="18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0.xml><?xml version="1.0" encoding="utf-8"?>
<p:tagLst xmlns:a="http://schemas.openxmlformats.org/drawingml/2006/main" xmlns:r="http://schemas.openxmlformats.org/officeDocument/2006/relationships" xmlns:p="http://schemas.openxmlformats.org/presentationml/2006/main">
  <p:tag name="AS_UNIQUEID" val="692"/>
</p:tagLst>
</file>

<file path=ppt/tags/tag471.xml><?xml version="1.0" encoding="utf-8"?>
<p:tagLst xmlns:a="http://schemas.openxmlformats.org/drawingml/2006/main" xmlns:r="http://schemas.openxmlformats.org/officeDocument/2006/relationships" xmlns:p="http://schemas.openxmlformats.org/presentationml/2006/main">
  <p:tag name="AS_UNIQUEID" val="693"/>
</p:tagLst>
</file>

<file path=ppt/tags/tag472.xml><?xml version="1.0" encoding="utf-8"?>
<p:tagLst xmlns:a="http://schemas.openxmlformats.org/drawingml/2006/main" xmlns:r="http://schemas.openxmlformats.org/officeDocument/2006/relationships" xmlns:p="http://schemas.openxmlformats.org/presentationml/2006/main">
  <p:tag name="AS_UNIQUEID" val="694"/>
</p:tagLst>
</file>

<file path=ppt/tags/tag473.xml><?xml version="1.0" encoding="utf-8"?>
<p:tagLst xmlns:a="http://schemas.openxmlformats.org/drawingml/2006/main" xmlns:r="http://schemas.openxmlformats.org/officeDocument/2006/relationships" xmlns:p="http://schemas.openxmlformats.org/presentationml/2006/main">
  <p:tag name="AS_UNIQUEID" val="695"/>
</p:tagLst>
</file>

<file path=ppt/tags/tag474.xml><?xml version="1.0" encoding="utf-8"?>
<p:tagLst xmlns:a="http://schemas.openxmlformats.org/drawingml/2006/main" xmlns:r="http://schemas.openxmlformats.org/officeDocument/2006/relationships" xmlns:p="http://schemas.openxmlformats.org/presentationml/2006/main">
  <p:tag name="AS_UNIQUEID" val="696"/>
</p:tagLst>
</file>

<file path=ppt/tags/tag475.xml><?xml version="1.0" encoding="utf-8"?>
<p:tagLst xmlns:a="http://schemas.openxmlformats.org/drawingml/2006/main" xmlns:r="http://schemas.openxmlformats.org/officeDocument/2006/relationships" xmlns:p="http://schemas.openxmlformats.org/presentationml/2006/main">
  <p:tag name="AS_UNIQUEID" val="697"/>
</p:tagLst>
</file>

<file path=ppt/tags/tag476.xml><?xml version="1.0" encoding="utf-8"?>
<p:tagLst xmlns:a="http://schemas.openxmlformats.org/drawingml/2006/main" xmlns:r="http://schemas.openxmlformats.org/officeDocument/2006/relationships" xmlns:p="http://schemas.openxmlformats.org/presentationml/2006/main">
  <p:tag name="AS_UNIQUEID" val="698"/>
</p:tagLst>
</file>

<file path=ppt/tags/tag477.xml><?xml version="1.0" encoding="utf-8"?>
<p:tagLst xmlns:a="http://schemas.openxmlformats.org/drawingml/2006/main" xmlns:r="http://schemas.openxmlformats.org/officeDocument/2006/relationships" xmlns:p="http://schemas.openxmlformats.org/presentationml/2006/main">
  <p:tag name="AS_UNIQUEID" val="699"/>
</p:tagLst>
</file>

<file path=ppt/tags/tag478.xml><?xml version="1.0" encoding="utf-8"?>
<p:tagLst xmlns:a="http://schemas.openxmlformats.org/drawingml/2006/main" xmlns:r="http://schemas.openxmlformats.org/officeDocument/2006/relationships" xmlns:p="http://schemas.openxmlformats.org/presentationml/2006/main">
  <p:tag name="AS_UNIQUEID" val="701"/>
</p:tagLst>
</file>

<file path=ppt/tags/tag479.xml><?xml version="1.0" encoding="utf-8"?>
<p:tagLst xmlns:a="http://schemas.openxmlformats.org/drawingml/2006/main" xmlns:r="http://schemas.openxmlformats.org/officeDocument/2006/relationships" xmlns:p="http://schemas.openxmlformats.org/presentationml/2006/main">
  <p:tag name="AS_UNIQUEID" val="702"/>
</p:tagLst>
</file>

<file path=ppt/tags/tag48.xml><?xml version="1.0" encoding="utf-8"?>
<p:tagLst xmlns:a="http://schemas.openxmlformats.org/drawingml/2006/main" xmlns:r="http://schemas.openxmlformats.org/officeDocument/2006/relationships" xmlns:p="http://schemas.openxmlformats.org/presentationml/2006/main">
  <p:tag name="AS_UNIQUEID" val="18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0.xml><?xml version="1.0" encoding="utf-8"?>
<p:tagLst xmlns:a="http://schemas.openxmlformats.org/drawingml/2006/main" xmlns:r="http://schemas.openxmlformats.org/officeDocument/2006/relationships" xmlns:p="http://schemas.openxmlformats.org/presentationml/2006/main">
  <p:tag name="AS_UNIQUEID" val="703"/>
</p:tagLst>
</file>

<file path=ppt/tags/tag481.xml><?xml version="1.0" encoding="utf-8"?>
<p:tagLst xmlns:a="http://schemas.openxmlformats.org/drawingml/2006/main" xmlns:r="http://schemas.openxmlformats.org/officeDocument/2006/relationships" xmlns:p="http://schemas.openxmlformats.org/presentationml/2006/main">
  <p:tag name="AS_UNIQUEID" val="704"/>
</p:tagLst>
</file>

<file path=ppt/tags/tag482.xml><?xml version="1.0" encoding="utf-8"?>
<p:tagLst xmlns:a="http://schemas.openxmlformats.org/drawingml/2006/main" xmlns:r="http://schemas.openxmlformats.org/officeDocument/2006/relationships" xmlns:p="http://schemas.openxmlformats.org/presentationml/2006/main">
  <p:tag name="AS_UNIQUEID" val="705"/>
</p:tagLst>
</file>

<file path=ppt/tags/tag483.xml><?xml version="1.0" encoding="utf-8"?>
<p:tagLst xmlns:a="http://schemas.openxmlformats.org/drawingml/2006/main" xmlns:r="http://schemas.openxmlformats.org/officeDocument/2006/relationships" xmlns:p="http://schemas.openxmlformats.org/presentationml/2006/main">
  <p:tag name="AS_UNIQUEID" val="706"/>
</p:tagLst>
</file>

<file path=ppt/tags/tag484.xml><?xml version="1.0" encoding="utf-8"?>
<p:tagLst xmlns:a="http://schemas.openxmlformats.org/drawingml/2006/main" xmlns:r="http://schemas.openxmlformats.org/officeDocument/2006/relationships" xmlns:p="http://schemas.openxmlformats.org/presentationml/2006/main">
  <p:tag name="AS_UNIQUEID" val="707"/>
</p:tagLst>
</file>

<file path=ppt/tags/tag485.xml><?xml version="1.0" encoding="utf-8"?>
<p:tagLst xmlns:a="http://schemas.openxmlformats.org/drawingml/2006/main" xmlns:r="http://schemas.openxmlformats.org/officeDocument/2006/relationships" xmlns:p="http://schemas.openxmlformats.org/presentationml/2006/main">
  <p:tag name="AS_UNIQUEID" val="708"/>
</p:tagLst>
</file>

<file path=ppt/tags/tag486.xml><?xml version="1.0" encoding="utf-8"?>
<p:tagLst xmlns:a="http://schemas.openxmlformats.org/drawingml/2006/main" xmlns:r="http://schemas.openxmlformats.org/officeDocument/2006/relationships" xmlns:p="http://schemas.openxmlformats.org/presentationml/2006/main">
  <p:tag name="AS_UNIQUEID" val="709"/>
</p:tagLst>
</file>

<file path=ppt/tags/tag487.xml><?xml version="1.0" encoding="utf-8"?>
<p:tagLst xmlns:a="http://schemas.openxmlformats.org/drawingml/2006/main" xmlns:r="http://schemas.openxmlformats.org/officeDocument/2006/relationships" xmlns:p="http://schemas.openxmlformats.org/presentationml/2006/main">
  <p:tag name="AS_UNIQUEID" val="710"/>
</p:tagLst>
</file>

<file path=ppt/tags/tag488.xml><?xml version="1.0" encoding="utf-8"?>
<p:tagLst xmlns:a="http://schemas.openxmlformats.org/drawingml/2006/main" xmlns:r="http://schemas.openxmlformats.org/officeDocument/2006/relationships" xmlns:p="http://schemas.openxmlformats.org/presentationml/2006/main">
  <p:tag name="AS_UNIQUEID" val="711"/>
</p:tagLst>
</file>

<file path=ppt/tags/tag489.xml><?xml version="1.0" encoding="utf-8"?>
<p:tagLst xmlns:a="http://schemas.openxmlformats.org/drawingml/2006/main" xmlns:r="http://schemas.openxmlformats.org/officeDocument/2006/relationships" xmlns:p="http://schemas.openxmlformats.org/presentationml/2006/main">
  <p:tag name="AS_UNIQUEID" val="712"/>
</p:tagLst>
</file>

<file path=ppt/tags/tag49.xml><?xml version="1.0" encoding="utf-8"?>
<p:tagLst xmlns:a="http://schemas.openxmlformats.org/drawingml/2006/main" xmlns:r="http://schemas.openxmlformats.org/officeDocument/2006/relationships" xmlns:p="http://schemas.openxmlformats.org/presentationml/2006/main">
  <p:tag name="AS_UNIQUEID" val="18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0.xml><?xml version="1.0" encoding="utf-8"?>
<p:tagLst xmlns:a="http://schemas.openxmlformats.org/drawingml/2006/main" xmlns:r="http://schemas.openxmlformats.org/officeDocument/2006/relationships" xmlns:p="http://schemas.openxmlformats.org/presentationml/2006/main">
  <p:tag name="AS_UNIQUEID" val="713"/>
</p:tagLst>
</file>

<file path=ppt/tags/tag491.xml><?xml version="1.0" encoding="utf-8"?>
<p:tagLst xmlns:a="http://schemas.openxmlformats.org/drawingml/2006/main" xmlns:r="http://schemas.openxmlformats.org/officeDocument/2006/relationships" xmlns:p="http://schemas.openxmlformats.org/presentationml/2006/main">
  <p:tag name="AS_UNIQUEID" val="714"/>
</p:tagLst>
</file>

<file path=ppt/tags/tag492.xml><?xml version="1.0" encoding="utf-8"?>
<p:tagLst xmlns:a="http://schemas.openxmlformats.org/drawingml/2006/main" xmlns:r="http://schemas.openxmlformats.org/officeDocument/2006/relationships" xmlns:p="http://schemas.openxmlformats.org/presentationml/2006/main">
  <p:tag name="AS_UNIQUEID" val="715"/>
</p:tagLst>
</file>

<file path=ppt/tags/tag493.xml><?xml version="1.0" encoding="utf-8"?>
<p:tagLst xmlns:a="http://schemas.openxmlformats.org/drawingml/2006/main" xmlns:r="http://schemas.openxmlformats.org/officeDocument/2006/relationships" xmlns:p="http://schemas.openxmlformats.org/presentationml/2006/main">
  <p:tag name="AS_UNIQUEID" val="716"/>
</p:tagLst>
</file>

<file path=ppt/tags/tag494.xml><?xml version="1.0" encoding="utf-8"?>
<p:tagLst xmlns:a="http://schemas.openxmlformats.org/drawingml/2006/main" xmlns:r="http://schemas.openxmlformats.org/officeDocument/2006/relationships" xmlns:p="http://schemas.openxmlformats.org/presentationml/2006/main">
  <p:tag name="AS_UNIQUEID" val="717"/>
</p:tagLst>
</file>

<file path=ppt/tags/tag495.xml><?xml version="1.0" encoding="utf-8"?>
<p:tagLst xmlns:a="http://schemas.openxmlformats.org/drawingml/2006/main" xmlns:r="http://schemas.openxmlformats.org/officeDocument/2006/relationships" xmlns:p="http://schemas.openxmlformats.org/presentationml/2006/main">
  <p:tag name="AS_UNIQUEID" val="718"/>
</p:tagLst>
</file>

<file path=ppt/tags/tag496.xml><?xml version="1.0" encoding="utf-8"?>
<p:tagLst xmlns:a="http://schemas.openxmlformats.org/drawingml/2006/main" xmlns:r="http://schemas.openxmlformats.org/officeDocument/2006/relationships" xmlns:p="http://schemas.openxmlformats.org/presentationml/2006/main">
  <p:tag name="AS_UNIQUEID" val="719"/>
</p:tagLst>
</file>

<file path=ppt/tags/tag497.xml><?xml version="1.0" encoding="utf-8"?>
<p:tagLst xmlns:a="http://schemas.openxmlformats.org/drawingml/2006/main" xmlns:r="http://schemas.openxmlformats.org/officeDocument/2006/relationships" xmlns:p="http://schemas.openxmlformats.org/presentationml/2006/main">
  <p:tag name="AS_UNIQUEID" val="735"/>
</p:tagLst>
</file>

<file path=ppt/tags/tag498.xml><?xml version="1.0" encoding="utf-8"?>
<p:tagLst xmlns:a="http://schemas.openxmlformats.org/drawingml/2006/main" xmlns:r="http://schemas.openxmlformats.org/officeDocument/2006/relationships" xmlns:p="http://schemas.openxmlformats.org/presentationml/2006/main">
  <p:tag name="AS_UNIQUEID" val="736"/>
</p:tagLst>
</file>

<file path=ppt/tags/tag499.xml><?xml version="1.0" encoding="utf-8"?>
<p:tagLst xmlns:a="http://schemas.openxmlformats.org/drawingml/2006/main" xmlns:r="http://schemas.openxmlformats.org/officeDocument/2006/relationships" xmlns:p="http://schemas.openxmlformats.org/presentationml/2006/main">
  <p:tag name="AS_UNIQUEID" val="737"/>
</p:tagLst>
</file>

<file path=ppt/tags/tag5.xml><?xml version="1.0" encoding="utf-8"?>
<p:tagLst xmlns:a="http://schemas.openxmlformats.org/drawingml/2006/main" xmlns:r="http://schemas.openxmlformats.org/officeDocument/2006/relationships" xmlns:p="http://schemas.openxmlformats.org/presentationml/2006/main">
  <p:tag name="AS_UNIQUEID" val="209"/>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AS_UNIQUEID" val="18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00.xml><?xml version="1.0" encoding="utf-8"?>
<p:tagLst xmlns:a="http://schemas.openxmlformats.org/drawingml/2006/main" xmlns:r="http://schemas.openxmlformats.org/officeDocument/2006/relationships" xmlns:p="http://schemas.openxmlformats.org/presentationml/2006/main">
  <p:tag name="AS_UNIQUEID" val="740"/>
</p:tagLst>
</file>

<file path=ppt/tags/tag501.xml><?xml version="1.0" encoding="utf-8"?>
<p:tagLst xmlns:a="http://schemas.openxmlformats.org/drawingml/2006/main" xmlns:r="http://schemas.openxmlformats.org/officeDocument/2006/relationships" xmlns:p="http://schemas.openxmlformats.org/presentationml/2006/main">
  <p:tag name="AS_UNIQUEID" val="741"/>
</p:tagLst>
</file>

<file path=ppt/tags/tag502.xml><?xml version="1.0" encoding="utf-8"?>
<p:tagLst xmlns:a="http://schemas.openxmlformats.org/drawingml/2006/main" xmlns:r="http://schemas.openxmlformats.org/officeDocument/2006/relationships" xmlns:p="http://schemas.openxmlformats.org/presentationml/2006/main">
  <p:tag name="AS_UNIQUEID" val="742"/>
</p:tagLst>
</file>

<file path=ppt/tags/tag503.xml><?xml version="1.0" encoding="utf-8"?>
<p:tagLst xmlns:a="http://schemas.openxmlformats.org/drawingml/2006/main" xmlns:r="http://schemas.openxmlformats.org/officeDocument/2006/relationships" xmlns:p="http://schemas.openxmlformats.org/presentationml/2006/main">
  <p:tag name="AS_UNIQUEID" val="743"/>
</p:tagLst>
</file>

<file path=ppt/tags/tag504.xml><?xml version="1.0" encoding="utf-8"?>
<p:tagLst xmlns:a="http://schemas.openxmlformats.org/drawingml/2006/main" xmlns:r="http://schemas.openxmlformats.org/officeDocument/2006/relationships" xmlns:p="http://schemas.openxmlformats.org/presentationml/2006/main">
  <p:tag name="AS_UNIQUEID" val="744"/>
</p:tagLst>
</file>

<file path=ppt/tags/tag505.xml><?xml version="1.0" encoding="utf-8"?>
<p:tagLst xmlns:a="http://schemas.openxmlformats.org/drawingml/2006/main" xmlns:r="http://schemas.openxmlformats.org/officeDocument/2006/relationships" xmlns:p="http://schemas.openxmlformats.org/presentationml/2006/main">
  <p:tag name="AS_UNIQUEID" val="745"/>
</p:tagLst>
</file>

<file path=ppt/tags/tag506.xml><?xml version="1.0" encoding="utf-8"?>
<p:tagLst xmlns:a="http://schemas.openxmlformats.org/drawingml/2006/main" xmlns:r="http://schemas.openxmlformats.org/officeDocument/2006/relationships" xmlns:p="http://schemas.openxmlformats.org/presentationml/2006/main">
  <p:tag name="AS_UNIQUEID" val="746"/>
</p:tagLst>
</file>

<file path=ppt/tags/tag507.xml><?xml version="1.0" encoding="utf-8"?>
<p:tagLst xmlns:a="http://schemas.openxmlformats.org/drawingml/2006/main" xmlns:r="http://schemas.openxmlformats.org/officeDocument/2006/relationships" xmlns:p="http://schemas.openxmlformats.org/presentationml/2006/main">
  <p:tag name="AS_UNIQUEID" val="747"/>
</p:tagLst>
</file>

<file path=ppt/tags/tag508.xml><?xml version="1.0" encoding="utf-8"?>
<p:tagLst xmlns:a="http://schemas.openxmlformats.org/drawingml/2006/main" xmlns:r="http://schemas.openxmlformats.org/officeDocument/2006/relationships" xmlns:p="http://schemas.openxmlformats.org/presentationml/2006/main">
  <p:tag name="AS_UNIQUEID" val="748"/>
</p:tagLst>
</file>

<file path=ppt/tags/tag509.xml><?xml version="1.0" encoding="utf-8"?>
<p:tagLst xmlns:a="http://schemas.openxmlformats.org/drawingml/2006/main" xmlns:r="http://schemas.openxmlformats.org/officeDocument/2006/relationships" xmlns:p="http://schemas.openxmlformats.org/presentationml/2006/main">
  <p:tag name="AS_UNIQUEID" val="749"/>
</p:tagLst>
</file>

<file path=ppt/tags/tag51.xml><?xml version="1.0" encoding="utf-8"?>
<p:tagLst xmlns:a="http://schemas.openxmlformats.org/drawingml/2006/main" xmlns:r="http://schemas.openxmlformats.org/officeDocument/2006/relationships" xmlns:p="http://schemas.openxmlformats.org/presentationml/2006/main">
  <p:tag name="AS_UNIQUEID" val="18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0.xml><?xml version="1.0" encoding="utf-8"?>
<p:tagLst xmlns:a="http://schemas.openxmlformats.org/drawingml/2006/main" xmlns:r="http://schemas.openxmlformats.org/officeDocument/2006/relationships" xmlns:p="http://schemas.openxmlformats.org/presentationml/2006/main">
  <p:tag name="AS_UNIQUEID" val="750"/>
</p:tagLst>
</file>

<file path=ppt/tags/tag511.xml><?xml version="1.0" encoding="utf-8"?>
<p:tagLst xmlns:a="http://schemas.openxmlformats.org/drawingml/2006/main" xmlns:r="http://schemas.openxmlformats.org/officeDocument/2006/relationships" xmlns:p="http://schemas.openxmlformats.org/presentationml/2006/main">
  <p:tag name="AS_UNIQUEID" val="751"/>
</p:tagLst>
</file>

<file path=ppt/tags/tag512.xml><?xml version="1.0" encoding="utf-8"?>
<p:tagLst xmlns:a="http://schemas.openxmlformats.org/drawingml/2006/main" xmlns:r="http://schemas.openxmlformats.org/officeDocument/2006/relationships" xmlns:p="http://schemas.openxmlformats.org/presentationml/2006/main">
  <p:tag name="AS_UNIQUEID" val="752"/>
</p:tagLst>
</file>

<file path=ppt/tags/tag513.xml><?xml version="1.0" encoding="utf-8"?>
<p:tagLst xmlns:a="http://schemas.openxmlformats.org/drawingml/2006/main" xmlns:r="http://schemas.openxmlformats.org/officeDocument/2006/relationships" xmlns:p="http://schemas.openxmlformats.org/presentationml/2006/main">
  <p:tag name="AS_UNIQUEID" val="753"/>
</p:tagLst>
</file>

<file path=ppt/tags/tag514.xml><?xml version="1.0" encoding="utf-8"?>
<p:tagLst xmlns:a="http://schemas.openxmlformats.org/drawingml/2006/main" xmlns:r="http://schemas.openxmlformats.org/officeDocument/2006/relationships" xmlns:p="http://schemas.openxmlformats.org/presentationml/2006/main">
  <p:tag name="AS_UNIQUEID" val="754"/>
</p:tagLst>
</file>

<file path=ppt/tags/tag515.xml><?xml version="1.0" encoding="utf-8"?>
<p:tagLst xmlns:a="http://schemas.openxmlformats.org/drawingml/2006/main" xmlns:r="http://schemas.openxmlformats.org/officeDocument/2006/relationships" xmlns:p="http://schemas.openxmlformats.org/presentationml/2006/main">
  <p:tag name="AS_UNIQUEID" val="756"/>
</p:tagLst>
</file>

<file path=ppt/tags/tag516.xml><?xml version="1.0" encoding="utf-8"?>
<p:tagLst xmlns:a="http://schemas.openxmlformats.org/drawingml/2006/main" xmlns:r="http://schemas.openxmlformats.org/officeDocument/2006/relationships" xmlns:p="http://schemas.openxmlformats.org/presentationml/2006/main">
  <p:tag name="AS_UNIQUEID" val="767"/>
</p:tagLst>
</file>

<file path=ppt/tags/tag517.xml><?xml version="1.0" encoding="utf-8"?>
<p:tagLst xmlns:a="http://schemas.openxmlformats.org/drawingml/2006/main" xmlns:r="http://schemas.openxmlformats.org/officeDocument/2006/relationships" xmlns:p="http://schemas.openxmlformats.org/presentationml/2006/main">
  <p:tag name="AS_UNIQUEID" val="768"/>
</p:tagLst>
</file>

<file path=ppt/tags/tag518.xml><?xml version="1.0" encoding="utf-8"?>
<p:tagLst xmlns:a="http://schemas.openxmlformats.org/drawingml/2006/main" xmlns:r="http://schemas.openxmlformats.org/officeDocument/2006/relationships" xmlns:p="http://schemas.openxmlformats.org/presentationml/2006/main">
  <p:tag name="AS_UNIQUEID" val="770"/>
</p:tagLst>
</file>

<file path=ppt/tags/tag519.xml><?xml version="1.0" encoding="utf-8"?>
<p:tagLst xmlns:a="http://schemas.openxmlformats.org/drawingml/2006/main" xmlns:r="http://schemas.openxmlformats.org/officeDocument/2006/relationships" xmlns:p="http://schemas.openxmlformats.org/presentationml/2006/main">
  <p:tag name="AS_UNIQUEID" val="771"/>
</p:tagLst>
</file>

<file path=ppt/tags/tag52.xml><?xml version="1.0" encoding="utf-8"?>
<p:tagLst xmlns:a="http://schemas.openxmlformats.org/drawingml/2006/main" xmlns:r="http://schemas.openxmlformats.org/officeDocument/2006/relationships" xmlns:p="http://schemas.openxmlformats.org/presentationml/2006/main">
  <p:tag name="AS_UNIQUEID" val="19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0.xml><?xml version="1.0" encoding="utf-8"?>
<p:tagLst xmlns:a="http://schemas.openxmlformats.org/drawingml/2006/main" xmlns:r="http://schemas.openxmlformats.org/officeDocument/2006/relationships" xmlns:p="http://schemas.openxmlformats.org/presentationml/2006/main">
  <p:tag name="AS_UNIQUEID" val="772"/>
</p:tagLst>
</file>

<file path=ppt/tags/tag52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 name="TIMING" val="|1.6|232.9"/>
</p:tagLst>
</file>

<file path=ppt/tags/tag522.xml><?xml version="1.0" encoding="utf-8"?>
<p:tagLst xmlns:a="http://schemas.openxmlformats.org/drawingml/2006/main" xmlns:r="http://schemas.openxmlformats.org/officeDocument/2006/relationships" xmlns:p="http://schemas.openxmlformats.org/presentationml/2006/main">
  <p:tag name="AS_UNIQUEID" val="777"/>
</p:tagLst>
</file>

<file path=ppt/tags/tag523.xml><?xml version="1.0" encoding="utf-8"?>
<p:tagLst xmlns:a="http://schemas.openxmlformats.org/drawingml/2006/main" xmlns:r="http://schemas.openxmlformats.org/officeDocument/2006/relationships" xmlns:p="http://schemas.openxmlformats.org/presentationml/2006/main">
  <p:tag name="AS_UNIQUEID" val="778"/>
</p:tagLst>
</file>

<file path=ppt/tags/tag524.xml><?xml version="1.0" encoding="utf-8"?>
<p:tagLst xmlns:a="http://schemas.openxmlformats.org/drawingml/2006/main" xmlns:r="http://schemas.openxmlformats.org/officeDocument/2006/relationships" xmlns:p="http://schemas.openxmlformats.org/presentationml/2006/main">
  <p:tag name="AS_UNIQUEID" val="782"/>
</p:tagLst>
</file>

<file path=ppt/tags/tag525.xml><?xml version="1.0" encoding="utf-8"?>
<p:tagLst xmlns:a="http://schemas.openxmlformats.org/drawingml/2006/main" xmlns:r="http://schemas.openxmlformats.org/officeDocument/2006/relationships" xmlns:p="http://schemas.openxmlformats.org/presentationml/2006/main">
  <p:tag name="AS_UNIQUEID" val="783"/>
</p:tagLst>
</file>

<file path=ppt/tags/tag526.xml><?xml version="1.0" encoding="utf-8"?>
<p:tagLst xmlns:a="http://schemas.openxmlformats.org/drawingml/2006/main" xmlns:r="http://schemas.openxmlformats.org/officeDocument/2006/relationships" xmlns:p="http://schemas.openxmlformats.org/presentationml/2006/main">
  <p:tag name="AS_UNIQUEID" val="784"/>
</p:tagLst>
</file>

<file path=ppt/tags/tag527.xml><?xml version="1.0" encoding="utf-8"?>
<p:tagLst xmlns:a="http://schemas.openxmlformats.org/drawingml/2006/main" xmlns:r="http://schemas.openxmlformats.org/officeDocument/2006/relationships" xmlns:p="http://schemas.openxmlformats.org/presentationml/2006/main">
  <p:tag name="AS_UNIQUEID" val="785"/>
</p:tagLst>
</file>

<file path=ppt/tags/tag528.xml><?xml version="1.0" encoding="utf-8"?>
<p:tagLst xmlns:a="http://schemas.openxmlformats.org/drawingml/2006/main" xmlns:r="http://schemas.openxmlformats.org/officeDocument/2006/relationships" xmlns:p="http://schemas.openxmlformats.org/presentationml/2006/main">
  <p:tag name="AS_UNIQUEID" val="779"/>
</p:tagLst>
</file>

<file path=ppt/tags/tag529.xml><?xml version="1.0" encoding="utf-8"?>
<p:tagLst xmlns:a="http://schemas.openxmlformats.org/drawingml/2006/main" xmlns:r="http://schemas.openxmlformats.org/officeDocument/2006/relationships" xmlns:p="http://schemas.openxmlformats.org/presentationml/2006/main">
  <p:tag name="AS_UNIQUEID" val="780"/>
</p:tagLst>
</file>

<file path=ppt/tags/tag53.xml><?xml version="1.0" encoding="utf-8"?>
<p:tagLst xmlns:a="http://schemas.openxmlformats.org/drawingml/2006/main" xmlns:r="http://schemas.openxmlformats.org/officeDocument/2006/relationships" xmlns:p="http://schemas.openxmlformats.org/presentationml/2006/main">
  <p:tag name="AS_UNIQUEID" val="191"/>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0.xml><?xml version="1.0" encoding="utf-8"?>
<p:tagLst xmlns:a="http://schemas.openxmlformats.org/drawingml/2006/main" xmlns:r="http://schemas.openxmlformats.org/officeDocument/2006/relationships" xmlns:p="http://schemas.openxmlformats.org/presentationml/2006/main">
  <p:tag name="AS_UNIQUEID" val="781"/>
</p:tagLst>
</file>

<file path=ppt/tags/tag531.xml><?xml version="1.0" encoding="utf-8"?>
<p:tagLst xmlns:a="http://schemas.openxmlformats.org/drawingml/2006/main" xmlns:r="http://schemas.openxmlformats.org/officeDocument/2006/relationships" xmlns:p="http://schemas.openxmlformats.org/presentationml/2006/main">
  <p:tag name="AS_UNIQUEID" val="774"/>
</p:tagLst>
</file>

<file path=ppt/tags/tag532.xml><?xml version="1.0" encoding="utf-8"?>
<p:tagLst xmlns:a="http://schemas.openxmlformats.org/drawingml/2006/main" xmlns:r="http://schemas.openxmlformats.org/officeDocument/2006/relationships" xmlns:p="http://schemas.openxmlformats.org/presentationml/2006/main">
  <p:tag name="AS_UNIQUEID" val="775"/>
</p:tagLst>
</file>

<file path=ppt/tags/tag53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534.xml><?xml version="1.0" encoding="utf-8"?>
<p:tagLst xmlns:a="http://schemas.openxmlformats.org/drawingml/2006/main" xmlns:r="http://schemas.openxmlformats.org/officeDocument/2006/relationships" xmlns:p="http://schemas.openxmlformats.org/presentationml/2006/main">
  <p:tag name="AS_UNIQUEID" val="787"/>
</p:tagLst>
</file>

<file path=ppt/tags/tag535.xml><?xml version="1.0" encoding="utf-8"?>
<p:tagLst xmlns:a="http://schemas.openxmlformats.org/drawingml/2006/main" xmlns:r="http://schemas.openxmlformats.org/officeDocument/2006/relationships" xmlns:p="http://schemas.openxmlformats.org/presentationml/2006/main">
  <p:tag name="AS_UNIQUEID" val="788"/>
</p:tagLst>
</file>

<file path=ppt/tags/tag536.xml><?xml version="1.0" encoding="utf-8"?>
<p:tagLst xmlns:a="http://schemas.openxmlformats.org/drawingml/2006/main" xmlns:r="http://schemas.openxmlformats.org/officeDocument/2006/relationships" xmlns:p="http://schemas.openxmlformats.org/presentationml/2006/main">
  <p:tag name="AS_UNIQUEID" val="789"/>
</p:tagLst>
</file>

<file path=ppt/tags/tag537.xml><?xml version="1.0" encoding="utf-8"?>
<p:tagLst xmlns:a="http://schemas.openxmlformats.org/drawingml/2006/main" xmlns:r="http://schemas.openxmlformats.org/officeDocument/2006/relationships" xmlns:p="http://schemas.openxmlformats.org/presentationml/2006/main">
  <p:tag name="AS_UNIQUEID" val="790"/>
</p:tagLst>
</file>

<file path=ppt/tags/tag538.xml><?xml version="1.0" encoding="utf-8"?>
<p:tagLst xmlns:a="http://schemas.openxmlformats.org/drawingml/2006/main" xmlns:r="http://schemas.openxmlformats.org/officeDocument/2006/relationships" xmlns:p="http://schemas.openxmlformats.org/presentationml/2006/main">
  <p:tag name="AS_UNIQUEID" val="791"/>
</p:tagLst>
</file>

<file path=ppt/tags/tag539.xml><?xml version="1.0" encoding="utf-8"?>
<p:tagLst xmlns:a="http://schemas.openxmlformats.org/drawingml/2006/main" xmlns:r="http://schemas.openxmlformats.org/officeDocument/2006/relationships" xmlns:p="http://schemas.openxmlformats.org/presentationml/2006/main">
  <p:tag name="AS_UNIQUEID" val="792"/>
</p:tagLst>
</file>

<file path=ppt/tags/tag54.xml><?xml version="1.0" encoding="utf-8"?>
<p:tagLst xmlns:a="http://schemas.openxmlformats.org/drawingml/2006/main" xmlns:r="http://schemas.openxmlformats.org/officeDocument/2006/relationships" xmlns:p="http://schemas.openxmlformats.org/presentationml/2006/main">
  <p:tag name="AS_UNIQUEID" val="192"/>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0.xml><?xml version="1.0" encoding="utf-8"?>
<p:tagLst xmlns:a="http://schemas.openxmlformats.org/drawingml/2006/main" xmlns:r="http://schemas.openxmlformats.org/officeDocument/2006/relationships" xmlns:p="http://schemas.openxmlformats.org/presentationml/2006/main">
  <p:tag name="AS_UNIQUEID" val="793"/>
</p:tagLst>
</file>

<file path=ppt/tags/tag541.xml><?xml version="1.0" encoding="utf-8"?>
<p:tagLst xmlns:a="http://schemas.openxmlformats.org/drawingml/2006/main" xmlns:r="http://schemas.openxmlformats.org/officeDocument/2006/relationships" xmlns:p="http://schemas.openxmlformats.org/presentationml/2006/main">
  <p:tag name="AS_UNIQUEID" val="794"/>
</p:tagLst>
</file>

<file path=ppt/tags/tag542.xml><?xml version="1.0" encoding="utf-8"?>
<p:tagLst xmlns:a="http://schemas.openxmlformats.org/drawingml/2006/main" xmlns:r="http://schemas.openxmlformats.org/officeDocument/2006/relationships" xmlns:p="http://schemas.openxmlformats.org/presentationml/2006/main">
  <p:tag name="AS_UNIQUEID" val="795"/>
</p:tagLst>
</file>

<file path=ppt/tags/tag543.xml><?xml version="1.0" encoding="utf-8"?>
<p:tagLst xmlns:a="http://schemas.openxmlformats.org/drawingml/2006/main" xmlns:r="http://schemas.openxmlformats.org/officeDocument/2006/relationships" xmlns:p="http://schemas.openxmlformats.org/presentationml/2006/main">
  <p:tag name="AS_UNIQUEID" val="796"/>
</p:tagLst>
</file>

<file path=ppt/tags/tag544.xml><?xml version="1.0" encoding="utf-8"?>
<p:tagLst xmlns:a="http://schemas.openxmlformats.org/drawingml/2006/main" xmlns:r="http://schemas.openxmlformats.org/officeDocument/2006/relationships" xmlns:p="http://schemas.openxmlformats.org/presentationml/2006/main">
  <p:tag name="AS_UNIQUEID" val="797"/>
</p:tagLst>
</file>

<file path=ppt/tags/tag545.xml><?xml version="1.0" encoding="utf-8"?>
<p:tagLst xmlns:a="http://schemas.openxmlformats.org/drawingml/2006/main" xmlns:r="http://schemas.openxmlformats.org/officeDocument/2006/relationships" xmlns:p="http://schemas.openxmlformats.org/presentationml/2006/main">
  <p:tag name="AS_UNIQUEID" val="798"/>
</p:tagLst>
</file>

<file path=ppt/tags/tag546.xml><?xml version="1.0" encoding="utf-8"?>
<p:tagLst xmlns:a="http://schemas.openxmlformats.org/drawingml/2006/main" xmlns:r="http://schemas.openxmlformats.org/officeDocument/2006/relationships" xmlns:p="http://schemas.openxmlformats.org/presentationml/2006/main">
  <p:tag name="AS_UNIQUEID" val="799"/>
</p:tagLst>
</file>

<file path=ppt/tags/tag547.xml><?xml version="1.0" encoding="utf-8"?>
<p:tagLst xmlns:a="http://schemas.openxmlformats.org/drawingml/2006/main" xmlns:r="http://schemas.openxmlformats.org/officeDocument/2006/relationships" xmlns:p="http://schemas.openxmlformats.org/presentationml/2006/main">
  <p:tag name="AS_UNIQUEID" val="800"/>
</p:tagLst>
</file>

<file path=ppt/tags/tag548.xml><?xml version="1.0" encoding="utf-8"?>
<p:tagLst xmlns:a="http://schemas.openxmlformats.org/drawingml/2006/main" xmlns:r="http://schemas.openxmlformats.org/officeDocument/2006/relationships" xmlns:p="http://schemas.openxmlformats.org/presentationml/2006/main">
  <p:tag name="AS_UNIQUEID" val="801"/>
</p:tagLst>
</file>

<file path=ppt/tags/tag549.xml><?xml version="1.0" encoding="utf-8"?>
<p:tagLst xmlns:a="http://schemas.openxmlformats.org/drawingml/2006/main" xmlns:r="http://schemas.openxmlformats.org/officeDocument/2006/relationships" xmlns:p="http://schemas.openxmlformats.org/presentationml/2006/main">
  <p:tag name="AS_UNIQUEID" val="802"/>
</p:tagLst>
</file>

<file path=ppt/tags/tag55.xml><?xml version="1.0" encoding="utf-8"?>
<p:tagLst xmlns:a="http://schemas.openxmlformats.org/drawingml/2006/main" xmlns:r="http://schemas.openxmlformats.org/officeDocument/2006/relationships" xmlns:p="http://schemas.openxmlformats.org/presentationml/2006/main">
  <p:tag name="AS_UNIQUEID" val="19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0.xml><?xml version="1.0" encoding="utf-8"?>
<p:tagLst xmlns:a="http://schemas.openxmlformats.org/drawingml/2006/main" xmlns:r="http://schemas.openxmlformats.org/officeDocument/2006/relationships" xmlns:p="http://schemas.openxmlformats.org/presentationml/2006/main">
  <p:tag name="AS_UNIQUEID" val="803"/>
</p:tagLst>
</file>

<file path=ppt/tags/tag551.xml><?xml version="1.0" encoding="utf-8"?>
<p:tagLst xmlns:a="http://schemas.openxmlformats.org/drawingml/2006/main" xmlns:r="http://schemas.openxmlformats.org/officeDocument/2006/relationships" xmlns:p="http://schemas.openxmlformats.org/presentationml/2006/main">
  <p:tag name="AS_UNIQUEID" val="804"/>
</p:tagLst>
</file>

<file path=ppt/tags/tag552.xml><?xml version="1.0" encoding="utf-8"?>
<p:tagLst xmlns:a="http://schemas.openxmlformats.org/drawingml/2006/main" xmlns:r="http://schemas.openxmlformats.org/officeDocument/2006/relationships" xmlns:p="http://schemas.openxmlformats.org/presentationml/2006/main">
  <p:tag name="AS_UNIQUEID" val="805"/>
</p:tagLst>
</file>

<file path=ppt/tags/tag553.xml><?xml version="1.0" encoding="utf-8"?>
<p:tagLst xmlns:a="http://schemas.openxmlformats.org/drawingml/2006/main" xmlns:r="http://schemas.openxmlformats.org/officeDocument/2006/relationships" xmlns:p="http://schemas.openxmlformats.org/presentationml/2006/main">
  <p:tag name="AS_UNIQUEID" val="806"/>
</p:tagLst>
</file>

<file path=ppt/tags/tag554.xml><?xml version="1.0" encoding="utf-8"?>
<p:tagLst xmlns:a="http://schemas.openxmlformats.org/drawingml/2006/main" xmlns:r="http://schemas.openxmlformats.org/officeDocument/2006/relationships" xmlns:p="http://schemas.openxmlformats.org/presentationml/2006/main">
  <p:tag name="AS_UNIQUEID" val="807"/>
</p:tagLst>
</file>

<file path=ppt/tags/tag555.xml><?xml version="1.0" encoding="utf-8"?>
<p:tagLst xmlns:a="http://schemas.openxmlformats.org/drawingml/2006/main" xmlns:r="http://schemas.openxmlformats.org/officeDocument/2006/relationships" xmlns:p="http://schemas.openxmlformats.org/presentationml/2006/main">
  <p:tag name="AS_UNIQUEID" val="808"/>
</p:tagLst>
</file>

<file path=ppt/tags/tag556.xml><?xml version="1.0" encoding="utf-8"?>
<p:tagLst xmlns:a="http://schemas.openxmlformats.org/drawingml/2006/main" xmlns:r="http://schemas.openxmlformats.org/officeDocument/2006/relationships" xmlns:p="http://schemas.openxmlformats.org/presentationml/2006/main">
  <p:tag name="AS_UNIQUEID" val="809"/>
</p:tagLst>
</file>

<file path=ppt/tags/tag557.xml><?xml version="1.0" encoding="utf-8"?>
<p:tagLst xmlns:a="http://schemas.openxmlformats.org/drawingml/2006/main" xmlns:r="http://schemas.openxmlformats.org/officeDocument/2006/relationships" xmlns:p="http://schemas.openxmlformats.org/presentationml/2006/main">
  <p:tag name="AS_UNIQUEID" val="810"/>
</p:tagLst>
</file>

<file path=ppt/tags/tag558.xml><?xml version="1.0" encoding="utf-8"?>
<p:tagLst xmlns:a="http://schemas.openxmlformats.org/drawingml/2006/main" xmlns:r="http://schemas.openxmlformats.org/officeDocument/2006/relationships" xmlns:p="http://schemas.openxmlformats.org/presentationml/2006/main">
  <p:tag name="AS_UNIQUEID" val="811"/>
</p:tagLst>
</file>

<file path=ppt/tags/tag559.xml><?xml version="1.0" encoding="utf-8"?>
<p:tagLst xmlns:a="http://schemas.openxmlformats.org/drawingml/2006/main" xmlns:r="http://schemas.openxmlformats.org/officeDocument/2006/relationships" xmlns:p="http://schemas.openxmlformats.org/presentationml/2006/main">
  <p:tag name="AS_UNIQUEID" val="812"/>
</p:tagLst>
</file>

<file path=ppt/tags/tag56.xml><?xml version="1.0" encoding="utf-8"?>
<p:tagLst xmlns:a="http://schemas.openxmlformats.org/drawingml/2006/main" xmlns:r="http://schemas.openxmlformats.org/officeDocument/2006/relationships" xmlns:p="http://schemas.openxmlformats.org/presentationml/2006/main">
  <p:tag name="AS_UNIQUEID" val="194"/>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0.xml><?xml version="1.0" encoding="utf-8"?>
<p:tagLst xmlns:a="http://schemas.openxmlformats.org/drawingml/2006/main" xmlns:r="http://schemas.openxmlformats.org/officeDocument/2006/relationships" xmlns:p="http://schemas.openxmlformats.org/presentationml/2006/main">
  <p:tag name="AS_UNIQUEID" val="813"/>
</p:tagLst>
</file>

<file path=ppt/tags/tag561.xml><?xml version="1.0" encoding="utf-8"?>
<p:tagLst xmlns:a="http://schemas.openxmlformats.org/drawingml/2006/main" xmlns:r="http://schemas.openxmlformats.org/officeDocument/2006/relationships" xmlns:p="http://schemas.openxmlformats.org/presentationml/2006/main">
  <p:tag name="AS_UNIQUEID" val="814"/>
</p:tagLst>
</file>

<file path=ppt/tags/tag562.xml><?xml version="1.0" encoding="utf-8"?>
<p:tagLst xmlns:a="http://schemas.openxmlformats.org/drawingml/2006/main" xmlns:r="http://schemas.openxmlformats.org/officeDocument/2006/relationships" xmlns:p="http://schemas.openxmlformats.org/presentationml/2006/main">
  <p:tag name="AS_UNIQUEID" val="815"/>
</p:tagLst>
</file>

<file path=ppt/tags/tag563.xml><?xml version="1.0" encoding="utf-8"?>
<p:tagLst xmlns:a="http://schemas.openxmlformats.org/drawingml/2006/main" xmlns:r="http://schemas.openxmlformats.org/officeDocument/2006/relationships" xmlns:p="http://schemas.openxmlformats.org/presentationml/2006/main">
  <p:tag name="AS_UNIQUEID" val="816"/>
</p:tagLst>
</file>

<file path=ppt/tags/tag564.xml><?xml version="1.0" encoding="utf-8"?>
<p:tagLst xmlns:a="http://schemas.openxmlformats.org/drawingml/2006/main" xmlns:r="http://schemas.openxmlformats.org/officeDocument/2006/relationships" xmlns:p="http://schemas.openxmlformats.org/presentationml/2006/main">
  <p:tag name="AS_UNIQUEID" val="817"/>
</p:tagLst>
</file>

<file path=ppt/tags/tag565.xml><?xml version="1.0" encoding="utf-8"?>
<p:tagLst xmlns:a="http://schemas.openxmlformats.org/drawingml/2006/main" xmlns:r="http://schemas.openxmlformats.org/officeDocument/2006/relationships" xmlns:p="http://schemas.openxmlformats.org/presentationml/2006/main">
  <p:tag name="AS_UNIQUEID" val="818"/>
</p:tagLst>
</file>

<file path=ppt/tags/tag566.xml><?xml version="1.0" encoding="utf-8"?>
<p:tagLst xmlns:a="http://schemas.openxmlformats.org/drawingml/2006/main" xmlns:r="http://schemas.openxmlformats.org/officeDocument/2006/relationships" xmlns:p="http://schemas.openxmlformats.org/presentationml/2006/main">
  <p:tag name="AS_UNIQUEID" val="819"/>
</p:tagLst>
</file>

<file path=ppt/tags/tag567.xml><?xml version="1.0" encoding="utf-8"?>
<p:tagLst xmlns:a="http://schemas.openxmlformats.org/drawingml/2006/main" xmlns:r="http://schemas.openxmlformats.org/officeDocument/2006/relationships" xmlns:p="http://schemas.openxmlformats.org/presentationml/2006/main">
  <p:tag name="AS_UNIQUEID" val="820"/>
</p:tagLst>
</file>

<file path=ppt/tags/tag568.xml><?xml version="1.0" encoding="utf-8"?>
<p:tagLst xmlns:a="http://schemas.openxmlformats.org/drawingml/2006/main" xmlns:r="http://schemas.openxmlformats.org/officeDocument/2006/relationships" xmlns:p="http://schemas.openxmlformats.org/presentationml/2006/main">
  <p:tag name="AS_UNIQUEID" val="821"/>
</p:tagLst>
</file>

<file path=ppt/tags/tag569.xml><?xml version="1.0" encoding="utf-8"?>
<p:tagLst xmlns:a="http://schemas.openxmlformats.org/drawingml/2006/main" xmlns:r="http://schemas.openxmlformats.org/officeDocument/2006/relationships" xmlns:p="http://schemas.openxmlformats.org/presentationml/2006/main">
  <p:tag name="AS_UNIQUEID" val="822"/>
</p:tagLst>
</file>

<file path=ppt/tags/tag57.xml><?xml version="1.0" encoding="utf-8"?>
<p:tagLst xmlns:a="http://schemas.openxmlformats.org/drawingml/2006/main" xmlns:r="http://schemas.openxmlformats.org/officeDocument/2006/relationships" xmlns:p="http://schemas.openxmlformats.org/presentationml/2006/main">
  <p:tag name="AS_UNIQUEID" val="196"/>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0.xml><?xml version="1.0" encoding="utf-8"?>
<p:tagLst xmlns:a="http://schemas.openxmlformats.org/drawingml/2006/main" xmlns:r="http://schemas.openxmlformats.org/officeDocument/2006/relationships" xmlns:p="http://schemas.openxmlformats.org/presentationml/2006/main">
  <p:tag name="AS_UNIQUEID" val="823"/>
</p:tagLst>
</file>

<file path=ppt/tags/tag571.xml><?xml version="1.0" encoding="utf-8"?>
<p:tagLst xmlns:a="http://schemas.openxmlformats.org/drawingml/2006/main" xmlns:r="http://schemas.openxmlformats.org/officeDocument/2006/relationships" xmlns:p="http://schemas.openxmlformats.org/presentationml/2006/main">
  <p:tag name="AS_UNIQUEID" val="824"/>
</p:tagLst>
</file>

<file path=ppt/tags/tag572.xml><?xml version="1.0" encoding="utf-8"?>
<p:tagLst xmlns:a="http://schemas.openxmlformats.org/drawingml/2006/main" xmlns:r="http://schemas.openxmlformats.org/officeDocument/2006/relationships" xmlns:p="http://schemas.openxmlformats.org/presentationml/2006/main">
  <p:tag name="AS_UNIQUEID" val="825"/>
</p:tagLst>
</file>

<file path=ppt/tags/tag57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574.xml><?xml version="1.0" encoding="utf-8"?>
<p:tagLst xmlns:a="http://schemas.openxmlformats.org/drawingml/2006/main" xmlns:r="http://schemas.openxmlformats.org/officeDocument/2006/relationships" xmlns:p="http://schemas.openxmlformats.org/presentationml/2006/main">
  <p:tag name="AS_UNIQUEID" val="827"/>
</p:tagLst>
</file>

<file path=ppt/tags/tag575.xml><?xml version="1.0" encoding="utf-8"?>
<p:tagLst xmlns:a="http://schemas.openxmlformats.org/drawingml/2006/main" xmlns:r="http://schemas.openxmlformats.org/officeDocument/2006/relationships" xmlns:p="http://schemas.openxmlformats.org/presentationml/2006/main">
  <p:tag name="AS_UNIQUEID" val="828"/>
</p:tagLst>
</file>

<file path=ppt/tags/tag576.xml><?xml version="1.0" encoding="utf-8"?>
<p:tagLst xmlns:a="http://schemas.openxmlformats.org/drawingml/2006/main" xmlns:r="http://schemas.openxmlformats.org/officeDocument/2006/relationships" xmlns:p="http://schemas.openxmlformats.org/presentationml/2006/main">
  <p:tag name="AS_UNIQUEID" val="829"/>
</p:tagLst>
</file>

<file path=ppt/tags/tag577.xml><?xml version="1.0" encoding="utf-8"?>
<p:tagLst xmlns:a="http://schemas.openxmlformats.org/drawingml/2006/main" xmlns:r="http://schemas.openxmlformats.org/officeDocument/2006/relationships" xmlns:p="http://schemas.openxmlformats.org/presentationml/2006/main">
  <p:tag name="AS_UNIQUEID" val="830"/>
</p:tagLst>
</file>

<file path=ppt/tags/tag578.xml><?xml version="1.0" encoding="utf-8"?>
<p:tagLst xmlns:a="http://schemas.openxmlformats.org/drawingml/2006/main" xmlns:r="http://schemas.openxmlformats.org/officeDocument/2006/relationships" xmlns:p="http://schemas.openxmlformats.org/presentationml/2006/main">
  <p:tag name="AS_UNIQUEID" val="831"/>
</p:tagLst>
</file>

<file path=ppt/tags/tag579.xml><?xml version="1.0" encoding="utf-8"?>
<p:tagLst xmlns:a="http://schemas.openxmlformats.org/drawingml/2006/main" xmlns:r="http://schemas.openxmlformats.org/officeDocument/2006/relationships" xmlns:p="http://schemas.openxmlformats.org/presentationml/2006/main">
  <p:tag name="AS_UNIQUEID" val="832"/>
</p:tagLst>
</file>

<file path=ppt/tags/tag58.xml><?xml version="1.0" encoding="utf-8"?>
<p:tagLst xmlns:a="http://schemas.openxmlformats.org/drawingml/2006/main" xmlns:r="http://schemas.openxmlformats.org/officeDocument/2006/relationships" xmlns:p="http://schemas.openxmlformats.org/presentationml/2006/main">
  <p:tag name="AS_UNIQUEID" val="197"/>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0.xml><?xml version="1.0" encoding="utf-8"?>
<p:tagLst xmlns:a="http://schemas.openxmlformats.org/drawingml/2006/main" xmlns:r="http://schemas.openxmlformats.org/officeDocument/2006/relationships" xmlns:p="http://schemas.openxmlformats.org/presentationml/2006/main">
  <p:tag name="AS_UNIQUEID" val="833"/>
</p:tagLst>
</file>

<file path=ppt/tags/tag581.xml><?xml version="1.0" encoding="utf-8"?>
<p:tagLst xmlns:a="http://schemas.openxmlformats.org/drawingml/2006/main" xmlns:r="http://schemas.openxmlformats.org/officeDocument/2006/relationships" xmlns:p="http://schemas.openxmlformats.org/presentationml/2006/main">
  <p:tag name="AS_UNIQUEID" val="834"/>
</p:tagLst>
</file>

<file path=ppt/tags/tag582.xml><?xml version="1.0" encoding="utf-8"?>
<p:tagLst xmlns:a="http://schemas.openxmlformats.org/drawingml/2006/main" xmlns:r="http://schemas.openxmlformats.org/officeDocument/2006/relationships" xmlns:p="http://schemas.openxmlformats.org/presentationml/2006/main">
  <p:tag name="AS_UNIQUEID" val="835"/>
</p:tagLst>
</file>

<file path=ppt/tags/tag583.xml><?xml version="1.0" encoding="utf-8"?>
<p:tagLst xmlns:a="http://schemas.openxmlformats.org/drawingml/2006/main" xmlns:r="http://schemas.openxmlformats.org/officeDocument/2006/relationships" xmlns:p="http://schemas.openxmlformats.org/presentationml/2006/main">
  <p:tag name="AS_UNIQUEID" val="836"/>
</p:tagLst>
</file>

<file path=ppt/tags/tag584.xml><?xml version="1.0" encoding="utf-8"?>
<p:tagLst xmlns:a="http://schemas.openxmlformats.org/drawingml/2006/main" xmlns:r="http://schemas.openxmlformats.org/officeDocument/2006/relationships" xmlns:p="http://schemas.openxmlformats.org/presentationml/2006/main">
  <p:tag name="AS_UNIQUEID" val="837"/>
</p:tagLst>
</file>

<file path=ppt/tags/tag585.xml><?xml version="1.0" encoding="utf-8"?>
<p:tagLst xmlns:a="http://schemas.openxmlformats.org/drawingml/2006/main" xmlns:r="http://schemas.openxmlformats.org/officeDocument/2006/relationships" xmlns:p="http://schemas.openxmlformats.org/presentationml/2006/main">
  <p:tag name="AS_UNIQUEID" val="838"/>
</p:tagLst>
</file>

<file path=ppt/tags/tag586.xml><?xml version="1.0" encoding="utf-8"?>
<p:tagLst xmlns:a="http://schemas.openxmlformats.org/drawingml/2006/main" xmlns:r="http://schemas.openxmlformats.org/officeDocument/2006/relationships" xmlns:p="http://schemas.openxmlformats.org/presentationml/2006/main">
  <p:tag name="AS_UNIQUEID" val="839"/>
</p:tagLst>
</file>

<file path=ppt/tags/tag587.xml><?xml version="1.0" encoding="utf-8"?>
<p:tagLst xmlns:a="http://schemas.openxmlformats.org/drawingml/2006/main" xmlns:r="http://schemas.openxmlformats.org/officeDocument/2006/relationships" xmlns:p="http://schemas.openxmlformats.org/presentationml/2006/main">
  <p:tag name="AS_UNIQUEID" val="840"/>
</p:tagLst>
</file>

<file path=ppt/tags/tag58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 name="TIMING" val="|3.3"/>
</p:tagLst>
</file>

<file path=ppt/tags/tag589.xml><?xml version="1.0" encoding="utf-8"?>
<p:tagLst xmlns:a="http://schemas.openxmlformats.org/drawingml/2006/main" xmlns:r="http://schemas.openxmlformats.org/officeDocument/2006/relationships" xmlns:p="http://schemas.openxmlformats.org/presentationml/2006/main">
  <p:tag name="AS_UNIQUEID" val="845"/>
</p:tagLst>
</file>

<file path=ppt/tags/tag59.xml><?xml version="1.0" encoding="utf-8"?>
<p:tagLst xmlns:a="http://schemas.openxmlformats.org/drawingml/2006/main" xmlns:r="http://schemas.openxmlformats.org/officeDocument/2006/relationships" xmlns:p="http://schemas.openxmlformats.org/presentationml/2006/main">
  <p:tag name="AS_UNIQUEID" val="198"/>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0.xml><?xml version="1.0" encoding="utf-8"?>
<p:tagLst xmlns:a="http://schemas.openxmlformats.org/drawingml/2006/main" xmlns:r="http://schemas.openxmlformats.org/officeDocument/2006/relationships" xmlns:p="http://schemas.openxmlformats.org/presentationml/2006/main">
  <p:tag name="AS_UNIQUEID" val="846"/>
</p:tagLst>
</file>

<file path=ppt/tags/tag591.xml><?xml version="1.0" encoding="utf-8"?>
<p:tagLst xmlns:a="http://schemas.openxmlformats.org/drawingml/2006/main" xmlns:r="http://schemas.openxmlformats.org/officeDocument/2006/relationships" xmlns:p="http://schemas.openxmlformats.org/presentationml/2006/main">
  <p:tag name="AS_UNIQUEID" val="847"/>
</p:tagLst>
</file>

<file path=ppt/tags/tag592.xml><?xml version="1.0" encoding="utf-8"?>
<p:tagLst xmlns:a="http://schemas.openxmlformats.org/drawingml/2006/main" xmlns:r="http://schemas.openxmlformats.org/officeDocument/2006/relationships" xmlns:p="http://schemas.openxmlformats.org/presentationml/2006/main">
  <p:tag name="AS_UNIQUEID" val="848"/>
</p:tagLst>
</file>

<file path=ppt/tags/tag593.xml><?xml version="1.0" encoding="utf-8"?>
<p:tagLst xmlns:a="http://schemas.openxmlformats.org/drawingml/2006/main" xmlns:r="http://schemas.openxmlformats.org/officeDocument/2006/relationships" xmlns:p="http://schemas.openxmlformats.org/presentationml/2006/main">
  <p:tag name="AS_UNIQUEID" val="852"/>
  <p:tag name="KSO_WM_BEAUTIFY_FLAG" val="#wm#"/>
  <p:tag name="KSO_WM_DIAGRAM_GROUP_CODE" val="n1-1"/>
  <p:tag name="KSO_WM_TAG_VERSION" val="1.0"/>
  <p:tag name="KSO_WM_TEMPLATE_CATEGORY" val="diagram"/>
  <p:tag name="KSO_WM_TEMPLATE_INDEX" val="20188036"/>
  <p:tag name="KSO_WM_UNIT_COLOR_SCHEME_PARENT_PAGE" val="0_5"/>
  <p:tag name="KSO_WM_UNIT_COLOR_SCHEME_SHAPE_ID" val="42"/>
  <p:tag name="KSO_WM_UNIT_COMPATIBLE" val="0"/>
  <p:tag name="KSO_WM_UNIT_DECOLORIZATION" val="1"/>
  <p:tag name="KSO_WM_UNIT_DIAGRAM_ISNUMVISUAL" val="0"/>
  <p:tag name="KSO_WM_UNIT_DIAGRAM_ISREFERUNIT" val="0"/>
  <p:tag name="KSO_WM_UNIT_HIGHLIGHT" val="0"/>
  <p:tag name="KSO_WM_UNIT_ID" val="diagram20188036_2*n_i*1_5"/>
  <p:tag name="KSO_WM_UNIT_INDEX" val="1_5"/>
  <p:tag name="KSO_WM_UNIT_LAYERLEVEL" val="1_1"/>
  <p:tag name="KSO_WM_UNIT_LINE_FILL_TYPE" val="2"/>
  <p:tag name="KSO_WM_UNIT_LINE_FORE_SCHEMECOLOR_INDEX" val="13"/>
  <p:tag name="KSO_WM_UNIT_TYPE" val="n_i"/>
</p:tagLst>
</file>

<file path=ppt/tags/tag594.xml><?xml version="1.0" encoding="utf-8"?>
<p:tagLst xmlns:a="http://schemas.openxmlformats.org/drawingml/2006/main" xmlns:r="http://schemas.openxmlformats.org/officeDocument/2006/relationships" xmlns:p="http://schemas.openxmlformats.org/presentationml/2006/main">
  <p:tag name="AS_UNIQUEID" val="853"/>
  <p:tag name="KSO_WM_BEAUTIFY_FLAG" val="#wm#"/>
  <p:tag name="KSO_WM_DIAGRAM_GROUP_CODE" val="n1-1"/>
  <p:tag name="KSO_WM_TAG_VERSION" val="1.0"/>
  <p:tag name="KSO_WM_TEMPLATE_CATEGORY" val="diagram"/>
  <p:tag name="KSO_WM_TEMPLATE_INDEX" val="20188036"/>
  <p:tag name="KSO_WM_UNIT_COLOR_SCHEME_PARENT_PAGE" val="0_5"/>
  <p:tag name="KSO_WM_UNIT_COLOR_SCHEME_SHAPE_ID" val="5"/>
  <p:tag name="KSO_WM_UNIT_COMPATIBLE" val="0"/>
  <p:tag name="KSO_WM_UNIT_DIAGRAM_ISNUMVISUAL" val="0"/>
  <p:tag name="KSO_WM_UNIT_DIAGRAM_ISREFERUNIT" val="0"/>
  <p:tag name="KSO_WM_UNIT_FILL_FORE_SCHEMECOLOR_INDEX" val="14"/>
  <p:tag name="KSO_WM_UNIT_FILL_TYPE" val="1"/>
  <p:tag name="KSO_WM_UNIT_HIGHLIGHT" val="0"/>
  <p:tag name="KSO_WM_UNIT_ID" val="diagram20188036_2*n_h_i*1_1_1"/>
  <p:tag name="KSO_WM_UNIT_INDEX" val="1_1_1"/>
  <p:tag name="KSO_WM_UNIT_ISCONTENTSTITLE" val="0"/>
  <p:tag name="KSO_WM_UNIT_LAYERLEVEL" val="1_1_1"/>
  <p:tag name="KSO_WM_UNIT_LINE_FILL_TYPE" val="2"/>
  <p:tag name="KSO_WM_UNIT_LINE_FORE_SCHEMECOLOR_INDEX" val="5"/>
  <p:tag name="KSO_WM_UNIT_TEXT_FILL_FORE_SCHEMECOLOR_INDEX" val="13"/>
  <p:tag name="KSO_WM_UNIT_TEXT_FILL_TYPE" val="1"/>
  <p:tag name="KSO_WM_UNIT_TYPE" val="n_h_i"/>
</p:tagLst>
</file>

<file path=ppt/tags/tag595.xml><?xml version="1.0" encoding="utf-8"?>
<p:tagLst xmlns:a="http://schemas.openxmlformats.org/drawingml/2006/main" xmlns:r="http://schemas.openxmlformats.org/officeDocument/2006/relationships" xmlns:p="http://schemas.openxmlformats.org/presentationml/2006/main">
  <p:tag name="AS_UNIQUEID" val="854"/>
  <p:tag name="KSO_WM_BEAUTIFY_FLAG" val="#wm#"/>
  <p:tag name="KSO_WM_DIAGRAM_GROUP_CODE" val="n1-1"/>
  <p:tag name="KSO_WM_TAG_VERSION" val="1.0"/>
  <p:tag name="KSO_WM_TEMPLATE_CATEGORY" val="diagram"/>
  <p:tag name="KSO_WM_TEMPLATE_INDEX" val="20188036"/>
  <p:tag name="KSO_WM_UNIT_COLOR_SCHEME_PARENT_PAGE" val="0_5"/>
  <p:tag name="KSO_WM_UNIT_COLOR_SCHEME_SHAPE_ID" val="8"/>
  <p:tag name="KSO_WM_UNIT_COMPATIBLE" val="0"/>
  <p:tag name="KSO_WM_UNIT_DIAGRAM_ISNUMVISUAL" val="0"/>
  <p:tag name="KSO_WM_UNIT_DIAGRAM_ISREFERUNIT" val="0"/>
  <p:tag name="KSO_WM_UNIT_HIGHLIGHT" val="0"/>
  <p:tag name="KSO_WM_UNIT_ID" val="diagram20188036_2*n_h_f*1_1_1"/>
  <p:tag name="KSO_WM_UNIT_INDEX" val="1_1_1"/>
  <p:tag name="KSO_WM_UNIT_ISCONTENTSTITLE" val="0"/>
  <p:tag name="KSO_WM_UNIT_LAYERLEVEL" val="1_1_1"/>
  <p:tag name="KSO_WM_UNIT_NOCLEAR" val="0"/>
  <p:tag name="KSO_WM_UNIT_PRESET_TEXT" val="添加标题"/>
  <p:tag name="KSO_WM_UNIT_TEXT_FILL_FORE_SCHEMECOLOR_INDEX" val="13"/>
  <p:tag name="KSO_WM_UNIT_TEXT_FILL_TYPE" val="1"/>
  <p:tag name="KSO_WM_UNIT_TYPE" val="n_h_f"/>
  <p:tag name="KSO_WM_UNIT_VALUE" val="6"/>
</p:tagLst>
</file>

<file path=ppt/tags/tag596.xml><?xml version="1.0" encoding="utf-8"?>
<p:tagLst xmlns:a="http://schemas.openxmlformats.org/drawingml/2006/main" xmlns:r="http://schemas.openxmlformats.org/officeDocument/2006/relationships" xmlns:p="http://schemas.openxmlformats.org/presentationml/2006/main">
  <p:tag name="AS_UNIQUEID" val="855"/>
  <p:tag name="KSO_WM_BEAUTIFY_FLAG" val="#wm#"/>
  <p:tag name="KSO_WM_DIAGRAM_GROUP_CODE" val="n1-1"/>
  <p:tag name="KSO_WM_TAG_VERSION" val="1.0"/>
  <p:tag name="KSO_WM_TEMPLATE_CATEGORY" val="diagram"/>
  <p:tag name="KSO_WM_TEMPLATE_INDEX" val="20188036"/>
  <p:tag name="KSO_WM_UNIT_COLOR_SCHEME_PARENT_PAGE" val="0_5"/>
  <p:tag name="KSO_WM_UNIT_COLOR_SCHEME_SHAPE_ID" val="62"/>
  <p:tag name="KSO_WM_UNIT_COMPATIBLE" val="0"/>
  <p:tag name="KSO_WM_UNIT_DECOLORIZATION" val="1"/>
  <p:tag name="KSO_WM_UNIT_DIAGRAM_ISNUMVISUAL" val="0"/>
  <p:tag name="KSO_WM_UNIT_DIAGRAM_ISREFERUNIT" val="0"/>
  <p:tag name="KSO_WM_UNIT_HIGHLIGHT" val="0"/>
  <p:tag name="KSO_WM_UNIT_ID" val="diagram20188036_2*n_i*1_3"/>
  <p:tag name="KSO_WM_UNIT_INDEX" val="1_3"/>
  <p:tag name="KSO_WM_UNIT_LAYERLEVEL" val="1_1"/>
  <p:tag name="KSO_WM_UNIT_LINE_FILL_TYPE" val="2"/>
  <p:tag name="KSO_WM_UNIT_LINE_FORE_SCHEMECOLOR_INDEX" val="13"/>
  <p:tag name="KSO_WM_UNIT_TYPE" val="n_i"/>
</p:tagLst>
</file>

<file path=ppt/tags/tag597.xml><?xml version="1.0" encoding="utf-8"?>
<p:tagLst xmlns:a="http://schemas.openxmlformats.org/drawingml/2006/main" xmlns:r="http://schemas.openxmlformats.org/officeDocument/2006/relationships" xmlns:p="http://schemas.openxmlformats.org/presentationml/2006/main">
  <p:tag name="AS_UNIQUEID" val="856"/>
  <p:tag name="KSO_WM_BEAUTIFY_FLAG" val="#wm#"/>
  <p:tag name="KSO_WM_DIAGRAM_GROUP_CODE" val="n1-1"/>
  <p:tag name="KSO_WM_TAG_VERSION" val="1.0"/>
  <p:tag name="KSO_WM_TEMPLATE_CATEGORY" val="diagram"/>
  <p:tag name="KSO_WM_TEMPLATE_INDEX" val="20188036"/>
  <p:tag name="KSO_WM_UNIT_COLOR_SCHEME_PARENT_PAGE" val="0_5"/>
  <p:tag name="KSO_WM_UNIT_COLOR_SCHEME_SHAPE_ID" val="61"/>
  <p:tag name="KSO_WM_UNIT_COMPATIBLE" val="0"/>
  <p:tag name="KSO_WM_UNIT_DECOLORIZATION" val="1"/>
  <p:tag name="KSO_WM_UNIT_DIAGRAM_ISNUMVISUAL" val="0"/>
  <p:tag name="KSO_WM_UNIT_DIAGRAM_ISREFERUNIT" val="0"/>
  <p:tag name="KSO_WM_UNIT_HIGHLIGHT" val="0"/>
  <p:tag name="KSO_WM_UNIT_ID" val="diagram20188036_2*n_i*1_4"/>
  <p:tag name="KSO_WM_UNIT_INDEX" val="1_4"/>
  <p:tag name="KSO_WM_UNIT_LAYERLEVEL" val="1_1"/>
  <p:tag name="KSO_WM_UNIT_LINE_FILL_TYPE" val="2"/>
  <p:tag name="KSO_WM_UNIT_LINE_FORE_SCHEMECOLOR_INDEX" val="13"/>
  <p:tag name="KSO_WM_UNIT_TYPE" val="n_i"/>
</p:tagLst>
</file>

<file path=ppt/tags/tag598.xml><?xml version="1.0" encoding="utf-8"?>
<p:tagLst xmlns:a="http://schemas.openxmlformats.org/drawingml/2006/main" xmlns:r="http://schemas.openxmlformats.org/officeDocument/2006/relationships" xmlns:p="http://schemas.openxmlformats.org/presentationml/2006/main">
  <p:tag name="AS_UNIQUEID" val="857"/>
  <p:tag name="KSO_WM_BEAUTIFY_FLAG" val="#wm#"/>
  <p:tag name="KSO_WM_DIAGRAM_GROUP_CODE" val="n1-1"/>
  <p:tag name="KSO_WM_TAG_VERSION" val="1.0"/>
  <p:tag name="KSO_WM_TEMPLATE_CATEGORY" val="diagram"/>
  <p:tag name="KSO_WM_TEMPLATE_INDEX" val="20188036"/>
  <p:tag name="KSO_WM_UNIT_COLOR_SCHEME_PARENT_PAGE" val="0_5"/>
  <p:tag name="KSO_WM_UNIT_COLOR_SCHEME_SHAPE_ID" val="26"/>
  <p:tag name="KSO_WM_UNIT_COMPATIBLE" val="0"/>
  <p:tag name="KSO_WM_UNIT_DIAGRAM_ISNUMVISUAL" val="0"/>
  <p:tag name="KSO_WM_UNIT_DIAGRAM_ISREFERUNIT" val="0"/>
  <p:tag name="KSO_WM_UNIT_HIGHLIGHT" val="0"/>
  <p:tag name="KSO_WM_UNIT_ID" val="diagram20188036_2*n_h_h_f*1_2_1_1"/>
  <p:tag name="KSO_WM_UNIT_INDEX" val="1_2_1_1"/>
  <p:tag name="KSO_WM_UNIT_LAYERLEVEL" val="1_1_1_1"/>
  <p:tag name="KSO_WM_UNIT_NOCLEAR" val="0"/>
  <p:tag name="KSO_WM_UNIT_PRESET_TEXT" val="单击此处添加文本具体内容"/>
  <p:tag name="KSO_WM_UNIT_TEXT_FILL_FORE_SCHEMECOLOR_INDEX" val="13"/>
  <p:tag name="KSO_WM_UNIT_TEXT_FILL_TYPE" val="1"/>
  <p:tag name="KSO_WM_UNIT_TYPE" val="n_h_h_f"/>
  <p:tag name="KSO_WM_UNIT_VALUE" val="30"/>
</p:tagLst>
</file>

<file path=ppt/tags/tag599.xml><?xml version="1.0" encoding="utf-8"?>
<p:tagLst xmlns:a="http://schemas.openxmlformats.org/drawingml/2006/main" xmlns:r="http://schemas.openxmlformats.org/officeDocument/2006/relationships" xmlns:p="http://schemas.openxmlformats.org/presentationml/2006/main">
  <p:tag name="AS_UNIQUEID" val="858"/>
  <p:tag name="KSO_WM_BEAUTIFY_FLAG" val="#wm#"/>
  <p:tag name="KSO_WM_DIAGRAM_GROUP_CODE" val="n1-1"/>
  <p:tag name="KSO_WM_TAG_VERSION" val="1.0"/>
  <p:tag name="KSO_WM_TEMPLATE_CATEGORY" val="diagram"/>
  <p:tag name="KSO_WM_TEMPLATE_INDEX" val="20188036"/>
  <p:tag name="KSO_WM_UNIT_COLOR_SCHEME_PARENT_PAGE" val="0_5"/>
  <p:tag name="KSO_WM_UNIT_COLOR_SCHEME_SHAPE_ID" val="7"/>
  <p:tag name="KSO_WM_UNIT_COMPATIBLE" val="0"/>
  <p:tag name="KSO_WM_UNIT_DIAGRAM_ISNUMVISUAL" val="0"/>
  <p:tag name="KSO_WM_UNIT_DIAGRAM_ISREFERUNIT" val="0"/>
  <p:tag name="KSO_WM_UNIT_HIGHLIGHT" val="0"/>
  <p:tag name="KSO_WM_UNIT_ID" val="diagram20188036_2*n_h_h_a*1_2_1_1"/>
  <p:tag name="KSO_WM_UNIT_INDEX" val="1_2_1_1"/>
  <p:tag name="KSO_WM_UNIT_ISCONTENTSTITLE" val="0"/>
  <p:tag name="KSO_WM_UNIT_LAYERLEVEL" val="1_1_1_1"/>
  <p:tag name="KSO_WM_UNIT_NOCLEAR" val="0"/>
  <p:tag name="KSO_WM_UNIT_PRESET_TEXT" val="添加标题"/>
  <p:tag name="KSO_WM_UNIT_TEXT_FILL_FORE_SCHEMECOLOR_INDEX" val="5"/>
  <p:tag name="KSO_WM_UNIT_TEXT_FILL_TYPE" val="1"/>
  <p:tag name="KSO_WM_UNIT_TYPE" val="n_h_h_a"/>
  <p:tag name="KSO_WM_UNIT_VALUE" val="10"/>
</p:tagLst>
</file>

<file path=ppt/tags/tag6.xml><?xml version="1.0" encoding="utf-8"?>
<p:tagLst xmlns:a="http://schemas.openxmlformats.org/drawingml/2006/main" xmlns:r="http://schemas.openxmlformats.org/officeDocument/2006/relationships" xmlns:p="http://schemas.openxmlformats.org/presentationml/2006/main">
  <p:tag name="AS_UNIQUEID" val="210"/>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AS_UNIQUEID" val="199"/>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00.xml><?xml version="1.0" encoding="utf-8"?>
<p:tagLst xmlns:a="http://schemas.openxmlformats.org/drawingml/2006/main" xmlns:r="http://schemas.openxmlformats.org/officeDocument/2006/relationships" xmlns:p="http://schemas.openxmlformats.org/presentationml/2006/main">
  <p:tag name="AS_UNIQUEID" val="859"/>
  <p:tag name="KSO_WM_BEAUTIFY_FLAG" val="#wm#"/>
  <p:tag name="KSO_WM_DIAGRAM_GROUP_CODE" val="n1-1"/>
  <p:tag name="KSO_WM_TAG_VERSION" val="1.0"/>
  <p:tag name="KSO_WM_TEMPLATE_CATEGORY" val="diagram"/>
  <p:tag name="KSO_WM_TEMPLATE_INDEX" val="20188036"/>
  <p:tag name="KSO_WM_UNIT_COLOR_SCHEME_PARENT_PAGE" val="0_5"/>
  <p:tag name="KSO_WM_UNIT_COLOR_SCHEME_SHAPE_ID" val="33"/>
  <p:tag name="KSO_WM_UNIT_COMPATIBLE" val="0"/>
  <p:tag name="KSO_WM_UNIT_DECOLORIZATION" val="1"/>
  <p:tag name="KSO_WM_UNIT_DIAGRAM_ISNUMVISUAL" val="0"/>
  <p:tag name="KSO_WM_UNIT_DIAGRAM_ISREFERUNIT" val="0"/>
  <p:tag name="KSO_WM_UNIT_HIGHLIGHT" val="0"/>
  <p:tag name="KSO_WM_UNIT_ID" val="diagram20188036_2*n_h_h_i*1_2_1_1"/>
  <p:tag name="KSO_WM_UNIT_INDEX" val="1_2_1_1"/>
  <p:tag name="KSO_WM_UNIT_LAYERLEVEL" val="1_1_1_1"/>
  <p:tag name="KSO_WM_UNIT_LINE_FILL_TYPE" val="2"/>
  <p:tag name="KSO_WM_UNIT_LINE_FORE_SCHEMECOLOR_INDEX" val="13"/>
  <p:tag name="KSO_WM_UNIT_TYPE" val="n_h_h_i"/>
</p:tagLst>
</file>

<file path=ppt/tags/tag601.xml><?xml version="1.0" encoding="utf-8"?>
<p:tagLst xmlns:a="http://schemas.openxmlformats.org/drawingml/2006/main" xmlns:r="http://schemas.openxmlformats.org/officeDocument/2006/relationships" xmlns:p="http://schemas.openxmlformats.org/presentationml/2006/main">
  <p:tag name="AS_UNIQUEID" val="860"/>
  <p:tag name="KSO_WM_BEAUTIFY_FLAG" val="#wm#"/>
  <p:tag name="KSO_WM_DIAGRAM_GROUP_CODE" val="n1-1"/>
  <p:tag name="KSO_WM_TAG_VERSION" val="1.0"/>
  <p:tag name="KSO_WM_TEMPLATE_CATEGORY" val="diagram"/>
  <p:tag name="KSO_WM_TEMPLATE_INDEX" val="20188036"/>
  <p:tag name="KSO_WM_UNIT_COLOR_SCHEME_PARENT_PAGE" val="0_5"/>
  <p:tag name="KSO_WM_UNIT_COLOR_SCHEME_SHAPE_ID" val="43"/>
  <p:tag name="KSO_WM_UNIT_COMPATIBLE" val="0"/>
  <p:tag name="KSO_WM_UNIT_DECOLORIZATION" val="1"/>
  <p:tag name="KSO_WM_UNIT_DIAGRAM_ISNUMVISUAL" val="0"/>
  <p:tag name="KSO_WM_UNIT_DIAGRAM_ISREFERUNIT" val="0"/>
  <p:tag name="KSO_WM_UNIT_HIGHLIGHT" val="0"/>
  <p:tag name="KSO_WM_UNIT_ID" val="diagram20188036_2*n_h_h_i*1_2_2_2"/>
  <p:tag name="KSO_WM_UNIT_INDEX" val="1_2_2_2"/>
  <p:tag name="KSO_WM_UNIT_LAYERLEVEL" val="1_1_1_1"/>
  <p:tag name="KSO_WM_UNIT_LINE_FILL_TYPE" val="2"/>
  <p:tag name="KSO_WM_UNIT_LINE_FORE_SCHEMECOLOR_INDEX" val="13"/>
  <p:tag name="KSO_WM_UNIT_TYPE" val="n_h_h_i"/>
</p:tagLst>
</file>

<file path=ppt/tags/tag602.xml><?xml version="1.0" encoding="utf-8"?>
<p:tagLst xmlns:a="http://schemas.openxmlformats.org/drawingml/2006/main" xmlns:r="http://schemas.openxmlformats.org/officeDocument/2006/relationships" xmlns:p="http://schemas.openxmlformats.org/presentationml/2006/main">
  <p:tag name="AS_UNIQUEID" val="861"/>
  <p:tag name="KSO_WM_BEAUTIFY_FLAG" val="#wm#"/>
  <p:tag name="KSO_WM_DIAGRAM_GROUP_CODE" val="n1-1"/>
  <p:tag name="KSO_WM_TAG_VERSION" val="1.0"/>
  <p:tag name="KSO_WM_TEMPLATE_CATEGORY" val="diagram"/>
  <p:tag name="KSO_WM_TEMPLATE_INDEX" val="20188036"/>
  <p:tag name="KSO_WM_UNIT_COLOR_SCHEME_PARENT_PAGE" val="0_5"/>
  <p:tag name="KSO_WM_UNIT_COLOR_SCHEME_SHAPE_ID" val="44"/>
  <p:tag name="KSO_WM_UNIT_COMPATIBLE" val="0"/>
  <p:tag name="KSO_WM_UNIT_DIAGRAM_ISNUMVISUAL" val="0"/>
  <p:tag name="KSO_WM_UNIT_DIAGRAM_ISREFERUNIT" val="0"/>
  <p:tag name="KSO_WM_UNIT_HIGHLIGHT" val="0"/>
  <p:tag name="KSO_WM_UNIT_ID" val="diagram20188036_2*n_h_h_f*1_2_3_1"/>
  <p:tag name="KSO_WM_UNIT_INDEX" val="1_2_3_1"/>
  <p:tag name="KSO_WM_UNIT_LAYERLEVEL" val="1_1_1_1"/>
  <p:tag name="KSO_WM_UNIT_NOCLEAR" val="0"/>
  <p:tag name="KSO_WM_UNIT_PRESET_TEXT" val="单击此处添加文本具体内容"/>
  <p:tag name="KSO_WM_UNIT_TEXT_FILL_FORE_SCHEMECOLOR_INDEX" val="13"/>
  <p:tag name="KSO_WM_UNIT_TEXT_FILL_TYPE" val="1"/>
  <p:tag name="KSO_WM_UNIT_TYPE" val="n_h_h_f"/>
  <p:tag name="KSO_WM_UNIT_VALUE" val="30"/>
</p:tagLst>
</file>

<file path=ppt/tags/tag603.xml><?xml version="1.0" encoding="utf-8"?>
<p:tagLst xmlns:a="http://schemas.openxmlformats.org/drawingml/2006/main" xmlns:r="http://schemas.openxmlformats.org/officeDocument/2006/relationships" xmlns:p="http://schemas.openxmlformats.org/presentationml/2006/main">
  <p:tag name="AS_UNIQUEID" val="862"/>
  <p:tag name="KSO_WM_BEAUTIFY_FLAG" val="#wm#"/>
  <p:tag name="KSO_WM_DIAGRAM_GROUP_CODE" val="n1-1"/>
  <p:tag name="KSO_WM_TAG_VERSION" val="1.0"/>
  <p:tag name="KSO_WM_TEMPLATE_CATEGORY" val="diagram"/>
  <p:tag name="KSO_WM_TEMPLATE_INDEX" val="20188036"/>
  <p:tag name="KSO_WM_UNIT_COLOR_SCHEME_PARENT_PAGE" val="0_5"/>
  <p:tag name="KSO_WM_UNIT_COLOR_SCHEME_SHAPE_ID" val="45"/>
  <p:tag name="KSO_WM_UNIT_COMPATIBLE" val="0"/>
  <p:tag name="KSO_WM_UNIT_DIAGRAM_ISNUMVISUAL" val="0"/>
  <p:tag name="KSO_WM_UNIT_DIAGRAM_ISREFERUNIT" val="0"/>
  <p:tag name="KSO_WM_UNIT_HIGHLIGHT" val="0"/>
  <p:tag name="KSO_WM_UNIT_ID" val="diagram20188036_2*n_h_h_a*1_2_3_1"/>
  <p:tag name="KSO_WM_UNIT_INDEX" val="1_2_3_1"/>
  <p:tag name="KSO_WM_UNIT_ISCONTENTSTITLE" val="0"/>
  <p:tag name="KSO_WM_UNIT_LAYERLEVEL" val="1_1_1_1"/>
  <p:tag name="KSO_WM_UNIT_NOCLEAR" val="0"/>
  <p:tag name="KSO_WM_UNIT_PRESET_TEXT" val="添加标题"/>
  <p:tag name="KSO_WM_UNIT_TEXT_FILL_FORE_SCHEMECOLOR_INDEX" val="7"/>
  <p:tag name="KSO_WM_UNIT_TEXT_FILL_TYPE" val="1"/>
  <p:tag name="KSO_WM_UNIT_TYPE" val="n_h_h_a"/>
  <p:tag name="KSO_WM_UNIT_VALUE" val="10"/>
</p:tagLst>
</file>

<file path=ppt/tags/tag604.xml><?xml version="1.0" encoding="utf-8"?>
<p:tagLst xmlns:a="http://schemas.openxmlformats.org/drawingml/2006/main" xmlns:r="http://schemas.openxmlformats.org/officeDocument/2006/relationships" xmlns:p="http://schemas.openxmlformats.org/presentationml/2006/main">
  <p:tag name="AS_UNIQUEID" val="863"/>
  <p:tag name="KSO_WM_BEAUTIFY_FLAG" val="#wm#"/>
  <p:tag name="KSO_WM_DIAGRAM_GROUP_CODE" val="n1-1"/>
  <p:tag name="KSO_WM_TAG_VERSION" val="1.0"/>
  <p:tag name="KSO_WM_TEMPLATE_CATEGORY" val="diagram"/>
  <p:tag name="KSO_WM_TEMPLATE_INDEX" val="20188036"/>
  <p:tag name="KSO_WM_UNIT_COLOR_SCHEME_PARENT_PAGE" val="0_5"/>
  <p:tag name="KSO_WM_UNIT_COLOR_SCHEME_SHAPE_ID" val="54"/>
  <p:tag name="KSO_WM_UNIT_COMPATIBLE" val="0"/>
  <p:tag name="KSO_WM_UNIT_DIAGRAM_ISNUMVISUAL" val="0"/>
  <p:tag name="KSO_WM_UNIT_DIAGRAM_ISREFERUNIT" val="0"/>
  <p:tag name="KSO_WM_UNIT_HIGHLIGHT" val="0"/>
  <p:tag name="KSO_WM_UNIT_ID" val="diagram20188036_2*n_h_h_f*1_2_2_1"/>
  <p:tag name="KSO_WM_UNIT_INDEX" val="1_2_2_1"/>
  <p:tag name="KSO_WM_UNIT_LAYERLEVEL" val="1_1_1_1"/>
  <p:tag name="KSO_WM_UNIT_NOCLEAR" val="0"/>
  <p:tag name="KSO_WM_UNIT_PRESET_TEXT" val="单击此处添加文本具体内容"/>
  <p:tag name="KSO_WM_UNIT_TEXT_FILL_FORE_SCHEMECOLOR_INDEX" val="13"/>
  <p:tag name="KSO_WM_UNIT_TEXT_FILL_TYPE" val="1"/>
  <p:tag name="KSO_WM_UNIT_TYPE" val="n_h_h_f"/>
  <p:tag name="KSO_WM_UNIT_VALUE" val="30"/>
</p:tagLst>
</file>

<file path=ppt/tags/tag605.xml><?xml version="1.0" encoding="utf-8"?>
<p:tagLst xmlns:a="http://schemas.openxmlformats.org/drawingml/2006/main" xmlns:r="http://schemas.openxmlformats.org/officeDocument/2006/relationships" xmlns:p="http://schemas.openxmlformats.org/presentationml/2006/main">
  <p:tag name="AS_UNIQUEID" val="864"/>
  <p:tag name="KSO_WM_BEAUTIFY_FLAG" val="#wm#"/>
  <p:tag name="KSO_WM_DIAGRAM_GROUP_CODE" val="n1-1"/>
  <p:tag name="KSO_WM_TAG_VERSION" val="1.0"/>
  <p:tag name="KSO_WM_TEMPLATE_CATEGORY" val="diagram"/>
  <p:tag name="KSO_WM_TEMPLATE_INDEX" val="20188036"/>
  <p:tag name="KSO_WM_UNIT_COLOR_SCHEME_PARENT_PAGE" val="0_5"/>
  <p:tag name="KSO_WM_UNIT_COLOR_SCHEME_SHAPE_ID" val="55"/>
  <p:tag name="KSO_WM_UNIT_COMPATIBLE" val="0"/>
  <p:tag name="KSO_WM_UNIT_DIAGRAM_ISNUMVISUAL" val="0"/>
  <p:tag name="KSO_WM_UNIT_DIAGRAM_ISREFERUNIT" val="0"/>
  <p:tag name="KSO_WM_UNIT_HIGHLIGHT" val="0"/>
  <p:tag name="KSO_WM_UNIT_ID" val="diagram20188036_2*n_h_h_a*1_2_2_1"/>
  <p:tag name="KSO_WM_UNIT_INDEX" val="1_2_2_1"/>
  <p:tag name="KSO_WM_UNIT_ISCONTENTSTITLE" val="0"/>
  <p:tag name="KSO_WM_UNIT_LAYERLEVEL" val="1_1_1_1"/>
  <p:tag name="KSO_WM_UNIT_NOCLEAR" val="0"/>
  <p:tag name="KSO_WM_UNIT_PRESET_TEXT" val="添加标题"/>
  <p:tag name="KSO_WM_UNIT_TEXT_FILL_FORE_SCHEMECOLOR_INDEX" val="6"/>
  <p:tag name="KSO_WM_UNIT_TEXT_FILL_TYPE" val="1"/>
  <p:tag name="KSO_WM_UNIT_TYPE" val="n_h_h_a"/>
  <p:tag name="KSO_WM_UNIT_VALUE" val="10"/>
</p:tagLst>
</file>

<file path=ppt/tags/tag606.xml><?xml version="1.0" encoding="utf-8"?>
<p:tagLst xmlns:a="http://schemas.openxmlformats.org/drawingml/2006/main" xmlns:r="http://schemas.openxmlformats.org/officeDocument/2006/relationships" xmlns:p="http://schemas.openxmlformats.org/presentationml/2006/main">
  <p:tag name="AS_UNIQUEID" val="849"/>
</p:tagLst>
</file>

<file path=ppt/tags/tag607.xml><?xml version="1.0" encoding="utf-8"?>
<p:tagLst xmlns:a="http://schemas.openxmlformats.org/drawingml/2006/main" xmlns:r="http://schemas.openxmlformats.org/officeDocument/2006/relationships" xmlns:p="http://schemas.openxmlformats.org/presentationml/2006/main">
  <p:tag name="AS_UNIQUEID" val="850"/>
</p:tagLst>
</file>

<file path=ppt/tags/tag608.xml><?xml version="1.0" encoding="utf-8"?>
<p:tagLst xmlns:a="http://schemas.openxmlformats.org/drawingml/2006/main" xmlns:r="http://schemas.openxmlformats.org/officeDocument/2006/relationships" xmlns:p="http://schemas.openxmlformats.org/presentationml/2006/main">
  <p:tag name="AS_UNIQUEID" val="851"/>
</p:tagLst>
</file>

<file path=ppt/tags/tag60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1.xml><?xml version="1.0" encoding="utf-8"?>
<p:tagLst xmlns:a="http://schemas.openxmlformats.org/drawingml/2006/main" xmlns:r="http://schemas.openxmlformats.org/officeDocument/2006/relationships" xmlns:p="http://schemas.openxmlformats.org/presentationml/2006/main">
  <p:tag name="AS_UNIQUEID" val="20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0.xml><?xml version="1.0" encoding="utf-8"?>
<p:tagLst xmlns:a="http://schemas.openxmlformats.org/drawingml/2006/main" xmlns:r="http://schemas.openxmlformats.org/officeDocument/2006/relationships" xmlns:p="http://schemas.openxmlformats.org/presentationml/2006/main">
  <p:tag name="AS_UNIQUEID" val="866"/>
</p:tagLst>
</file>

<file path=ppt/tags/tag611.xml><?xml version="1.0" encoding="utf-8"?>
<p:tagLst xmlns:a="http://schemas.openxmlformats.org/drawingml/2006/main" xmlns:r="http://schemas.openxmlformats.org/officeDocument/2006/relationships" xmlns:p="http://schemas.openxmlformats.org/presentationml/2006/main">
  <p:tag name="AS_UNIQUEID" val="871"/>
</p:tagLst>
</file>

<file path=ppt/tags/tag612.xml><?xml version="1.0" encoding="utf-8"?>
<p:tagLst xmlns:a="http://schemas.openxmlformats.org/drawingml/2006/main" xmlns:r="http://schemas.openxmlformats.org/officeDocument/2006/relationships" xmlns:p="http://schemas.openxmlformats.org/presentationml/2006/main">
  <p:tag name="AS_UNIQUEID" val="872"/>
</p:tagLst>
</file>

<file path=ppt/tags/tag613.xml><?xml version="1.0" encoding="utf-8"?>
<p:tagLst xmlns:a="http://schemas.openxmlformats.org/drawingml/2006/main" xmlns:r="http://schemas.openxmlformats.org/officeDocument/2006/relationships" xmlns:p="http://schemas.openxmlformats.org/presentationml/2006/main">
  <p:tag name="AS_UNIQUEID" val="873"/>
</p:tagLst>
</file>

<file path=ppt/tags/tag614.xml><?xml version="1.0" encoding="utf-8"?>
<p:tagLst xmlns:a="http://schemas.openxmlformats.org/drawingml/2006/main" xmlns:r="http://schemas.openxmlformats.org/officeDocument/2006/relationships" xmlns:p="http://schemas.openxmlformats.org/presentationml/2006/main">
  <p:tag name="AS_UNIQUEID" val="874"/>
</p:tagLst>
</file>

<file path=ppt/tags/tag615.xml><?xml version="1.0" encoding="utf-8"?>
<p:tagLst xmlns:a="http://schemas.openxmlformats.org/drawingml/2006/main" xmlns:r="http://schemas.openxmlformats.org/officeDocument/2006/relationships" xmlns:p="http://schemas.openxmlformats.org/presentationml/2006/main">
  <p:tag name="AS_UNIQUEID" val="875"/>
</p:tagLst>
</file>

<file path=ppt/tags/tag616.xml><?xml version="1.0" encoding="utf-8"?>
<p:tagLst xmlns:a="http://schemas.openxmlformats.org/drawingml/2006/main" xmlns:r="http://schemas.openxmlformats.org/officeDocument/2006/relationships" xmlns:p="http://schemas.openxmlformats.org/presentationml/2006/main">
  <p:tag name="AS_UNIQUEID" val="876"/>
</p:tagLst>
</file>

<file path=ppt/tags/tag617.xml><?xml version="1.0" encoding="utf-8"?>
<p:tagLst xmlns:a="http://schemas.openxmlformats.org/drawingml/2006/main" xmlns:r="http://schemas.openxmlformats.org/officeDocument/2006/relationships" xmlns:p="http://schemas.openxmlformats.org/presentationml/2006/main">
  <p:tag name="AS_UNIQUEID" val="877"/>
</p:tagLst>
</file>

<file path=ppt/tags/tag618.xml><?xml version="1.0" encoding="utf-8"?>
<p:tagLst xmlns:a="http://schemas.openxmlformats.org/drawingml/2006/main" xmlns:r="http://schemas.openxmlformats.org/officeDocument/2006/relationships" xmlns:p="http://schemas.openxmlformats.org/presentationml/2006/main">
  <p:tag name="AS_UNIQUEID" val="878"/>
</p:tagLst>
</file>

<file path=ppt/tags/tag619.xml><?xml version="1.0" encoding="utf-8"?>
<p:tagLst xmlns:a="http://schemas.openxmlformats.org/drawingml/2006/main" xmlns:r="http://schemas.openxmlformats.org/officeDocument/2006/relationships" xmlns:p="http://schemas.openxmlformats.org/presentationml/2006/main">
  <p:tag name="AS_UNIQUEID" val="879"/>
</p:tagLst>
</file>

<file path=ppt/tags/tag62.xml><?xml version="1.0" encoding="utf-8"?>
<p:tagLst xmlns:a="http://schemas.openxmlformats.org/drawingml/2006/main" xmlns:r="http://schemas.openxmlformats.org/officeDocument/2006/relationships" xmlns:p="http://schemas.openxmlformats.org/presentationml/2006/main">
  <p:tag name="AS_UNIQUEID" val="20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0.xml><?xml version="1.0" encoding="utf-8"?>
<p:tagLst xmlns:a="http://schemas.openxmlformats.org/drawingml/2006/main" xmlns:r="http://schemas.openxmlformats.org/officeDocument/2006/relationships" xmlns:p="http://schemas.openxmlformats.org/presentationml/2006/main">
  <p:tag name="AS_UNIQUEID" val="880"/>
</p:tagLst>
</file>

<file path=ppt/tags/tag621.xml><?xml version="1.0" encoding="utf-8"?>
<p:tagLst xmlns:a="http://schemas.openxmlformats.org/drawingml/2006/main" xmlns:r="http://schemas.openxmlformats.org/officeDocument/2006/relationships" xmlns:p="http://schemas.openxmlformats.org/presentationml/2006/main">
  <p:tag name="AS_UNIQUEID" val="881"/>
</p:tagLst>
</file>

<file path=ppt/tags/tag622.xml><?xml version="1.0" encoding="utf-8"?>
<p:tagLst xmlns:a="http://schemas.openxmlformats.org/drawingml/2006/main" xmlns:r="http://schemas.openxmlformats.org/officeDocument/2006/relationships" xmlns:p="http://schemas.openxmlformats.org/presentationml/2006/main">
  <p:tag name="AS_UNIQUEID" val="882"/>
</p:tagLst>
</file>

<file path=ppt/tags/tag623.xml><?xml version="1.0" encoding="utf-8"?>
<p:tagLst xmlns:a="http://schemas.openxmlformats.org/drawingml/2006/main" xmlns:r="http://schemas.openxmlformats.org/officeDocument/2006/relationships" xmlns:p="http://schemas.openxmlformats.org/presentationml/2006/main">
  <p:tag name="AS_UNIQUEID" val="867"/>
</p:tagLst>
</file>

<file path=ppt/tags/tag624.xml><?xml version="1.0" encoding="utf-8"?>
<p:tagLst xmlns:a="http://schemas.openxmlformats.org/drawingml/2006/main" xmlns:r="http://schemas.openxmlformats.org/officeDocument/2006/relationships" xmlns:p="http://schemas.openxmlformats.org/presentationml/2006/main">
  <p:tag name="AS_UNIQUEID" val="870"/>
</p:tagLst>
</file>

<file path=ppt/tags/tag625.xml><?xml version="1.0" encoding="utf-8"?>
<p:tagLst xmlns:a="http://schemas.openxmlformats.org/drawingml/2006/main" xmlns:r="http://schemas.openxmlformats.org/officeDocument/2006/relationships" xmlns:p="http://schemas.openxmlformats.org/presentationml/2006/main">
  <p:tag name="AS_UNIQUEID" val="868"/>
</p:tagLst>
</file>

<file path=ppt/tags/tag626.xml><?xml version="1.0" encoding="utf-8"?>
<p:tagLst xmlns:a="http://schemas.openxmlformats.org/drawingml/2006/main" xmlns:r="http://schemas.openxmlformats.org/officeDocument/2006/relationships" xmlns:p="http://schemas.openxmlformats.org/presentationml/2006/main">
  <p:tag name="AS_UNIQUEID" val="869"/>
</p:tagLst>
</file>

<file path=ppt/tags/tag62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28.xml><?xml version="1.0" encoding="utf-8"?>
<p:tagLst xmlns:a="http://schemas.openxmlformats.org/drawingml/2006/main" xmlns:r="http://schemas.openxmlformats.org/officeDocument/2006/relationships" xmlns:p="http://schemas.openxmlformats.org/presentationml/2006/main">
  <p:tag name="AS_UNIQUEID" val="899"/>
</p:tagLst>
</file>

<file path=ppt/tags/tag629.xml><?xml version="1.0" encoding="utf-8"?>
<p:tagLst xmlns:a="http://schemas.openxmlformats.org/drawingml/2006/main" xmlns:r="http://schemas.openxmlformats.org/officeDocument/2006/relationships" xmlns:p="http://schemas.openxmlformats.org/presentationml/2006/main">
  <p:tag name="AS_UNIQUEID" val="900"/>
</p:tagLst>
</file>

<file path=ppt/tags/tag63.xml><?xml version="1.0" encoding="utf-8"?>
<p:tagLst xmlns:a="http://schemas.openxmlformats.org/drawingml/2006/main" xmlns:r="http://schemas.openxmlformats.org/officeDocument/2006/relationships" xmlns:p="http://schemas.openxmlformats.org/presentationml/2006/main">
  <p:tag name="AS_UNIQUEID" val="20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0.xml><?xml version="1.0" encoding="utf-8"?>
<p:tagLst xmlns:a="http://schemas.openxmlformats.org/drawingml/2006/main" xmlns:r="http://schemas.openxmlformats.org/officeDocument/2006/relationships" xmlns:p="http://schemas.openxmlformats.org/presentationml/2006/main">
  <p:tag name="AS_UNIQUEID" val="901"/>
</p:tagLst>
</file>

<file path=ppt/tags/tag631.xml><?xml version="1.0" encoding="utf-8"?>
<p:tagLst xmlns:a="http://schemas.openxmlformats.org/drawingml/2006/main" xmlns:r="http://schemas.openxmlformats.org/officeDocument/2006/relationships" xmlns:p="http://schemas.openxmlformats.org/presentationml/2006/main">
  <p:tag name="AS_UNIQUEID" val="902"/>
</p:tagLst>
</file>

<file path=ppt/tags/tag632.xml><?xml version="1.0" encoding="utf-8"?>
<p:tagLst xmlns:a="http://schemas.openxmlformats.org/drawingml/2006/main" xmlns:r="http://schemas.openxmlformats.org/officeDocument/2006/relationships" xmlns:p="http://schemas.openxmlformats.org/presentationml/2006/main">
  <p:tag name="AS_UNIQUEID" val="903"/>
</p:tagLst>
</file>

<file path=ppt/tags/tag633.xml><?xml version="1.0" encoding="utf-8"?>
<p:tagLst xmlns:a="http://schemas.openxmlformats.org/drawingml/2006/main" xmlns:r="http://schemas.openxmlformats.org/officeDocument/2006/relationships" xmlns:p="http://schemas.openxmlformats.org/presentationml/2006/main">
  <p:tag name="AS_UNIQUEID" val="904"/>
</p:tagLst>
</file>

<file path=ppt/tags/tag634.xml><?xml version="1.0" encoding="utf-8"?>
<p:tagLst xmlns:a="http://schemas.openxmlformats.org/drawingml/2006/main" xmlns:r="http://schemas.openxmlformats.org/officeDocument/2006/relationships" xmlns:p="http://schemas.openxmlformats.org/presentationml/2006/main">
  <p:tag name="AS_UNIQUEID" val="905"/>
</p:tagLst>
</file>

<file path=ppt/tags/tag635.xml><?xml version="1.0" encoding="utf-8"?>
<p:tagLst xmlns:a="http://schemas.openxmlformats.org/drawingml/2006/main" xmlns:r="http://schemas.openxmlformats.org/officeDocument/2006/relationships" xmlns:p="http://schemas.openxmlformats.org/presentationml/2006/main">
  <p:tag name="AS_UNIQUEID" val="906"/>
</p:tagLst>
</file>

<file path=ppt/tags/tag636.xml><?xml version="1.0" encoding="utf-8"?>
<p:tagLst xmlns:a="http://schemas.openxmlformats.org/drawingml/2006/main" xmlns:r="http://schemas.openxmlformats.org/officeDocument/2006/relationships" xmlns:p="http://schemas.openxmlformats.org/presentationml/2006/main">
  <p:tag name="AS_UNIQUEID" val="907"/>
</p:tagLst>
</file>

<file path=ppt/tags/tag637.xml><?xml version="1.0" encoding="utf-8"?>
<p:tagLst xmlns:a="http://schemas.openxmlformats.org/drawingml/2006/main" xmlns:r="http://schemas.openxmlformats.org/officeDocument/2006/relationships" xmlns:p="http://schemas.openxmlformats.org/presentationml/2006/main">
  <p:tag name="AS_UNIQUEID" val="908"/>
</p:tagLst>
</file>

<file path=ppt/tags/tag638.xml><?xml version="1.0" encoding="utf-8"?>
<p:tagLst xmlns:a="http://schemas.openxmlformats.org/drawingml/2006/main" xmlns:r="http://schemas.openxmlformats.org/officeDocument/2006/relationships" xmlns:p="http://schemas.openxmlformats.org/presentationml/2006/main">
  <p:tag name="AS_UNIQUEID" val="909"/>
</p:tagLst>
</file>

<file path=ppt/tags/tag639.xml><?xml version="1.0" encoding="utf-8"?>
<p:tagLst xmlns:a="http://schemas.openxmlformats.org/drawingml/2006/main" xmlns:r="http://schemas.openxmlformats.org/officeDocument/2006/relationships" xmlns:p="http://schemas.openxmlformats.org/presentationml/2006/main">
  <p:tag name="AS_UNIQUEID" val="910"/>
</p:tagLst>
</file>

<file path=ppt/tags/tag64.xml><?xml version="1.0" encoding="utf-8"?>
<p:tagLst xmlns:a="http://schemas.openxmlformats.org/drawingml/2006/main" xmlns:r="http://schemas.openxmlformats.org/officeDocument/2006/relationships" xmlns:p="http://schemas.openxmlformats.org/presentationml/2006/main">
  <p:tag name="AS_UNIQUEID" val="20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0.xml><?xml version="1.0" encoding="utf-8"?>
<p:tagLst xmlns:a="http://schemas.openxmlformats.org/drawingml/2006/main" xmlns:r="http://schemas.openxmlformats.org/officeDocument/2006/relationships" xmlns:p="http://schemas.openxmlformats.org/presentationml/2006/main">
  <p:tag name="AS_UNIQUEID" val="911"/>
</p:tagLst>
</file>

<file path=ppt/tags/tag641.xml><?xml version="1.0" encoding="utf-8"?>
<p:tagLst xmlns:a="http://schemas.openxmlformats.org/drawingml/2006/main" xmlns:r="http://schemas.openxmlformats.org/officeDocument/2006/relationships" xmlns:p="http://schemas.openxmlformats.org/presentationml/2006/main">
  <p:tag name="AS_UNIQUEID" val="912"/>
</p:tagLst>
</file>

<file path=ppt/tags/tag642.xml><?xml version="1.0" encoding="utf-8"?>
<p:tagLst xmlns:a="http://schemas.openxmlformats.org/drawingml/2006/main" xmlns:r="http://schemas.openxmlformats.org/officeDocument/2006/relationships" xmlns:p="http://schemas.openxmlformats.org/presentationml/2006/main">
  <p:tag name="AS_UNIQUEID" val="913"/>
</p:tagLst>
</file>

<file path=ppt/tags/tag643.xml><?xml version="1.0" encoding="utf-8"?>
<p:tagLst xmlns:a="http://schemas.openxmlformats.org/drawingml/2006/main" xmlns:r="http://schemas.openxmlformats.org/officeDocument/2006/relationships" xmlns:p="http://schemas.openxmlformats.org/presentationml/2006/main">
  <p:tag name="AS_UNIQUEID" val="914"/>
</p:tagLst>
</file>

<file path=ppt/tags/tag64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45.xml><?xml version="1.0" encoding="utf-8"?>
<p:tagLst xmlns:a="http://schemas.openxmlformats.org/drawingml/2006/main" xmlns:r="http://schemas.openxmlformats.org/officeDocument/2006/relationships" xmlns:p="http://schemas.openxmlformats.org/presentationml/2006/main">
  <p:tag name="AS_UNIQUEID" val="916"/>
</p:tagLst>
</file>

<file path=ppt/tags/tag646.xml><?xml version="1.0" encoding="utf-8"?>
<p:tagLst xmlns:a="http://schemas.openxmlformats.org/drawingml/2006/main" xmlns:r="http://schemas.openxmlformats.org/officeDocument/2006/relationships" xmlns:p="http://schemas.openxmlformats.org/presentationml/2006/main">
  <p:tag name="AS_UNIQUEID" val="917"/>
</p:tagLst>
</file>

<file path=ppt/tags/tag647.xml><?xml version="1.0" encoding="utf-8"?>
<p:tagLst xmlns:a="http://schemas.openxmlformats.org/drawingml/2006/main" xmlns:r="http://schemas.openxmlformats.org/officeDocument/2006/relationships" xmlns:p="http://schemas.openxmlformats.org/presentationml/2006/main">
  <p:tag name="AS_UNIQUEID" val="918"/>
</p:tagLst>
</file>

<file path=ppt/tags/tag648.xml><?xml version="1.0" encoding="utf-8"?>
<p:tagLst xmlns:a="http://schemas.openxmlformats.org/drawingml/2006/main" xmlns:r="http://schemas.openxmlformats.org/officeDocument/2006/relationships" xmlns:p="http://schemas.openxmlformats.org/presentationml/2006/main">
  <p:tag name="AS_UNIQUEID" val="919"/>
</p:tagLst>
</file>

<file path=ppt/tags/tag649.xml><?xml version="1.0" encoding="utf-8"?>
<p:tagLst xmlns:a="http://schemas.openxmlformats.org/drawingml/2006/main" xmlns:r="http://schemas.openxmlformats.org/officeDocument/2006/relationships" xmlns:p="http://schemas.openxmlformats.org/presentationml/2006/main">
  <p:tag name="AS_UNIQUEID" val="920"/>
</p:tagLst>
</file>

<file path=ppt/tags/tag65.xml><?xml version="1.0" encoding="utf-8"?>
<p:tagLst xmlns:a="http://schemas.openxmlformats.org/drawingml/2006/main" xmlns:r="http://schemas.openxmlformats.org/officeDocument/2006/relationships" xmlns:p="http://schemas.openxmlformats.org/presentationml/2006/main">
  <p:tag name="AS_UNIQUEID" val="282"/>
</p:tagLst>
</file>

<file path=ppt/tags/tag650.xml><?xml version="1.0" encoding="utf-8"?>
<p:tagLst xmlns:a="http://schemas.openxmlformats.org/drawingml/2006/main" xmlns:r="http://schemas.openxmlformats.org/officeDocument/2006/relationships" xmlns:p="http://schemas.openxmlformats.org/presentationml/2006/main">
  <p:tag name="AS_UNIQUEID" val="921"/>
</p:tagLst>
</file>

<file path=ppt/tags/tag651.xml><?xml version="1.0" encoding="utf-8"?>
<p:tagLst xmlns:a="http://schemas.openxmlformats.org/drawingml/2006/main" xmlns:r="http://schemas.openxmlformats.org/officeDocument/2006/relationships" xmlns:p="http://schemas.openxmlformats.org/presentationml/2006/main">
  <p:tag name="AS_UNIQUEID" val="922"/>
</p:tagLst>
</file>

<file path=ppt/tags/tag652.xml><?xml version="1.0" encoding="utf-8"?>
<p:tagLst xmlns:a="http://schemas.openxmlformats.org/drawingml/2006/main" xmlns:r="http://schemas.openxmlformats.org/officeDocument/2006/relationships" xmlns:p="http://schemas.openxmlformats.org/presentationml/2006/main">
  <p:tag name="AS_UNIQUEID" val="923"/>
</p:tagLst>
</file>

<file path=ppt/tags/tag653.xml><?xml version="1.0" encoding="utf-8"?>
<p:tagLst xmlns:a="http://schemas.openxmlformats.org/drawingml/2006/main" xmlns:r="http://schemas.openxmlformats.org/officeDocument/2006/relationships" xmlns:p="http://schemas.openxmlformats.org/presentationml/2006/main">
  <p:tag name="AS_UNIQUEID" val="924"/>
</p:tagLst>
</file>

<file path=ppt/tags/tag654.xml><?xml version="1.0" encoding="utf-8"?>
<p:tagLst xmlns:a="http://schemas.openxmlformats.org/drawingml/2006/main" xmlns:r="http://schemas.openxmlformats.org/officeDocument/2006/relationships" xmlns:p="http://schemas.openxmlformats.org/presentationml/2006/main">
  <p:tag name="AS_UNIQUEID" val="925"/>
</p:tagLst>
</file>

<file path=ppt/tags/tag655.xml><?xml version="1.0" encoding="utf-8"?>
<p:tagLst xmlns:a="http://schemas.openxmlformats.org/drawingml/2006/main" xmlns:r="http://schemas.openxmlformats.org/officeDocument/2006/relationships" xmlns:p="http://schemas.openxmlformats.org/presentationml/2006/main">
  <p:tag name="AS_UNIQUEID" val="926"/>
</p:tagLst>
</file>

<file path=ppt/tags/tag656.xml><?xml version="1.0" encoding="utf-8"?>
<p:tagLst xmlns:a="http://schemas.openxmlformats.org/drawingml/2006/main" xmlns:r="http://schemas.openxmlformats.org/officeDocument/2006/relationships" xmlns:p="http://schemas.openxmlformats.org/presentationml/2006/main">
  <p:tag name="AS_UNIQUEID" val="927"/>
</p:tagLst>
</file>

<file path=ppt/tags/tag657.xml><?xml version="1.0" encoding="utf-8"?>
<p:tagLst xmlns:a="http://schemas.openxmlformats.org/drawingml/2006/main" xmlns:r="http://schemas.openxmlformats.org/officeDocument/2006/relationships" xmlns:p="http://schemas.openxmlformats.org/presentationml/2006/main">
  <p:tag name="AS_UNIQUEID" val="928"/>
</p:tagLst>
</file>

<file path=ppt/tags/tag658.xml><?xml version="1.0" encoding="utf-8"?>
<p:tagLst xmlns:a="http://schemas.openxmlformats.org/drawingml/2006/main" xmlns:r="http://schemas.openxmlformats.org/officeDocument/2006/relationships" xmlns:p="http://schemas.openxmlformats.org/presentationml/2006/main">
  <p:tag name="AS_UNIQUEID" val="929"/>
</p:tagLst>
</file>

<file path=ppt/tags/tag659.xml><?xml version="1.0" encoding="utf-8"?>
<p:tagLst xmlns:a="http://schemas.openxmlformats.org/drawingml/2006/main" xmlns:r="http://schemas.openxmlformats.org/officeDocument/2006/relationships" xmlns:p="http://schemas.openxmlformats.org/presentationml/2006/main">
  <p:tag name="AS_UNIQUEID" val="930"/>
</p:tagLst>
</file>

<file path=ppt/tags/tag66.xml><?xml version="1.0" encoding="utf-8"?>
<p:tagLst xmlns:a="http://schemas.openxmlformats.org/drawingml/2006/main" xmlns:r="http://schemas.openxmlformats.org/officeDocument/2006/relationships" xmlns:p="http://schemas.openxmlformats.org/presentationml/2006/main">
  <p:tag name="AS_UNIQUEID" val="283"/>
  <p:tag name="KSO_WM_TAG_VERSION" val="1.0"/>
  <p:tag name="KSO_WM_TEMPLATE_CATEGORY" val="special"/>
  <p:tag name="KSO_WM_TEMPLATE_INDEX" val="20163110"/>
</p:tagLst>
</file>

<file path=ppt/tags/tag660.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661.xml><?xml version="1.0" encoding="utf-8"?>
<p:tagLst xmlns:a="http://schemas.openxmlformats.org/drawingml/2006/main" xmlns:r="http://schemas.openxmlformats.org/officeDocument/2006/relationships" xmlns:p="http://schemas.openxmlformats.org/presentationml/2006/main">
  <p:tag name="AS_UNIQUEID" val="932"/>
</p:tagLst>
</file>

<file path=ppt/tags/tag662.xml><?xml version="1.0" encoding="utf-8"?>
<p:tagLst xmlns:a="http://schemas.openxmlformats.org/drawingml/2006/main" xmlns:r="http://schemas.openxmlformats.org/officeDocument/2006/relationships" xmlns:p="http://schemas.openxmlformats.org/presentationml/2006/main">
  <p:tag name="AS_UNIQUEID" val="933"/>
</p:tagLst>
</file>

<file path=ppt/tags/tag663.xml><?xml version="1.0" encoding="utf-8"?>
<p:tagLst xmlns:a="http://schemas.openxmlformats.org/drawingml/2006/main" xmlns:r="http://schemas.openxmlformats.org/officeDocument/2006/relationships" xmlns:p="http://schemas.openxmlformats.org/presentationml/2006/main">
  <p:tag name="AS_UNIQUEID" val="934"/>
</p:tagLst>
</file>

<file path=ppt/tags/tag664.xml><?xml version="1.0" encoding="utf-8"?>
<p:tagLst xmlns:a="http://schemas.openxmlformats.org/drawingml/2006/main" xmlns:r="http://schemas.openxmlformats.org/officeDocument/2006/relationships" xmlns:p="http://schemas.openxmlformats.org/presentationml/2006/main">
  <p:tag name="AS_UNIQUEID" val="935"/>
</p:tagLst>
</file>

<file path=ppt/tags/tag665.xml><?xml version="1.0" encoding="utf-8"?>
<p:tagLst xmlns:a="http://schemas.openxmlformats.org/drawingml/2006/main" xmlns:r="http://schemas.openxmlformats.org/officeDocument/2006/relationships" xmlns:p="http://schemas.openxmlformats.org/presentationml/2006/main">
  <p:tag name="AS_UNIQUEID" val="936"/>
</p:tagLst>
</file>

<file path=ppt/tags/tag666.xml><?xml version="1.0" encoding="utf-8"?>
<p:tagLst xmlns:a="http://schemas.openxmlformats.org/drawingml/2006/main" xmlns:r="http://schemas.openxmlformats.org/officeDocument/2006/relationships" xmlns:p="http://schemas.openxmlformats.org/presentationml/2006/main">
  <p:tag name="AS_UNIQUEID" val="937"/>
</p:tagLst>
</file>

<file path=ppt/tags/tag667.xml><?xml version="1.0" encoding="utf-8"?>
<p:tagLst xmlns:a="http://schemas.openxmlformats.org/drawingml/2006/main" xmlns:r="http://schemas.openxmlformats.org/officeDocument/2006/relationships" xmlns:p="http://schemas.openxmlformats.org/presentationml/2006/main">
  <p:tag name="AS_UNIQUEID" val="938"/>
</p:tagLst>
</file>

<file path=ppt/tags/tag668.xml><?xml version="1.0" encoding="utf-8"?>
<p:tagLst xmlns:a="http://schemas.openxmlformats.org/drawingml/2006/main" xmlns:r="http://schemas.openxmlformats.org/officeDocument/2006/relationships" xmlns:p="http://schemas.openxmlformats.org/presentationml/2006/main">
  <p:tag name="AS_UNIQUEID" val="939"/>
</p:tagLst>
</file>

<file path=ppt/tags/tag669.xml><?xml version="1.0" encoding="utf-8"?>
<p:tagLst xmlns:a="http://schemas.openxmlformats.org/drawingml/2006/main" xmlns:r="http://schemas.openxmlformats.org/officeDocument/2006/relationships" xmlns:p="http://schemas.openxmlformats.org/presentationml/2006/main">
  <p:tag name="AS_UNIQUEID" val="940"/>
</p:tagLst>
</file>

<file path=ppt/tags/tag67.xml><?xml version="1.0" encoding="utf-8"?>
<p:tagLst xmlns:a="http://schemas.openxmlformats.org/drawingml/2006/main" xmlns:r="http://schemas.openxmlformats.org/officeDocument/2006/relationships" xmlns:p="http://schemas.openxmlformats.org/presentationml/2006/main">
  <p:tag name="AS_UNIQUEID" val="284"/>
  <p:tag name="KSO_WM_TAG_VERSION" val="1.0"/>
  <p:tag name="KSO_WM_TEMPLATE_CATEGORY" val="special"/>
  <p:tag name="KSO_WM_TEMPLATE_INDEX" val="20163110"/>
</p:tagLst>
</file>

<file path=ppt/tags/tag670.xml><?xml version="1.0" encoding="utf-8"?>
<p:tagLst xmlns:a="http://schemas.openxmlformats.org/drawingml/2006/main" xmlns:r="http://schemas.openxmlformats.org/officeDocument/2006/relationships" xmlns:p="http://schemas.openxmlformats.org/presentationml/2006/main">
  <p:tag name="AS_UNIQUEID" val="941"/>
</p:tagLst>
</file>

<file path=ppt/tags/tag671.xml><?xml version="1.0" encoding="utf-8"?>
<p:tagLst xmlns:a="http://schemas.openxmlformats.org/drawingml/2006/main" xmlns:r="http://schemas.openxmlformats.org/officeDocument/2006/relationships" xmlns:p="http://schemas.openxmlformats.org/presentationml/2006/main">
  <p:tag name="AS_UNIQUEID" val="942"/>
</p:tagLst>
</file>

<file path=ppt/tags/tag672.xml><?xml version="1.0" encoding="utf-8"?>
<p:tagLst xmlns:a="http://schemas.openxmlformats.org/drawingml/2006/main" xmlns:r="http://schemas.openxmlformats.org/officeDocument/2006/relationships" xmlns:p="http://schemas.openxmlformats.org/presentationml/2006/main">
  <p:tag name="AS_UNIQUEID" val="943"/>
</p:tagLst>
</file>

<file path=ppt/tags/tag673.xml><?xml version="1.0" encoding="utf-8"?>
<p:tagLst xmlns:a="http://schemas.openxmlformats.org/drawingml/2006/main" xmlns:r="http://schemas.openxmlformats.org/officeDocument/2006/relationships" xmlns:p="http://schemas.openxmlformats.org/presentationml/2006/main">
  <p:tag name="AS_UNIQUEID" val="944"/>
</p:tagLst>
</file>

<file path=ppt/tags/tag674.xml><?xml version="1.0" encoding="utf-8"?>
<p:tagLst xmlns:a="http://schemas.openxmlformats.org/drawingml/2006/main" xmlns:r="http://schemas.openxmlformats.org/officeDocument/2006/relationships" xmlns:p="http://schemas.openxmlformats.org/presentationml/2006/main">
  <p:tag name="AS_UNIQUEID" val="945"/>
</p:tagLst>
</file>

<file path=ppt/tags/tag67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76.xml><?xml version="1.0" encoding="utf-8"?>
<p:tagLst xmlns:a="http://schemas.openxmlformats.org/drawingml/2006/main" xmlns:r="http://schemas.openxmlformats.org/officeDocument/2006/relationships" xmlns:p="http://schemas.openxmlformats.org/presentationml/2006/main">
  <p:tag name="AS_UNIQUEID" val="947"/>
</p:tagLst>
</file>

<file path=ppt/tags/tag677.xml><?xml version="1.0" encoding="utf-8"?>
<p:tagLst xmlns:a="http://schemas.openxmlformats.org/drawingml/2006/main" xmlns:r="http://schemas.openxmlformats.org/officeDocument/2006/relationships" xmlns:p="http://schemas.openxmlformats.org/presentationml/2006/main">
  <p:tag name="AS_UNIQUEID" val="948"/>
</p:tagLst>
</file>

<file path=ppt/tags/tag678.xml><?xml version="1.0" encoding="utf-8"?>
<p:tagLst xmlns:a="http://schemas.openxmlformats.org/drawingml/2006/main" xmlns:r="http://schemas.openxmlformats.org/officeDocument/2006/relationships" xmlns:p="http://schemas.openxmlformats.org/presentationml/2006/main">
  <p:tag name="AS_UNIQUEID" val="949"/>
</p:tagLst>
</file>

<file path=ppt/tags/tag679.xml><?xml version="1.0" encoding="utf-8"?>
<p:tagLst xmlns:a="http://schemas.openxmlformats.org/drawingml/2006/main" xmlns:r="http://schemas.openxmlformats.org/officeDocument/2006/relationships" xmlns:p="http://schemas.openxmlformats.org/presentationml/2006/main">
  <p:tag name="AS_UNIQUEID" val="950"/>
</p:tagLst>
</file>

<file path=ppt/tags/tag68.xml><?xml version="1.0" encoding="utf-8"?>
<p:tagLst xmlns:a="http://schemas.openxmlformats.org/drawingml/2006/main" xmlns:r="http://schemas.openxmlformats.org/officeDocument/2006/relationships" xmlns:p="http://schemas.openxmlformats.org/presentationml/2006/main">
  <p:tag name="AS_UNIQUEID" val="285"/>
</p:tagLst>
</file>

<file path=ppt/tags/tag680.xml><?xml version="1.0" encoding="utf-8"?>
<p:tagLst xmlns:a="http://schemas.openxmlformats.org/drawingml/2006/main" xmlns:r="http://schemas.openxmlformats.org/officeDocument/2006/relationships" xmlns:p="http://schemas.openxmlformats.org/presentationml/2006/main">
  <p:tag name="AS_UNIQUEID" val="951"/>
</p:tagLst>
</file>

<file path=ppt/tags/tag681.xml><?xml version="1.0" encoding="utf-8"?>
<p:tagLst xmlns:a="http://schemas.openxmlformats.org/drawingml/2006/main" xmlns:r="http://schemas.openxmlformats.org/officeDocument/2006/relationships" xmlns:p="http://schemas.openxmlformats.org/presentationml/2006/main">
  <p:tag name="AS_UNIQUEID" val="952"/>
</p:tagLst>
</file>

<file path=ppt/tags/tag682.xml><?xml version="1.0" encoding="utf-8"?>
<p:tagLst xmlns:a="http://schemas.openxmlformats.org/drawingml/2006/main" xmlns:r="http://schemas.openxmlformats.org/officeDocument/2006/relationships" xmlns:p="http://schemas.openxmlformats.org/presentationml/2006/main">
  <p:tag name="AS_UNIQUEID" val="953"/>
</p:tagLst>
</file>

<file path=ppt/tags/tag683.xml><?xml version="1.0" encoding="utf-8"?>
<p:tagLst xmlns:a="http://schemas.openxmlformats.org/drawingml/2006/main" xmlns:r="http://schemas.openxmlformats.org/officeDocument/2006/relationships" xmlns:p="http://schemas.openxmlformats.org/presentationml/2006/main">
  <p:tag name="AS_UNIQUEID" val="954"/>
</p:tagLst>
</file>

<file path=ppt/tags/tag684.xml><?xml version="1.0" encoding="utf-8"?>
<p:tagLst xmlns:a="http://schemas.openxmlformats.org/drawingml/2006/main" xmlns:r="http://schemas.openxmlformats.org/officeDocument/2006/relationships" xmlns:p="http://schemas.openxmlformats.org/presentationml/2006/main">
  <p:tag name="AS_UNIQUEID" val="955"/>
</p:tagLst>
</file>

<file path=ppt/tags/tag685.xml><?xml version="1.0" encoding="utf-8"?>
<p:tagLst xmlns:a="http://schemas.openxmlformats.org/drawingml/2006/main" xmlns:r="http://schemas.openxmlformats.org/officeDocument/2006/relationships" xmlns:p="http://schemas.openxmlformats.org/presentationml/2006/main">
  <p:tag name="AS_UNIQUEID" val="956"/>
</p:tagLst>
</file>

<file path=ppt/tags/tag686.xml><?xml version="1.0" encoding="utf-8"?>
<p:tagLst xmlns:a="http://schemas.openxmlformats.org/drawingml/2006/main" xmlns:r="http://schemas.openxmlformats.org/officeDocument/2006/relationships" xmlns:p="http://schemas.openxmlformats.org/presentationml/2006/main">
  <p:tag name="AS_UNIQUEID" val="957"/>
</p:tagLst>
</file>

<file path=ppt/tags/tag687.xml><?xml version="1.0" encoding="utf-8"?>
<p:tagLst xmlns:a="http://schemas.openxmlformats.org/drawingml/2006/main" xmlns:r="http://schemas.openxmlformats.org/officeDocument/2006/relationships" xmlns:p="http://schemas.openxmlformats.org/presentationml/2006/main">
  <p:tag name="AS_UNIQUEID" val="958"/>
</p:tagLst>
</file>

<file path=ppt/tags/tag688.xml><?xml version="1.0" encoding="utf-8"?>
<p:tagLst xmlns:a="http://schemas.openxmlformats.org/drawingml/2006/main" xmlns:r="http://schemas.openxmlformats.org/officeDocument/2006/relationships" xmlns:p="http://schemas.openxmlformats.org/presentationml/2006/main">
  <p:tag name="AS_UNIQUEID" val="959"/>
</p:tagLst>
</file>

<file path=ppt/tags/tag68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 name="TIMING" val="|98.8|1.7|7.6"/>
</p:tagLst>
</file>

<file path=ppt/tags/tag69.xml><?xml version="1.0" encoding="utf-8"?>
<p:tagLst xmlns:a="http://schemas.openxmlformats.org/drawingml/2006/main" xmlns:r="http://schemas.openxmlformats.org/officeDocument/2006/relationships" xmlns:p="http://schemas.openxmlformats.org/presentationml/2006/main">
  <p:tag name="AS_UNIQUEID" val="286"/>
</p:tagLst>
</file>

<file path=ppt/tags/tag690.xml><?xml version="1.0" encoding="utf-8"?>
<p:tagLst xmlns:a="http://schemas.openxmlformats.org/drawingml/2006/main" xmlns:r="http://schemas.openxmlformats.org/officeDocument/2006/relationships" xmlns:p="http://schemas.openxmlformats.org/presentationml/2006/main">
  <p:tag name="AS_UNIQUEID" val="964"/>
</p:tagLst>
</file>

<file path=ppt/tags/tag691.xml><?xml version="1.0" encoding="utf-8"?>
<p:tagLst xmlns:a="http://schemas.openxmlformats.org/drawingml/2006/main" xmlns:r="http://schemas.openxmlformats.org/officeDocument/2006/relationships" xmlns:p="http://schemas.openxmlformats.org/presentationml/2006/main">
  <p:tag name="AS_UNIQUEID" val="965"/>
</p:tagLst>
</file>

<file path=ppt/tags/tag692.xml><?xml version="1.0" encoding="utf-8"?>
<p:tagLst xmlns:a="http://schemas.openxmlformats.org/drawingml/2006/main" xmlns:r="http://schemas.openxmlformats.org/officeDocument/2006/relationships" xmlns:p="http://schemas.openxmlformats.org/presentationml/2006/main">
  <p:tag name="AS_UNIQUEID" val="969"/>
</p:tagLst>
</file>

<file path=ppt/tags/tag693.xml><?xml version="1.0" encoding="utf-8"?>
<p:tagLst xmlns:a="http://schemas.openxmlformats.org/drawingml/2006/main" xmlns:r="http://schemas.openxmlformats.org/officeDocument/2006/relationships" xmlns:p="http://schemas.openxmlformats.org/presentationml/2006/main">
  <p:tag name="AS_UNIQUEID" val="970"/>
</p:tagLst>
</file>

<file path=ppt/tags/tag694.xml><?xml version="1.0" encoding="utf-8"?>
<p:tagLst xmlns:a="http://schemas.openxmlformats.org/drawingml/2006/main" xmlns:r="http://schemas.openxmlformats.org/officeDocument/2006/relationships" xmlns:p="http://schemas.openxmlformats.org/presentationml/2006/main">
  <p:tag name="AS_UNIQUEID" val="971"/>
</p:tagLst>
</file>

<file path=ppt/tags/tag695.xml><?xml version="1.0" encoding="utf-8"?>
<p:tagLst xmlns:a="http://schemas.openxmlformats.org/drawingml/2006/main" xmlns:r="http://schemas.openxmlformats.org/officeDocument/2006/relationships" xmlns:p="http://schemas.openxmlformats.org/presentationml/2006/main">
  <p:tag name="AS_UNIQUEID" val="966"/>
</p:tagLst>
</file>

<file path=ppt/tags/tag696.xml><?xml version="1.0" encoding="utf-8"?>
<p:tagLst xmlns:a="http://schemas.openxmlformats.org/drawingml/2006/main" xmlns:r="http://schemas.openxmlformats.org/officeDocument/2006/relationships" xmlns:p="http://schemas.openxmlformats.org/presentationml/2006/main">
  <p:tag name="AS_UNIQUEID" val="967"/>
</p:tagLst>
</file>

<file path=ppt/tags/tag697.xml><?xml version="1.0" encoding="utf-8"?>
<p:tagLst xmlns:a="http://schemas.openxmlformats.org/drawingml/2006/main" xmlns:r="http://schemas.openxmlformats.org/officeDocument/2006/relationships" xmlns:p="http://schemas.openxmlformats.org/presentationml/2006/main">
  <p:tag name="AS_UNIQUEID" val="968"/>
</p:tagLst>
</file>

<file path=ppt/tags/tag698.xml><?xml version="1.0" encoding="utf-8"?>
<p:tagLst xmlns:a="http://schemas.openxmlformats.org/drawingml/2006/main" xmlns:r="http://schemas.openxmlformats.org/officeDocument/2006/relationships" xmlns:p="http://schemas.openxmlformats.org/presentationml/2006/main">
  <p:tag name="AS_UNIQUEID" val="961"/>
</p:tagLst>
</file>

<file path=ppt/tags/tag699.xml><?xml version="1.0" encoding="utf-8"?>
<p:tagLst xmlns:a="http://schemas.openxmlformats.org/drawingml/2006/main" xmlns:r="http://schemas.openxmlformats.org/officeDocument/2006/relationships" xmlns:p="http://schemas.openxmlformats.org/presentationml/2006/main">
  <p:tag name="AS_UNIQUEID" val="962"/>
</p:tagLst>
</file>

<file path=ppt/tags/tag7.xml><?xml version="1.0" encoding="utf-8"?>
<p:tagLst xmlns:a="http://schemas.openxmlformats.org/drawingml/2006/main" xmlns:r="http://schemas.openxmlformats.org/officeDocument/2006/relationships" xmlns:p="http://schemas.openxmlformats.org/presentationml/2006/main">
  <p:tag name="AS_UNIQUEID" val="211"/>
  <p:tag name="KSO_WM_BEAUTIFY_FLAG" val="#wm#"/>
  <p:tag name="KSO_WM_TAG_VERSION" val="1.0"/>
  <p:tag name="KSO_WM_TEMPLATE_CATEGORY" val="custom"/>
  <p:tag name="KSO_WM_TEMPLATE_INDEX" val="20187308"/>
  <p:tag name="KSO_WM_TEMPLATE_SUBCATEGORY" val="0"/>
  <p:tag name="KSO_WM_TEMPLATE_THUMBS_INDEX" val="1"/>
</p:tagLst>
</file>

<file path=ppt/tags/tag70.xml><?xml version="1.0" encoding="utf-8"?>
<p:tagLst xmlns:a="http://schemas.openxmlformats.org/drawingml/2006/main" xmlns:r="http://schemas.openxmlformats.org/officeDocument/2006/relationships" xmlns:p="http://schemas.openxmlformats.org/presentationml/2006/main">
  <p:tag name="AS_UNIQUEID" val="287"/>
</p:tagLst>
</file>

<file path=ppt/tags/tag70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 name="TIMING" val="|98.8|1.7|7.6"/>
</p:tagLst>
</file>

<file path=ppt/tags/tag701.xml><?xml version="1.0" encoding="utf-8"?>
<p:tagLst xmlns:a="http://schemas.openxmlformats.org/drawingml/2006/main" xmlns:r="http://schemas.openxmlformats.org/officeDocument/2006/relationships" xmlns:p="http://schemas.openxmlformats.org/presentationml/2006/main">
  <p:tag name="AS_UNIQUEID" val="976"/>
</p:tagLst>
</file>

<file path=ppt/tags/tag702.xml><?xml version="1.0" encoding="utf-8"?>
<p:tagLst xmlns:a="http://schemas.openxmlformats.org/drawingml/2006/main" xmlns:r="http://schemas.openxmlformats.org/officeDocument/2006/relationships" xmlns:p="http://schemas.openxmlformats.org/presentationml/2006/main">
  <p:tag name="AS_UNIQUEID" val="977"/>
</p:tagLst>
</file>

<file path=ppt/tags/tag703.xml><?xml version="1.0" encoding="utf-8"?>
<p:tagLst xmlns:a="http://schemas.openxmlformats.org/drawingml/2006/main" xmlns:r="http://schemas.openxmlformats.org/officeDocument/2006/relationships" xmlns:p="http://schemas.openxmlformats.org/presentationml/2006/main">
  <p:tag name="AS_UNIQUEID" val="978"/>
</p:tagLst>
</file>

<file path=ppt/tags/tag704.xml><?xml version="1.0" encoding="utf-8"?>
<p:tagLst xmlns:a="http://schemas.openxmlformats.org/drawingml/2006/main" xmlns:r="http://schemas.openxmlformats.org/officeDocument/2006/relationships" xmlns:p="http://schemas.openxmlformats.org/presentationml/2006/main">
  <p:tag name="AS_UNIQUEID" val="979"/>
</p:tagLst>
</file>

<file path=ppt/tags/tag705.xml><?xml version="1.0" encoding="utf-8"?>
<p:tagLst xmlns:a="http://schemas.openxmlformats.org/drawingml/2006/main" xmlns:r="http://schemas.openxmlformats.org/officeDocument/2006/relationships" xmlns:p="http://schemas.openxmlformats.org/presentationml/2006/main">
  <p:tag name="AS_UNIQUEID" val="980"/>
</p:tagLst>
</file>

<file path=ppt/tags/tag706.xml><?xml version="1.0" encoding="utf-8"?>
<p:tagLst xmlns:a="http://schemas.openxmlformats.org/drawingml/2006/main" xmlns:r="http://schemas.openxmlformats.org/officeDocument/2006/relationships" xmlns:p="http://schemas.openxmlformats.org/presentationml/2006/main">
  <p:tag name="AS_UNIQUEID" val="981"/>
</p:tagLst>
</file>

<file path=ppt/tags/tag707.xml><?xml version="1.0" encoding="utf-8"?>
<p:tagLst xmlns:a="http://schemas.openxmlformats.org/drawingml/2006/main" xmlns:r="http://schemas.openxmlformats.org/officeDocument/2006/relationships" xmlns:p="http://schemas.openxmlformats.org/presentationml/2006/main">
  <p:tag name="AS_UNIQUEID" val="982"/>
</p:tagLst>
</file>

<file path=ppt/tags/tag708.xml><?xml version="1.0" encoding="utf-8"?>
<p:tagLst xmlns:a="http://schemas.openxmlformats.org/drawingml/2006/main" xmlns:r="http://schemas.openxmlformats.org/officeDocument/2006/relationships" xmlns:p="http://schemas.openxmlformats.org/presentationml/2006/main">
  <p:tag name="AS_UNIQUEID" val="983"/>
</p:tagLst>
</file>

<file path=ppt/tags/tag709.xml><?xml version="1.0" encoding="utf-8"?>
<p:tagLst xmlns:a="http://schemas.openxmlformats.org/drawingml/2006/main" xmlns:r="http://schemas.openxmlformats.org/officeDocument/2006/relationships" xmlns:p="http://schemas.openxmlformats.org/presentationml/2006/main">
  <p:tag name="AS_UNIQUEID" val="984"/>
</p:tagLst>
</file>

<file path=ppt/tags/tag71.xml><?xml version="1.0" encoding="utf-8"?>
<p:tagLst xmlns:a="http://schemas.openxmlformats.org/drawingml/2006/main" xmlns:r="http://schemas.openxmlformats.org/officeDocument/2006/relationships" xmlns:p="http://schemas.openxmlformats.org/presentationml/2006/main">
  <p:tag name="AS_UNIQUEID" val="288"/>
</p:tagLst>
</file>

<file path=ppt/tags/tag710.xml><?xml version="1.0" encoding="utf-8"?>
<p:tagLst xmlns:a="http://schemas.openxmlformats.org/drawingml/2006/main" xmlns:r="http://schemas.openxmlformats.org/officeDocument/2006/relationships" xmlns:p="http://schemas.openxmlformats.org/presentationml/2006/main">
  <p:tag name="AS_UNIQUEID" val="985"/>
</p:tagLst>
</file>

<file path=ppt/tags/tag711.xml><?xml version="1.0" encoding="utf-8"?>
<p:tagLst xmlns:a="http://schemas.openxmlformats.org/drawingml/2006/main" xmlns:r="http://schemas.openxmlformats.org/officeDocument/2006/relationships" xmlns:p="http://schemas.openxmlformats.org/presentationml/2006/main">
  <p:tag name="AS_UNIQUEID" val="986"/>
</p:tagLst>
</file>

<file path=ppt/tags/tag712.xml><?xml version="1.0" encoding="utf-8"?>
<p:tagLst xmlns:a="http://schemas.openxmlformats.org/drawingml/2006/main" xmlns:r="http://schemas.openxmlformats.org/officeDocument/2006/relationships" xmlns:p="http://schemas.openxmlformats.org/presentationml/2006/main">
  <p:tag name="AS_UNIQUEID" val="987"/>
</p:tagLst>
</file>

<file path=ppt/tags/tag713.xml><?xml version="1.0" encoding="utf-8"?>
<p:tagLst xmlns:a="http://schemas.openxmlformats.org/drawingml/2006/main" xmlns:r="http://schemas.openxmlformats.org/officeDocument/2006/relationships" xmlns:p="http://schemas.openxmlformats.org/presentationml/2006/main">
  <p:tag name="AS_UNIQUEID" val="988"/>
</p:tagLst>
</file>

<file path=ppt/tags/tag714.xml><?xml version="1.0" encoding="utf-8"?>
<p:tagLst xmlns:a="http://schemas.openxmlformats.org/drawingml/2006/main" xmlns:r="http://schemas.openxmlformats.org/officeDocument/2006/relationships" xmlns:p="http://schemas.openxmlformats.org/presentationml/2006/main">
  <p:tag name="AS_UNIQUEID" val="989"/>
</p:tagLst>
</file>

<file path=ppt/tags/tag715.xml><?xml version="1.0" encoding="utf-8"?>
<p:tagLst xmlns:a="http://schemas.openxmlformats.org/drawingml/2006/main" xmlns:r="http://schemas.openxmlformats.org/officeDocument/2006/relationships" xmlns:p="http://schemas.openxmlformats.org/presentationml/2006/main">
  <p:tag name="AS_UNIQUEID" val="990"/>
</p:tagLst>
</file>

<file path=ppt/tags/tag716.xml><?xml version="1.0" encoding="utf-8"?>
<p:tagLst xmlns:a="http://schemas.openxmlformats.org/drawingml/2006/main" xmlns:r="http://schemas.openxmlformats.org/officeDocument/2006/relationships" xmlns:p="http://schemas.openxmlformats.org/presentationml/2006/main">
  <p:tag name="AS_UNIQUEID" val="991"/>
</p:tagLst>
</file>

<file path=ppt/tags/tag717.xml><?xml version="1.0" encoding="utf-8"?>
<p:tagLst xmlns:a="http://schemas.openxmlformats.org/drawingml/2006/main" xmlns:r="http://schemas.openxmlformats.org/officeDocument/2006/relationships" xmlns:p="http://schemas.openxmlformats.org/presentationml/2006/main">
  <p:tag name="AS_UNIQUEID" val="992"/>
</p:tagLst>
</file>

<file path=ppt/tags/tag718.xml><?xml version="1.0" encoding="utf-8"?>
<p:tagLst xmlns:a="http://schemas.openxmlformats.org/drawingml/2006/main" xmlns:r="http://schemas.openxmlformats.org/officeDocument/2006/relationships" xmlns:p="http://schemas.openxmlformats.org/presentationml/2006/main">
  <p:tag name="AS_UNIQUEID" val="993"/>
</p:tagLst>
</file>

<file path=ppt/tags/tag719.xml><?xml version="1.0" encoding="utf-8"?>
<p:tagLst xmlns:a="http://schemas.openxmlformats.org/drawingml/2006/main" xmlns:r="http://schemas.openxmlformats.org/officeDocument/2006/relationships" xmlns:p="http://schemas.openxmlformats.org/presentationml/2006/main">
  <p:tag name="AS_UNIQUEID" val="994"/>
</p:tagLst>
</file>

<file path=ppt/tags/tag72.xml><?xml version="1.0" encoding="utf-8"?>
<p:tagLst xmlns:a="http://schemas.openxmlformats.org/drawingml/2006/main" xmlns:r="http://schemas.openxmlformats.org/officeDocument/2006/relationships" xmlns:p="http://schemas.openxmlformats.org/presentationml/2006/main">
  <p:tag name="AS_UNIQUEID" val="289"/>
</p:tagLst>
</file>

<file path=ppt/tags/tag720.xml><?xml version="1.0" encoding="utf-8"?>
<p:tagLst xmlns:a="http://schemas.openxmlformats.org/drawingml/2006/main" xmlns:r="http://schemas.openxmlformats.org/officeDocument/2006/relationships" xmlns:p="http://schemas.openxmlformats.org/presentationml/2006/main">
  <p:tag name="AS_UNIQUEID" val="995"/>
</p:tagLst>
</file>

<file path=ppt/tags/tag721.xml><?xml version="1.0" encoding="utf-8"?>
<p:tagLst xmlns:a="http://schemas.openxmlformats.org/drawingml/2006/main" xmlns:r="http://schemas.openxmlformats.org/officeDocument/2006/relationships" xmlns:p="http://schemas.openxmlformats.org/presentationml/2006/main">
  <p:tag name="AS_UNIQUEID" val="996"/>
</p:tagLst>
</file>

<file path=ppt/tags/tag722.xml><?xml version="1.0" encoding="utf-8"?>
<p:tagLst xmlns:a="http://schemas.openxmlformats.org/drawingml/2006/main" xmlns:r="http://schemas.openxmlformats.org/officeDocument/2006/relationships" xmlns:p="http://schemas.openxmlformats.org/presentationml/2006/main">
  <p:tag name="AS_UNIQUEID" val="997"/>
</p:tagLst>
</file>

<file path=ppt/tags/tag723.xml><?xml version="1.0" encoding="utf-8"?>
<p:tagLst xmlns:a="http://schemas.openxmlformats.org/drawingml/2006/main" xmlns:r="http://schemas.openxmlformats.org/officeDocument/2006/relationships" xmlns:p="http://schemas.openxmlformats.org/presentationml/2006/main">
  <p:tag name="AS_UNIQUEID" val="998"/>
</p:tagLst>
</file>

<file path=ppt/tags/tag724.xml><?xml version="1.0" encoding="utf-8"?>
<p:tagLst xmlns:a="http://schemas.openxmlformats.org/drawingml/2006/main" xmlns:r="http://schemas.openxmlformats.org/officeDocument/2006/relationships" xmlns:p="http://schemas.openxmlformats.org/presentationml/2006/main">
  <p:tag name="AS_UNIQUEID" val="999"/>
</p:tagLst>
</file>

<file path=ppt/tags/tag725.xml><?xml version="1.0" encoding="utf-8"?>
<p:tagLst xmlns:a="http://schemas.openxmlformats.org/drawingml/2006/main" xmlns:r="http://schemas.openxmlformats.org/officeDocument/2006/relationships" xmlns:p="http://schemas.openxmlformats.org/presentationml/2006/main">
  <p:tag name="AS_UNIQUEID" val="973"/>
</p:tagLst>
</file>

<file path=ppt/tags/tag726.xml><?xml version="1.0" encoding="utf-8"?>
<p:tagLst xmlns:a="http://schemas.openxmlformats.org/drawingml/2006/main" xmlns:r="http://schemas.openxmlformats.org/officeDocument/2006/relationships" xmlns:p="http://schemas.openxmlformats.org/presentationml/2006/main">
  <p:tag name="AS_UNIQUEID" val="974"/>
</p:tagLst>
</file>

<file path=ppt/tags/tag72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28.xml><?xml version="1.0" encoding="utf-8"?>
<p:tagLst xmlns:a="http://schemas.openxmlformats.org/drawingml/2006/main" xmlns:r="http://schemas.openxmlformats.org/officeDocument/2006/relationships" xmlns:p="http://schemas.openxmlformats.org/presentationml/2006/main">
  <p:tag name="AS_UNIQUEID" val="1001"/>
</p:tagLst>
</file>

<file path=ppt/tags/tag729.xml><?xml version="1.0" encoding="utf-8"?>
<p:tagLst xmlns:a="http://schemas.openxmlformats.org/drawingml/2006/main" xmlns:r="http://schemas.openxmlformats.org/officeDocument/2006/relationships" xmlns:p="http://schemas.openxmlformats.org/presentationml/2006/main">
  <p:tag name="AS_UNIQUEID" val="1002"/>
</p:tagLst>
</file>

<file path=ppt/tags/tag73.xml><?xml version="1.0" encoding="utf-8"?>
<p:tagLst xmlns:a="http://schemas.openxmlformats.org/drawingml/2006/main" xmlns:r="http://schemas.openxmlformats.org/officeDocument/2006/relationships" xmlns:p="http://schemas.openxmlformats.org/presentationml/2006/main">
  <p:tag name="AS_UNIQUEID" val="290"/>
</p:tagLst>
</file>

<file path=ppt/tags/tag730.xml><?xml version="1.0" encoding="utf-8"?>
<p:tagLst xmlns:a="http://schemas.openxmlformats.org/drawingml/2006/main" xmlns:r="http://schemas.openxmlformats.org/officeDocument/2006/relationships" xmlns:p="http://schemas.openxmlformats.org/presentationml/2006/main">
  <p:tag name="AS_UNIQUEID" val="1003"/>
</p:tagLst>
</file>

<file path=ppt/tags/tag731.xml><?xml version="1.0" encoding="utf-8"?>
<p:tagLst xmlns:a="http://schemas.openxmlformats.org/drawingml/2006/main" xmlns:r="http://schemas.openxmlformats.org/officeDocument/2006/relationships" xmlns:p="http://schemas.openxmlformats.org/presentationml/2006/main">
  <p:tag name="AS_UNIQUEID" val="1004"/>
</p:tagLst>
</file>

<file path=ppt/tags/tag732.xml><?xml version="1.0" encoding="utf-8"?>
<p:tagLst xmlns:a="http://schemas.openxmlformats.org/drawingml/2006/main" xmlns:r="http://schemas.openxmlformats.org/officeDocument/2006/relationships" xmlns:p="http://schemas.openxmlformats.org/presentationml/2006/main">
  <p:tag name="AS_UNIQUEID" val="1005"/>
</p:tagLst>
</file>

<file path=ppt/tags/tag733.xml><?xml version="1.0" encoding="utf-8"?>
<p:tagLst xmlns:a="http://schemas.openxmlformats.org/drawingml/2006/main" xmlns:r="http://schemas.openxmlformats.org/officeDocument/2006/relationships" xmlns:p="http://schemas.openxmlformats.org/presentationml/2006/main">
  <p:tag name="AS_UNIQUEID" val="1006"/>
</p:tagLst>
</file>

<file path=ppt/tags/tag734.xml><?xml version="1.0" encoding="utf-8"?>
<p:tagLst xmlns:a="http://schemas.openxmlformats.org/drawingml/2006/main" xmlns:r="http://schemas.openxmlformats.org/officeDocument/2006/relationships" xmlns:p="http://schemas.openxmlformats.org/presentationml/2006/main">
  <p:tag name="AS_UNIQUEID" val="1007"/>
</p:tagLst>
</file>

<file path=ppt/tags/tag735.xml><?xml version="1.0" encoding="utf-8"?>
<p:tagLst xmlns:a="http://schemas.openxmlformats.org/drawingml/2006/main" xmlns:r="http://schemas.openxmlformats.org/officeDocument/2006/relationships" xmlns:p="http://schemas.openxmlformats.org/presentationml/2006/main">
  <p:tag name="AS_UNIQUEID" val="1008"/>
</p:tagLst>
</file>

<file path=ppt/tags/tag736.xml><?xml version="1.0" encoding="utf-8"?>
<p:tagLst xmlns:a="http://schemas.openxmlformats.org/drawingml/2006/main" xmlns:r="http://schemas.openxmlformats.org/officeDocument/2006/relationships" xmlns:p="http://schemas.openxmlformats.org/presentationml/2006/main">
  <p:tag name="AS_UNIQUEID" val="1009"/>
</p:tagLst>
</file>

<file path=ppt/tags/tag737.xml><?xml version="1.0" encoding="utf-8"?>
<p:tagLst xmlns:a="http://schemas.openxmlformats.org/drawingml/2006/main" xmlns:r="http://schemas.openxmlformats.org/officeDocument/2006/relationships" xmlns:p="http://schemas.openxmlformats.org/presentationml/2006/main">
  <p:tag name="AS_UNIQUEID" val="1010"/>
</p:tagLst>
</file>

<file path=ppt/tags/tag738.xml><?xml version="1.0" encoding="utf-8"?>
<p:tagLst xmlns:a="http://schemas.openxmlformats.org/drawingml/2006/main" xmlns:r="http://schemas.openxmlformats.org/officeDocument/2006/relationships" xmlns:p="http://schemas.openxmlformats.org/presentationml/2006/main">
  <p:tag name="AS_UNIQUEID" val="1011"/>
</p:tagLst>
</file>

<file path=ppt/tags/tag739.xml><?xml version="1.0" encoding="utf-8"?>
<p:tagLst xmlns:a="http://schemas.openxmlformats.org/drawingml/2006/main" xmlns:r="http://schemas.openxmlformats.org/officeDocument/2006/relationships" xmlns:p="http://schemas.openxmlformats.org/presentationml/2006/main">
  <p:tag name="AS_UNIQUEID" val="1012"/>
</p:tagLst>
</file>

<file path=ppt/tags/tag74.xml><?xml version="1.0" encoding="utf-8"?>
<p:tagLst xmlns:a="http://schemas.openxmlformats.org/drawingml/2006/main" xmlns:r="http://schemas.openxmlformats.org/officeDocument/2006/relationships" xmlns:p="http://schemas.openxmlformats.org/presentationml/2006/main">
  <p:tag name="AS_UNIQUEID" val="291"/>
</p:tagLst>
</file>

<file path=ppt/tags/tag740.xml><?xml version="1.0" encoding="utf-8"?>
<p:tagLst xmlns:a="http://schemas.openxmlformats.org/drawingml/2006/main" xmlns:r="http://schemas.openxmlformats.org/officeDocument/2006/relationships" xmlns:p="http://schemas.openxmlformats.org/presentationml/2006/main">
  <p:tag name="AS_UNIQUEID" val="1013"/>
</p:tagLst>
</file>

<file path=ppt/tags/tag741.xml><?xml version="1.0" encoding="utf-8"?>
<p:tagLst xmlns:a="http://schemas.openxmlformats.org/drawingml/2006/main" xmlns:r="http://schemas.openxmlformats.org/officeDocument/2006/relationships" xmlns:p="http://schemas.openxmlformats.org/presentationml/2006/main">
  <p:tag name="AS_UNIQUEID" val="1014"/>
</p:tagLst>
</file>

<file path=ppt/tags/tag742.xml><?xml version="1.0" encoding="utf-8"?>
<p:tagLst xmlns:a="http://schemas.openxmlformats.org/drawingml/2006/main" xmlns:r="http://schemas.openxmlformats.org/officeDocument/2006/relationships" xmlns:p="http://schemas.openxmlformats.org/presentationml/2006/main">
  <p:tag name="AS_UNIQUEID" val="1015"/>
</p:tagLst>
</file>

<file path=ppt/tags/tag74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44.xml><?xml version="1.0" encoding="utf-8"?>
<p:tagLst xmlns:a="http://schemas.openxmlformats.org/drawingml/2006/main" xmlns:r="http://schemas.openxmlformats.org/officeDocument/2006/relationships" xmlns:p="http://schemas.openxmlformats.org/presentationml/2006/main">
  <p:tag name="AS_UNIQUEID" val="1017"/>
</p:tagLst>
</file>

<file path=ppt/tags/tag745.xml><?xml version="1.0" encoding="utf-8"?>
<p:tagLst xmlns:a="http://schemas.openxmlformats.org/drawingml/2006/main" xmlns:r="http://schemas.openxmlformats.org/officeDocument/2006/relationships" xmlns:p="http://schemas.openxmlformats.org/presentationml/2006/main">
  <p:tag name="AS_UNIQUEID" val="1018"/>
</p:tagLst>
</file>

<file path=ppt/tags/tag746.xml><?xml version="1.0" encoding="utf-8"?>
<p:tagLst xmlns:a="http://schemas.openxmlformats.org/drawingml/2006/main" xmlns:r="http://schemas.openxmlformats.org/officeDocument/2006/relationships" xmlns:p="http://schemas.openxmlformats.org/presentationml/2006/main">
  <p:tag name="AS_UNIQUEID" val="1019"/>
</p:tagLst>
</file>

<file path=ppt/tags/tag747.xml><?xml version="1.0" encoding="utf-8"?>
<p:tagLst xmlns:a="http://schemas.openxmlformats.org/drawingml/2006/main" xmlns:r="http://schemas.openxmlformats.org/officeDocument/2006/relationships" xmlns:p="http://schemas.openxmlformats.org/presentationml/2006/main">
  <p:tag name="AS_UNIQUEID" val="1020"/>
</p:tagLst>
</file>

<file path=ppt/tags/tag748.xml><?xml version="1.0" encoding="utf-8"?>
<p:tagLst xmlns:a="http://schemas.openxmlformats.org/drawingml/2006/main" xmlns:r="http://schemas.openxmlformats.org/officeDocument/2006/relationships" xmlns:p="http://schemas.openxmlformats.org/presentationml/2006/main">
  <p:tag name="AS_UNIQUEID" val="1021"/>
</p:tagLst>
</file>

<file path=ppt/tags/tag749.xml><?xml version="1.0" encoding="utf-8"?>
<p:tagLst xmlns:a="http://schemas.openxmlformats.org/drawingml/2006/main" xmlns:r="http://schemas.openxmlformats.org/officeDocument/2006/relationships" xmlns:p="http://schemas.openxmlformats.org/presentationml/2006/main">
  <p:tag name="AS_UNIQUEID" val="1022"/>
</p:tagLst>
</file>

<file path=ppt/tags/tag75.xml><?xml version="1.0" encoding="utf-8"?>
<p:tagLst xmlns:a="http://schemas.openxmlformats.org/drawingml/2006/main" xmlns:r="http://schemas.openxmlformats.org/officeDocument/2006/relationships" xmlns:p="http://schemas.openxmlformats.org/presentationml/2006/main">
  <p:tag name="AS_UNIQUEID" val="213"/>
</p:tagLst>
</file>

<file path=ppt/tags/tag750.xml><?xml version="1.0" encoding="utf-8"?>
<p:tagLst xmlns:a="http://schemas.openxmlformats.org/drawingml/2006/main" xmlns:r="http://schemas.openxmlformats.org/officeDocument/2006/relationships" xmlns:p="http://schemas.openxmlformats.org/presentationml/2006/main">
  <p:tag name="AS_UNIQUEID" val="1023"/>
</p:tagLst>
</file>

<file path=ppt/tags/tag751.xml><?xml version="1.0" encoding="utf-8"?>
<p:tagLst xmlns:a="http://schemas.openxmlformats.org/drawingml/2006/main" xmlns:r="http://schemas.openxmlformats.org/officeDocument/2006/relationships" xmlns:p="http://schemas.openxmlformats.org/presentationml/2006/main">
  <p:tag name="AS_UNIQUEID" val="1024"/>
</p:tagLst>
</file>

<file path=ppt/tags/tag75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 name="TIMING" val="|94.9|3.2|3.5|5.9"/>
</p:tagLst>
</file>

<file path=ppt/tags/tag753.xml><?xml version="1.0" encoding="utf-8"?>
<p:tagLst xmlns:a="http://schemas.openxmlformats.org/drawingml/2006/main" xmlns:r="http://schemas.openxmlformats.org/officeDocument/2006/relationships" xmlns:p="http://schemas.openxmlformats.org/presentationml/2006/main">
  <p:tag name="AS_UNIQUEID" val="1026"/>
</p:tagLst>
</file>

<file path=ppt/tags/tag754.xml><?xml version="1.0" encoding="utf-8"?>
<p:tagLst xmlns:a="http://schemas.openxmlformats.org/drawingml/2006/main" xmlns:r="http://schemas.openxmlformats.org/officeDocument/2006/relationships" xmlns:p="http://schemas.openxmlformats.org/presentationml/2006/main">
  <p:tag name="AS_UNIQUEID" val="1027"/>
</p:tagLst>
</file>

<file path=ppt/tags/tag755.xml><?xml version="1.0" encoding="utf-8"?>
<p:tagLst xmlns:a="http://schemas.openxmlformats.org/drawingml/2006/main" xmlns:r="http://schemas.openxmlformats.org/officeDocument/2006/relationships" xmlns:p="http://schemas.openxmlformats.org/presentationml/2006/main">
  <p:tag name="AS_UNIQUEID" val="1028"/>
</p:tagLst>
</file>

<file path=ppt/tags/tag756.xml><?xml version="1.0" encoding="utf-8"?>
<p:tagLst xmlns:a="http://schemas.openxmlformats.org/drawingml/2006/main" xmlns:r="http://schemas.openxmlformats.org/officeDocument/2006/relationships" xmlns:p="http://schemas.openxmlformats.org/presentationml/2006/main">
  <p:tag name="AS_UNIQUEID" val="1029"/>
</p:tagLst>
</file>

<file path=ppt/tags/tag757.xml><?xml version="1.0" encoding="utf-8"?>
<p:tagLst xmlns:a="http://schemas.openxmlformats.org/drawingml/2006/main" xmlns:r="http://schemas.openxmlformats.org/officeDocument/2006/relationships" xmlns:p="http://schemas.openxmlformats.org/presentationml/2006/main">
  <p:tag name="AS_UNIQUEID" val="1030"/>
</p:tagLst>
</file>

<file path=ppt/tags/tag758.xml><?xml version="1.0" encoding="utf-8"?>
<p:tagLst xmlns:a="http://schemas.openxmlformats.org/drawingml/2006/main" xmlns:r="http://schemas.openxmlformats.org/officeDocument/2006/relationships" xmlns:p="http://schemas.openxmlformats.org/presentationml/2006/main">
  <p:tag name="AS_UNIQUEID" val="1031"/>
</p:tagLst>
</file>

<file path=ppt/tags/tag75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6.xml><?xml version="1.0" encoding="utf-8"?>
<p:tagLst xmlns:a="http://schemas.openxmlformats.org/drawingml/2006/main" xmlns:r="http://schemas.openxmlformats.org/officeDocument/2006/relationships" xmlns:p="http://schemas.openxmlformats.org/presentationml/2006/main">
  <p:tag name="AS_UNIQUEID" val="214"/>
</p:tagLst>
</file>

<file path=ppt/tags/tag760.xml><?xml version="1.0" encoding="utf-8"?>
<p:tagLst xmlns:a="http://schemas.openxmlformats.org/drawingml/2006/main" xmlns:r="http://schemas.openxmlformats.org/officeDocument/2006/relationships" xmlns:p="http://schemas.openxmlformats.org/presentationml/2006/main">
  <p:tag name="AS_UNIQUEID" val="1047"/>
</p:tagLst>
</file>

<file path=ppt/tags/tag761.xml><?xml version="1.0" encoding="utf-8"?>
<p:tagLst xmlns:a="http://schemas.openxmlformats.org/drawingml/2006/main" xmlns:r="http://schemas.openxmlformats.org/officeDocument/2006/relationships" xmlns:p="http://schemas.openxmlformats.org/presentationml/2006/main">
  <p:tag name="AS_UNIQUEID" val="1048"/>
</p:tagLst>
</file>

<file path=ppt/tags/tag76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63.xml><?xml version="1.0" encoding="utf-8"?>
<p:tagLst xmlns:a="http://schemas.openxmlformats.org/drawingml/2006/main" xmlns:r="http://schemas.openxmlformats.org/officeDocument/2006/relationships" xmlns:p="http://schemas.openxmlformats.org/presentationml/2006/main">
  <p:tag name="AS_UNIQUEID" val="1042"/>
</p:tagLst>
</file>

<file path=ppt/tags/tag764.xml><?xml version="1.0" encoding="utf-8"?>
<p:tagLst xmlns:a="http://schemas.openxmlformats.org/drawingml/2006/main" xmlns:r="http://schemas.openxmlformats.org/officeDocument/2006/relationships" xmlns:p="http://schemas.openxmlformats.org/presentationml/2006/main">
  <p:tag name="AS_UNIQUEID" val="1043"/>
</p:tagLst>
</file>

<file path=ppt/tags/tag765.xml><?xml version="1.0" encoding="utf-8"?>
<p:tagLst xmlns:a="http://schemas.openxmlformats.org/drawingml/2006/main" xmlns:r="http://schemas.openxmlformats.org/officeDocument/2006/relationships" xmlns:p="http://schemas.openxmlformats.org/presentationml/2006/main">
  <p:tag name="AS_UNIQUEID" val="1044"/>
</p:tagLst>
</file>

<file path=ppt/tags/tag766.xml><?xml version="1.0" encoding="utf-8"?>
<p:tagLst xmlns:a="http://schemas.openxmlformats.org/drawingml/2006/main" xmlns:r="http://schemas.openxmlformats.org/officeDocument/2006/relationships" xmlns:p="http://schemas.openxmlformats.org/presentationml/2006/main">
  <p:tag name="AS_UNIQUEID" val="1045"/>
</p:tagLst>
</file>

<file path=ppt/tags/tag767.xml><?xml version="1.0" encoding="utf-8"?>
<p:tagLst xmlns:a="http://schemas.openxmlformats.org/drawingml/2006/main" xmlns:r="http://schemas.openxmlformats.org/officeDocument/2006/relationships" xmlns:p="http://schemas.openxmlformats.org/presentationml/2006/main">
  <p:tag name="AS_UNIQUEID" val="1047"/>
</p:tagLst>
</file>

<file path=ppt/tags/tag7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 name="TIMING" val="|18.3"/>
</p:tagLst>
</file>

<file path=ppt/tags/tag769.xml><?xml version="1.0" encoding="utf-8"?>
<p:tagLst xmlns:a="http://schemas.openxmlformats.org/drawingml/2006/main" xmlns:r="http://schemas.openxmlformats.org/officeDocument/2006/relationships" xmlns:p="http://schemas.openxmlformats.org/presentationml/2006/main">
  <p:tag name="AS_UNIQUEID" val="1050"/>
</p:tagLst>
</file>

<file path=ppt/tags/tag77.xml><?xml version="1.0" encoding="utf-8"?>
<p:tagLst xmlns:a="http://schemas.openxmlformats.org/drawingml/2006/main" xmlns:r="http://schemas.openxmlformats.org/officeDocument/2006/relationships" xmlns:p="http://schemas.openxmlformats.org/presentationml/2006/main">
  <p:tag name="AS_UNIQUEID" val="215"/>
</p:tagLst>
</file>

<file path=ppt/tags/tag770.xml><?xml version="1.0" encoding="utf-8"?>
<p:tagLst xmlns:a="http://schemas.openxmlformats.org/drawingml/2006/main" xmlns:r="http://schemas.openxmlformats.org/officeDocument/2006/relationships" xmlns:p="http://schemas.openxmlformats.org/presentationml/2006/main">
  <p:tag name="AS_UNIQUEID" val="1051"/>
</p:tagLst>
</file>

<file path=ppt/tags/tag771.xml><?xml version="1.0" encoding="utf-8"?>
<p:tagLst xmlns:a="http://schemas.openxmlformats.org/drawingml/2006/main" xmlns:r="http://schemas.openxmlformats.org/officeDocument/2006/relationships" xmlns:p="http://schemas.openxmlformats.org/presentationml/2006/main">
  <p:tag name="AS_UNIQUEID" val="1055"/>
</p:tagLst>
</file>

<file path=ppt/tags/tag772.xml><?xml version="1.0" encoding="utf-8"?>
<p:tagLst xmlns:a="http://schemas.openxmlformats.org/drawingml/2006/main" xmlns:r="http://schemas.openxmlformats.org/officeDocument/2006/relationships" xmlns:p="http://schemas.openxmlformats.org/presentationml/2006/main">
  <p:tag name="AS_UNIQUEID" val="1056"/>
</p:tagLst>
</file>

<file path=ppt/tags/tag773.xml><?xml version="1.0" encoding="utf-8"?>
<p:tagLst xmlns:a="http://schemas.openxmlformats.org/drawingml/2006/main" xmlns:r="http://schemas.openxmlformats.org/officeDocument/2006/relationships" xmlns:p="http://schemas.openxmlformats.org/presentationml/2006/main">
  <p:tag name="AS_UNIQUEID" val="1052"/>
</p:tagLst>
</file>

<file path=ppt/tags/tag774.xml><?xml version="1.0" encoding="utf-8"?>
<p:tagLst xmlns:a="http://schemas.openxmlformats.org/drawingml/2006/main" xmlns:r="http://schemas.openxmlformats.org/officeDocument/2006/relationships" xmlns:p="http://schemas.openxmlformats.org/presentationml/2006/main">
  <p:tag name="AS_UNIQUEID" val="1053"/>
</p:tagLst>
</file>

<file path=ppt/tags/tag775.xml><?xml version="1.0" encoding="utf-8"?>
<p:tagLst xmlns:a="http://schemas.openxmlformats.org/drawingml/2006/main" xmlns:r="http://schemas.openxmlformats.org/officeDocument/2006/relationships" xmlns:p="http://schemas.openxmlformats.org/presentationml/2006/main">
  <p:tag name="AS_UNIQUEID" val="1054"/>
</p:tagLst>
</file>

<file path=ppt/tags/tag77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77.xml><?xml version="1.0" encoding="utf-8"?>
<p:tagLst xmlns:a="http://schemas.openxmlformats.org/drawingml/2006/main" xmlns:r="http://schemas.openxmlformats.org/officeDocument/2006/relationships" xmlns:p="http://schemas.openxmlformats.org/presentationml/2006/main">
  <p:tag name="AS_UNIQUEID" val="1117"/>
</p:tagLst>
</file>

<file path=ppt/tags/tag77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79.xml><?xml version="1.0" encoding="utf-8"?>
<p:tagLst xmlns:a="http://schemas.openxmlformats.org/drawingml/2006/main" xmlns:r="http://schemas.openxmlformats.org/officeDocument/2006/relationships" xmlns:p="http://schemas.openxmlformats.org/presentationml/2006/main">
  <p:tag name="AS_UNIQUEID" val="1119"/>
</p:tagLst>
</file>

<file path=ppt/tags/tag78.xml><?xml version="1.0" encoding="utf-8"?>
<p:tagLst xmlns:a="http://schemas.openxmlformats.org/drawingml/2006/main" xmlns:r="http://schemas.openxmlformats.org/officeDocument/2006/relationships" xmlns:p="http://schemas.openxmlformats.org/presentationml/2006/main">
  <p:tag name="AS_UNIQUEID" val="216"/>
</p:tagLst>
</file>

<file path=ppt/tags/tag780.xml><?xml version="1.0" encoding="utf-8"?>
<p:tagLst xmlns:a="http://schemas.openxmlformats.org/drawingml/2006/main" xmlns:r="http://schemas.openxmlformats.org/officeDocument/2006/relationships" xmlns:p="http://schemas.openxmlformats.org/presentationml/2006/main">
  <p:tag name="AS_UNIQUEID" val="1121"/>
</p:tagLst>
</file>

<file path=ppt/tags/tag781.xml><?xml version="1.0" encoding="utf-8"?>
<p:tagLst xmlns:a="http://schemas.openxmlformats.org/drawingml/2006/main" xmlns:r="http://schemas.openxmlformats.org/officeDocument/2006/relationships" xmlns:p="http://schemas.openxmlformats.org/presentationml/2006/main">
  <p:tag name="AS_UNIQUEID" val="1121"/>
</p:tagLst>
</file>

<file path=ppt/tags/tag782.xml><?xml version="1.0" encoding="utf-8"?>
<p:tagLst xmlns:a="http://schemas.openxmlformats.org/drawingml/2006/main" xmlns:r="http://schemas.openxmlformats.org/officeDocument/2006/relationships" xmlns:p="http://schemas.openxmlformats.org/presentationml/2006/main">
  <p:tag name="AS_UNIQUEID" val="1121"/>
</p:tagLst>
</file>

<file path=ppt/tags/tag783.xml><?xml version="1.0" encoding="utf-8"?>
<p:tagLst xmlns:a="http://schemas.openxmlformats.org/drawingml/2006/main" xmlns:r="http://schemas.openxmlformats.org/officeDocument/2006/relationships" xmlns:p="http://schemas.openxmlformats.org/presentationml/2006/main">
  <p:tag name="AS_UNIQUEID" val="1121"/>
</p:tagLst>
</file>

<file path=ppt/tags/tag784.xml><?xml version="1.0" encoding="utf-8"?>
<p:tagLst xmlns:a="http://schemas.openxmlformats.org/drawingml/2006/main" xmlns:r="http://schemas.openxmlformats.org/officeDocument/2006/relationships" xmlns:p="http://schemas.openxmlformats.org/presentationml/2006/main">
  <p:tag name="AS_UNIQUEID" val="1121"/>
</p:tagLst>
</file>

<file path=ppt/tags/tag785.xml><?xml version="1.0" encoding="utf-8"?>
<p:tagLst xmlns:a="http://schemas.openxmlformats.org/drawingml/2006/main" xmlns:r="http://schemas.openxmlformats.org/officeDocument/2006/relationships" xmlns:p="http://schemas.openxmlformats.org/presentationml/2006/main">
  <p:tag name="AS_UNIQUEID" val="1121"/>
</p:tagLst>
</file>

<file path=ppt/tags/tag786.xml><?xml version="1.0" encoding="utf-8"?>
<p:tagLst xmlns:a="http://schemas.openxmlformats.org/drawingml/2006/main" xmlns:r="http://schemas.openxmlformats.org/officeDocument/2006/relationships" xmlns:p="http://schemas.openxmlformats.org/presentationml/2006/main">
  <p:tag name="AS_UNIQUEID" val="1121"/>
</p:tagLst>
</file>

<file path=ppt/tags/tag78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88.xml><?xml version="1.0" encoding="utf-8"?>
<p:tagLst xmlns:a="http://schemas.openxmlformats.org/drawingml/2006/main" xmlns:r="http://schemas.openxmlformats.org/officeDocument/2006/relationships" xmlns:p="http://schemas.openxmlformats.org/presentationml/2006/main">
  <p:tag name="AS_UNIQUEID" val="1130"/>
</p:tagLst>
</file>

<file path=ppt/tags/tag78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9.xml><?xml version="1.0" encoding="utf-8"?>
<p:tagLst xmlns:a="http://schemas.openxmlformats.org/drawingml/2006/main" xmlns:r="http://schemas.openxmlformats.org/officeDocument/2006/relationships" xmlns:p="http://schemas.openxmlformats.org/presentationml/2006/main">
  <p:tag name="AS_UNIQUEID" val="217"/>
</p:tagLst>
</file>

<file path=ppt/tags/tag790.xml><?xml version="1.0" encoding="utf-8"?>
<p:tagLst xmlns:a="http://schemas.openxmlformats.org/drawingml/2006/main" xmlns:r="http://schemas.openxmlformats.org/officeDocument/2006/relationships" xmlns:p="http://schemas.openxmlformats.org/presentationml/2006/main">
  <p:tag name="AS_UNIQUEID" val="1132"/>
</p:tagLst>
</file>

<file path=ppt/tags/tag791.xml><?xml version="1.0" encoding="utf-8"?>
<p:tagLst xmlns:a="http://schemas.openxmlformats.org/drawingml/2006/main" xmlns:r="http://schemas.openxmlformats.org/officeDocument/2006/relationships" xmlns:p="http://schemas.openxmlformats.org/presentationml/2006/main">
  <p:tag name="AS_UNIQUEID" val="1133"/>
</p:tagLst>
</file>

<file path=ppt/tags/tag792.xml><?xml version="1.0" encoding="utf-8"?>
<p:tagLst xmlns:a="http://schemas.openxmlformats.org/drawingml/2006/main" xmlns:r="http://schemas.openxmlformats.org/officeDocument/2006/relationships" xmlns:p="http://schemas.openxmlformats.org/presentationml/2006/main">
  <p:tag name="AS_UNIQUEID" val="1134"/>
</p:tagLst>
</file>

<file path=ppt/tags/tag793.xml><?xml version="1.0" encoding="utf-8"?>
<p:tagLst xmlns:a="http://schemas.openxmlformats.org/drawingml/2006/main" xmlns:r="http://schemas.openxmlformats.org/officeDocument/2006/relationships" xmlns:p="http://schemas.openxmlformats.org/presentationml/2006/main">
  <p:tag name="AS_UNIQUEID" val="1135"/>
</p:tagLst>
</file>

<file path=ppt/tags/tag794.xml><?xml version="1.0" encoding="utf-8"?>
<p:tagLst xmlns:a="http://schemas.openxmlformats.org/drawingml/2006/main" xmlns:r="http://schemas.openxmlformats.org/officeDocument/2006/relationships" xmlns:p="http://schemas.openxmlformats.org/presentationml/2006/main">
  <p:tag name="AS_UNIQUEID" val="1136"/>
</p:tagLst>
</file>

<file path=ppt/tags/tag795.xml><?xml version="1.0" encoding="utf-8"?>
<p:tagLst xmlns:a="http://schemas.openxmlformats.org/drawingml/2006/main" xmlns:r="http://schemas.openxmlformats.org/officeDocument/2006/relationships" xmlns:p="http://schemas.openxmlformats.org/presentationml/2006/main">
  <p:tag name="AS_UNIQUEID" val="1137"/>
</p:tagLst>
</file>

<file path=ppt/tags/tag796.xml><?xml version="1.0" encoding="utf-8"?>
<p:tagLst xmlns:a="http://schemas.openxmlformats.org/drawingml/2006/main" xmlns:r="http://schemas.openxmlformats.org/officeDocument/2006/relationships" xmlns:p="http://schemas.openxmlformats.org/presentationml/2006/main">
  <p:tag name="AS_UNIQUEID" val="1138"/>
</p:tagLst>
</file>

<file path=ppt/tags/tag79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98.xml><?xml version="1.0" encoding="utf-8"?>
<p:tagLst xmlns:a="http://schemas.openxmlformats.org/drawingml/2006/main" xmlns:r="http://schemas.openxmlformats.org/officeDocument/2006/relationships" xmlns:p="http://schemas.openxmlformats.org/presentationml/2006/main">
  <p:tag name="AS_UNIQUEID" val="1140"/>
</p:tagLst>
</file>

<file path=ppt/tags/tag799.xml><?xml version="1.0" encoding="utf-8"?>
<p:tagLst xmlns:a="http://schemas.openxmlformats.org/drawingml/2006/main" xmlns:r="http://schemas.openxmlformats.org/officeDocument/2006/relationships" xmlns:p="http://schemas.openxmlformats.org/presentationml/2006/main">
  <p:tag name="AS_UNIQUEID" val="1141"/>
</p:tagLst>
</file>

<file path=ppt/tags/tag8.xml><?xml version="1.0" encoding="utf-8"?>
<p:tagLst xmlns:a="http://schemas.openxmlformats.org/drawingml/2006/main" xmlns:r="http://schemas.openxmlformats.org/officeDocument/2006/relationships" xmlns:p="http://schemas.openxmlformats.org/presentationml/2006/main">
  <p:tag name="AS_UNIQUEID" val="138"/>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AS_UNIQUEID" val="219"/>
</p:tagLst>
</file>

<file path=ppt/tags/tag800.xml><?xml version="1.0" encoding="utf-8"?>
<p:tagLst xmlns:a="http://schemas.openxmlformats.org/drawingml/2006/main" xmlns:r="http://schemas.openxmlformats.org/officeDocument/2006/relationships" xmlns:p="http://schemas.openxmlformats.org/presentationml/2006/main">
  <p:tag name="AS_UNIQUEID" val="1142"/>
</p:tagLst>
</file>

<file path=ppt/tags/tag801.xml><?xml version="1.0" encoding="utf-8"?>
<p:tagLst xmlns:a="http://schemas.openxmlformats.org/drawingml/2006/main" xmlns:r="http://schemas.openxmlformats.org/officeDocument/2006/relationships" xmlns:p="http://schemas.openxmlformats.org/presentationml/2006/main">
  <p:tag name="AS_UNIQUEID" val="1143"/>
</p:tagLst>
</file>

<file path=ppt/tags/tag802.xml><?xml version="1.0" encoding="utf-8"?>
<p:tagLst xmlns:a="http://schemas.openxmlformats.org/drawingml/2006/main" xmlns:r="http://schemas.openxmlformats.org/officeDocument/2006/relationships" xmlns:p="http://schemas.openxmlformats.org/presentationml/2006/main">
  <p:tag name="AS_UNIQUEID" val="1144"/>
</p:tagLst>
</file>

<file path=ppt/tags/tag803.xml><?xml version="1.0" encoding="utf-8"?>
<p:tagLst xmlns:a="http://schemas.openxmlformats.org/drawingml/2006/main" xmlns:r="http://schemas.openxmlformats.org/officeDocument/2006/relationships" xmlns:p="http://schemas.openxmlformats.org/presentationml/2006/main">
  <p:tag name="AS_UNIQUEID" val="1145"/>
</p:tagLst>
</file>

<file path=ppt/tags/tag804.xml><?xml version="1.0" encoding="utf-8"?>
<p:tagLst xmlns:a="http://schemas.openxmlformats.org/drawingml/2006/main" xmlns:r="http://schemas.openxmlformats.org/officeDocument/2006/relationships" xmlns:p="http://schemas.openxmlformats.org/presentationml/2006/main">
  <p:tag name="AS_UNIQUEID" val="1146"/>
</p:tagLst>
</file>

<file path=ppt/tags/tag805.xml><?xml version="1.0" encoding="utf-8"?>
<p:tagLst xmlns:a="http://schemas.openxmlformats.org/drawingml/2006/main" xmlns:r="http://schemas.openxmlformats.org/officeDocument/2006/relationships" xmlns:p="http://schemas.openxmlformats.org/presentationml/2006/main">
  <p:tag name="AS_UNIQUEID" val="1147"/>
</p:tagLst>
</file>

<file path=ppt/tags/tag806.xml><?xml version="1.0" encoding="utf-8"?>
<p:tagLst xmlns:a="http://schemas.openxmlformats.org/drawingml/2006/main" xmlns:r="http://schemas.openxmlformats.org/officeDocument/2006/relationships" xmlns:p="http://schemas.openxmlformats.org/presentationml/2006/main">
  <p:tag name="AS_UNIQUEID" val="1148"/>
</p:tagLst>
</file>

<file path=ppt/tags/tag807.xml><?xml version="1.0" encoding="utf-8"?>
<p:tagLst xmlns:a="http://schemas.openxmlformats.org/drawingml/2006/main" xmlns:r="http://schemas.openxmlformats.org/officeDocument/2006/relationships" xmlns:p="http://schemas.openxmlformats.org/presentationml/2006/main">
  <p:tag name="AS_UNIQUEID" val="1149"/>
</p:tagLst>
</file>

<file path=ppt/tags/tag808.xml><?xml version="1.0" encoding="utf-8"?>
<p:tagLst xmlns:a="http://schemas.openxmlformats.org/drawingml/2006/main" xmlns:r="http://schemas.openxmlformats.org/officeDocument/2006/relationships" xmlns:p="http://schemas.openxmlformats.org/presentationml/2006/main">
  <p:tag name="AS_UNIQUEID" val="1150"/>
</p:tagLst>
</file>

<file path=ppt/tags/tag809.xml><?xml version="1.0" encoding="utf-8"?>
<p:tagLst xmlns:a="http://schemas.openxmlformats.org/drawingml/2006/main" xmlns:r="http://schemas.openxmlformats.org/officeDocument/2006/relationships" xmlns:p="http://schemas.openxmlformats.org/presentationml/2006/main">
  <p:tag name="AS_UNIQUEID" val="1151"/>
</p:tagLst>
</file>

<file path=ppt/tags/tag81.xml><?xml version="1.0" encoding="utf-8"?>
<p:tagLst xmlns:a="http://schemas.openxmlformats.org/drawingml/2006/main" xmlns:r="http://schemas.openxmlformats.org/officeDocument/2006/relationships" xmlns:p="http://schemas.openxmlformats.org/presentationml/2006/main">
  <p:tag name="AS_UNIQUEID" val="220"/>
</p:tagLst>
</file>

<file path=ppt/tags/tag8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11.xml><?xml version="1.0" encoding="utf-8"?>
<p:tagLst xmlns:a="http://schemas.openxmlformats.org/drawingml/2006/main" xmlns:r="http://schemas.openxmlformats.org/officeDocument/2006/relationships" xmlns:p="http://schemas.openxmlformats.org/presentationml/2006/main">
  <p:tag name="AS_UNIQUEID" val="1153"/>
</p:tagLst>
</file>

<file path=ppt/tags/tag81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13.xml><?xml version="1.0" encoding="utf-8"?>
<p:tagLst xmlns:a="http://schemas.openxmlformats.org/drawingml/2006/main" xmlns:r="http://schemas.openxmlformats.org/officeDocument/2006/relationships" xmlns:p="http://schemas.openxmlformats.org/presentationml/2006/main">
  <p:tag name="AS_UNIQUEID" val="1155"/>
</p:tagLst>
</file>

<file path=ppt/tags/tag814.xml><?xml version="1.0" encoding="utf-8"?>
<p:tagLst xmlns:a="http://schemas.openxmlformats.org/drawingml/2006/main" xmlns:r="http://schemas.openxmlformats.org/officeDocument/2006/relationships" xmlns:p="http://schemas.openxmlformats.org/presentationml/2006/main">
  <p:tag name="AS_UNIQUEID" val="1156"/>
</p:tagLst>
</file>

<file path=ppt/tags/tag815.xml><?xml version="1.0" encoding="utf-8"?>
<p:tagLst xmlns:a="http://schemas.openxmlformats.org/drawingml/2006/main" xmlns:r="http://schemas.openxmlformats.org/officeDocument/2006/relationships" xmlns:p="http://schemas.openxmlformats.org/presentationml/2006/main">
  <p:tag name="AS_UNIQUEID" val="1157"/>
</p:tagLst>
</file>

<file path=ppt/tags/tag816.xml><?xml version="1.0" encoding="utf-8"?>
<p:tagLst xmlns:a="http://schemas.openxmlformats.org/drawingml/2006/main" xmlns:r="http://schemas.openxmlformats.org/officeDocument/2006/relationships" xmlns:p="http://schemas.openxmlformats.org/presentationml/2006/main">
  <p:tag name="AS_UNIQUEID" val="1158"/>
</p:tagLst>
</file>

<file path=ppt/tags/tag817.xml><?xml version="1.0" encoding="utf-8"?>
<p:tagLst xmlns:a="http://schemas.openxmlformats.org/drawingml/2006/main" xmlns:r="http://schemas.openxmlformats.org/officeDocument/2006/relationships" xmlns:p="http://schemas.openxmlformats.org/presentationml/2006/main">
  <p:tag name="AS_UNIQUEID" val="1159"/>
</p:tagLst>
</file>

<file path=ppt/tags/tag818.xml><?xml version="1.0" encoding="utf-8"?>
<p:tagLst xmlns:a="http://schemas.openxmlformats.org/drawingml/2006/main" xmlns:r="http://schemas.openxmlformats.org/officeDocument/2006/relationships" xmlns:p="http://schemas.openxmlformats.org/presentationml/2006/main">
  <p:tag name="AS_UNIQUEID" val="1160"/>
</p:tagLst>
</file>

<file path=ppt/tags/tag819.xml><?xml version="1.0" encoding="utf-8"?>
<p:tagLst xmlns:a="http://schemas.openxmlformats.org/drawingml/2006/main" xmlns:r="http://schemas.openxmlformats.org/officeDocument/2006/relationships" xmlns:p="http://schemas.openxmlformats.org/presentationml/2006/main">
  <p:tag name="AS_UNIQUEID" val="1161"/>
</p:tagLst>
</file>

<file path=ppt/tags/tag82.xml><?xml version="1.0" encoding="utf-8"?>
<p:tagLst xmlns:a="http://schemas.openxmlformats.org/drawingml/2006/main" xmlns:r="http://schemas.openxmlformats.org/officeDocument/2006/relationships" xmlns:p="http://schemas.openxmlformats.org/presentationml/2006/main">
  <p:tag name="AS_UNIQUEID" val="221"/>
</p:tagLst>
</file>

<file path=ppt/tags/tag820.xml><?xml version="1.0" encoding="utf-8"?>
<p:tagLst xmlns:a="http://schemas.openxmlformats.org/drawingml/2006/main" xmlns:r="http://schemas.openxmlformats.org/officeDocument/2006/relationships" xmlns:p="http://schemas.openxmlformats.org/presentationml/2006/main">
  <p:tag name="AS_UNIQUEID" val="1162"/>
</p:tagLst>
</file>

<file path=ppt/tags/tag821.xml><?xml version="1.0" encoding="utf-8"?>
<p:tagLst xmlns:a="http://schemas.openxmlformats.org/drawingml/2006/main" xmlns:r="http://schemas.openxmlformats.org/officeDocument/2006/relationships" xmlns:p="http://schemas.openxmlformats.org/presentationml/2006/main">
  <p:tag name="AS_UNIQUEID" val="1163"/>
</p:tagLst>
</file>

<file path=ppt/tags/tag822.xml><?xml version="1.0" encoding="utf-8"?>
<p:tagLst xmlns:a="http://schemas.openxmlformats.org/drawingml/2006/main" xmlns:r="http://schemas.openxmlformats.org/officeDocument/2006/relationships" xmlns:p="http://schemas.openxmlformats.org/presentationml/2006/main">
  <p:tag name="AS_UNIQUEID" val="1164"/>
</p:tagLst>
</file>

<file path=ppt/tags/tag823.xml><?xml version="1.0" encoding="utf-8"?>
<p:tagLst xmlns:a="http://schemas.openxmlformats.org/drawingml/2006/main" xmlns:r="http://schemas.openxmlformats.org/officeDocument/2006/relationships" xmlns:p="http://schemas.openxmlformats.org/presentationml/2006/main">
  <p:tag name="AS_UNIQUEID" val="1165"/>
</p:tagLst>
</file>

<file path=ppt/tags/tag824.xml><?xml version="1.0" encoding="utf-8"?>
<p:tagLst xmlns:a="http://schemas.openxmlformats.org/drawingml/2006/main" xmlns:r="http://schemas.openxmlformats.org/officeDocument/2006/relationships" xmlns:p="http://schemas.openxmlformats.org/presentationml/2006/main">
  <p:tag name="AS_UNIQUEID" val="1166"/>
</p:tagLst>
</file>

<file path=ppt/tags/tag825.xml><?xml version="1.0" encoding="utf-8"?>
<p:tagLst xmlns:a="http://schemas.openxmlformats.org/drawingml/2006/main" xmlns:r="http://schemas.openxmlformats.org/officeDocument/2006/relationships" xmlns:p="http://schemas.openxmlformats.org/presentationml/2006/main">
  <p:tag name="AS_UNIQUEID" val="1167"/>
</p:tagLst>
</file>

<file path=ppt/tags/tag82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27.xml><?xml version="1.0" encoding="utf-8"?>
<p:tagLst xmlns:a="http://schemas.openxmlformats.org/drawingml/2006/main" xmlns:r="http://schemas.openxmlformats.org/officeDocument/2006/relationships" xmlns:p="http://schemas.openxmlformats.org/presentationml/2006/main">
  <p:tag name="AS_UNIQUEID" val="1153"/>
</p:tagLst>
</file>

<file path=ppt/tags/tag82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29.xml><?xml version="1.0" encoding="utf-8"?>
<p:tagLst xmlns:a="http://schemas.openxmlformats.org/drawingml/2006/main" xmlns:r="http://schemas.openxmlformats.org/officeDocument/2006/relationships" xmlns:p="http://schemas.openxmlformats.org/presentationml/2006/main">
  <p:tag name="AS_UNIQUEID" val="1181"/>
</p:tagLst>
</file>

<file path=ppt/tags/tag83.xml><?xml version="1.0" encoding="utf-8"?>
<p:tagLst xmlns:a="http://schemas.openxmlformats.org/drawingml/2006/main" xmlns:r="http://schemas.openxmlformats.org/officeDocument/2006/relationships" xmlns:p="http://schemas.openxmlformats.org/presentationml/2006/main">
  <p:tag name="AS_UNIQUEID" val="222"/>
</p:tagLst>
</file>

<file path=ppt/tags/tag830.xml><?xml version="1.0" encoding="utf-8"?>
<p:tagLst xmlns:a="http://schemas.openxmlformats.org/drawingml/2006/main" xmlns:r="http://schemas.openxmlformats.org/officeDocument/2006/relationships" xmlns:p="http://schemas.openxmlformats.org/presentationml/2006/main">
  <p:tag name="AS_UNIQUEID" val="1182"/>
</p:tagLst>
</file>

<file path=ppt/tags/tag831.xml><?xml version="1.0" encoding="utf-8"?>
<p:tagLst xmlns:a="http://schemas.openxmlformats.org/drawingml/2006/main" xmlns:r="http://schemas.openxmlformats.org/officeDocument/2006/relationships" xmlns:p="http://schemas.openxmlformats.org/presentationml/2006/main">
  <p:tag name="AS_UNIQUEID" val="1185"/>
</p:tagLst>
</file>

<file path=ppt/tags/tag832.xml><?xml version="1.0" encoding="utf-8"?>
<p:tagLst xmlns:a="http://schemas.openxmlformats.org/drawingml/2006/main" xmlns:r="http://schemas.openxmlformats.org/officeDocument/2006/relationships" xmlns:p="http://schemas.openxmlformats.org/presentationml/2006/main">
  <p:tag name="AS_UNIQUEID" val="1186"/>
</p:tagLst>
</file>

<file path=ppt/tags/tag833.xml><?xml version="1.0" encoding="utf-8"?>
<p:tagLst xmlns:a="http://schemas.openxmlformats.org/drawingml/2006/main" xmlns:r="http://schemas.openxmlformats.org/officeDocument/2006/relationships" xmlns:p="http://schemas.openxmlformats.org/presentationml/2006/main">
  <p:tag name="AS_UNIQUEID" val="1185"/>
</p:tagLst>
</file>

<file path=ppt/tags/tag834.xml><?xml version="1.0" encoding="utf-8"?>
<p:tagLst xmlns:a="http://schemas.openxmlformats.org/drawingml/2006/main" xmlns:r="http://schemas.openxmlformats.org/officeDocument/2006/relationships" xmlns:p="http://schemas.openxmlformats.org/presentationml/2006/main">
  <p:tag name="AS_UNIQUEID" val="1185"/>
</p:tagLst>
</file>

<file path=ppt/tags/tag835.xml><?xml version="1.0" encoding="utf-8"?>
<p:tagLst xmlns:a="http://schemas.openxmlformats.org/drawingml/2006/main" xmlns:r="http://schemas.openxmlformats.org/officeDocument/2006/relationships" xmlns:p="http://schemas.openxmlformats.org/presentationml/2006/main">
  <p:tag name="AS_UNIQUEID" val="1185"/>
</p:tagLst>
</file>

<file path=ppt/tags/tag83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37.xml><?xml version="1.0" encoding="utf-8"?>
<p:tagLst xmlns:a="http://schemas.openxmlformats.org/drawingml/2006/main" xmlns:r="http://schemas.openxmlformats.org/officeDocument/2006/relationships" xmlns:p="http://schemas.openxmlformats.org/presentationml/2006/main">
  <p:tag name="AS_UNIQUEID" val="1181"/>
</p:tagLst>
</file>

<file path=ppt/tags/tag838.xml><?xml version="1.0" encoding="utf-8"?>
<p:tagLst xmlns:a="http://schemas.openxmlformats.org/drawingml/2006/main" xmlns:r="http://schemas.openxmlformats.org/officeDocument/2006/relationships" xmlns:p="http://schemas.openxmlformats.org/presentationml/2006/main">
  <p:tag name="AS_UNIQUEID" val="1182"/>
</p:tagLst>
</file>

<file path=ppt/tags/tag839.xml><?xml version="1.0" encoding="utf-8"?>
<p:tagLst xmlns:a="http://schemas.openxmlformats.org/drawingml/2006/main" xmlns:r="http://schemas.openxmlformats.org/officeDocument/2006/relationships" xmlns:p="http://schemas.openxmlformats.org/presentationml/2006/main">
  <p:tag name="AS_UNIQUEID" val="1186"/>
</p:tagLst>
</file>

<file path=ppt/tags/tag84.xml><?xml version="1.0" encoding="utf-8"?>
<p:tagLst xmlns:a="http://schemas.openxmlformats.org/drawingml/2006/main" xmlns:r="http://schemas.openxmlformats.org/officeDocument/2006/relationships" xmlns:p="http://schemas.openxmlformats.org/presentationml/2006/main">
  <p:tag name="AS_UNIQUEID" val="223"/>
</p:tagLst>
</file>

<file path=ppt/tags/tag840.xml><?xml version="1.0" encoding="utf-8"?>
<p:tagLst xmlns:a="http://schemas.openxmlformats.org/drawingml/2006/main" xmlns:r="http://schemas.openxmlformats.org/officeDocument/2006/relationships" xmlns:p="http://schemas.openxmlformats.org/presentationml/2006/main">
  <p:tag name="AS_UNIQUEID" val="1185"/>
</p:tagLst>
</file>

<file path=ppt/tags/tag841.xml><?xml version="1.0" encoding="utf-8"?>
<p:tagLst xmlns:a="http://schemas.openxmlformats.org/drawingml/2006/main" xmlns:r="http://schemas.openxmlformats.org/officeDocument/2006/relationships" xmlns:p="http://schemas.openxmlformats.org/presentationml/2006/main">
  <p:tag name="AS_UNIQUEID" val="1185"/>
</p:tagLst>
</file>

<file path=ppt/tags/tag842.xml><?xml version="1.0" encoding="utf-8"?>
<p:tagLst xmlns:a="http://schemas.openxmlformats.org/drawingml/2006/main" xmlns:r="http://schemas.openxmlformats.org/officeDocument/2006/relationships" xmlns:p="http://schemas.openxmlformats.org/presentationml/2006/main">
  <p:tag name="AS_UNIQUEID" val="1185"/>
</p:tagLst>
</file>

<file path=ppt/tags/tag843.xml><?xml version="1.0" encoding="utf-8"?>
<p:tagLst xmlns:a="http://schemas.openxmlformats.org/drawingml/2006/main" xmlns:r="http://schemas.openxmlformats.org/officeDocument/2006/relationships" xmlns:p="http://schemas.openxmlformats.org/presentationml/2006/main">
  <p:tag name="AS_UNIQUEID" val="1185"/>
</p:tagLst>
</file>

<file path=ppt/tags/tag844.xml><?xml version="1.0" encoding="utf-8"?>
<p:tagLst xmlns:a="http://schemas.openxmlformats.org/drawingml/2006/main" xmlns:r="http://schemas.openxmlformats.org/officeDocument/2006/relationships" xmlns:p="http://schemas.openxmlformats.org/presentationml/2006/main">
  <p:tag name="AS_UNIQUEID" val="1185"/>
</p:tagLst>
</file>

<file path=ppt/tags/tag84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46.xml><?xml version="1.0" encoding="utf-8"?>
<p:tagLst xmlns:a="http://schemas.openxmlformats.org/drawingml/2006/main" xmlns:r="http://schemas.openxmlformats.org/officeDocument/2006/relationships" xmlns:p="http://schemas.openxmlformats.org/presentationml/2006/main">
  <p:tag name="AS_UNIQUEID" val="1181"/>
</p:tagLst>
</file>

<file path=ppt/tags/tag847.xml><?xml version="1.0" encoding="utf-8"?>
<p:tagLst xmlns:a="http://schemas.openxmlformats.org/drawingml/2006/main" xmlns:r="http://schemas.openxmlformats.org/officeDocument/2006/relationships" xmlns:p="http://schemas.openxmlformats.org/presentationml/2006/main">
  <p:tag name="AS_UNIQUEID" val="1182"/>
</p:tagLst>
</file>

<file path=ppt/tags/tag848.xml><?xml version="1.0" encoding="utf-8"?>
<p:tagLst xmlns:a="http://schemas.openxmlformats.org/drawingml/2006/main" xmlns:r="http://schemas.openxmlformats.org/officeDocument/2006/relationships" xmlns:p="http://schemas.openxmlformats.org/presentationml/2006/main">
  <p:tag name="AS_UNIQUEID" val="1186"/>
</p:tagLst>
</file>

<file path=ppt/tags/tag849.xml><?xml version="1.0" encoding="utf-8"?>
<p:tagLst xmlns:a="http://schemas.openxmlformats.org/drawingml/2006/main" xmlns:r="http://schemas.openxmlformats.org/officeDocument/2006/relationships" xmlns:p="http://schemas.openxmlformats.org/presentationml/2006/main">
  <p:tag name="AS_UNIQUEID" val="1185"/>
</p:tagLst>
</file>

<file path=ppt/tags/tag85.xml><?xml version="1.0" encoding="utf-8"?>
<p:tagLst xmlns:a="http://schemas.openxmlformats.org/drawingml/2006/main" xmlns:r="http://schemas.openxmlformats.org/officeDocument/2006/relationships" xmlns:p="http://schemas.openxmlformats.org/presentationml/2006/main">
  <p:tag name="AS_UNIQUEID" val="225"/>
</p:tagLst>
</file>

<file path=ppt/tags/tag850.xml><?xml version="1.0" encoding="utf-8"?>
<p:tagLst xmlns:a="http://schemas.openxmlformats.org/drawingml/2006/main" xmlns:r="http://schemas.openxmlformats.org/officeDocument/2006/relationships" xmlns:p="http://schemas.openxmlformats.org/presentationml/2006/main">
  <p:tag name="AS_UNIQUEID" val="1185"/>
</p:tagLst>
</file>

<file path=ppt/tags/tag851.xml><?xml version="1.0" encoding="utf-8"?>
<p:tagLst xmlns:a="http://schemas.openxmlformats.org/drawingml/2006/main" xmlns:r="http://schemas.openxmlformats.org/officeDocument/2006/relationships" xmlns:p="http://schemas.openxmlformats.org/presentationml/2006/main">
  <p:tag name="AS_UNIQUEID" val="1185"/>
</p:tagLst>
</file>

<file path=ppt/tags/tag852.xml><?xml version="1.0" encoding="utf-8"?>
<p:tagLst xmlns:a="http://schemas.openxmlformats.org/drawingml/2006/main" xmlns:r="http://schemas.openxmlformats.org/officeDocument/2006/relationships" xmlns:p="http://schemas.openxmlformats.org/presentationml/2006/main">
  <p:tag name="AS_UNIQUEID" val="1185"/>
</p:tagLst>
</file>

<file path=ppt/tags/tag853.xml><?xml version="1.0" encoding="utf-8"?>
<p:tagLst xmlns:a="http://schemas.openxmlformats.org/drawingml/2006/main" xmlns:r="http://schemas.openxmlformats.org/officeDocument/2006/relationships" xmlns:p="http://schemas.openxmlformats.org/presentationml/2006/main">
  <p:tag name="AS_UNIQUEID" val="1185"/>
</p:tagLst>
</file>

<file path=ppt/tags/tag85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55.xml><?xml version="1.0" encoding="utf-8"?>
<p:tagLst xmlns:a="http://schemas.openxmlformats.org/drawingml/2006/main" xmlns:r="http://schemas.openxmlformats.org/officeDocument/2006/relationships" xmlns:p="http://schemas.openxmlformats.org/presentationml/2006/main">
  <p:tag name="AS_UNIQUEID" val="1181"/>
</p:tagLst>
</file>

<file path=ppt/tags/tag856.xml><?xml version="1.0" encoding="utf-8"?>
<p:tagLst xmlns:a="http://schemas.openxmlformats.org/drawingml/2006/main" xmlns:r="http://schemas.openxmlformats.org/officeDocument/2006/relationships" xmlns:p="http://schemas.openxmlformats.org/presentationml/2006/main">
  <p:tag name="AS_UNIQUEID" val="1182"/>
</p:tagLst>
</file>

<file path=ppt/tags/tag857.xml><?xml version="1.0" encoding="utf-8"?>
<p:tagLst xmlns:a="http://schemas.openxmlformats.org/drawingml/2006/main" xmlns:r="http://schemas.openxmlformats.org/officeDocument/2006/relationships" xmlns:p="http://schemas.openxmlformats.org/presentationml/2006/main">
  <p:tag name="AS_UNIQUEID" val="1186"/>
</p:tagLst>
</file>

<file path=ppt/tags/tag858.xml><?xml version="1.0" encoding="utf-8"?>
<p:tagLst xmlns:a="http://schemas.openxmlformats.org/drawingml/2006/main" xmlns:r="http://schemas.openxmlformats.org/officeDocument/2006/relationships" xmlns:p="http://schemas.openxmlformats.org/presentationml/2006/main">
  <p:tag name="AS_UNIQUEID" val="1185"/>
</p:tagLst>
</file>

<file path=ppt/tags/tag859.xml><?xml version="1.0" encoding="utf-8"?>
<p:tagLst xmlns:a="http://schemas.openxmlformats.org/drawingml/2006/main" xmlns:r="http://schemas.openxmlformats.org/officeDocument/2006/relationships" xmlns:p="http://schemas.openxmlformats.org/presentationml/2006/main">
  <p:tag name="AS_UNIQUEID" val="1185"/>
</p:tagLst>
</file>

<file path=ppt/tags/tag86.xml><?xml version="1.0" encoding="utf-8"?>
<p:tagLst xmlns:a="http://schemas.openxmlformats.org/drawingml/2006/main" xmlns:r="http://schemas.openxmlformats.org/officeDocument/2006/relationships" xmlns:p="http://schemas.openxmlformats.org/presentationml/2006/main">
  <p:tag name="AS_UNIQUEID" val="226"/>
</p:tagLst>
</file>

<file path=ppt/tags/tag860.xml><?xml version="1.0" encoding="utf-8"?>
<p:tagLst xmlns:a="http://schemas.openxmlformats.org/drawingml/2006/main" xmlns:r="http://schemas.openxmlformats.org/officeDocument/2006/relationships" xmlns:p="http://schemas.openxmlformats.org/presentationml/2006/main">
  <p:tag name="AS_UNIQUEID" val="1185"/>
</p:tagLst>
</file>

<file path=ppt/tags/tag861.xml><?xml version="1.0" encoding="utf-8"?>
<p:tagLst xmlns:a="http://schemas.openxmlformats.org/drawingml/2006/main" xmlns:r="http://schemas.openxmlformats.org/officeDocument/2006/relationships" xmlns:p="http://schemas.openxmlformats.org/presentationml/2006/main">
  <p:tag name="AS_UNIQUEID" val="1185"/>
</p:tagLst>
</file>

<file path=ppt/tags/tag86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63.xml><?xml version="1.0" encoding="utf-8"?>
<p:tagLst xmlns:a="http://schemas.openxmlformats.org/drawingml/2006/main" xmlns:r="http://schemas.openxmlformats.org/officeDocument/2006/relationships" xmlns:p="http://schemas.openxmlformats.org/presentationml/2006/main">
  <p:tag name="AS_UNIQUEID" val="1181"/>
</p:tagLst>
</file>

<file path=ppt/tags/tag864.xml><?xml version="1.0" encoding="utf-8"?>
<p:tagLst xmlns:a="http://schemas.openxmlformats.org/drawingml/2006/main" xmlns:r="http://schemas.openxmlformats.org/officeDocument/2006/relationships" xmlns:p="http://schemas.openxmlformats.org/presentationml/2006/main">
  <p:tag name="AS_UNIQUEID" val="1182"/>
</p:tagLst>
</file>

<file path=ppt/tags/tag865.xml><?xml version="1.0" encoding="utf-8"?>
<p:tagLst xmlns:a="http://schemas.openxmlformats.org/drawingml/2006/main" xmlns:r="http://schemas.openxmlformats.org/officeDocument/2006/relationships" xmlns:p="http://schemas.openxmlformats.org/presentationml/2006/main">
  <p:tag name="AS_UNIQUEID" val="1186"/>
</p:tagLst>
</file>

<file path=ppt/tags/tag866.xml><?xml version="1.0" encoding="utf-8"?>
<p:tagLst xmlns:a="http://schemas.openxmlformats.org/drawingml/2006/main" xmlns:r="http://schemas.openxmlformats.org/officeDocument/2006/relationships" xmlns:p="http://schemas.openxmlformats.org/presentationml/2006/main">
  <p:tag name="AS_UNIQUEID" val="1185"/>
</p:tagLst>
</file>

<file path=ppt/tags/tag867.xml><?xml version="1.0" encoding="utf-8"?>
<p:tagLst xmlns:a="http://schemas.openxmlformats.org/drawingml/2006/main" xmlns:r="http://schemas.openxmlformats.org/officeDocument/2006/relationships" xmlns:p="http://schemas.openxmlformats.org/presentationml/2006/main">
  <p:tag name="AS_UNIQUEID" val="1185"/>
</p:tagLst>
</file>

<file path=ppt/tags/tag868.xml><?xml version="1.0" encoding="utf-8"?>
<p:tagLst xmlns:a="http://schemas.openxmlformats.org/drawingml/2006/main" xmlns:r="http://schemas.openxmlformats.org/officeDocument/2006/relationships" xmlns:p="http://schemas.openxmlformats.org/presentationml/2006/main">
  <p:tag name="AS_UNIQUEID" val="1185"/>
</p:tagLst>
</file>

<file path=ppt/tags/tag869.xml><?xml version="1.0" encoding="utf-8"?>
<p:tagLst xmlns:a="http://schemas.openxmlformats.org/drawingml/2006/main" xmlns:r="http://schemas.openxmlformats.org/officeDocument/2006/relationships" xmlns:p="http://schemas.openxmlformats.org/presentationml/2006/main">
  <p:tag name="AS_UNIQUEID" val="1185"/>
</p:tagLst>
</file>

<file path=ppt/tags/tag87.xml><?xml version="1.0" encoding="utf-8"?>
<p:tagLst xmlns:a="http://schemas.openxmlformats.org/drawingml/2006/main" xmlns:r="http://schemas.openxmlformats.org/officeDocument/2006/relationships" xmlns:p="http://schemas.openxmlformats.org/presentationml/2006/main">
  <p:tag name="AS_UNIQUEID" val="227"/>
</p:tagLst>
</file>

<file path=ppt/tags/tag870.xml><?xml version="1.0" encoding="utf-8"?>
<p:tagLst xmlns:a="http://schemas.openxmlformats.org/drawingml/2006/main" xmlns:r="http://schemas.openxmlformats.org/officeDocument/2006/relationships" xmlns:p="http://schemas.openxmlformats.org/presentationml/2006/main">
  <p:tag name="AS_UNIQUEID" val="1185"/>
</p:tagLst>
</file>

<file path=ppt/tags/tag871.xml><?xml version="1.0" encoding="utf-8"?>
<p:tagLst xmlns:a="http://schemas.openxmlformats.org/drawingml/2006/main" xmlns:r="http://schemas.openxmlformats.org/officeDocument/2006/relationships" xmlns:p="http://schemas.openxmlformats.org/presentationml/2006/main">
  <p:tag name="AS_UNIQUEID" val="1185"/>
</p:tagLst>
</file>

<file path=ppt/tags/tag88.xml><?xml version="1.0" encoding="utf-8"?>
<p:tagLst xmlns:a="http://schemas.openxmlformats.org/drawingml/2006/main" xmlns:r="http://schemas.openxmlformats.org/officeDocument/2006/relationships" xmlns:p="http://schemas.openxmlformats.org/presentationml/2006/main">
  <p:tag name="AS_UNIQUEID" val="228"/>
</p:tagLst>
</file>

<file path=ppt/tags/tag89.xml><?xml version="1.0" encoding="utf-8"?>
<p:tagLst xmlns:a="http://schemas.openxmlformats.org/drawingml/2006/main" xmlns:r="http://schemas.openxmlformats.org/officeDocument/2006/relationships" xmlns:p="http://schemas.openxmlformats.org/presentationml/2006/main">
  <p:tag name="AS_UNIQUEID" val="229"/>
</p:tagLst>
</file>

<file path=ppt/tags/tag9.xml><?xml version="1.0" encoding="utf-8"?>
<p:tagLst xmlns:a="http://schemas.openxmlformats.org/drawingml/2006/main" xmlns:r="http://schemas.openxmlformats.org/officeDocument/2006/relationships" xmlns:p="http://schemas.openxmlformats.org/presentationml/2006/main">
  <p:tag name="AS_UNIQUEID" val="13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AS_UNIQUEID" val="231"/>
</p:tagLst>
</file>

<file path=ppt/tags/tag91.xml><?xml version="1.0" encoding="utf-8"?>
<p:tagLst xmlns:a="http://schemas.openxmlformats.org/drawingml/2006/main" xmlns:r="http://schemas.openxmlformats.org/officeDocument/2006/relationships" xmlns:p="http://schemas.openxmlformats.org/presentationml/2006/main">
  <p:tag name="AS_UNIQUEID" val="232"/>
</p:tagLst>
</file>

<file path=ppt/tags/tag92.xml><?xml version="1.0" encoding="utf-8"?>
<p:tagLst xmlns:a="http://schemas.openxmlformats.org/drawingml/2006/main" xmlns:r="http://schemas.openxmlformats.org/officeDocument/2006/relationships" xmlns:p="http://schemas.openxmlformats.org/presentationml/2006/main">
  <p:tag name="AS_UNIQUEID" val="233"/>
</p:tagLst>
</file>

<file path=ppt/tags/tag93.xml><?xml version="1.0" encoding="utf-8"?>
<p:tagLst xmlns:a="http://schemas.openxmlformats.org/drawingml/2006/main" xmlns:r="http://schemas.openxmlformats.org/officeDocument/2006/relationships" xmlns:p="http://schemas.openxmlformats.org/presentationml/2006/main">
  <p:tag name="AS_UNIQUEID" val="234"/>
</p:tagLst>
</file>

<file path=ppt/tags/tag94.xml><?xml version="1.0" encoding="utf-8"?>
<p:tagLst xmlns:a="http://schemas.openxmlformats.org/drawingml/2006/main" xmlns:r="http://schemas.openxmlformats.org/officeDocument/2006/relationships" xmlns:p="http://schemas.openxmlformats.org/presentationml/2006/main">
  <p:tag name="AS_UNIQUEID" val="235"/>
</p:tagLst>
</file>

<file path=ppt/tags/tag95.xml><?xml version="1.0" encoding="utf-8"?>
<p:tagLst xmlns:a="http://schemas.openxmlformats.org/drawingml/2006/main" xmlns:r="http://schemas.openxmlformats.org/officeDocument/2006/relationships" xmlns:p="http://schemas.openxmlformats.org/presentationml/2006/main">
  <p:tag name="AS_UNIQUEID" val="236"/>
</p:tagLst>
</file>

<file path=ppt/tags/tag96.xml><?xml version="1.0" encoding="utf-8"?>
<p:tagLst xmlns:a="http://schemas.openxmlformats.org/drawingml/2006/main" xmlns:r="http://schemas.openxmlformats.org/officeDocument/2006/relationships" xmlns:p="http://schemas.openxmlformats.org/presentationml/2006/main">
  <p:tag name="AS_UNIQUEID" val="238"/>
</p:tagLst>
</file>

<file path=ppt/tags/tag97.xml><?xml version="1.0" encoding="utf-8"?>
<p:tagLst xmlns:a="http://schemas.openxmlformats.org/drawingml/2006/main" xmlns:r="http://schemas.openxmlformats.org/officeDocument/2006/relationships" xmlns:p="http://schemas.openxmlformats.org/presentationml/2006/main">
  <p:tag name="AS_UNIQUEID" val="239"/>
</p:tagLst>
</file>

<file path=ppt/tags/tag98.xml><?xml version="1.0" encoding="utf-8"?>
<p:tagLst xmlns:a="http://schemas.openxmlformats.org/drawingml/2006/main" xmlns:r="http://schemas.openxmlformats.org/officeDocument/2006/relationships" xmlns:p="http://schemas.openxmlformats.org/presentationml/2006/main">
  <p:tag name="AS_UNIQUEID" val="240"/>
</p:tagLst>
</file>

<file path=ppt/tags/tag99.xml><?xml version="1.0" encoding="utf-8"?>
<p:tagLst xmlns:a="http://schemas.openxmlformats.org/drawingml/2006/main" xmlns:r="http://schemas.openxmlformats.org/officeDocument/2006/relationships" xmlns:p="http://schemas.openxmlformats.org/presentationml/2006/main">
  <p:tag name="AS_UNIQUEID" val="24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古典中国风">
      <a:dk1>
        <a:sysClr val="windowText" lastClr="000000"/>
      </a:dk1>
      <a:lt1>
        <a:sysClr val="window" lastClr="FFFFFF"/>
      </a:lt1>
      <a:dk2>
        <a:srgbClr val="44546A"/>
      </a:dk2>
      <a:lt2>
        <a:srgbClr val="E7E6E6"/>
      </a:lt2>
      <a:accent1>
        <a:srgbClr val="790000"/>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4.xml><?xml version="1.0" encoding="utf-8"?>
<a:theme xmlns:a="http://schemas.openxmlformats.org/drawingml/2006/main" name="默认设计模板">
  <a:themeElements>
    <a:clrScheme name="">
      <a:dk1>
        <a:srgbClr val="55575A"/>
      </a:dk1>
      <a:lt1>
        <a:srgbClr val="FFFFFF"/>
      </a:lt1>
      <a:dk2>
        <a:srgbClr val="55575A"/>
      </a:dk2>
      <a:lt2>
        <a:srgbClr val="FFFFFF"/>
      </a:lt2>
      <a:accent1>
        <a:srgbClr val="594CA6"/>
      </a:accent1>
      <a:accent2>
        <a:srgbClr val="5762B7"/>
      </a:accent2>
      <a:accent3>
        <a:srgbClr val="FFFFFF"/>
      </a:accent3>
      <a:accent4>
        <a:srgbClr val="484A4C"/>
      </a:accent4>
      <a:accent5>
        <a:srgbClr val="B5B2D0"/>
      </a:accent5>
      <a:accent6>
        <a:srgbClr val="4D57A4"/>
      </a:accent6>
      <a:hlink>
        <a:srgbClr val="92D050"/>
      </a:hlink>
      <a:folHlink>
        <a:srgbClr val="A5A5A5"/>
      </a:folHlink>
    </a:clrScheme>
    <a:fontScheme name="">
      <a:majorFont>
        <a:latin typeface="Arial Black"/>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55575A"/>
        </a:dk1>
        <a:lt1>
          <a:srgbClr val="FFFFFF"/>
        </a:lt1>
        <a:dk2>
          <a:srgbClr val="55575A"/>
        </a:dk2>
        <a:lt2>
          <a:srgbClr val="FFFFFF"/>
        </a:lt2>
        <a:accent1>
          <a:srgbClr val="594CA6"/>
        </a:accent1>
        <a:accent2>
          <a:srgbClr val="5762B7"/>
        </a:accent2>
        <a:accent3>
          <a:srgbClr val="FFFFFF"/>
        </a:accent3>
        <a:accent4>
          <a:srgbClr val="484A4C"/>
        </a:accent4>
        <a:accent5>
          <a:srgbClr val="B5B2D0"/>
        </a:accent5>
        <a:accent6>
          <a:srgbClr val="4D57A4"/>
        </a:accent6>
        <a:hlink>
          <a:srgbClr val="92D050"/>
        </a:hlink>
        <a:folHlink>
          <a:srgbClr val="A5A5A5"/>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5.xml><?xml version="1.0" encoding="utf-8"?>
<a:theme xmlns:a="http://schemas.openxmlformats.org/drawingml/2006/main" name="空演示文稿">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
      <a:majorFont>
        <a:latin typeface="Times New Roman"/>
        <a:ea typeface="宋体"/>
        <a:cs typeface="Arial"/>
      </a:majorFont>
      <a:minorFont>
        <a:latin typeface="Times New Roman"/>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33"/>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1E1E1"/>
        </a:accent5>
        <a:accent6>
          <a:srgbClr val="787878"/>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1E1E1"/>
        </a:accent5>
        <a:accent6>
          <a:srgbClr val="005BE5"/>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6.xml><?xml version="1.0" encoding="utf-8"?>
<a:theme xmlns:a="http://schemas.openxmlformats.org/drawingml/2006/main" name="Edge">
  <a:themeElements>
    <a:clrScheme name="">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47329"/>
      </a:accent6>
      <a:hlink>
        <a:srgbClr val="996600"/>
      </a:hlink>
      <a:folHlink>
        <a:srgbClr val="AFBF39"/>
      </a:folHlink>
    </a:clrScheme>
    <a:fontScheme name="">
      <a:majorFont>
        <a:latin typeface="Garamond"/>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FFFFFF"/>
        </a:dk1>
        <a:lt1>
          <a:srgbClr val="820000"/>
        </a:lt1>
        <a:dk2>
          <a:srgbClr val="FFFFFF"/>
        </a:dk2>
        <a:lt2>
          <a:srgbClr val="333333"/>
        </a:lt2>
        <a:accent1>
          <a:srgbClr val="FF9900"/>
        </a:accent1>
        <a:accent2>
          <a:srgbClr val="CC3300"/>
        </a:accent2>
        <a:accent3>
          <a:srgbClr val="C1AAAA"/>
        </a:accent3>
        <a:accent4>
          <a:srgbClr val="DCDCDC"/>
        </a:accent4>
        <a:accent5>
          <a:srgbClr val="FFCAAA"/>
        </a:accent5>
        <a:accent6>
          <a:srgbClr val="B72D00"/>
        </a:accent6>
        <a:hlink>
          <a:srgbClr val="808080"/>
        </a:hlink>
        <a:folHlink>
          <a:srgbClr val="666633"/>
        </a:folHlink>
      </a:clrScheme>
      <a:clrMap bg1="lt1" tx1="dk1" bg2="lt2" tx2="dk2" accent1="accent1" accent2="accent2" accent3="accent3" accent4="accent4" accent5="accent5" accent6="accent6" hlink="hlink" folHlink="folHlink"/>
    </a:extraClrScheme>
    <a:extraClrScheme>
      <a:clrScheme name="">
        <a:dk1>
          <a:srgbClr val="CCCCFF"/>
        </a:dk1>
        <a:lt1>
          <a:srgbClr val="0B0506"/>
        </a:lt1>
        <a:dk2>
          <a:srgbClr val="FFFFFF"/>
        </a:dk2>
        <a:lt2>
          <a:srgbClr val="333333"/>
        </a:lt2>
        <a:accent1>
          <a:srgbClr val="3366CC"/>
        </a:accent1>
        <a:accent2>
          <a:srgbClr val="3333CC"/>
        </a:accent2>
        <a:accent3>
          <a:srgbClr val="AAAAAA"/>
        </a:accent3>
        <a:accent4>
          <a:srgbClr val="AFAFDC"/>
        </a:accent4>
        <a:accent5>
          <a:srgbClr val="ADB9E2"/>
        </a:accent5>
        <a:accent6>
          <a:srgbClr val="2D2DB7"/>
        </a:accent6>
        <a:hlink>
          <a:srgbClr val="80808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221013"/>
        </a:lt1>
        <a:dk2>
          <a:srgbClr val="FFFFFF"/>
        </a:dk2>
        <a:lt2>
          <a:srgbClr val="333333"/>
        </a:lt2>
        <a:accent1>
          <a:srgbClr val="CC3300"/>
        </a:accent1>
        <a:accent2>
          <a:srgbClr val="CC9900"/>
        </a:accent2>
        <a:accent3>
          <a:srgbClr val="ABAAAA"/>
        </a:accent3>
        <a:accent4>
          <a:srgbClr val="DCDCDC"/>
        </a:accent4>
        <a:accent5>
          <a:srgbClr val="E2ADAA"/>
        </a:accent5>
        <a:accent6>
          <a:srgbClr val="B78900"/>
        </a:accent6>
        <a:hlink>
          <a:srgbClr val="80808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0000CC"/>
        </a:lt1>
        <a:dk2>
          <a:srgbClr val="FFFFFF"/>
        </a:dk2>
        <a:lt2>
          <a:srgbClr val="11054B"/>
        </a:lt2>
        <a:accent1>
          <a:srgbClr val="FF6600"/>
        </a:accent1>
        <a:accent2>
          <a:srgbClr val="FF3300"/>
        </a:accent2>
        <a:accent3>
          <a:srgbClr val="AAAAE2"/>
        </a:accent3>
        <a:accent4>
          <a:srgbClr val="DCDCDC"/>
        </a:accent4>
        <a:accent5>
          <a:srgbClr val="FFB9AA"/>
        </a:accent5>
        <a:accent6>
          <a:srgbClr val="E52D00"/>
        </a:accent6>
        <a:hlink>
          <a:srgbClr val="CC9900"/>
        </a:hlink>
        <a:folHlink>
          <a:srgbClr val="B2B2B2"/>
        </a:folHlink>
      </a:clrScheme>
      <a:clrMap bg1="lt1" tx1="dk1" bg2="lt2" tx2="dk2" accent1="accent1" accent2="accent2" accent3="accent3" accent4="accent4" accent5="accent5" accent6="accent6" hlink="hlink" folHlink="folHlink"/>
    </a:extraClrScheme>
    <a:extraClrScheme>
      <a:clrScheme name="">
        <a:dk1>
          <a:srgbClr val="F8F8F8"/>
        </a:dk1>
        <a:lt1>
          <a:srgbClr val="002600"/>
        </a:lt1>
        <a:dk2>
          <a:srgbClr val="FAFACC"/>
        </a:dk2>
        <a:lt2>
          <a:srgbClr val="9B8D65"/>
        </a:lt2>
        <a:accent1>
          <a:srgbClr val="CC9933"/>
        </a:accent1>
        <a:accent2>
          <a:srgbClr val="8F9967"/>
        </a:accent2>
        <a:accent3>
          <a:srgbClr val="AAABAA"/>
        </a:accent3>
        <a:accent4>
          <a:srgbClr val="D6D6D6"/>
        </a:accent4>
        <a:accent5>
          <a:srgbClr val="E2CAAD"/>
        </a:accent5>
        <a:accent6>
          <a:srgbClr val="80895C"/>
        </a:accent6>
        <a:hlink>
          <a:srgbClr val="336600"/>
        </a:hlink>
        <a:folHlink>
          <a:srgbClr val="808000"/>
        </a:folHlink>
      </a:clrScheme>
      <a:clrMap bg1="lt1" tx1="dk1" bg2="lt2" tx2="dk2" accent1="accent1" accent2="accent2" accent3="accent3" accent4="accent4" accent5="accent5" accent6="accent6" hlink="hlink" folHlink="folHlink"/>
    </a:extraClrScheme>
    <a:extraClrScheme>
      <a:clrScheme name="">
        <a:dk1>
          <a:srgbClr val="FFFFFF"/>
        </a:dk1>
        <a:lt1>
          <a:srgbClr val="006699"/>
        </a:lt1>
        <a:dk2>
          <a:srgbClr val="FFFFFF"/>
        </a:dk2>
        <a:lt2>
          <a:srgbClr val="333333"/>
        </a:lt2>
        <a:accent1>
          <a:srgbClr val="CC9900"/>
        </a:accent1>
        <a:accent2>
          <a:srgbClr val="FF9900"/>
        </a:accent2>
        <a:accent3>
          <a:srgbClr val="AAB9CA"/>
        </a:accent3>
        <a:accent4>
          <a:srgbClr val="DCDCDC"/>
        </a:accent4>
        <a:accent5>
          <a:srgbClr val="E2CAAA"/>
        </a:accent5>
        <a:accent6>
          <a:srgbClr val="E58900"/>
        </a:accent6>
        <a:hlink>
          <a:srgbClr val="FFCC00"/>
        </a:hlink>
        <a:folHlink>
          <a:srgbClr val="706F37"/>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47329"/>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1C1C1"/>
        </a:accent5>
        <a:accent6>
          <a:srgbClr val="8989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36145"/>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3138</Words>
  <Application>Microsoft Office PowerPoint</Application>
  <PresentationFormat>自定义</PresentationFormat>
  <Paragraphs>465</Paragraphs>
  <Slides>46</Slides>
  <Notes>4</Notes>
  <HiddenSlides>0</HiddenSlides>
  <MMClips>1</MMClips>
  <ScaleCrop>false</ScaleCrop>
  <HeadingPairs>
    <vt:vector size="6" baseType="variant">
      <vt:variant>
        <vt:lpstr>已用的字体</vt:lpstr>
      </vt:variant>
      <vt:variant>
        <vt:i4>21</vt:i4>
      </vt:variant>
      <vt:variant>
        <vt:lpstr>主题</vt:lpstr>
      </vt:variant>
      <vt:variant>
        <vt:i4>6</vt:i4>
      </vt:variant>
      <vt:variant>
        <vt:lpstr>幻灯片标题</vt:lpstr>
      </vt:variant>
      <vt:variant>
        <vt:i4>46</vt:i4>
      </vt:variant>
    </vt:vector>
  </HeadingPairs>
  <TitlesOfParts>
    <vt:vector size="73" baseType="lpstr">
      <vt:lpstr>Arial</vt:lpstr>
      <vt:lpstr>宋体</vt:lpstr>
      <vt:lpstr>方正书宋_GBK</vt:lpstr>
      <vt:lpstr>Arial Black</vt:lpstr>
      <vt:lpstr>Garamond</vt:lpstr>
      <vt:lpstr>隶书</vt:lpstr>
      <vt:lpstr>Times New Roman</vt:lpstr>
      <vt:lpstr>幼圆</vt:lpstr>
      <vt:lpstr>Calibri</vt:lpstr>
      <vt:lpstr>楷体</vt:lpstr>
      <vt:lpstr>华文行楷</vt:lpstr>
      <vt:lpstr>微软雅黑</vt:lpstr>
      <vt:lpstr>华文隶书</vt:lpstr>
      <vt:lpstr>华文中宋</vt:lpstr>
      <vt:lpstr>华文楷体</vt:lpstr>
      <vt:lpstr>华文琥珀</vt:lpstr>
      <vt:lpstr>黑体</vt:lpstr>
      <vt:lpstr>楷体_GB2312</vt:lpstr>
      <vt:lpstr>Wingdings</vt:lpstr>
      <vt:lpstr>华文新魏</vt:lpstr>
      <vt:lpstr>Algerian</vt:lpstr>
      <vt:lpstr>Office 主题​​</vt:lpstr>
      <vt:lpstr>Office 主题</vt:lpstr>
      <vt:lpstr>1_Office 主题​​</vt:lpstr>
      <vt:lpstr>默认设计模板</vt:lpstr>
      <vt:lpstr>空演示文稿</vt:lpstr>
      <vt:lpstr>Edge</vt:lpstr>
      <vt:lpstr>PowerPoint 演示文稿</vt:lpstr>
      <vt:lpstr>PowerPoint 演示文稿</vt:lpstr>
      <vt:lpstr>PowerPoint 演示文稿</vt:lpstr>
      <vt:lpstr>PowerPoint 演示文稿</vt:lpstr>
      <vt:lpstr>PowerPoint 演示文稿</vt:lpstr>
      <vt:lpstr>“阿房宫”名字来源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第一段</vt:lpstr>
      <vt:lpstr>五步一楼，十步一阁；廊腰缦回，檐牙高啄；各 抱地势，钩心斗角。盘盘焉，囷囷焉，蜂房水涡，矗不知其几千万落。长桥卧波，未云何龙？复道行空，不霁何虹？高低冥迷，不知西东。</vt:lpstr>
      <vt:lpstr>PowerPoint 演示文稿</vt:lpstr>
      <vt:lpstr>PowerPoint 演示文稿</vt:lpstr>
      <vt:lpstr>PowerPoint 演示文稿</vt:lpstr>
      <vt:lpstr>PowerPoint 演示文稿</vt:lpstr>
      <vt:lpstr>PowerPoint 演示文稿</vt:lpstr>
      <vt:lpstr>  1、2段小结：</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“铺采摛文”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2021-04-23T19:01:42Z</cp:lastPrinted>
  <dcterms:created xsi:type="dcterms:W3CDTF">2021-04-23T19:01:42Z</dcterms:created>
  <dcterms:modified xsi:type="dcterms:W3CDTF">2021-05-04T04:22:34Z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