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321" r:id="rId4"/>
    <p:sldId id="363" r:id="rId5"/>
    <p:sldId id="298" r:id="rId6"/>
    <p:sldId id="411" r:id="rId7"/>
    <p:sldId id="320" r:id="rId8"/>
    <p:sldId id="324" r:id="rId9"/>
    <p:sldId id="412" r:id="rId10"/>
    <p:sldId id="370" r:id="rId11"/>
    <p:sldId id="413" r:id="rId12"/>
    <p:sldId id="326" r:id="rId13"/>
    <p:sldId id="414" r:id="rId14"/>
    <p:sldId id="415" r:id="rId15"/>
    <p:sldId id="416" r:id="rId16"/>
    <p:sldId id="417" r:id="rId17"/>
    <p:sldId id="418" r:id="rId18"/>
    <p:sldId id="419" r:id="rId19"/>
    <p:sldId id="435" r:id="rId20"/>
    <p:sldId id="329" r:id="rId21"/>
    <p:sldId id="330" r:id="rId22"/>
    <p:sldId id="331" r:id="rId23"/>
    <p:sldId id="332" r:id="rId24"/>
    <p:sldId id="333" r:id="rId25"/>
    <p:sldId id="436" r:id="rId26"/>
    <p:sldId id="304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351" r:id="rId38"/>
    <p:sldId id="437" r:id="rId39"/>
    <p:sldId id="354" r:id="rId40"/>
    <p:sldId id="430" r:id="rId41"/>
    <p:sldId id="431" r:id="rId42"/>
    <p:sldId id="432" r:id="rId43"/>
    <p:sldId id="433" r:id="rId44"/>
    <p:sldId id="434" r:id="rId45"/>
  </p:sldIdLst>
  <p:sldSz cx="12192000" cy="6858000"/>
  <p:notesSz cx="6858000" cy="9144000"/>
  <p:embeddedFontLst>
    <p:embeddedFont>
      <p:font typeface="Microsoft YaHei" panose="020B0503020204020204" pitchFamily="34" charset="-122"/>
      <p:regular r:id="rId47"/>
      <p:bold r:id="rId48"/>
    </p:embeddedFont>
    <p:embeddedFont>
      <p:font typeface="字魂105号-简雅黑" pitchFamily="2" charset="-122"/>
      <p:regular r:id="rId49"/>
    </p:embeddedFont>
    <p:embeddedFont>
      <p:font typeface="等线" panose="02010600030101010101" pitchFamily="2" charset="-122"/>
      <p:regular r:id="rId50"/>
      <p:bold r:id="rId51"/>
    </p:embeddedFont>
    <p:embeddedFont>
      <p:font typeface="等线 Light" panose="02010600030101010101" pitchFamily="2" charset="-122"/>
      <p:regular r:id="rId52"/>
    </p:embeddedFont>
    <p:embeddedFont>
      <p:font typeface="KaiTi" panose="02010609060101010101" pitchFamily="49" charset="-122"/>
      <p:regular r:id="rId53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5ACBF0"/>
          </p15:clr>
        </p15:guide>
        <p15:guide id="2" pos="3840" userDrawn="1">
          <p15:clr>
            <a:srgbClr val="5ACBF0"/>
          </p15:clr>
        </p15:guide>
        <p15:guide id="3" pos="321" userDrawn="1">
          <p15:clr>
            <a:srgbClr val="5ACBF0"/>
          </p15:clr>
        </p15:guide>
        <p15:guide id="4" pos="7342" userDrawn="1">
          <p15:clr>
            <a:srgbClr val="5ACBF0"/>
          </p15:clr>
        </p15:guide>
        <p15:guide id="5" orient="horz" pos="481" userDrawn="1">
          <p15:clr>
            <a:srgbClr val="5ACBF0"/>
          </p15:clr>
        </p15:guide>
        <p15:guide id="6" orient="horz" pos="4032" userDrawn="1">
          <p15:clr>
            <a:srgbClr val="5ACBF0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320" y="432"/>
      </p:cViewPr>
      <p:guideLst>
        <p:guide orient="horz" pos="2160"/>
        <p:guide pos="3840"/>
        <p:guide pos="321"/>
        <p:guide pos="7342"/>
        <p:guide orient="horz" pos="481"/>
        <p:guide orient="horz" pos="403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978.xml" /><Relationship Id="rId47" Type="http://schemas.openxmlformats.org/officeDocument/2006/relationships/font" Target="fonts/font1.fntdata" /><Relationship Id="rId48" Type="http://schemas.openxmlformats.org/officeDocument/2006/relationships/font" Target="fonts/font2.fntdata" /><Relationship Id="rId49" Type="http://schemas.openxmlformats.org/officeDocument/2006/relationships/font" Target="fonts/font3.fntdata" /><Relationship Id="rId5" Type="http://schemas.openxmlformats.org/officeDocument/2006/relationships/slide" Target="slides/slide3.xml" /><Relationship Id="rId50" Type="http://schemas.openxmlformats.org/officeDocument/2006/relationships/font" Target="fonts/font4.fntdata" /><Relationship Id="rId51" Type="http://schemas.openxmlformats.org/officeDocument/2006/relationships/font" Target="fonts/font5.fntdata" /><Relationship Id="rId52" Type="http://schemas.openxmlformats.org/officeDocument/2006/relationships/font" Target="fonts/font6.fntdata" /><Relationship Id="rId53" Type="http://schemas.openxmlformats.org/officeDocument/2006/relationships/font" Target="fonts/font7.fntdata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7375B-645A-4B83-93EC-8A3A766EDBB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F8934-6CED-46F5-B7D3-6CA1036312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96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431F81-BA05-4D9F-989B-53DFD02D59C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A300C4-B498-442F-B1C6-197FDEA27612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3A3BE2-8086-4E35-8247-F3B09E42656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7C54C2-2220-4FDD-96AF-9F2C86CF404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66BEA1-0B68-49F4-8126-59565AC634F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03173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CA318F-0DBF-45E0-90D5-136565C553E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E66812-0B9A-4A58-9468-3979E993C35F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22063B-907C-413F-A4CE-E212B78089F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6F4393-2C42-42FA-9D36-F7E9965D27A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7D32D-23B5-4784-9609-51F0849B60A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8209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E22797-C0B6-4915-BE78-CC8078126554}"/>
              </a:ext>
            </a:extLst>
          </p:cNvPr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7F8D00-25E2-40C5-AA11-F5279C1C5B1C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408FE1-BE88-465D-9061-F051E05ED77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AC08D0-E6F2-4C52-8BB3-CABA848BFE9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822A45-3FF8-497B-AD7A-C0DF0AABA32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0222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EE2D9A-4D63-4D13-A938-865B890BAE9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15C652-FB6D-4495-99FD-2CF2020CD88B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C848E5-5D6E-4B21-AFBD-952EF8C2FF6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EE4833-B907-4159-A907-3691E9E393E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82C599-96CF-4E8C-A960-9EB4F44675E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441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6E2D6A-7332-4D52-8A5F-66620CAFDBD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43D52C-39BC-47AE-94CD-82CF9F24361C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1D092A-098E-4DFD-A138-477181FF0B8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43998-55BA-47E6-AB26-6413B719919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0C8F9A-AAE2-40E4-9C2C-D3BE50463BC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67715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DC815C-4CE7-4F66-A70D-4753DBFFBD4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2951DC-6215-49AA-8B6B-B829990ED4C4}"/>
              </a:ext>
            </a:extLst>
          </p:cNvPr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49AB4A-4D4A-45A9-A091-70A598675928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3F77B3-E445-439B-B723-4B707188606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B086ED-AEEF-43C3-8BC0-9EF627F3AE1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7B25D9-9CEC-4C27-A193-6CF1EE9B6C1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15229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1DB74B-24B7-445E-8B3F-4E4D74C5773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27FBAD-0D46-4C08-A221-09125D7EA8E4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1CD9D70-8FFD-4392-BF95-9293BCB5AAF3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806D686-42CE-4877-80D0-B4686DE44019}"/>
              </a:ext>
            </a:extLst>
          </p:cNvPr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6B477F6-2BE7-4B9E-B669-E29E1B86B41E}"/>
              </a:ext>
            </a:extLst>
          </p:cNvPr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FFFC983-EFEE-46CC-850B-01EDAAB605A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23B2FA5-AF66-4B87-837F-F3DF17CD07F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B88DD6F-BE62-4CC5-AEB3-3D0D52CA827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25309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2852F3-25C1-4ADC-8A86-BFE3D27D815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848D5A-7F32-4011-B8FC-971B46E41BC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842A71-7C0B-4400-8D31-D229FCADD3F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92718B7-ABF8-4E0C-AA99-94641EA4163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89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BF73DF8-7CCC-4698-9827-C6AF8134B0D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52457A-EA83-4AD5-B047-AAFE3B7983C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39BB5E-FD23-40A8-B01B-61890AA49B9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2430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21B09-306A-4124-8DC0-3227907A1580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8ABA44-D5EC-49FE-9B83-C953435D8E60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19A97F0-CB04-4B7F-9B57-4533A9708C09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A107A36-2157-4995-8B3D-4748C8C972B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BFA846-AA4D-4977-A954-A271B57CD75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B3FF89-200A-4DDF-B0BC-A57076407C4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7635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6B33F-F7AC-453B-BEB1-6A8CF22FF7E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1E8E558-CE0D-4D89-AA9D-4AB1629AD469}"/>
              </a:ext>
            </a:extLst>
          </p:cNvPr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4FECB9-4A72-4D16-AEA7-BC7E1842CEBA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61F43C-7AF4-4330-B3B2-F016011E60E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7311BE-13A1-47A3-99B1-008534967B2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F945F3-B6AF-4A0C-9B18-ABA257A92BF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5398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C0D0E65-3A2E-4AA5-91F0-0304C02C846D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BA7F7A-4A94-45E3-B544-11D818100EE9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DC294F-BDDF-4EEE-8C8C-646191F1CCB5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E8761-A14E-4E6E-B19C-D0ABAA7747FF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4A6414-4759-48C2-AB98-5DF25A49E1EA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1D8F7A-B643-4CD8-BFB7-45FB062CAE6A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tags" Target="../tags/tag92.xml" /><Relationship Id="rId13" Type="http://schemas.openxmlformats.org/officeDocument/2006/relationships/tags" Target="../tags/tag93.xml" /><Relationship Id="rId14" Type="http://schemas.openxmlformats.org/officeDocument/2006/relationships/tags" Target="../tags/tag94.xml" /><Relationship Id="rId15" Type="http://schemas.openxmlformats.org/officeDocument/2006/relationships/tags" Target="../tags/tag95.xml" /><Relationship Id="rId16" Type="http://schemas.openxmlformats.org/officeDocument/2006/relationships/tags" Target="../tags/tag96.xml" /><Relationship Id="rId17" Type="http://schemas.openxmlformats.org/officeDocument/2006/relationships/tags" Target="../tags/tag97.xml" /><Relationship Id="rId18" Type="http://schemas.openxmlformats.org/officeDocument/2006/relationships/tags" Target="../tags/tag98.xml" /><Relationship Id="rId19" Type="http://schemas.openxmlformats.org/officeDocument/2006/relationships/tags" Target="../tags/tag99.xml" /><Relationship Id="rId2" Type="http://schemas.openxmlformats.org/officeDocument/2006/relationships/tags" Target="../tags/tag83.xml" /><Relationship Id="rId20" Type="http://schemas.openxmlformats.org/officeDocument/2006/relationships/tags" Target="../tags/tag100.xml" /><Relationship Id="rId21" Type="http://schemas.openxmlformats.org/officeDocument/2006/relationships/tags" Target="../tags/tag101.xml" /><Relationship Id="rId22" Type="http://schemas.openxmlformats.org/officeDocument/2006/relationships/tags" Target="../tags/tag102.xml" /><Relationship Id="rId23" Type="http://schemas.openxmlformats.org/officeDocument/2006/relationships/tags" Target="../tags/tag10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image" Target="../media/image1.jpeg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tags" Target="../tags/tag282.xml" /><Relationship Id="rId14" Type="http://schemas.openxmlformats.org/officeDocument/2006/relationships/image" Target="../media/image6.jpeg" /><Relationship Id="rId15" Type="http://schemas.openxmlformats.org/officeDocument/2006/relationships/tags" Target="../tags/tag283.xml" /><Relationship Id="rId16" Type="http://schemas.openxmlformats.org/officeDocument/2006/relationships/tags" Target="../tags/tag284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3.xml" /><Relationship Id="rId11" Type="http://schemas.openxmlformats.org/officeDocument/2006/relationships/tags" Target="../tags/tag294.xml" /><Relationship Id="rId12" Type="http://schemas.openxmlformats.org/officeDocument/2006/relationships/tags" Target="../tags/tag295.xml" /><Relationship Id="rId13" Type="http://schemas.openxmlformats.org/officeDocument/2006/relationships/tags" Target="../tags/tag296.xml" /><Relationship Id="rId14" Type="http://schemas.openxmlformats.org/officeDocument/2006/relationships/tags" Target="../tags/tag297.xml" /><Relationship Id="rId15" Type="http://schemas.openxmlformats.org/officeDocument/2006/relationships/tags" Target="../tags/tag298.xml" /><Relationship Id="rId16" Type="http://schemas.openxmlformats.org/officeDocument/2006/relationships/tags" Target="../tags/tag299.xml" /><Relationship Id="rId17" Type="http://schemas.openxmlformats.org/officeDocument/2006/relationships/tags" Target="../tags/tag300.xml" /><Relationship Id="rId18" Type="http://schemas.openxmlformats.org/officeDocument/2006/relationships/tags" Target="../tags/tag301.xml" /><Relationship Id="rId19" Type="http://schemas.openxmlformats.org/officeDocument/2006/relationships/tags" Target="../tags/tag302.xml" /><Relationship Id="rId2" Type="http://schemas.openxmlformats.org/officeDocument/2006/relationships/tags" Target="../tags/tag285.xml" /><Relationship Id="rId20" Type="http://schemas.openxmlformats.org/officeDocument/2006/relationships/tags" Target="../tags/tag303.xml" /><Relationship Id="rId21" Type="http://schemas.openxmlformats.org/officeDocument/2006/relationships/tags" Target="../tags/tag304.xml" /><Relationship Id="rId22" Type="http://schemas.openxmlformats.org/officeDocument/2006/relationships/tags" Target="../tags/tag305.xml" /><Relationship Id="rId23" Type="http://schemas.openxmlformats.org/officeDocument/2006/relationships/tags" Target="../tags/tag306.xml" /><Relationship Id="rId24" Type="http://schemas.openxmlformats.org/officeDocument/2006/relationships/tags" Target="../tags/tag307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16.xml" /><Relationship Id="rId11" Type="http://schemas.openxmlformats.org/officeDocument/2006/relationships/tags" Target="../tags/tag317.xml" /><Relationship Id="rId12" Type="http://schemas.openxmlformats.org/officeDocument/2006/relationships/tags" Target="../tags/tag318.xml" /><Relationship Id="rId13" Type="http://schemas.openxmlformats.org/officeDocument/2006/relationships/tags" Target="../tags/tag319.xml" /><Relationship Id="rId14" Type="http://schemas.openxmlformats.org/officeDocument/2006/relationships/tags" Target="../tags/tag320.xml" /><Relationship Id="rId15" Type="http://schemas.openxmlformats.org/officeDocument/2006/relationships/tags" Target="../tags/tag321.xml" /><Relationship Id="rId16" Type="http://schemas.openxmlformats.org/officeDocument/2006/relationships/tags" Target="../tags/tag322.xml" /><Relationship Id="rId17" Type="http://schemas.openxmlformats.org/officeDocument/2006/relationships/tags" Target="../tags/tag323.xml" /><Relationship Id="rId18" Type="http://schemas.openxmlformats.org/officeDocument/2006/relationships/tags" Target="../tags/tag324.xml" /><Relationship Id="rId19" Type="http://schemas.openxmlformats.org/officeDocument/2006/relationships/tags" Target="../tags/tag325.xml" /><Relationship Id="rId2" Type="http://schemas.openxmlformats.org/officeDocument/2006/relationships/tags" Target="../tags/tag308.xml" /><Relationship Id="rId20" Type="http://schemas.openxmlformats.org/officeDocument/2006/relationships/tags" Target="../tags/tag326.xml" /><Relationship Id="rId21" Type="http://schemas.openxmlformats.org/officeDocument/2006/relationships/tags" Target="../tags/tag327.xml" /><Relationship Id="rId22" Type="http://schemas.openxmlformats.org/officeDocument/2006/relationships/tags" Target="../tags/tag328.xml" /><Relationship Id="rId23" Type="http://schemas.openxmlformats.org/officeDocument/2006/relationships/tags" Target="../tags/tag329.xml" /><Relationship Id="rId24" Type="http://schemas.openxmlformats.org/officeDocument/2006/relationships/tags" Target="../tags/tag330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14" Type="http://schemas.openxmlformats.org/officeDocument/2006/relationships/tags" Target="../tags/tag343.xml" /><Relationship Id="rId15" Type="http://schemas.openxmlformats.org/officeDocument/2006/relationships/tags" Target="../tags/tag344.xml" /><Relationship Id="rId16" Type="http://schemas.openxmlformats.org/officeDocument/2006/relationships/tags" Target="../tags/tag345.xml" /><Relationship Id="rId17" Type="http://schemas.openxmlformats.org/officeDocument/2006/relationships/tags" Target="../tags/tag346.xml" /><Relationship Id="rId18" Type="http://schemas.openxmlformats.org/officeDocument/2006/relationships/tags" Target="../tags/tag347.xml" /><Relationship Id="rId19" Type="http://schemas.openxmlformats.org/officeDocument/2006/relationships/tags" Target="../tags/tag348.xml" /><Relationship Id="rId2" Type="http://schemas.openxmlformats.org/officeDocument/2006/relationships/tags" Target="../tags/tag331.xml" /><Relationship Id="rId20" Type="http://schemas.openxmlformats.org/officeDocument/2006/relationships/tags" Target="../tags/tag349.xml" /><Relationship Id="rId21" Type="http://schemas.openxmlformats.org/officeDocument/2006/relationships/tags" Target="../tags/tag350.xml" /><Relationship Id="rId22" Type="http://schemas.openxmlformats.org/officeDocument/2006/relationships/tags" Target="../tags/tag351.xml" /><Relationship Id="rId23" Type="http://schemas.openxmlformats.org/officeDocument/2006/relationships/tags" Target="../tags/tag352.xml" /><Relationship Id="rId24" Type="http://schemas.openxmlformats.org/officeDocument/2006/relationships/tags" Target="../tags/tag353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2.xml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13" Type="http://schemas.openxmlformats.org/officeDocument/2006/relationships/tags" Target="../tags/tag365.xml" /><Relationship Id="rId14" Type="http://schemas.openxmlformats.org/officeDocument/2006/relationships/tags" Target="../tags/tag366.xml" /><Relationship Id="rId15" Type="http://schemas.openxmlformats.org/officeDocument/2006/relationships/tags" Target="../tags/tag367.xml" /><Relationship Id="rId16" Type="http://schemas.openxmlformats.org/officeDocument/2006/relationships/tags" Target="../tags/tag368.xml" /><Relationship Id="rId17" Type="http://schemas.openxmlformats.org/officeDocument/2006/relationships/tags" Target="../tags/tag369.xml" /><Relationship Id="rId18" Type="http://schemas.openxmlformats.org/officeDocument/2006/relationships/tags" Target="../tags/tag370.xml" /><Relationship Id="rId19" Type="http://schemas.openxmlformats.org/officeDocument/2006/relationships/tags" Target="../tags/tag371.xml" /><Relationship Id="rId2" Type="http://schemas.openxmlformats.org/officeDocument/2006/relationships/tags" Target="../tags/tag354.xml" /><Relationship Id="rId20" Type="http://schemas.openxmlformats.org/officeDocument/2006/relationships/tags" Target="../tags/tag372.xml" /><Relationship Id="rId21" Type="http://schemas.openxmlformats.org/officeDocument/2006/relationships/tags" Target="../tags/tag373.xml" /><Relationship Id="rId22" Type="http://schemas.openxmlformats.org/officeDocument/2006/relationships/tags" Target="../tags/tag374.xml" /><Relationship Id="rId23" Type="http://schemas.openxmlformats.org/officeDocument/2006/relationships/tags" Target="../tags/tag375.xml" /><Relationship Id="rId24" Type="http://schemas.openxmlformats.org/officeDocument/2006/relationships/tags" Target="../tags/tag376.xml" /><Relationship Id="rId25" Type="http://schemas.openxmlformats.org/officeDocument/2006/relationships/tags" Target="../tags/tag377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tags" Target="../tags/tag360.xml" /><Relationship Id="rId9" Type="http://schemas.openxmlformats.org/officeDocument/2006/relationships/tags" Target="../tags/tag36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86.xml" /><Relationship Id="rId11" Type="http://schemas.openxmlformats.org/officeDocument/2006/relationships/tags" Target="../tags/tag387.xml" /><Relationship Id="rId12" Type="http://schemas.openxmlformats.org/officeDocument/2006/relationships/tags" Target="../tags/tag388.xml" /><Relationship Id="rId13" Type="http://schemas.openxmlformats.org/officeDocument/2006/relationships/tags" Target="../tags/tag389.xml" /><Relationship Id="rId14" Type="http://schemas.openxmlformats.org/officeDocument/2006/relationships/tags" Target="../tags/tag390.xml" /><Relationship Id="rId15" Type="http://schemas.openxmlformats.org/officeDocument/2006/relationships/tags" Target="../tags/tag391.xml" /><Relationship Id="rId16" Type="http://schemas.openxmlformats.org/officeDocument/2006/relationships/tags" Target="../tags/tag392.xml" /><Relationship Id="rId17" Type="http://schemas.openxmlformats.org/officeDocument/2006/relationships/tags" Target="../tags/tag393.xml" /><Relationship Id="rId18" Type="http://schemas.openxmlformats.org/officeDocument/2006/relationships/tags" Target="../tags/tag394.xml" /><Relationship Id="rId19" Type="http://schemas.openxmlformats.org/officeDocument/2006/relationships/tags" Target="../tags/tag395.xml" /><Relationship Id="rId2" Type="http://schemas.openxmlformats.org/officeDocument/2006/relationships/tags" Target="../tags/tag378.xml" /><Relationship Id="rId20" Type="http://schemas.openxmlformats.org/officeDocument/2006/relationships/tags" Target="../tags/tag396.xml" /><Relationship Id="rId21" Type="http://schemas.openxmlformats.org/officeDocument/2006/relationships/tags" Target="../tags/tag397.xml" /><Relationship Id="rId22" Type="http://schemas.openxmlformats.org/officeDocument/2006/relationships/tags" Target="../tags/tag398.xml" /><Relationship Id="rId23" Type="http://schemas.openxmlformats.org/officeDocument/2006/relationships/tags" Target="../tags/tag399.xml" /><Relationship Id="rId24" Type="http://schemas.openxmlformats.org/officeDocument/2006/relationships/tags" Target="../tags/tag400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tags" Target="../tags/tag383.xml" /><Relationship Id="rId8" Type="http://schemas.openxmlformats.org/officeDocument/2006/relationships/tags" Target="../tags/tag384.xml" /><Relationship Id="rId9" Type="http://schemas.openxmlformats.org/officeDocument/2006/relationships/tags" Target="../tags/tag38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09.xml" /><Relationship Id="rId11" Type="http://schemas.openxmlformats.org/officeDocument/2006/relationships/tags" Target="../tags/tag410.xml" /><Relationship Id="rId12" Type="http://schemas.openxmlformats.org/officeDocument/2006/relationships/tags" Target="../tags/tag411.xml" /><Relationship Id="rId13" Type="http://schemas.openxmlformats.org/officeDocument/2006/relationships/tags" Target="../tags/tag412.xml" /><Relationship Id="rId14" Type="http://schemas.openxmlformats.org/officeDocument/2006/relationships/tags" Target="../tags/tag413.xml" /><Relationship Id="rId15" Type="http://schemas.openxmlformats.org/officeDocument/2006/relationships/tags" Target="../tags/tag414.xml" /><Relationship Id="rId16" Type="http://schemas.openxmlformats.org/officeDocument/2006/relationships/tags" Target="../tags/tag415.xml" /><Relationship Id="rId17" Type="http://schemas.openxmlformats.org/officeDocument/2006/relationships/tags" Target="../tags/tag416.xml" /><Relationship Id="rId18" Type="http://schemas.openxmlformats.org/officeDocument/2006/relationships/tags" Target="../tags/tag417.xml" /><Relationship Id="rId19" Type="http://schemas.openxmlformats.org/officeDocument/2006/relationships/tags" Target="../tags/tag418.xml" /><Relationship Id="rId2" Type="http://schemas.openxmlformats.org/officeDocument/2006/relationships/tags" Target="../tags/tag401.xml" /><Relationship Id="rId20" Type="http://schemas.openxmlformats.org/officeDocument/2006/relationships/tags" Target="../tags/tag419.xml" /><Relationship Id="rId21" Type="http://schemas.openxmlformats.org/officeDocument/2006/relationships/tags" Target="../tags/tag420.xml" /><Relationship Id="rId22" Type="http://schemas.openxmlformats.org/officeDocument/2006/relationships/tags" Target="../tags/tag421.xml" /><Relationship Id="rId23" Type="http://schemas.openxmlformats.org/officeDocument/2006/relationships/tags" Target="../tags/tag422.xml" /><Relationship Id="rId24" Type="http://schemas.openxmlformats.org/officeDocument/2006/relationships/tags" Target="../tags/tag423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tags" Target="../tags/tag407.xml" /><Relationship Id="rId9" Type="http://schemas.openxmlformats.org/officeDocument/2006/relationships/tags" Target="../tags/tag40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15" Type="http://schemas.openxmlformats.org/officeDocument/2006/relationships/tags" Target="../tags/tag437.xml" /><Relationship Id="rId16" Type="http://schemas.openxmlformats.org/officeDocument/2006/relationships/tags" Target="../tags/tag438.xml" /><Relationship Id="rId17" Type="http://schemas.openxmlformats.org/officeDocument/2006/relationships/tags" Target="../tags/tag439.xml" /><Relationship Id="rId18" Type="http://schemas.openxmlformats.org/officeDocument/2006/relationships/tags" Target="../tags/tag440.xml" /><Relationship Id="rId19" Type="http://schemas.openxmlformats.org/officeDocument/2006/relationships/tags" Target="../tags/tag441.xml" /><Relationship Id="rId2" Type="http://schemas.openxmlformats.org/officeDocument/2006/relationships/tags" Target="../tags/tag424.xml" /><Relationship Id="rId20" Type="http://schemas.openxmlformats.org/officeDocument/2006/relationships/tags" Target="../tags/tag442.xml" /><Relationship Id="rId21" Type="http://schemas.openxmlformats.org/officeDocument/2006/relationships/tags" Target="../tags/tag443.xml" /><Relationship Id="rId22" Type="http://schemas.openxmlformats.org/officeDocument/2006/relationships/tags" Target="../tags/tag444.xml" /><Relationship Id="rId23" Type="http://schemas.openxmlformats.org/officeDocument/2006/relationships/tags" Target="../tags/tag445.xml" /><Relationship Id="rId24" Type="http://schemas.openxmlformats.org/officeDocument/2006/relationships/tags" Target="../tags/tag446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54.xml" /><Relationship Id="rId11" Type="http://schemas.openxmlformats.org/officeDocument/2006/relationships/tags" Target="../tags/tag455.xml" /><Relationship Id="rId12" Type="http://schemas.openxmlformats.org/officeDocument/2006/relationships/tags" Target="../tags/tag456.xml" /><Relationship Id="rId13" Type="http://schemas.openxmlformats.org/officeDocument/2006/relationships/tags" Target="../tags/tag457.xml" /><Relationship Id="rId14" Type="http://schemas.openxmlformats.org/officeDocument/2006/relationships/tags" Target="../tags/tag458.xml" /><Relationship Id="rId15" Type="http://schemas.openxmlformats.org/officeDocument/2006/relationships/tags" Target="../tags/tag459.xml" /><Relationship Id="rId16" Type="http://schemas.openxmlformats.org/officeDocument/2006/relationships/tags" Target="../tags/tag460.xml" /><Relationship Id="rId17" Type="http://schemas.openxmlformats.org/officeDocument/2006/relationships/tags" Target="../tags/tag461.xml" /><Relationship Id="rId18" Type="http://schemas.openxmlformats.org/officeDocument/2006/relationships/tags" Target="../tags/tag462.xml" /><Relationship Id="rId19" Type="http://schemas.openxmlformats.org/officeDocument/2006/relationships/tags" Target="../tags/tag463.xml" /><Relationship Id="rId2" Type="http://schemas.openxmlformats.org/officeDocument/2006/relationships/tags" Target="../tags/tag447.xml" /><Relationship Id="rId20" Type="http://schemas.openxmlformats.org/officeDocument/2006/relationships/tags" Target="../tags/tag464.xml" /><Relationship Id="rId21" Type="http://schemas.openxmlformats.org/officeDocument/2006/relationships/tags" Target="../tags/tag465.xml" /><Relationship Id="rId22" Type="http://schemas.openxmlformats.org/officeDocument/2006/relationships/tags" Target="../tags/tag466.xml" /><Relationship Id="rId23" Type="http://schemas.openxmlformats.org/officeDocument/2006/relationships/tags" Target="../tags/tag467.xml" /><Relationship Id="rId24" Type="http://schemas.openxmlformats.org/officeDocument/2006/relationships/tags" Target="../tags/tag468.xml" /><Relationship Id="rId25" Type="http://schemas.openxmlformats.org/officeDocument/2006/relationships/tags" Target="../tags/tag469.xml" /><Relationship Id="rId26" Type="http://schemas.openxmlformats.org/officeDocument/2006/relationships/tags" Target="../tags/tag470.xml" /><Relationship Id="rId27" Type="http://schemas.openxmlformats.org/officeDocument/2006/relationships/tags" Target="../tags/tag471.xml" /><Relationship Id="rId28" Type="http://schemas.openxmlformats.org/officeDocument/2006/relationships/tags" Target="../tags/tag472.xml" /><Relationship Id="rId29" Type="http://schemas.openxmlformats.org/officeDocument/2006/relationships/tags" Target="../tags/tag473.xml" /><Relationship Id="rId3" Type="http://schemas.openxmlformats.org/officeDocument/2006/relationships/tags" Target="../tags/tag448.xml" /><Relationship Id="rId30" Type="http://schemas.openxmlformats.org/officeDocument/2006/relationships/tags" Target="../tags/tag474.xml" /><Relationship Id="rId4" Type="http://schemas.openxmlformats.org/officeDocument/2006/relationships/image" Target="../media/image4.jpeg" /><Relationship Id="rId5" Type="http://schemas.openxmlformats.org/officeDocument/2006/relationships/tags" Target="../tags/tag449.xml" /><Relationship Id="rId6" Type="http://schemas.openxmlformats.org/officeDocument/2006/relationships/tags" Target="../tags/tag450.xml" /><Relationship Id="rId7" Type="http://schemas.openxmlformats.org/officeDocument/2006/relationships/tags" Target="../tags/tag451.xml" /><Relationship Id="rId8" Type="http://schemas.openxmlformats.org/officeDocument/2006/relationships/tags" Target="../tags/tag452.xml" /><Relationship Id="rId9" Type="http://schemas.openxmlformats.org/officeDocument/2006/relationships/tags" Target="../tags/tag45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83.xml" /><Relationship Id="rId11" Type="http://schemas.openxmlformats.org/officeDocument/2006/relationships/tags" Target="../tags/tag484.xml" /><Relationship Id="rId12" Type="http://schemas.openxmlformats.org/officeDocument/2006/relationships/tags" Target="../tags/tag485.xml" /><Relationship Id="rId13" Type="http://schemas.openxmlformats.org/officeDocument/2006/relationships/tags" Target="../tags/tag486.xml" /><Relationship Id="rId14" Type="http://schemas.openxmlformats.org/officeDocument/2006/relationships/tags" Target="../tags/tag487.xml" /><Relationship Id="rId15" Type="http://schemas.openxmlformats.org/officeDocument/2006/relationships/tags" Target="../tags/tag488.xml" /><Relationship Id="rId16" Type="http://schemas.openxmlformats.org/officeDocument/2006/relationships/tags" Target="../tags/tag489.xml" /><Relationship Id="rId17" Type="http://schemas.openxmlformats.org/officeDocument/2006/relationships/tags" Target="../tags/tag490.xml" /><Relationship Id="rId18" Type="http://schemas.openxmlformats.org/officeDocument/2006/relationships/image" Target="../media/image7.jpeg" /><Relationship Id="rId19" Type="http://schemas.openxmlformats.org/officeDocument/2006/relationships/tags" Target="../tags/tag491.xml" /><Relationship Id="rId2" Type="http://schemas.openxmlformats.org/officeDocument/2006/relationships/tags" Target="../tags/tag475.xml" /><Relationship Id="rId20" Type="http://schemas.openxmlformats.org/officeDocument/2006/relationships/tags" Target="../tags/tag492.xml" /><Relationship Id="rId21" Type="http://schemas.openxmlformats.org/officeDocument/2006/relationships/tags" Target="../tags/tag493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Relationship Id="rId7" Type="http://schemas.openxmlformats.org/officeDocument/2006/relationships/tags" Target="../tags/tag480.xml" /><Relationship Id="rId8" Type="http://schemas.openxmlformats.org/officeDocument/2006/relationships/tags" Target="../tags/tag481.xml" /><Relationship Id="rId9" Type="http://schemas.openxmlformats.org/officeDocument/2006/relationships/tags" Target="../tags/tag4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tags" Target="../tags/tag114.xml" /><Relationship Id="rId13" Type="http://schemas.openxmlformats.org/officeDocument/2006/relationships/tags" Target="../tags/tag115.xml" /><Relationship Id="rId14" Type="http://schemas.openxmlformats.org/officeDocument/2006/relationships/tags" Target="../tags/tag116.xml" /><Relationship Id="rId15" Type="http://schemas.openxmlformats.org/officeDocument/2006/relationships/tags" Target="../tags/tag117.xml" /><Relationship Id="rId16" Type="http://schemas.openxmlformats.org/officeDocument/2006/relationships/tags" Target="../tags/tag118.xml" /><Relationship Id="rId17" Type="http://schemas.openxmlformats.org/officeDocument/2006/relationships/tags" Target="../tags/tag119.xml" /><Relationship Id="rId18" Type="http://schemas.openxmlformats.org/officeDocument/2006/relationships/tags" Target="../tags/tag120.xml" /><Relationship Id="rId19" Type="http://schemas.openxmlformats.org/officeDocument/2006/relationships/image" Target="../media/image2.png" /><Relationship Id="rId2" Type="http://schemas.openxmlformats.org/officeDocument/2006/relationships/tags" Target="../tags/tag104.xml" /><Relationship Id="rId20" Type="http://schemas.openxmlformats.org/officeDocument/2006/relationships/tags" Target="../tags/tag121.xml" /><Relationship Id="rId21" Type="http://schemas.openxmlformats.org/officeDocument/2006/relationships/video" Target="../media/media1.mp4" /><Relationship Id="rId22" Type="http://schemas.microsoft.com/office/2007/relationships/media" Target="../media/media1.mp4" /><Relationship Id="rId23" Type="http://schemas.openxmlformats.org/officeDocument/2006/relationships/tags" Target="../tags/tag122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2.xml" /><Relationship Id="rId11" Type="http://schemas.openxmlformats.org/officeDocument/2006/relationships/tags" Target="../tags/tag503.xml" /><Relationship Id="rId12" Type="http://schemas.openxmlformats.org/officeDocument/2006/relationships/tags" Target="../tags/tag504.xml" /><Relationship Id="rId13" Type="http://schemas.openxmlformats.org/officeDocument/2006/relationships/tags" Target="../tags/tag505.xml" /><Relationship Id="rId14" Type="http://schemas.openxmlformats.org/officeDocument/2006/relationships/tags" Target="../tags/tag506.xml" /><Relationship Id="rId15" Type="http://schemas.openxmlformats.org/officeDocument/2006/relationships/tags" Target="../tags/tag507.xml" /><Relationship Id="rId16" Type="http://schemas.openxmlformats.org/officeDocument/2006/relationships/tags" Target="../tags/tag508.xml" /><Relationship Id="rId17" Type="http://schemas.openxmlformats.org/officeDocument/2006/relationships/tags" Target="../tags/tag509.xml" /><Relationship Id="rId18" Type="http://schemas.openxmlformats.org/officeDocument/2006/relationships/tags" Target="../tags/tag510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Relationship Id="rId8" Type="http://schemas.openxmlformats.org/officeDocument/2006/relationships/tags" Target="../tags/tag500.xml" /><Relationship Id="rId9" Type="http://schemas.openxmlformats.org/officeDocument/2006/relationships/tags" Target="../tags/tag50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19.xml" /><Relationship Id="rId11" Type="http://schemas.openxmlformats.org/officeDocument/2006/relationships/tags" Target="../tags/tag520.xml" /><Relationship Id="rId12" Type="http://schemas.openxmlformats.org/officeDocument/2006/relationships/tags" Target="../tags/tag521.xml" /><Relationship Id="rId13" Type="http://schemas.openxmlformats.org/officeDocument/2006/relationships/tags" Target="../tags/tag522.xml" /><Relationship Id="rId14" Type="http://schemas.openxmlformats.org/officeDocument/2006/relationships/tags" Target="../tags/tag523.xml" /><Relationship Id="rId15" Type="http://schemas.openxmlformats.org/officeDocument/2006/relationships/tags" Target="../tags/tag524.xml" /><Relationship Id="rId16" Type="http://schemas.openxmlformats.org/officeDocument/2006/relationships/tags" Target="../tags/tag525.xml" /><Relationship Id="rId17" Type="http://schemas.openxmlformats.org/officeDocument/2006/relationships/tags" Target="../tags/tag526.xml" /><Relationship Id="rId18" Type="http://schemas.openxmlformats.org/officeDocument/2006/relationships/image" Target="../media/image7.jpeg" /><Relationship Id="rId19" Type="http://schemas.openxmlformats.org/officeDocument/2006/relationships/tags" Target="../tags/tag527.xml" /><Relationship Id="rId2" Type="http://schemas.openxmlformats.org/officeDocument/2006/relationships/tags" Target="../tags/tag511.xml" /><Relationship Id="rId20" Type="http://schemas.openxmlformats.org/officeDocument/2006/relationships/tags" Target="../tags/tag528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Relationship Id="rId8" Type="http://schemas.openxmlformats.org/officeDocument/2006/relationships/tags" Target="../tags/tag517.xml" /><Relationship Id="rId9" Type="http://schemas.openxmlformats.org/officeDocument/2006/relationships/tags" Target="../tags/tag5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37.xml" /><Relationship Id="rId11" Type="http://schemas.openxmlformats.org/officeDocument/2006/relationships/tags" Target="../tags/tag538.xml" /><Relationship Id="rId12" Type="http://schemas.openxmlformats.org/officeDocument/2006/relationships/tags" Target="../tags/tag539.xml" /><Relationship Id="rId13" Type="http://schemas.openxmlformats.org/officeDocument/2006/relationships/tags" Target="../tags/tag540.xml" /><Relationship Id="rId14" Type="http://schemas.openxmlformats.org/officeDocument/2006/relationships/tags" Target="../tags/tag541.xml" /><Relationship Id="rId15" Type="http://schemas.openxmlformats.org/officeDocument/2006/relationships/tags" Target="../tags/tag542.xml" /><Relationship Id="rId16" Type="http://schemas.openxmlformats.org/officeDocument/2006/relationships/tags" Target="../tags/tag543.xml" /><Relationship Id="rId17" Type="http://schemas.openxmlformats.org/officeDocument/2006/relationships/tags" Target="../tags/tag544.xml" /><Relationship Id="rId18" Type="http://schemas.openxmlformats.org/officeDocument/2006/relationships/tags" Target="../tags/tag545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Relationship Id="rId7" Type="http://schemas.openxmlformats.org/officeDocument/2006/relationships/tags" Target="../tags/tag534.xml" /><Relationship Id="rId8" Type="http://schemas.openxmlformats.org/officeDocument/2006/relationships/tags" Target="../tags/tag535.xml" /><Relationship Id="rId9" Type="http://schemas.openxmlformats.org/officeDocument/2006/relationships/tags" Target="../tags/tag53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54.xml" /><Relationship Id="rId11" Type="http://schemas.openxmlformats.org/officeDocument/2006/relationships/tags" Target="../tags/tag555.xml" /><Relationship Id="rId12" Type="http://schemas.openxmlformats.org/officeDocument/2006/relationships/tags" Target="../tags/tag556.xml" /><Relationship Id="rId13" Type="http://schemas.openxmlformats.org/officeDocument/2006/relationships/tags" Target="../tags/tag557.xml" /><Relationship Id="rId14" Type="http://schemas.openxmlformats.org/officeDocument/2006/relationships/tags" Target="../tags/tag558.xml" /><Relationship Id="rId15" Type="http://schemas.openxmlformats.org/officeDocument/2006/relationships/tags" Target="../tags/tag559.xml" /><Relationship Id="rId16" Type="http://schemas.openxmlformats.org/officeDocument/2006/relationships/tags" Target="../tags/tag560.xml" /><Relationship Id="rId17" Type="http://schemas.openxmlformats.org/officeDocument/2006/relationships/tags" Target="../tags/tag561.xml" /><Relationship Id="rId18" Type="http://schemas.openxmlformats.org/officeDocument/2006/relationships/image" Target="../media/image7.jpeg" /><Relationship Id="rId19" Type="http://schemas.openxmlformats.org/officeDocument/2006/relationships/tags" Target="../tags/tag562.xml" /><Relationship Id="rId2" Type="http://schemas.openxmlformats.org/officeDocument/2006/relationships/tags" Target="../tags/tag546.xml" /><Relationship Id="rId20" Type="http://schemas.openxmlformats.org/officeDocument/2006/relationships/tags" Target="../tags/tag563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tags" Target="../tags/tag551.xml" /><Relationship Id="rId8" Type="http://schemas.openxmlformats.org/officeDocument/2006/relationships/tags" Target="../tags/tag552.xml" /><Relationship Id="rId9" Type="http://schemas.openxmlformats.org/officeDocument/2006/relationships/tags" Target="../tags/tag55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71.xml" /><Relationship Id="rId11" Type="http://schemas.openxmlformats.org/officeDocument/2006/relationships/tags" Target="../tags/tag572.xml" /><Relationship Id="rId12" Type="http://schemas.openxmlformats.org/officeDocument/2006/relationships/tags" Target="../tags/tag573.xml" /><Relationship Id="rId13" Type="http://schemas.openxmlformats.org/officeDocument/2006/relationships/tags" Target="../tags/tag574.xml" /><Relationship Id="rId14" Type="http://schemas.openxmlformats.org/officeDocument/2006/relationships/tags" Target="../tags/tag575.xml" /><Relationship Id="rId15" Type="http://schemas.openxmlformats.org/officeDocument/2006/relationships/tags" Target="../tags/tag576.xml" /><Relationship Id="rId16" Type="http://schemas.openxmlformats.org/officeDocument/2006/relationships/tags" Target="../tags/tag577.xml" /><Relationship Id="rId17" Type="http://schemas.openxmlformats.org/officeDocument/2006/relationships/tags" Target="../tags/tag578.xml" /><Relationship Id="rId18" Type="http://schemas.openxmlformats.org/officeDocument/2006/relationships/tags" Target="../tags/tag579.xml" /><Relationship Id="rId19" Type="http://schemas.openxmlformats.org/officeDocument/2006/relationships/tags" Target="../tags/tag580.xml" /><Relationship Id="rId2" Type="http://schemas.openxmlformats.org/officeDocument/2006/relationships/tags" Target="../tags/tag564.xml" /><Relationship Id="rId20" Type="http://schemas.openxmlformats.org/officeDocument/2006/relationships/tags" Target="../tags/tag581.xml" /><Relationship Id="rId21" Type="http://schemas.openxmlformats.org/officeDocument/2006/relationships/tags" Target="../tags/tag582.xml" /><Relationship Id="rId22" Type="http://schemas.openxmlformats.org/officeDocument/2006/relationships/tags" Target="../tags/tag583.xml" /><Relationship Id="rId23" Type="http://schemas.openxmlformats.org/officeDocument/2006/relationships/tags" Target="../tags/tag584.xml" /><Relationship Id="rId24" Type="http://schemas.openxmlformats.org/officeDocument/2006/relationships/tags" Target="../tags/tag585.xml" /><Relationship Id="rId25" Type="http://schemas.openxmlformats.org/officeDocument/2006/relationships/tags" Target="../tags/tag586.xml" /><Relationship Id="rId26" Type="http://schemas.openxmlformats.org/officeDocument/2006/relationships/tags" Target="../tags/tag587.xml" /><Relationship Id="rId27" Type="http://schemas.openxmlformats.org/officeDocument/2006/relationships/tags" Target="../tags/tag588.xml" /><Relationship Id="rId28" Type="http://schemas.openxmlformats.org/officeDocument/2006/relationships/tags" Target="../tags/tag589.xml" /><Relationship Id="rId29" Type="http://schemas.openxmlformats.org/officeDocument/2006/relationships/tags" Target="../tags/tag590.xml" /><Relationship Id="rId3" Type="http://schemas.openxmlformats.org/officeDocument/2006/relationships/tags" Target="../tags/tag565.xml" /><Relationship Id="rId30" Type="http://schemas.openxmlformats.org/officeDocument/2006/relationships/tags" Target="../tags/tag591.xml" /><Relationship Id="rId4" Type="http://schemas.openxmlformats.org/officeDocument/2006/relationships/image" Target="../media/image4.jpeg" /><Relationship Id="rId5" Type="http://schemas.openxmlformats.org/officeDocument/2006/relationships/tags" Target="../tags/tag566.xml" /><Relationship Id="rId6" Type="http://schemas.openxmlformats.org/officeDocument/2006/relationships/tags" Target="../tags/tag567.xml" /><Relationship Id="rId7" Type="http://schemas.openxmlformats.org/officeDocument/2006/relationships/tags" Target="../tags/tag568.xml" /><Relationship Id="rId8" Type="http://schemas.openxmlformats.org/officeDocument/2006/relationships/tags" Target="../tags/tag569.xml" /><Relationship Id="rId9" Type="http://schemas.openxmlformats.org/officeDocument/2006/relationships/tags" Target="../tags/tag57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00.xml" /><Relationship Id="rId11" Type="http://schemas.openxmlformats.org/officeDocument/2006/relationships/tags" Target="../tags/tag601.xml" /><Relationship Id="rId12" Type="http://schemas.openxmlformats.org/officeDocument/2006/relationships/tags" Target="../tags/tag602.xml" /><Relationship Id="rId13" Type="http://schemas.openxmlformats.org/officeDocument/2006/relationships/tags" Target="../tags/tag603.xml" /><Relationship Id="rId14" Type="http://schemas.openxmlformats.org/officeDocument/2006/relationships/tags" Target="../tags/tag604.xml" /><Relationship Id="rId15" Type="http://schemas.openxmlformats.org/officeDocument/2006/relationships/tags" Target="../tags/tag605.xml" /><Relationship Id="rId16" Type="http://schemas.openxmlformats.org/officeDocument/2006/relationships/tags" Target="../tags/tag606.xml" /><Relationship Id="rId17" Type="http://schemas.openxmlformats.org/officeDocument/2006/relationships/tags" Target="../tags/tag607.xml" /><Relationship Id="rId18" Type="http://schemas.openxmlformats.org/officeDocument/2006/relationships/tags" Target="../tags/tag608.xml" /><Relationship Id="rId19" Type="http://schemas.openxmlformats.org/officeDocument/2006/relationships/tags" Target="../tags/tag609.xml" /><Relationship Id="rId2" Type="http://schemas.openxmlformats.org/officeDocument/2006/relationships/tags" Target="../tags/tag592.xml" /><Relationship Id="rId20" Type="http://schemas.openxmlformats.org/officeDocument/2006/relationships/tags" Target="../tags/tag610.xml" /><Relationship Id="rId21" Type="http://schemas.openxmlformats.org/officeDocument/2006/relationships/image" Target="../media/image8.jpeg" /><Relationship Id="rId22" Type="http://schemas.openxmlformats.org/officeDocument/2006/relationships/tags" Target="../tags/tag611.xml" /><Relationship Id="rId23" Type="http://schemas.openxmlformats.org/officeDocument/2006/relationships/tags" Target="../tags/tag612.xml" /><Relationship Id="rId3" Type="http://schemas.openxmlformats.org/officeDocument/2006/relationships/tags" Target="../tags/tag593.xml" /><Relationship Id="rId4" Type="http://schemas.openxmlformats.org/officeDocument/2006/relationships/tags" Target="../tags/tag594.xml" /><Relationship Id="rId5" Type="http://schemas.openxmlformats.org/officeDocument/2006/relationships/tags" Target="../tags/tag595.xml" /><Relationship Id="rId6" Type="http://schemas.openxmlformats.org/officeDocument/2006/relationships/tags" Target="../tags/tag596.xml" /><Relationship Id="rId7" Type="http://schemas.openxmlformats.org/officeDocument/2006/relationships/tags" Target="../tags/tag597.xml" /><Relationship Id="rId8" Type="http://schemas.openxmlformats.org/officeDocument/2006/relationships/tags" Target="../tags/tag598.xml" /><Relationship Id="rId9" Type="http://schemas.openxmlformats.org/officeDocument/2006/relationships/tags" Target="../tags/tag59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21.xml" /><Relationship Id="rId11" Type="http://schemas.openxmlformats.org/officeDocument/2006/relationships/tags" Target="../tags/tag622.xml" /><Relationship Id="rId12" Type="http://schemas.openxmlformats.org/officeDocument/2006/relationships/tags" Target="../tags/tag623.xml" /><Relationship Id="rId13" Type="http://schemas.openxmlformats.org/officeDocument/2006/relationships/tags" Target="../tags/tag624.xml" /><Relationship Id="rId14" Type="http://schemas.openxmlformats.org/officeDocument/2006/relationships/tags" Target="../tags/tag625.xml" /><Relationship Id="rId15" Type="http://schemas.openxmlformats.org/officeDocument/2006/relationships/tags" Target="../tags/tag626.xml" /><Relationship Id="rId16" Type="http://schemas.openxmlformats.org/officeDocument/2006/relationships/tags" Target="../tags/tag627.xml" /><Relationship Id="rId17" Type="http://schemas.openxmlformats.org/officeDocument/2006/relationships/tags" Target="../tags/tag628.xml" /><Relationship Id="rId18" Type="http://schemas.openxmlformats.org/officeDocument/2006/relationships/tags" Target="../tags/tag629.xml" /><Relationship Id="rId19" Type="http://schemas.openxmlformats.org/officeDocument/2006/relationships/tags" Target="../tags/tag630.xml" /><Relationship Id="rId2" Type="http://schemas.openxmlformats.org/officeDocument/2006/relationships/tags" Target="../tags/tag613.xml" /><Relationship Id="rId20" Type="http://schemas.openxmlformats.org/officeDocument/2006/relationships/tags" Target="../tags/tag631.xml" /><Relationship Id="rId21" Type="http://schemas.openxmlformats.org/officeDocument/2006/relationships/image" Target="../media/image8.jpeg" /><Relationship Id="rId22" Type="http://schemas.openxmlformats.org/officeDocument/2006/relationships/tags" Target="../tags/tag632.xml" /><Relationship Id="rId23" Type="http://schemas.openxmlformats.org/officeDocument/2006/relationships/tags" Target="../tags/tag633.xml" /><Relationship Id="rId3" Type="http://schemas.openxmlformats.org/officeDocument/2006/relationships/tags" Target="../tags/tag614.xml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tags" Target="../tags/tag619.xml" /><Relationship Id="rId9" Type="http://schemas.openxmlformats.org/officeDocument/2006/relationships/tags" Target="../tags/tag62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42.xml" /><Relationship Id="rId11" Type="http://schemas.openxmlformats.org/officeDocument/2006/relationships/tags" Target="../tags/tag643.xml" /><Relationship Id="rId12" Type="http://schemas.openxmlformats.org/officeDocument/2006/relationships/tags" Target="../tags/tag644.xml" /><Relationship Id="rId13" Type="http://schemas.openxmlformats.org/officeDocument/2006/relationships/tags" Target="../tags/tag645.xml" /><Relationship Id="rId14" Type="http://schemas.openxmlformats.org/officeDocument/2006/relationships/tags" Target="../tags/tag646.xml" /><Relationship Id="rId15" Type="http://schemas.openxmlformats.org/officeDocument/2006/relationships/tags" Target="../tags/tag647.xml" /><Relationship Id="rId16" Type="http://schemas.openxmlformats.org/officeDocument/2006/relationships/tags" Target="../tags/tag648.xml" /><Relationship Id="rId17" Type="http://schemas.openxmlformats.org/officeDocument/2006/relationships/tags" Target="../tags/tag649.xml" /><Relationship Id="rId18" Type="http://schemas.openxmlformats.org/officeDocument/2006/relationships/tags" Target="../tags/tag650.xml" /><Relationship Id="rId19" Type="http://schemas.openxmlformats.org/officeDocument/2006/relationships/tags" Target="../tags/tag651.xml" /><Relationship Id="rId2" Type="http://schemas.openxmlformats.org/officeDocument/2006/relationships/tags" Target="../tags/tag634.xml" /><Relationship Id="rId20" Type="http://schemas.openxmlformats.org/officeDocument/2006/relationships/tags" Target="../tags/tag652.xml" /><Relationship Id="rId21" Type="http://schemas.openxmlformats.org/officeDocument/2006/relationships/image" Target="../media/image8.jpeg" /><Relationship Id="rId22" Type="http://schemas.openxmlformats.org/officeDocument/2006/relationships/tags" Target="../tags/tag653.xml" /><Relationship Id="rId23" Type="http://schemas.openxmlformats.org/officeDocument/2006/relationships/tags" Target="../tags/tag654.xml" /><Relationship Id="rId24" Type="http://schemas.openxmlformats.org/officeDocument/2006/relationships/tags" Target="../tags/tag655.xml" /><Relationship Id="rId3" Type="http://schemas.openxmlformats.org/officeDocument/2006/relationships/tags" Target="../tags/tag635.xml" /><Relationship Id="rId4" Type="http://schemas.openxmlformats.org/officeDocument/2006/relationships/tags" Target="../tags/tag636.xml" /><Relationship Id="rId5" Type="http://schemas.openxmlformats.org/officeDocument/2006/relationships/tags" Target="../tags/tag637.xml" /><Relationship Id="rId6" Type="http://schemas.openxmlformats.org/officeDocument/2006/relationships/tags" Target="../tags/tag638.xml" /><Relationship Id="rId7" Type="http://schemas.openxmlformats.org/officeDocument/2006/relationships/tags" Target="../tags/tag639.xml" /><Relationship Id="rId8" Type="http://schemas.openxmlformats.org/officeDocument/2006/relationships/tags" Target="../tags/tag640.xml" /><Relationship Id="rId9" Type="http://schemas.openxmlformats.org/officeDocument/2006/relationships/tags" Target="../tags/tag64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64.xml" /><Relationship Id="rId11" Type="http://schemas.openxmlformats.org/officeDocument/2006/relationships/tags" Target="../tags/tag665.xml" /><Relationship Id="rId12" Type="http://schemas.openxmlformats.org/officeDocument/2006/relationships/tags" Target="../tags/tag666.xml" /><Relationship Id="rId13" Type="http://schemas.openxmlformats.org/officeDocument/2006/relationships/tags" Target="../tags/tag667.xml" /><Relationship Id="rId14" Type="http://schemas.openxmlformats.org/officeDocument/2006/relationships/tags" Target="../tags/tag668.xml" /><Relationship Id="rId15" Type="http://schemas.openxmlformats.org/officeDocument/2006/relationships/tags" Target="../tags/tag669.xml" /><Relationship Id="rId16" Type="http://schemas.openxmlformats.org/officeDocument/2006/relationships/tags" Target="../tags/tag670.xml" /><Relationship Id="rId17" Type="http://schemas.openxmlformats.org/officeDocument/2006/relationships/tags" Target="../tags/tag671.xml" /><Relationship Id="rId18" Type="http://schemas.openxmlformats.org/officeDocument/2006/relationships/tags" Target="../tags/tag672.xml" /><Relationship Id="rId19" Type="http://schemas.openxmlformats.org/officeDocument/2006/relationships/tags" Target="../tags/tag673.xml" /><Relationship Id="rId2" Type="http://schemas.openxmlformats.org/officeDocument/2006/relationships/tags" Target="../tags/tag656.xml" /><Relationship Id="rId20" Type="http://schemas.openxmlformats.org/officeDocument/2006/relationships/tags" Target="../tags/tag674.xml" /><Relationship Id="rId21" Type="http://schemas.openxmlformats.org/officeDocument/2006/relationships/image" Target="../media/image8.jpeg" /><Relationship Id="rId22" Type="http://schemas.openxmlformats.org/officeDocument/2006/relationships/tags" Target="../tags/tag675.xml" /><Relationship Id="rId23" Type="http://schemas.openxmlformats.org/officeDocument/2006/relationships/tags" Target="../tags/tag676.xml" /><Relationship Id="rId3" Type="http://schemas.openxmlformats.org/officeDocument/2006/relationships/tags" Target="../tags/tag657.xml" /><Relationship Id="rId4" Type="http://schemas.openxmlformats.org/officeDocument/2006/relationships/tags" Target="../tags/tag658.xml" /><Relationship Id="rId5" Type="http://schemas.openxmlformats.org/officeDocument/2006/relationships/tags" Target="../tags/tag659.xml" /><Relationship Id="rId6" Type="http://schemas.openxmlformats.org/officeDocument/2006/relationships/tags" Target="../tags/tag660.xml" /><Relationship Id="rId7" Type="http://schemas.openxmlformats.org/officeDocument/2006/relationships/tags" Target="../tags/tag661.xml" /><Relationship Id="rId8" Type="http://schemas.openxmlformats.org/officeDocument/2006/relationships/tags" Target="../tags/tag662.xml" /><Relationship Id="rId9" Type="http://schemas.openxmlformats.org/officeDocument/2006/relationships/tags" Target="../tags/tag66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85.xml" /><Relationship Id="rId11" Type="http://schemas.openxmlformats.org/officeDocument/2006/relationships/tags" Target="../tags/tag686.xml" /><Relationship Id="rId12" Type="http://schemas.openxmlformats.org/officeDocument/2006/relationships/tags" Target="../tags/tag687.xml" /><Relationship Id="rId13" Type="http://schemas.openxmlformats.org/officeDocument/2006/relationships/tags" Target="../tags/tag688.xml" /><Relationship Id="rId14" Type="http://schemas.openxmlformats.org/officeDocument/2006/relationships/tags" Target="../tags/tag689.xml" /><Relationship Id="rId15" Type="http://schemas.openxmlformats.org/officeDocument/2006/relationships/tags" Target="../tags/tag690.xml" /><Relationship Id="rId16" Type="http://schemas.openxmlformats.org/officeDocument/2006/relationships/tags" Target="../tags/tag691.xml" /><Relationship Id="rId17" Type="http://schemas.openxmlformats.org/officeDocument/2006/relationships/tags" Target="../tags/tag692.xml" /><Relationship Id="rId18" Type="http://schemas.openxmlformats.org/officeDocument/2006/relationships/tags" Target="../tags/tag693.xml" /><Relationship Id="rId19" Type="http://schemas.openxmlformats.org/officeDocument/2006/relationships/tags" Target="../tags/tag694.xml" /><Relationship Id="rId2" Type="http://schemas.openxmlformats.org/officeDocument/2006/relationships/tags" Target="../tags/tag677.xml" /><Relationship Id="rId20" Type="http://schemas.openxmlformats.org/officeDocument/2006/relationships/tags" Target="../tags/tag695.xml" /><Relationship Id="rId21" Type="http://schemas.openxmlformats.org/officeDocument/2006/relationships/image" Target="../media/image8.jpeg" /><Relationship Id="rId22" Type="http://schemas.openxmlformats.org/officeDocument/2006/relationships/tags" Target="../tags/tag696.xml" /><Relationship Id="rId23" Type="http://schemas.openxmlformats.org/officeDocument/2006/relationships/tags" Target="../tags/tag697.xml" /><Relationship Id="rId3" Type="http://schemas.openxmlformats.org/officeDocument/2006/relationships/tags" Target="../tags/tag678.xml" /><Relationship Id="rId4" Type="http://schemas.openxmlformats.org/officeDocument/2006/relationships/tags" Target="../tags/tag679.xml" /><Relationship Id="rId5" Type="http://schemas.openxmlformats.org/officeDocument/2006/relationships/tags" Target="../tags/tag680.xml" /><Relationship Id="rId6" Type="http://schemas.openxmlformats.org/officeDocument/2006/relationships/tags" Target="../tags/tag681.xml" /><Relationship Id="rId7" Type="http://schemas.openxmlformats.org/officeDocument/2006/relationships/tags" Target="../tags/tag682.xml" /><Relationship Id="rId8" Type="http://schemas.openxmlformats.org/officeDocument/2006/relationships/tags" Target="../tags/tag683.xml" /><Relationship Id="rId9" Type="http://schemas.openxmlformats.org/officeDocument/2006/relationships/tags" Target="../tags/tag68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tags" Target="../tags/tag133.xml" /><Relationship Id="rId13" Type="http://schemas.openxmlformats.org/officeDocument/2006/relationships/tags" Target="../tags/tag134.xml" /><Relationship Id="rId14" Type="http://schemas.openxmlformats.org/officeDocument/2006/relationships/tags" Target="../tags/tag135.xml" /><Relationship Id="rId15" Type="http://schemas.openxmlformats.org/officeDocument/2006/relationships/tags" Target="../tags/tag136.xml" /><Relationship Id="rId16" Type="http://schemas.openxmlformats.org/officeDocument/2006/relationships/tags" Target="../tags/tag137.xml" /><Relationship Id="rId17" Type="http://schemas.openxmlformats.org/officeDocument/2006/relationships/tags" Target="../tags/tag138.xml" /><Relationship Id="rId18" Type="http://schemas.openxmlformats.org/officeDocument/2006/relationships/tags" Target="../tags/tag139.xml" /><Relationship Id="rId19" Type="http://schemas.openxmlformats.org/officeDocument/2006/relationships/tags" Target="../tags/tag140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06.xml" /><Relationship Id="rId11" Type="http://schemas.openxmlformats.org/officeDocument/2006/relationships/tags" Target="../tags/tag707.xml" /><Relationship Id="rId12" Type="http://schemas.openxmlformats.org/officeDocument/2006/relationships/tags" Target="../tags/tag708.xml" /><Relationship Id="rId13" Type="http://schemas.openxmlformats.org/officeDocument/2006/relationships/tags" Target="../tags/tag709.xml" /><Relationship Id="rId14" Type="http://schemas.openxmlformats.org/officeDocument/2006/relationships/tags" Target="../tags/tag710.xml" /><Relationship Id="rId15" Type="http://schemas.openxmlformats.org/officeDocument/2006/relationships/tags" Target="../tags/tag711.xml" /><Relationship Id="rId16" Type="http://schemas.openxmlformats.org/officeDocument/2006/relationships/tags" Target="../tags/tag712.xml" /><Relationship Id="rId17" Type="http://schemas.openxmlformats.org/officeDocument/2006/relationships/tags" Target="../tags/tag713.xml" /><Relationship Id="rId18" Type="http://schemas.openxmlformats.org/officeDocument/2006/relationships/tags" Target="../tags/tag714.xml" /><Relationship Id="rId19" Type="http://schemas.openxmlformats.org/officeDocument/2006/relationships/tags" Target="../tags/tag715.xml" /><Relationship Id="rId2" Type="http://schemas.openxmlformats.org/officeDocument/2006/relationships/tags" Target="../tags/tag698.xml" /><Relationship Id="rId20" Type="http://schemas.openxmlformats.org/officeDocument/2006/relationships/tags" Target="../tags/tag716.xml" /><Relationship Id="rId21" Type="http://schemas.openxmlformats.org/officeDocument/2006/relationships/image" Target="../media/image8.jpeg" /><Relationship Id="rId22" Type="http://schemas.openxmlformats.org/officeDocument/2006/relationships/tags" Target="../tags/tag717.xml" /><Relationship Id="rId23" Type="http://schemas.openxmlformats.org/officeDocument/2006/relationships/tags" Target="../tags/tag718.xml" /><Relationship Id="rId3" Type="http://schemas.openxmlformats.org/officeDocument/2006/relationships/tags" Target="../tags/tag699.xml" /><Relationship Id="rId4" Type="http://schemas.openxmlformats.org/officeDocument/2006/relationships/tags" Target="../tags/tag700.xml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tags" Target="../tags/tag703.xml" /><Relationship Id="rId8" Type="http://schemas.openxmlformats.org/officeDocument/2006/relationships/tags" Target="../tags/tag704.xml" /><Relationship Id="rId9" Type="http://schemas.openxmlformats.org/officeDocument/2006/relationships/tags" Target="../tags/tag70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27.xml" /><Relationship Id="rId11" Type="http://schemas.openxmlformats.org/officeDocument/2006/relationships/tags" Target="../tags/tag728.xml" /><Relationship Id="rId12" Type="http://schemas.openxmlformats.org/officeDocument/2006/relationships/tags" Target="../tags/tag729.xml" /><Relationship Id="rId13" Type="http://schemas.openxmlformats.org/officeDocument/2006/relationships/tags" Target="../tags/tag730.xml" /><Relationship Id="rId14" Type="http://schemas.openxmlformats.org/officeDocument/2006/relationships/tags" Target="../tags/tag731.xml" /><Relationship Id="rId15" Type="http://schemas.openxmlformats.org/officeDocument/2006/relationships/tags" Target="../tags/tag732.xml" /><Relationship Id="rId16" Type="http://schemas.openxmlformats.org/officeDocument/2006/relationships/tags" Target="../tags/tag733.xml" /><Relationship Id="rId17" Type="http://schemas.openxmlformats.org/officeDocument/2006/relationships/tags" Target="../tags/tag734.xml" /><Relationship Id="rId18" Type="http://schemas.openxmlformats.org/officeDocument/2006/relationships/tags" Target="../tags/tag735.xml" /><Relationship Id="rId19" Type="http://schemas.openxmlformats.org/officeDocument/2006/relationships/tags" Target="../tags/tag736.xml" /><Relationship Id="rId2" Type="http://schemas.openxmlformats.org/officeDocument/2006/relationships/tags" Target="../tags/tag719.xml" /><Relationship Id="rId20" Type="http://schemas.openxmlformats.org/officeDocument/2006/relationships/tags" Target="../tags/tag737.xml" /><Relationship Id="rId21" Type="http://schemas.openxmlformats.org/officeDocument/2006/relationships/image" Target="../media/image8.jpeg" /><Relationship Id="rId22" Type="http://schemas.openxmlformats.org/officeDocument/2006/relationships/tags" Target="../tags/tag738.xml" /><Relationship Id="rId23" Type="http://schemas.openxmlformats.org/officeDocument/2006/relationships/tags" Target="../tags/tag739.xml" /><Relationship Id="rId3" Type="http://schemas.openxmlformats.org/officeDocument/2006/relationships/tags" Target="../tags/tag720.xml" /><Relationship Id="rId4" Type="http://schemas.openxmlformats.org/officeDocument/2006/relationships/tags" Target="../tags/tag721.xml" /><Relationship Id="rId5" Type="http://schemas.openxmlformats.org/officeDocument/2006/relationships/tags" Target="../tags/tag722.xml" /><Relationship Id="rId6" Type="http://schemas.openxmlformats.org/officeDocument/2006/relationships/tags" Target="../tags/tag723.xml" /><Relationship Id="rId7" Type="http://schemas.openxmlformats.org/officeDocument/2006/relationships/tags" Target="../tags/tag724.xml" /><Relationship Id="rId8" Type="http://schemas.openxmlformats.org/officeDocument/2006/relationships/tags" Target="../tags/tag725.xml" /><Relationship Id="rId9" Type="http://schemas.openxmlformats.org/officeDocument/2006/relationships/tags" Target="../tags/tag72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48.xml" /><Relationship Id="rId11" Type="http://schemas.openxmlformats.org/officeDocument/2006/relationships/tags" Target="../tags/tag749.xml" /><Relationship Id="rId12" Type="http://schemas.openxmlformats.org/officeDocument/2006/relationships/tags" Target="../tags/tag750.xml" /><Relationship Id="rId13" Type="http://schemas.openxmlformats.org/officeDocument/2006/relationships/tags" Target="../tags/tag751.xml" /><Relationship Id="rId14" Type="http://schemas.openxmlformats.org/officeDocument/2006/relationships/tags" Target="../tags/tag752.xml" /><Relationship Id="rId15" Type="http://schemas.openxmlformats.org/officeDocument/2006/relationships/tags" Target="../tags/tag753.xml" /><Relationship Id="rId16" Type="http://schemas.openxmlformats.org/officeDocument/2006/relationships/tags" Target="../tags/tag754.xml" /><Relationship Id="rId17" Type="http://schemas.openxmlformats.org/officeDocument/2006/relationships/tags" Target="../tags/tag755.xml" /><Relationship Id="rId18" Type="http://schemas.openxmlformats.org/officeDocument/2006/relationships/tags" Target="../tags/tag756.xml" /><Relationship Id="rId19" Type="http://schemas.openxmlformats.org/officeDocument/2006/relationships/tags" Target="../tags/tag757.xml" /><Relationship Id="rId2" Type="http://schemas.openxmlformats.org/officeDocument/2006/relationships/tags" Target="../tags/tag740.xml" /><Relationship Id="rId20" Type="http://schemas.openxmlformats.org/officeDocument/2006/relationships/tags" Target="../tags/tag758.xml" /><Relationship Id="rId21" Type="http://schemas.openxmlformats.org/officeDocument/2006/relationships/image" Target="../media/image8.jpeg" /><Relationship Id="rId22" Type="http://schemas.openxmlformats.org/officeDocument/2006/relationships/tags" Target="../tags/tag759.xml" /><Relationship Id="rId23" Type="http://schemas.openxmlformats.org/officeDocument/2006/relationships/tags" Target="../tags/tag760.xml" /><Relationship Id="rId3" Type="http://schemas.openxmlformats.org/officeDocument/2006/relationships/tags" Target="../tags/tag741.xml" /><Relationship Id="rId4" Type="http://schemas.openxmlformats.org/officeDocument/2006/relationships/tags" Target="../tags/tag742.xml" /><Relationship Id="rId5" Type="http://schemas.openxmlformats.org/officeDocument/2006/relationships/tags" Target="../tags/tag743.xml" /><Relationship Id="rId6" Type="http://schemas.openxmlformats.org/officeDocument/2006/relationships/tags" Target="../tags/tag744.xml" /><Relationship Id="rId7" Type="http://schemas.openxmlformats.org/officeDocument/2006/relationships/tags" Target="../tags/tag745.xml" /><Relationship Id="rId8" Type="http://schemas.openxmlformats.org/officeDocument/2006/relationships/tags" Target="../tags/tag746.xml" /><Relationship Id="rId9" Type="http://schemas.openxmlformats.org/officeDocument/2006/relationships/tags" Target="../tags/tag74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69.xml" /><Relationship Id="rId11" Type="http://schemas.openxmlformats.org/officeDocument/2006/relationships/tags" Target="../tags/tag770.xml" /><Relationship Id="rId12" Type="http://schemas.openxmlformats.org/officeDocument/2006/relationships/tags" Target="../tags/tag771.xml" /><Relationship Id="rId13" Type="http://schemas.openxmlformats.org/officeDocument/2006/relationships/tags" Target="../tags/tag772.xml" /><Relationship Id="rId14" Type="http://schemas.openxmlformats.org/officeDocument/2006/relationships/tags" Target="../tags/tag773.xml" /><Relationship Id="rId15" Type="http://schemas.openxmlformats.org/officeDocument/2006/relationships/tags" Target="../tags/tag774.xml" /><Relationship Id="rId16" Type="http://schemas.openxmlformats.org/officeDocument/2006/relationships/tags" Target="../tags/tag775.xml" /><Relationship Id="rId17" Type="http://schemas.openxmlformats.org/officeDocument/2006/relationships/tags" Target="../tags/tag776.xml" /><Relationship Id="rId18" Type="http://schemas.openxmlformats.org/officeDocument/2006/relationships/tags" Target="../tags/tag777.xml" /><Relationship Id="rId19" Type="http://schemas.openxmlformats.org/officeDocument/2006/relationships/tags" Target="../tags/tag778.xml" /><Relationship Id="rId2" Type="http://schemas.openxmlformats.org/officeDocument/2006/relationships/tags" Target="../tags/tag761.xml" /><Relationship Id="rId20" Type="http://schemas.openxmlformats.org/officeDocument/2006/relationships/tags" Target="../tags/tag779.xml" /><Relationship Id="rId21" Type="http://schemas.openxmlformats.org/officeDocument/2006/relationships/image" Target="../media/image8.jpeg" /><Relationship Id="rId22" Type="http://schemas.openxmlformats.org/officeDocument/2006/relationships/tags" Target="../tags/tag780.xml" /><Relationship Id="rId23" Type="http://schemas.openxmlformats.org/officeDocument/2006/relationships/tags" Target="../tags/tag781.xml" /><Relationship Id="rId3" Type="http://schemas.openxmlformats.org/officeDocument/2006/relationships/tags" Target="../tags/tag762.xml" /><Relationship Id="rId4" Type="http://schemas.openxmlformats.org/officeDocument/2006/relationships/tags" Target="../tags/tag763.xml" /><Relationship Id="rId5" Type="http://schemas.openxmlformats.org/officeDocument/2006/relationships/tags" Target="../tags/tag764.xml" /><Relationship Id="rId6" Type="http://schemas.openxmlformats.org/officeDocument/2006/relationships/tags" Target="../tags/tag765.xml" /><Relationship Id="rId7" Type="http://schemas.openxmlformats.org/officeDocument/2006/relationships/tags" Target="../tags/tag766.xml" /><Relationship Id="rId8" Type="http://schemas.openxmlformats.org/officeDocument/2006/relationships/tags" Target="../tags/tag767.xml" /><Relationship Id="rId9" Type="http://schemas.openxmlformats.org/officeDocument/2006/relationships/tags" Target="../tags/tag76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90.xml" /><Relationship Id="rId11" Type="http://schemas.openxmlformats.org/officeDocument/2006/relationships/tags" Target="../tags/tag791.xml" /><Relationship Id="rId12" Type="http://schemas.openxmlformats.org/officeDocument/2006/relationships/tags" Target="../tags/tag792.xml" /><Relationship Id="rId13" Type="http://schemas.openxmlformats.org/officeDocument/2006/relationships/tags" Target="../tags/tag793.xml" /><Relationship Id="rId14" Type="http://schemas.openxmlformats.org/officeDocument/2006/relationships/tags" Target="../tags/tag794.xml" /><Relationship Id="rId15" Type="http://schemas.openxmlformats.org/officeDocument/2006/relationships/tags" Target="../tags/tag795.xml" /><Relationship Id="rId16" Type="http://schemas.openxmlformats.org/officeDocument/2006/relationships/tags" Target="../tags/tag796.xml" /><Relationship Id="rId17" Type="http://schemas.openxmlformats.org/officeDocument/2006/relationships/tags" Target="../tags/tag797.xml" /><Relationship Id="rId18" Type="http://schemas.openxmlformats.org/officeDocument/2006/relationships/tags" Target="../tags/tag798.xml" /><Relationship Id="rId19" Type="http://schemas.openxmlformats.org/officeDocument/2006/relationships/tags" Target="../tags/tag799.xml" /><Relationship Id="rId2" Type="http://schemas.openxmlformats.org/officeDocument/2006/relationships/tags" Target="../tags/tag782.xml" /><Relationship Id="rId20" Type="http://schemas.openxmlformats.org/officeDocument/2006/relationships/tags" Target="../tags/tag800.xml" /><Relationship Id="rId21" Type="http://schemas.openxmlformats.org/officeDocument/2006/relationships/tags" Target="../tags/tag801.xml" /><Relationship Id="rId3" Type="http://schemas.openxmlformats.org/officeDocument/2006/relationships/tags" Target="../tags/tag783.xml" /><Relationship Id="rId4" Type="http://schemas.openxmlformats.org/officeDocument/2006/relationships/tags" Target="../tags/tag784.xml" /><Relationship Id="rId5" Type="http://schemas.openxmlformats.org/officeDocument/2006/relationships/tags" Target="../tags/tag785.xml" /><Relationship Id="rId6" Type="http://schemas.openxmlformats.org/officeDocument/2006/relationships/tags" Target="../tags/tag786.xml" /><Relationship Id="rId7" Type="http://schemas.openxmlformats.org/officeDocument/2006/relationships/tags" Target="../tags/tag787.xml" /><Relationship Id="rId8" Type="http://schemas.openxmlformats.org/officeDocument/2006/relationships/tags" Target="../tags/tag788.xml" /><Relationship Id="rId9" Type="http://schemas.openxmlformats.org/officeDocument/2006/relationships/tags" Target="../tags/tag78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10.xml" /><Relationship Id="rId11" Type="http://schemas.openxmlformats.org/officeDocument/2006/relationships/tags" Target="../tags/tag811.xml" /><Relationship Id="rId12" Type="http://schemas.openxmlformats.org/officeDocument/2006/relationships/tags" Target="../tags/tag812.xml" /><Relationship Id="rId13" Type="http://schemas.openxmlformats.org/officeDocument/2006/relationships/tags" Target="../tags/tag813.xml" /><Relationship Id="rId14" Type="http://schemas.openxmlformats.org/officeDocument/2006/relationships/tags" Target="../tags/tag814.xml" /><Relationship Id="rId15" Type="http://schemas.openxmlformats.org/officeDocument/2006/relationships/tags" Target="../tags/tag815.xml" /><Relationship Id="rId16" Type="http://schemas.openxmlformats.org/officeDocument/2006/relationships/tags" Target="../tags/tag816.xml" /><Relationship Id="rId17" Type="http://schemas.openxmlformats.org/officeDocument/2006/relationships/tags" Target="../tags/tag817.xml" /><Relationship Id="rId18" Type="http://schemas.openxmlformats.org/officeDocument/2006/relationships/tags" Target="../tags/tag818.xml" /><Relationship Id="rId19" Type="http://schemas.openxmlformats.org/officeDocument/2006/relationships/tags" Target="../tags/tag819.xml" /><Relationship Id="rId2" Type="http://schemas.openxmlformats.org/officeDocument/2006/relationships/tags" Target="../tags/tag802.xml" /><Relationship Id="rId20" Type="http://schemas.openxmlformats.org/officeDocument/2006/relationships/tags" Target="../tags/tag820.xml" /><Relationship Id="rId21" Type="http://schemas.openxmlformats.org/officeDocument/2006/relationships/tags" Target="../tags/tag821.xml" /><Relationship Id="rId3" Type="http://schemas.openxmlformats.org/officeDocument/2006/relationships/tags" Target="../tags/tag803.xml" /><Relationship Id="rId4" Type="http://schemas.openxmlformats.org/officeDocument/2006/relationships/tags" Target="../tags/tag804.xml" /><Relationship Id="rId5" Type="http://schemas.openxmlformats.org/officeDocument/2006/relationships/tags" Target="../tags/tag805.xml" /><Relationship Id="rId6" Type="http://schemas.openxmlformats.org/officeDocument/2006/relationships/tags" Target="../tags/tag806.xml" /><Relationship Id="rId7" Type="http://schemas.openxmlformats.org/officeDocument/2006/relationships/tags" Target="../tags/tag807.xml" /><Relationship Id="rId8" Type="http://schemas.openxmlformats.org/officeDocument/2006/relationships/tags" Target="../tags/tag808.xml" /><Relationship Id="rId9" Type="http://schemas.openxmlformats.org/officeDocument/2006/relationships/tags" Target="../tags/tag80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30.xml" /><Relationship Id="rId11" Type="http://schemas.openxmlformats.org/officeDocument/2006/relationships/tags" Target="../tags/tag831.xml" /><Relationship Id="rId12" Type="http://schemas.openxmlformats.org/officeDocument/2006/relationships/tags" Target="../tags/tag832.xml" /><Relationship Id="rId13" Type="http://schemas.openxmlformats.org/officeDocument/2006/relationships/tags" Target="../tags/tag833.xml" /><Relationship Id="rId14" Type="http://schemas.openxmlformats.org/officeDocument/2006/relationships/tags" Target="../tags/tag834.xml" /><Relationship Id="rId15" Type="http://schemas.openxmlformats.org/officeDocument/2006/relationships/tags" Target="../tags/tag835.xml" /><Relationship Id="rId16" Type="http://schemas.openxmlformats.org/officeDocument/2006/relationships/tags" Target="../tags/tag836.xml" /><Relationship Id="rId17" Type="http://schemas.openxmlformats.org/officeDocument/2006/relationships/tags" Target="../tags/tag837.xml" /><Relationship Id="rId18" Type="http://schemas.openxmlformats.org/officeDocument/2006/relationships/tags" Target="../tags/tag838.xml" /><Relationship Id="rId19" Type="http://schemas.openxmlformats.org/officeDocument/2006/relationships/image" Target="../media/image6.jpeg" /><Relationship Id="rId2" Type="http://schemas.openxmlformats.org/officeDocument/2006/relationships/tags" Target="../tags/tag822.xml" /><Relationship Id="rId3" Type="http://schemas.openxmlformats.org/officeDocument/2006/relationships/tags" Target="../tags/tag823.xml" /><Relationship Id="rId4" Type="http://schemas.openxmlformats.org/officeDocument/2006/relationships/tags" Target="../tags/tag824.xml" /><Relationship Id="rId5" Type="http://schemas.openxmlformats.org/officeDocument/2006/relationships/tags" Target="../tags/tag825.xml" /><Relationship Id="rId6" Type="http://schemas.openxmlformats.org/officeDocument/2006/relationships/tags" Target="../tags/tag826.xml" /><Relationship Id="rId7" Type="http://schemas.openxmlformats.org/officeDocument/2006/relationships/tags" Target="../tags/tag827.xml" /><Relationship Id="rId8" Type="http://schemas.openxmlformats.org/officeDocument/2006/relationships/tags" Target="../tags/tag828.xml" /><Relationship Id="rId9" Type="http://schemas.openxmlformats.org/officeDocument/2006/relationships/tags" Target="../tags/tag82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46.xml" /><Relationship Id="rId11" Type="http://schemas.openxmlformats.org/officeDocument/2006/relationships/tags" Target="../tags/tag847.xml" /><Relationship Id="rId12" Type="http://schemas.openxmlformats.org/officeDocument/2006/relationships/tags" Target="../tags/tag848.xml" /><Relationship Id="rId13" Type="http://schemas.openxmlformats.org/officeDocument/2006/relationships/tags" Target="../tags/tag849.xml" /><Relationship Id="rId14" Type="http://schemas.openxmlformats.org/officeDocument/2006/relationships/tags" Target="../tags/tag850.xml" /><Relationship Id="rId15" Type="http://schemas.openxmlformats.org/officeDocument/2006/relationships/tags" Target="../tags/tag851.xml" /><Relationship Id="rId16" Type="http://schemas.openxmlformats.org/officeDocument/2006/relationships/tags" Target="../tags/tag852.xml" /><Relationship Id="rId17" Type="http://schemas.openxmlformats.org/officeDocument/2006/relationships/tags" Target="../tags/tag853.xml" /><Relationship Id="rId18" Type="http://schemas.openxmlformats.org/officeDocument/2006/relationships/tags" Target="../tags/tag854.xml" /><Relationship Id="rId19" Type="http://schemas.openxmlformats.org/officeDocument/2006/relationships/tags" Target="../tags/tag855.xml" /><Relationship Id="rId2" Type="http://schemas.openxmlformats.org/officeDocument/2006/relationships/tags" Target="../tags/tag839.xml" /><Relationship Id="rId20" Type="http://schemas.openxmlformats.org/officeDocument/2006/relationships/tags" Target="../tags/tag856.xml" /><Relationship Id="rId21" Type="http://schemas.openxmlformats.org/officeDocument/2006/relationships/tags" Target="../tags/tag857.xml" /><Relationship Id="rId22" Type="http://schemas.openxmlformats.org/officeDocument/2006/relationships/tags" Target="../tags/tag858.xml" /><Relationship Id="rId23" Type="http://schemas.openxmlformats.org/officeDocument/2006/relationships/tags" Target="../tags/tag859.xml" /><Relationship Id="rId24" Type="http://schemas.openxmlformats.org/officeDocument/2006/relationships/tags" Target="../tags/tag860.xml" /><Relationship Id="rId25" Type="http://schemas.openxmlformats.org/officeDocument/2006/relationships/tags" Target="../tags/tag861.xml" /><Relationship Id="rId26" Type="http://schemas.openxmlformats.org/officeDocument/2006/relationships/tags" Target="../tags/tag862.xml" /><Relationship Id="rId27" Type="http://schemas.openxmlformats.org/officeDocument/2006/relationships/tags" Target="../tags/tag863.xml" /><Relationship Id="rId28" Type="http://schemas.openxmlformats.org/officeDocument/2006/relationships/tags" Target="../tags/tag864.xml" /><Relationship Id="rId29" Type="http://schemas.openxmlformats.org/officeDocument/2006/relationships/tags" Target="../tags/tag865.xml" /><Relationship Id="rId3" Type="http://schemas.openxmlformats.org/officeDocument/2006/relationships/tags" Target="../tags/tag840.xml" /><Relationship Id="rId30" Type="http://schemas.openxmlformats.org/officeDocument/2006/relationships/tags" Target="../tags/tag866.xml" /><Relationship Id="rId4" Type="http://schemas.openxmlformats.org/officeDocument/2006/relationships/image" Target="../media/image4.jpeg" /><Relationship Id="rId5" Type="http://schemas.openxmlformats.org/officeDocument/2006/relationships/tags" Target="../tags/tag841.xml" /><Relationship Id="rId6" Type="http://schemas.openxmlformats.org/officeDocument/2006/relationships/tags" Target="../tags/tag842.xml" /><Relationship Id="rId7" Type="http://schemas.openxmlformats.org/officeDocument/2006/relationships/tags" Target="../tags/tag843.xml" /><Relationship Id="rId8" Type="http://schemas.openxmlformats.org/officeDocument/2006/relationships/tags" Target="../tags/tag844.xml" /><Relationship Id="rId9" Type="http://schemas.openxmlformats.org/officeDocument/2006/relationships/tags" Target="../tags/tag84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75.xml" /><Relationship Id="rId11" Type="http://schemas.openxmlformats.org/officeDocument/2006/relationships/tags" Target="../tags/tag876.xml" /><Relationship Id="rId12" Type="http://schemas.openxmlformats.org/officeDocument/2006/relationships/tags" Target="../tags/tag877.xml" /><Relationship Id="rId13" Type="http://schemas.openxmlformats.org/officeDocument/2006/relationships/tags" Target="../tags/tag878.xml" /><Relationship Id="rId14" Type="http://schemas.openxmlformats.org/officeDocument/2006/relationships/tags" Target="../tags/tag879.xml" /><Relationship Id="rId15" Type="http://schemas.openxmlformats.org/officeDocument/2006/relationships/tags" Target="../tags/tag880.xml" /><Relationship Id="rId16" Type="http://schemas.openxmlformats.org/officeDocument/2006/relationships/tags" Target="../tags/tag881.xml" /><Relationship Id="rId17" Type="http://schemas.openxmlformats.org/officeDocument/2006/relationships/tags" Target="../tags/tag882.xml" /><Relationship Id="rId18" Type="http://schemas.openxmlformats.org/officeDocument/2006/relationships/tags" Target="../tags/tag883.xml" /><Relationship Id="rId19" Type="http://schemas.openxmlformats.org/officeDocument/2006/relationships/tags" Target="../tags/tag884.xml" /><Relationship Id="rId2" Type="http://schemas.openxmlformats.org/officeDocument/2006/relationships/tags" Target="../tags/tag867.xml" /><Relationship Id="rId20" Type="http://schemas.openxmlformats.org/officeDocument/2006/relationships/image" Target="../media/image9.jpeg" /><Relationship Id="rId21" Type="http://schemas.openxmlformats.org/officeDocument/2006/relationships/tags" Target="../tags/tag885.xml" /><Relationship Id="rId22" Type="http://schemas.openxmlformats.org/officeDocument/2006/relationships/tags" Target="../tags/tag886.xml" /><Relationship Id="rId3" Type="http://schemas.openxmlformats.org/officeDocument/2006/relationships/tags" Target="../tags/tag868.xml" /><Relationship Id="rId4" Type="http://schemas.openxmlformats.org/officeDocument/2006/relationships/tags" Target="../tags/tag869.xml" /><Relationship Id="rId5" Type="http://schemas.openxmlformats.org/officeDocument/2006/relationships/tags" Target="../tags/tag870.xml" /><Relationship Id="rId6" Type="http://schemas.openxmlformats.org/officeDocument/2006/relationships/tags" Target="../tags/tag871.xml" /><Relationship Id="rId7" Type="http://schemas.openxmlformats.org/officeDocument/2006/relationships/tags" Target="../tags/tag872.xml" /><Relationship Id="rId8" Type="http://schemas.openxmlformats.org/officeDocument/2006/relationships/tags" Target="../tags/tag873.xml" /><Relationship Id="rId9" Type="http://schemas.openxmlformats.org/officeDocument/2006/relationships/tags" Target="../tags/tag87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95.xml" /><Relationship Id="rId11" Type="http://schemas.openxmlformats.org/officeDocument/2006/relationships/tags" Target="../tags/tag896.xml" /><Relationship Id="rId12" Type="http://schemas.openxmlformats.org/officeDocument/2006/relationships/tags" Target="../tags/tag897.xml" /><Relationship Id="rId13" Type="http://schemas.openxmlformats.org/officeDocument/2006/relationships/tags" Target="../tags/tag898.xml" /><Relationship Id="rId14" Type="http://schemas.openxmlformats.org/officeDocument/2006/relationships/tags" Target="../tags/tag899.xml" /><Relationship Id="rId15" Type="http://schemas.openxmlformats.org/officeDocument/2006/relationships/tags" Target="../tags/tag900.xml" /><Relationship Id="rId16" Type="http://schemas.openxmlformats.org/officeDocument/2006/relationships/tags" Target="../tags/tag901.xml" /><Relationship Id="rId17" Type="http://schemas.openxmlformats.org/officeDocument/2006/relationships/tags" Target="../tags/tag902.xml" /><Relationship Id="rId18" Type="http://schemas.openxmlformats.org/officeDocument/2006/relationships/tags" Target="../tags/tag903.xml" /><Relationship Id="rId19" Type="http://schemas.openxmlformats.org/officeDocument/2006/relationships/tags" Target="../tags/tag904.xml" /><Relationship Id="rId2" Type="http://schemas.openxmlformats.org/officeDocument/2006/relationships/tags" Target="../tags/tag887.xml" /><Relationship Id="rId20" Type="http://schemas.openxmlformats.org/officeDocument/2006/relationships/image" Target="../media/image9.jpeg" /><Relationship Id="rId21" Type="http://schemas.openxmlformats.org/officeDocument/2006/relationships/tags" Target="../tags/tag905.xml" /><Relationship Id="rId22" Type="http://schemas.openxmlformats.org/officeDocument/2006/relationships/tags" Target="../tags/tag906.xml" /><Relationship Id="rId3" Type="http://schemas.openxmlformats.org/officeDocument/2006/relationships/tags" Target="../tags/tag888.xml" /><Relationship Id="rId4" Type="http://schemas.openxmlformats.org/officeDocument/2006/relationships/tags" Target="../tags/tag889.xml" /><Relationship Id="rId5" Type="http://schemas.openxmlformats.org/officeDocument/2006/relationships/tags" Target="../tags/tag890.xml" /><Relationship Id="rId6" Type="http://schemas.openxmlformats.org/officeDocument/2006/relationships/tags" Target="../tags/tag891.xml" /><Relationship Id="rId7" Type="http://schemas.openxmlformats.org/officeDocument/2006/relationships/tags" Target="../tags/tag892.xml" /><Relationship Id="rId8" Type="http://schemas.openxmlformats.org/officeDocument/2006/relationships/tags" Target="../tags/tag893.xml" /><Relationship Id="rId9" Type="http://schemas.openxmlformats.org/officeDocument/2006/relationships/tags" Target="../tags/tag8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tags" Target="../tags/tag152.xml" /><Relationship Id="rId14" Type="http://schemas.openxmlformats.org/officeDocument/2006/relationships/tags" Target="../tags/tag153.xml" /><Relationship Id="rId15" Type="http://schemas.openxmlformats.org/officeDocument/2006/relationships/tags" Target="../tags/tag154.xml" /><Relationship Id="rId16" Type="http://schemas.openxmlformats.org/officeDocument/2006/relationships/tags" Target="../tags/tag155.xml" /><Relationship Id="rId17" Type="http://schemas.openxmlformats.org/officeDocument/2006/relationships/tags" Target="../tags/tag156.xml" /><Relationship Id="rId18" Type="http://schemas.openxmlformats.org/officeDocument/2006/relationships/tags" Target="../tags/tag157.xml" /><Relationship Id="rId19" Type="http://schemas.openxmlformats.org/officeDocument/2006/relationships/image" Target="../media/image3.jpeg" /><Relationship Id="rId2" Type="http://schemas.openxmlformats.org/officeDocument/2006/relationships/tags" Target="../tags/tag141.xml" /><Relationship Id="rId20" Type="http://schemas.openxmlformats.org/officeDocument/2006/relationships/tags" Target="../tags/tag158.xml" /><Relationship Id="rId21" Type="http://schemas.openxmlformats.org/officeDocument/2006/relationships/tags" Target="../tags/tag159.xml" /><Relationship Id="rId22" Type="http://schemas.openxmlformats.org/officeDocument/2006/relationships/tags" Target="../tags/tag160.xml" /><Relationship Id="rId23" Type="http://schemas.openxmlformats.org/officeDocument/2006/relationships/tags" Target="../tags/tag161.xml" /><Relationship Id="rId24" Type="http://schemas.openxmlformats.org/officeDocument/2006/relationships/tags" Target="../tags/tag162.xml" /><Relationship Id="rId25" Type="http://schemas.openxmlformats.org/officeDocument/2006/relationships/tags" Target="../tags/tag163.xml" /><Relationship Id="rId26" Type="http://schemas.openxmlformats.org/officeDocument/2006/relationships/tags" Target="../tags/tag164.xml" /><Relationship Id="rId27" Type="http://schemas.openxmlformats.org/officeDocument/2006/relationships/tags" Target="../tags/tag165.xml" /><Relationship Id="rId28" Type="http://schemas.openxmlformats.org/officeDocument/2006/relationships/tags" Target="../tags/tag166.xml" /><Relationship Id="rId29" Type="http://schemas.openxmlformats.org/officeDocument/2006/relationships/tags" Target="../tags/tag167.xml" /><Relationship Id="rId3" Type="http://schemas.openxmlformats.org/officeDocument/2006/relationships/tags" Target="../tags/tag142.xml" /><Relationship Id="rId30" Type="http://schemas.openxmlformats.org/officeDocument/2006/relationships/tags" Target="../tags/tag168.xml" /><Relationship Id="rId31" Type="http://schemas.openxmlformats.org/officeDocument/2006/relationships/tags" Target="../tags/tag169.xml" /><Relationship Id="rId32" Type="http://schemas.openxmlformats.org/officeDocument/2006/relationships/tags" Target="../tags/tag170.xml" /><Relationship Id="rId33" Type="http://schemas.openxmlformats.org/officeDocument/2006/relationships/tags" Target="../tags/tag171.xml" /><Relationship Id="rId34" Type="http://schemas.openxmlformats.org/officeDocument/2006/relationships/tags" Target="../tags/tag172.xml" /><Relationship Id="rId35" Type="http://schemas.openxmlformats.org/officeDocument/2006/relationships/tags" Target="../tags/tag173.xml" /><Relationship Id="rId36" Type="http://schemas.openxmlformats.org/officeDocument/2006/relationships/tags" Target="../tags/tag174.xml" /><Relationship Id="rId37" Type="http://schemas.openxmlformats.org/officeDocument/2006/relationships/tags" Target="../tags/tag175.xml" /><Relationship Id="rId38" Type="http://schemas.openxmlformats.org/officeDocument/2006/relationships/tags" Target="../tags/tag176.xml" /><Relationship Id="rId39" Type="http://schemas.openxmlformats.org/officeDocument/2006/relationships/tags" Target="../tags/tag177.xml" /><Relationship Id="rId4" Type="http://schemas.openxmlformats.org/officeDocument/2006/relationships/tags" Target="../tags/tag143.xml" /><Relationship Id="rId40" Type="http://schemas.openxmlformats.org/officeDocument/2006/relationships/tags" Target="../tags/tag178.xml" /><Relationship Id="rId41" Type="http://schemas.openxmlformats.org/officeDocument/2006/relationships/tags" Target="../tags/tag179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15.xml" /><Relationship Id="rId11" Type="http://schemas.openxmlformats.org/officeDocument/2006/relationships/tags" Target="../tags/tag916.xml" /><Relationship Id="rId12" Type="http://schemas.openxmlformats.org/officeDocument/2006/relationships/tags" Target="../tags/tag917.xml" /><Relationship Id="rId13" Type="http://schemas.openxmlformats.org/officeDocument/2006/relationships/tags" Target="../tags/tag918.xml" /><Relationship Id="rId14" Type="http://schemas.openxmlformats.org/officeDocument/2006/relationships/tags" Target="../tags/tag919.xml" /><Relationship Id="rId15" Type="http://schemas.openxmlformats.org/officeDocument/2006/relationships/tags" Target="../tags/tag920.xml" /><Relationship Id="rId16" Type="http://schemas.openxmlformats.org/officeDocument/2006/relationships/tags" Target="../tags/tag921.xml" /><Relationship Id="rId17" Type="http://schemas.openxmlformats.org/officeDocument/2006/relationships/tags" Target="../tags/tag922.xml" /><Relationship Id="rId18" Type="http://schemas.openxmlformats.org/officeDocument/2006/relationships/tags" Target="../tags/tag923.xml" /><Relationship Id="rId2" Type="http://schemas.openxmlformats.org/officeDocument/2006/relationships/tags" Target="../tags/tag907.xml" /><Relationship Id="rId3" Type="http://schemas.openxmlformats.org/officeDocument/2006/relationships/tags" Target="../tags/tag908.xml" /><Relationship Id="rId4" Type="http://schemas.openxmlformats.org/officeDocument/2006/relationships/tags" Target="../tags/tag909.xml" /><Relationship Id="rId5" Type="http://schemas.openxmlformats.org/officeDocument/2006/relationships/tags" Target="../tags/tag910.xml" /><Relationship Id="rId6" Type="http://schemas.openxmlformats.org/officeDocument/2006/relationships/tags" Target="../tags/tag911.xml" /><Relationship Id="rId7" Type="http://schemas.openxmlformats.org/officeDocument/2006/relationships/tags" Target="../tags/tag912.xml" /><Relationship Id="rId8" Type="http://schemas.openxmlformats.org/officeDocument/2006/relationships/tags" Target="../tags/tag913.xml" /><Relationship Id="rId9" Type="http://schemas.openxmlformats.org/officeDocument/2006/relationships/tags" Target="../tags/tag91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32.xml" /><Relationship Id="rId11" Type="http://schemas.openxmlformats.org/officeDocument/2006/relationships/tags" Target="../tags/tag933.xml" /><Relationship Id="rId12" Type="http://schemas.openxmlformats.org/officeDocument/2006/relationships/tags" Target="../tags/tag934.xml" /><Relationship Id="rId13" Type="http://schemas.openxmlformats.org/officeDocument/2006/relationships/tags" Target="../tags/tag935.xml" /><Relationship Id="rId14" Type="http://schemas.openxmlformats.org/officeDocument/2006/relationships/tags" Target="../tags/tag936.xml" /><Relationship Id="rId15" Type="http://schemas.openxmlformats.org/officeDocument/2006/relationships/tags" Target="../tags/tag937.xml" /><Relationship Id="rId16" Type="http://schemas.openxmlformats.org/officeDocument/2006/relationships/tags" Target="../tags/tag938.xml" /><Relationship Id="rId17" Type="http://schemas.openxmlformats.org/officeDocument/2006/relationships/tags" Target="../tags/tag939.xml" /><Relationship Id="rId18" Type="http://schemas.openxmlformats.org/officeDocument/2006/relationships/tags" Target="../tags/tag940.xml" /><Relationship Id="rId2" Type="http://schemas.openxmlformats.org/officeDocument/2006/relationships/tags" Target="../tags/tag924.xml" /><Relationship Id="rId3" Type="http://schemas.openxmlformats.org/officeDocument/2006/relationships/tags" Target="../tags/tag925.xml" /><Relationship Id="rId4" Type="http://schemas.openxmlformats.org/officeDocument/2006/relationships/tags" Target="../tags/tag926.xml" /><Relationship Id="rId5" Type="http://schemas.openxmlformats.org/officeDocument/2006/relationships/tags" Target="../tags/tag927.xml" /><Relationship Id="rId6" Type="http://schemas.openxmlformats.org/officeDocument/2006/relationships/tags" Target="../tags/tag928.xml" /><Relationship Id="rId7" Type="http://schemas.openxmlformats.org/officeDocument/2006/relationships/tags" Target="../tags/tag929.xml" /><Relationship Id="rId8" Type="http://schemas.openxmlformats.org/officeDocument/2006/relationships/tags" Target="../tags/tag930.xml" /><Relationship Id="rId9" Type="http://schemas.openxmlformats.org/officeDocument/2006/relationships/tags" Target="../tags/tag93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49.xml" /><Relationship Id="rId11" Type="http://schemas.openxmlformats.org/officeDocument/2006/relationships/tags" Target="../tags/tag950.xml" /><Relationship Id="rId12" Type="http://schemas.openxmlformats.org/officeDocument/2006/relationships/tags" Target="../tags/tag951.xml" /><Relationship Id="rId13" Type="http://schemas.openxmlformats.org/officeDocument/2006/relationships/tags" Target="../tags/tag952.xml" /><Relationship Id="rId14" Type="http://schemas.openxmlformats.org/officeDocument/2006/relationships/tags" Target="../tags/tag953.xml" /><Relationship Id="rId15" Type="http://schemas.openxmlformats.org/officeDocument/2006/relationships/tags" Target="../tags/tag954.xml" /><Relationship Id="rId16" Type="http://schemas.openxmlformats.org/officeDocument/2006/relationships/tags" Target="../tags/tag955.xml" /><Relationship Id="rId17" Type="http://schemas.openxmlformats.org/officeDocument/2006/relationships/tags" Target="../tags/tag956.xml" /><Relationship Id="rId18" Type="http://schemas.openxmlformats.org/officeDocument/2006/relationships/tags" Target="../tags/tag957.xml" /><Relationship Id="rId2" Type="http://schemas.openxmlformats.org/officeDocument/2006/relationships/tags" Target="../tags/tag941.xml" /><Relationship Id="rId3" Type="http://schemas.openxmlformats.org/officeDocument/2006/relationships/tags" Target="../tags/tag942.xml" /><Relationship Id="rId4" Type="http://schemas.openxmlformats.org/officeDocument/2006/relationships/tags" Target="../tags/tag943.xml" /><Relationship Id="rId5" Type="http://schemas.openxmlformats.org/officeDocument/2006/relationships/tags" Target="../tags/tag944.xml" /><Relationship Id="rId6" Type="http://schemas.openxmlformats.org/officeDocument/2006/relationships/tags" Target="../tags/tag945.xml" /><Relationship Id="rId7" Type="http://schemas.openxmlformats.org/officeDocument/2006/relationships/tags" Target="../tags/tag946.xml" /><Relationship Id="rId8" Type="http://schemas.openxmlformats.org/officeDocument/2006/relationships/tags" Target="../tags/tag947.xml" /><Relationship Id="rId9" Type="http://schemas.openxmlformats.org/officeDocument/2006/relationships/tags" Target="../tags/tag94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65.xml" /><Relationship Id="rId11" Type="http://schemas.openxmlformats.org/officeDocument/2006/relationships/tags" Target="../tags/tag966.xml" /><Relationship Id="rId12" Type="http://schemas.openxmlformats.org/officeDocument/2006/relationships/tags" Target="../tags/tag967.xml" /><Relationship Id="rId13" Type="http://schemas.openxmlformats.org/officeDocument/2006/relationships/tags" Target="../tags/tag968.xml" /><Relationship Id="rId14" Type="http://schemas.openxmlformats.org/officeDocument/2006/relationships/tags" Target="../tags/tag969.xml" /><Relationship Id="rId15" Type="http://schemas.openxmlformats.org/officeDocument/2006/relationships/tags" Target="../tags/tag970.xml" /><Relationship Id="rId16" Type="http://schemas.openxmlformats.org/officeDocument/2006/relationships/tags" Target="../tags/tag971.xml" /><Relationship Id="rId17" Type="http://schemas.openxmlformats.org/officeDocument/2006/relationships/tags" Target="../tags/tag972.xml" /><Relationship Id="rId18" Type="http://schemas.openxmlformats.org/officeDocument/2006/relationships/tags" Target="../tags/tag973.xml" /><Relationship Id="rId19" Type="http://schemas.openxmlformats.org/officeDocument/2006/relationships/tags" Target="../tags/tag974.xml" /><Relationship Id="rId2" Type="http://schemas.openxmlformats.org/officeDocument/2006/relationships/tags" Target="../tags/tag958.xml" /><Relationship Id="rId20" Type="http://schemas.openxmlformats.org/officeDocument/2006/relationships/tags" Target="../tags/tag975.xml" /><Relationship Id="rId21" Type="http://schemas.openxmlformats.org/officeDocument/2006/relationships/tags" Target="../tags/tag976.xml" /><Relationship Id="rId22" Type="http://schemas.openxmlformats.org/officeDocument/2006/relationships/image" Target="../media/image10.png" /><Relationship Id="rId23" Type="http://schemas.openxmlformats.org/officeDocument/2006/relationships/tags" Target="../tags/tag977.xml" /><Relationship Id="rId3" Type="http://schemas.openxmlformats.org/officeDocument/2006/relationships/tags" Target="../tags/tag959.xml" /><Relationship Id="rId4" Type="http://schemas.openxmlformats.org/officeDocument/2006/relationships/tags" Target="../tags/tag960.xml" /><Relationship Id="rId5" Type="http://schemas.openxmlformats.org/officeDocument/2006/relationships/tags" Target="../tags/tag961.xml" /><Relationship Id="rId6" Type="http://schemas.openxmlformats.org/officeDocument/2006/relationships/image" Target="../media/image1.jpeg" /><Relationship Id="rId7" Type="http://schemas.openxmlformats.org/officeDocument/2006/relationships/tags" Target="../tags/tag962.xml" /><Relationship Id="rId8" Type="http://schemas.openxmlformats.org/officeDocument/2006/relationships/tags" Target="../tags/tag963.xml" /><Relationship Id="rId9" Type="http://schemas.openxmlformats.org/officeDocument/2006/relationships/tags" Target="../tags/tag9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14" Type="http://schemas.openxmlformats.org/officeDocument/2006/relationships/tags" Target="../tags/tag191.xml" /><Relationship Id="rId15" Type="http://schemas.openxmlformats.org/officeDocument/2006/relationships/tags" Target="../tags/tag192.xml" /><Relationship Id="rId16" Type="http://schemas.openxmlformats.org/officeDocument/2006/relationships/tags" Target="../tags/tag193.xml" /><Relationship Id="rId17" Type="http://schemas.openxmlformats.org/officeDocument/2006/relationships/tags" Target="../tags/tag194.xml" /><Relationship Id="rId18" Type="http://schemas.openxmlformats.org/officeDocument/2006/relationships/tags" Target="../tags/tag195.xml" /><Relationship Id="rId19" Type="http://schemas.openxmlformats.org/officeDocument/2006/relationships/tags" Target="../tags/tag196.xml" /><Relationship Id="rId2" Type="http://schemas.openxmlformats.org/officeDocument/2006/relationships/tags" Target="../tags/tag180.xml" /><Relationship Id="rId20" Type="http://schemas.openxmlformats.org/officeDocument/2006/relationships/tags" Target="../tags/tag197.xml" /><Relationship Id="rId21" Type="http://schemas.openxmlformats.org/officeDocument/2006/relationships/tags" Target="../tags/tag198.xml" /><Relationship Id="rId22" Type="http://schemas.openxmlformats.org/officeDocument/2006/relationships/tags" Target="../tags/tag199.xml" /><Relationship Id="rId23" Type="http://schemas.openxmlformats.org/officeDocument/2006/relationships/tags" Target="../tags/tag200.xml" /><Relationship Id="rId24" Type="http://schemas.openxmlformats.org/officeDocument/2006/relationships/tags" Target="../tags/tag201.xml" /><Relationship Id="rId25" Type="http://schemas.openxmlformats.org/officeDocument/2006/relationships/tags" Target="../tags/tag202.xml" /><Relationship Id="rId26" Type="http://schemas.openxmlformats.org/officeDocument/2006/relationships/tags" Target="../tags/tag203.xml" /><Relationship Id="rId27" Type="http://schemas.openxmlformats.org/officeDocument/2006/relationships/tags" Target="../tags/tag204.xml" /><Relationship Id="rId28" Type="http://schemas.openxmlformats.org/officeDocument/2006/relationships/tags" Target="../tags/tag205.xml" /><Relationship Id="rId29" Type="http://schemas.openxmlformats.org/officeDocument/2006/relationships/tags" Target="../tags/tag206.xml" /><Relationship Id="rId3" Type="http://schemas.openxmlformats.org/officeDocument/2006/relationships/tags" Target="../tags/tag181.xml" /><Relationship Id="rId30" Type="http://schemas.openxmlformats.org/officeDocument/2006/relationships/tags" Target="../tags/tag207.xml" /><Relationship Id="rId4" Type="http://schemas.openxmlformats.org/officeDocument/2006/relationships/image" Target="../media/image4.jpeg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6.xml" /><Relationship Id="rId11" Type="http://schemas.openxmlformats.org/officeDocument/2006/relationships/tags" Target="../tags/tag217.xml" /><Relationship Id="rId12" Type="http://schemas.openxmlformats.org/officeDocument/2006/relationships/tags" Target="../tags/tag218.xml" /><Relationship Id="rId13" Type="http://schemas.openxmlformats.org/officeDocument/2006/relationships/tags" Target="../tags/tag219.xml" /><Relationship Id="rId14" Type="http://schemas.openxmlformats.org/officeDocument/2006/relationships/tags" Target="../tags/tag220.xml" /><Relationship Id="rId15" Type="http://schemas.openxmlformats.org/officeDocument/2006/relationships/tags" Target="../tags/tag221.xml" /><Relationship Id="rId16" Type="http://schemas.openxmlformats.org/officeDocument/2006/relationships/tags" Target="../tags/tag222.xml" /><Relationship Id="rId17" Type="http://schemas.openxmlformats.org/officeDocument/2006/relationships/tags" Target="../tags/tag223.xml" /><Relationship Id="rId18" Type="http://schemas.openxmlformats.org/officeDocument/2006/relationships/tags" Target="../tags/tag224.xml" /><Relationship Id="rId19" Type="http://schemas.openxmlformats.org/officeDocument/2006/relationships/tags" Target="../tags/tag225.xml" /><Relationship Id="rId2" Type="http://schemas.openxmlformats.org/officeDocument/2006/relationships/tags" Target="../tags/tag208.xml" /><Relationship Id="rId20" Type="http://schemas.openxmlformats.org/officeDocument/2006/relationships/image" Target="../media/image5.jpeg" /><Relationship Id="rId21" Type="http://schemas.openxmlformats.org/officeDocument/2006/relationships/tags" Target="../tags/tag226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15" Type="http://schemas.openxmlformats.org/officeDocument/2006/relationships/image" Target="../media/image4.jpeg" /><Relationship Id="rId16" Type="http://schemas.openxmlformats.org/officeDocument/2006/relationships/tags" Target="../tags/tag240.xml" /><Relationship Id="rId17" Type="http://schemas.openxmlformats.org/officeDocument/2006/relationships/tags" Target="../tags/tag241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12" Type="http://schemas.openxmlformats.org/officeDocument/2006/relationships/tags" Target="../tags/tag252.xml" /><Relationship Id="rId13" Type="http://schemas.openxmlformats.org/officeDocument/2006/relationships/tags" Target="../tags/tag253.xml" /><Relationship Id="rId14" Type="http://schemas.openxmlformats.org/officeDocument/2006/relationships/tags" Target="../tags/tag254.xml" /><Relationship Id="rId15" Type="http://schemas.openxmlformats.org/officeDocument/2006/relationships/image" Target="../media/image4.jpeg" /><Relationship Id="rId16" Type="http://schemas.openxmlformats.org/officeDocument/2006/relationships/tags" Target="../tags/tag255.xml" /><Relationship Id="rId17" Type="http://schemas.openxmlformats.org/officeDocument/2006/relationships/tags" Target="../tags/tag256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5.xml" /><Relationship Id="rId11" Type="http://schemas.openxmlformats.org/officeDocument/2006/relationships/tags" Target="../tags/tag266.xml" /><Relationship Id="rId12" Type="http://schemas.openxmlformats.org/officeDocument/2006/relationships/tags" Target="../tags/tag267.xml" /><Relationship Id="rId13" Type="http://schemas.openxmlformats.org/officeDocument/2006/relationships/tags" Target="../tags/tag268.xml" /><Relationship Id="rId14" Type="http://schemas.openxmlformats.org/officeDocument/2006/relationships/image" Target="../media/image6.jpeg" /><Relationship Id="rId15" Type="http://schemas.openxmlformats.org/officeDocument/2006/relationships/tags" Target="../tags/tag269.xml" /><Relationship Id="rId16" Type="http://schemas.openxmlformats.org/officeDocument/2006/relationships/tags" Target="../tags/tag270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057B8AB-310A-4D9E-BD3A-D87DB8155A8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231493"/>
            <a:ext cx="12192000" cy="5405377"/>
          </a:xfrm>
          <a:custGeom>
            <a:gdLst>
              <a:gd name="connsiteX0" fmla="*/ 0 w 12192000"/>
              <a:gd name="connsiteY0" fmla="*/ 0 h 5254907"/>
              <a:gd name="connsiteX1" fmla="*/ 12192000 w 12192000"/>
              <a:gd name="connsiteY1" fmla="*/ 0 h 5254907"/>
              <a:gd name="connsiteX2" fmla="*/ 12192000 w 12192000"/>
              <a:gd name="connsiteY2" fmla="*/ 254645 h 5254907"/>
              <a:gd name="connsiteX3" fmla="*/ 12192000 w 12192000"/>
              <a:gd name="connsiteY3" fmla="*/ 1188720 h 5254907"/>
              <a:gd name="connsiteX4" fmla="*/ 12192000 w 12192000"/>
              <a:gd name="connsiteY4" fmla="*/ 3823296 h 5254907"/>
              <a:gd name="connsiteX5" fmla="*/ 11895750 w 12192000"/>
              <a:gd name="connsiteY5" fmla="*/ 3986550 h 5254907"/>
              <a:gd name="connsiteX6" fmla="*/ 6096000 w 12192000"/>
              <a:gd name="connsiteY6" fmla="*/ 5254907 h 5254907"/>
              <a:gd name="connsiteX7" fmla="*/ 296251 w 12192000"/>
              <a:gd name="connsiteY7" fmla="*/ 3986550 h 5254907"/>
              <a:gd name="connsiteX8" fmla="*/ 0 w 12192000"/>
              <a:gd name="connsiteY8" fmla="*/ 3823296 h 5254907"/>
              <a:gd name="connsiteX9" fmla="*/ 0 w 12192000"/>
              <a:gd name="connsiteY9" fmla="*/ 1188720 h 5254907"/>
              <a:gd name="connsiteX10" fmla="*/ 0 w 12192000"/>
              <a:gd name="connsiteY10" fmla="*/ 254645 h 52549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254907">
                <a:moveTo>
                  <a:pt x="0" y="0"/>
                </a:moveTo>
                <a:lnTo>
                  <a:pt x="12192000" y="0"/>
                </a:lnTo>
                <a:lnTo>
                  <a:pt x="12192000" y="254645"/>
                </a:lnTo>
                <a:lnTo>
                  <a:pt x="12192000" y="1188720"/>
                </a:lnTo>
                <a:lnTo>
                  <a:pt x="12192000" y="3823296"/>
                </a:lnTo>
                <a:lnTo>
                  <a:pt x="11895750" y="3986550"/>
                </a:lnTo>
                <a:cubicBezTo>
                  <a:pt x="10369689" y="4774057"/>
                  <a:pt x="8332940" y="5254907"/>
                  <a:pt x="6096000" y="5254907"/>
                </a:cubicBezTo>
                <a:cubicBezTo>
                  <a:pt x="3859061" y="5254907"/>
                  <a:pt x="1822312" y="4774057"/>
                  <a:pt x="296251" y="3986550"/>
                </a:cubicBezTo>
                <a:lnTo>
                  <a:pt x="0" y="3823296"/>
                </a:lnTo>
                <a:lnTo>
                  <a:pt x="0" y="1188720"/>
                </a:lnTo>
                <a:lnTo>
                  <a:pt x="0" y="254645"/>
                </a:lnTo>
                <a:close/>
              </a:path>
            </a:pathLst>
          </a:custGeom>
          <a:noFill/>
          <a:ln w="19050">
            <a:gradFill>
              <a:gsLst>
                <a:gs pos="5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00000">
                    <a:alpha val="2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4826359-7437-4D98-88B6-741EF236124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5000262"/>
          </a:xfrm>
          <a:custGeom>
            <a:gdLst>
              <a:gd name="connsiteX0" fmla="*/ 0 w 12192000"/>
              <a:gd name="connsiteY0" fmla="*/ 0 h 6099859"/>
              <a:gd name="connsiteX1" fmla="*/ 12192000 w 12192000"/>
              <a:gd name="connsiteY1" fmla="*/ 0 h 6099859"/>
              <a:gd name="connsiteX2" fmla="*/ 12192000 w 12192000"/>
              <a:gd name="connsiteY2" fmla="*/ 4353425 h 6099859"/>
              <a:gd name="connsiteX3" fmla="*/ 11895750 w 12192000"/>
              <a:gd name="connsiteY3" fmla="*/ 4552580 h 6099859"/>
              <a:gd name="connsiteX4" fmla="*/ 6096000 w 12192000"/>
              <a:gd name="connsiteY4" fmla="*/ 6099859 h 6099859"/>
              <a:gd name="connsiteX5" fmla="*/ 296251 w 12192000"/>
              <a:gd name="connsiteY5" fmla="*/ 4552580 h 6099859"/>
              <a:gd name="connsiteX6" fmla="*/ 0 w 12192000"/>
              <a:gd name="connsiteY6" fmla="*/ 4353425 h 60998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99859">
                <a:moveTo>
                  <a:pt x="0" y="0"/>
                </a:moveTo>
                <a:lnTo>
                  <a:pt x="12192000" y="0"/>
                </a:lnTo>
                <a:lnTo>
                  <a:pt x="12192000" y="4353425"/>
                </a:lnTo>
                <a:lnTo>
                  <a:pt x="11895750" y="4552580"/>
                </a:lnTo>
                <a:cubicBezTo>
                  <a:pt x="10369689" y="5513266"/>
                  <a:pt x="8332940" y="6099859"/>
                  <a:pt x="6096000" y="6099859"/>
                </a:cubicBezTo>
                <a:cubicBezTo>
                  <a:pt x="3859061" y="6099859"/>
                  <a:pt x="1822312" y="5513266"/>
                  <a:pt x="296251" y="4552580"/>
                </a:cubicBezTo>
                <a:lnTo>
                  <a:pt x="0" y="435342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C457ECD-DDE0-4D88-85FF-FD5354588C5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5000262"/>
          </a:xfrm>
          <a:custGeom>
            <a:gdLst>
              <a:gd name="connsiteX0" fmla="*/ 0 w 12192000"/>
              <a:gd name="connsiteY0" fmla="*/ 0 h 6099859"/>
              <a:gd name="connsiteX1" fmla="*/ 12192000 w 12192000"/>
              <a:gd name="connsiteY1" fmla="*/ 0 h 6099859"/>
              <a:gd name="connsiteX2" fmla="*/ 12192000 w 12192000"/>
              <a:gd name="connsiteY2" fmla="*/ 4353425 h 6099859"/>
              <a:gd name="connsiteX3" fmla="*/ 11895750 w 12192000"/>
              <a:gd name="connsiteY3" fmla="*/ 4552580 h 6099859"/>
              <a:gd name="connsiteX4" fmla="*/ 6096000 w 12192000"/>
              <a:gd name="connsiteY4" fmla="*/ 6099859 h 6099859"/>
              <a:gd name="connsiteX5" fmla="*/ 296251 w 12192000"/>
              <a:gd name="connsiteY5" fmla="*/ 4552580 h 6099859"/>
              <a:gd name="connsiteX6" fmla="*/ 0 w 12192000"/>
              <a:gd name="connsiteY6" fmla="*/ 4353425 h 60998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99859">
                <a:moveTo>
                  <a:pt x="0" y="0"/>
                </a:moveTo>
                <a:lnTo>
                  <a:pt x="12192000" y="0"/>
                </a:lnTo>
                <a:lnTo>
                  <a:pt x="12192000" y="4353425"/>
                </a:lnTo>
                <a:lnTo>
                  <a:pt x="11895750" y="4552580"/>
                </a:lnTo>
                <a:cubicBezTo>
                  <a:pt x="10369689" y="5513266"/>
                  <a:pt x="8332940" y="6099859"/>
                  <a:pt x="6096000" y="6099859"/>
                </a:cubicBezTo>
                <a:cubicBezTo>
                  <a:pt x="3859061" y="6099859"/>
                  <a:pt x="1822312" y="5513266"/>
                  <a:pt x="296251" y="4552580"/>
                </a:cubicBezTo>
                <a:lnTo>
                  <a:pt x="0" y="4353425"/>
                </a:lnTo>
                <a:close/>
              </a:path>
            </a:pathLst>
          </a:cu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FE6262E-4A6F-42FC-B19C-0ED7E5F0FF27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2073797" y="857707"/>
            <a:ext cx="8044406" cy="0"/>
            <a:chOff x="1736202" y="879676"/>
            <a:chExt cx="8044406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CD33AFD-D7A5-4D9B-9A54-33F7836FDA7F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E31CF88-1A9D-44AE-BFDC-E0ADA121E7D3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2D22EB1-97F5-2F4F-812E-B9E290138688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112" y="0"/>
            <a:ext cx="12192000" cy="5254907"/>
            <a:chOff x="67330" y="-94461"/>
            <a:chExt cx="12192000" cy="525490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A98B534-962A-46F4-87CE-91693928613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7330" y="-94461"/>
              <a:ext cx="12192000" cy="5254907"/>
            </a:xfrm>
            <a:custGeom>
              <a:gdLst>
                <a:gd name="connsiteX0" fmla="*/ 0 w 12192000"/>
                <a:gd name="connsiteY0" fmla="*/ 0 h 5254907"/>
                <a:gd name="connsiteX1" fmla="*/ 12192000 w 12192000"/>
                <a:gd name="connsiteY1" fmla="*/ 0 h 5254907"/>
                <a:gd name="connsiteX2" fmla="*/ 12192000 w 12192000"/>
                <a:gd name="connsiteY2" fmla="*/ 254645 h 5254907"/>
                <a:gd name="connsiteX3" fmla="*/ 12192000 w 12192000"/>
                <a:gd name="connsiteY3" fmla="*/ 1188720 h 5254907"/>
                <a:gd name="connsiteX4" fmla="*/ 12192000 w 12192000"/>
                <a:gd name="connsiteY4" fmla="*/ 3823296 h 5254907"/>
                <a:gd name="connsiteX5" fmla="*/ 11895750 w 12192000"/>
                <a:gd name="connsiteY5" fmla="*/ 3986550 h 5254907"/>
                <a:gd name="connsiteX6" fmla="*/ 6096000 w 12192000"/>
                <a:gd name="connsiteY6" fmla="*/ 5254907 h 5254907"/>
                <a:gd name="connsiteX7" fmla="*/ 296251 w 12192000"/>
                <a:gd name="connsiteY7" fmla="*/ 3986550 h 5254907"/>
                <a:gd name="connsiteX8" fmla="*/ 0 w 12192000"/>
                <a:gd name="connsiteY8" fmla="*/ 3823296 h 5254907"/>
                <a:gd name="connsiteX9" fmla="*/ 0 w 12192000"/>
                <a:gd name="connsiteY9" fmla="*/ 1188720 h 5254907"/>
                <a:gd name="connsiteX10" fmla="*/ 0 w 12192000"/>
                <a:gd name="connsiteY10" fmla="*/ 254645 h 52549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5254907">
                  <a:moveTo>
                    <a:pt x="0" y="0"/>
                  </a:moveTo>
                  <a:lnTo>
                    <a:pt x="12192000" y="0"/>
                  </a:lnTo>
                  <a:lnTo>
                    <a:pt x="12192000" y="254645"/>
                  </a:lnTo>
                  <a:lnTo>
                    <a:pt x="12192000" y="1188720"/>
                  </a:lnTo>
                  <a:lnTo>
                    <a:pt x="12192000" y="3823296"/>
                  </a:lnTo>
                  <a:lnTo>
                    <a:pt x="11895750" y="3986550"/>
                  </a:lnTo>
                  <a:cubicBezTo>
                    <a:pt x="10369689" y="4774057"/>
                    <a:pt x="8332940" y="5254907"/>
                    <a:pt x="6096000" y="5254907"/>
                  </a:cubicBezTo>
                  <a:cubicBezTo>
                    <a:pt x="3859061" y="5254907"/>
                    <a:pt x="1822312" y="4774057"/>
                    <a:pt x="296251" y="3986550"/>
                  </a:cubicBezTo>
                  <a:lnTo>
                    <a:pt x="0" y="3823296"/>
                  </a:lnTo>
                  <a:lnTo>
                    <a:pt x="0" y="1188720"/>
                  </a:lnTo>
                  <a:lnTo>
                    <a:pt x="0" y="25464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C00000"/>
                </a:gs>
                <a:gs pos="100000">
                  <a:srgbClr val="C00000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E8832FA-5B9F-40DE-AD2D-C190EF3803D6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5126078" y="501564"/>
              <a:ext cx="19398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3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第一单元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22E1175-D5C8-476E-82C2-EED854021EE1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3707914" y="1011878"/>
              <a:ext cx="4776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>
                  <a:solidFill>
                    <a:schemeClr val="bg1"/>
                  </a:solidFill>
                  <a:latin typeface="KaiTi" panose="02010609060101010101" pitchFamily="49" charset="-122"/>
                  <a:ea typeface="KaiTi" panose="02010609060101010101" pitchFamily="49" charset="-122"/>
                </a:rPr>
                <a:t>中华民族伟大复兴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381E984-E498-8940-BCB7-8FB2889113E2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2141015" y="2184254"/>
              <a:ext cx="7168771" cy="1205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部编版高中语文选择性必修上册</a:t>
              </a:r>
              <a:endParaRPr kumimoji="1"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kumimoji="1" lang="zh-CN" altLang="en-US" sz="32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</a:t>
              </a:r>
              <a:r>
                <a:rPr kumimoji="1" lang="en-US" altLang="zh-CN" sz="32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  <a:r>
                <a:rPr kumimoji="1" lang="zh-CN" altLang="en-US" sz="32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课  别了，“不列颠尼亚”</a:t>
              </a:r>
            </a:p>
          </p:txBody>
        </p:sp>
      </p:grp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D578F95A-58C4-FB46-A185-82A0F36EB229}"/>
              </a:ext>
            </a:extLst>
          </p:cNvPr>
          <p:cNvCxnSpPr>
            <a:endCxn id="28" idx="1"/>
          </p:cNvCxnSpPr>
          <p:nvPr>
            <p:custDataLst>
              <p:tags r:id="rId22"/>
            </p:custDataLst>
          </p:nvPr>
        </p:nvCxnSpPr>
        <p:spPr>
          <a:xfrm flipV="1">
            <a:off x="4053493" y="857635"/>
            <a:ext cx="1005367" cy="47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46B75AF5-F265-1B47-A0CE-67B976E431FE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 flipV="1">
            <a:off x="7082576" y="852919"/>
            <a:ext cx="1005367" cy="47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76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9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96113" y="319068"/>
            <a:ext cx="4477554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了解“不列颠尼亚”号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3AF3158-E03A-445F-8942-E2490DA171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832848" y="227456"/>
            <a:ext cx="6999882" cy="6501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1986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年，南也门发生暴乱冲突，并爆发大规模内战。在亚丁的外国侨民和外交官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其中包括中国外交官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纷纷撤退到港口。但到了港口之后，他们失望地发现港内的船只都已经为了逃避战火而驶出了港口。英国政府通知正在附近的不列颠尼亚号前往亚丁港救援各国的难民。难民被用汽艇接到船上，然后将其运送到吉布提。按照皇家海军的规定，在战时，不列颠尼亚号自动成为皇家海军的医院船。但是这次是属于也门的内战。最后不列颠尼亚号一共从亚丁救出了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10687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名外国难民和外交人员，包括中国驻也门的外交官。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日不列颠尼亚号参加中、英香港交接仪式，接载查尔斯王子和离任港督彭定康回国驶离维多利亚港湾──这是英国撤离香港的最后时刻。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月在普利茅斯港退役。退役后现在停泊在爱丁堡对外开放参观。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9C7A2EC-31EE-B94A-B7AA-1B5448627AD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42" y="2164269"/>
            <a:ext cx="3494771" cy="2348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8F08AD3-C463-624B-AA8A-DFD4FC816D42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6718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2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500158" y="1731212"/>
              <a:ext cx="5201961" cy="974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含义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      新闻，也叫消息，是指通过报纸、电台、广播、电视台等媒体途径所传播信息的一种称谓。是记录社会、传播信息、反映时代的一种文体。 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4646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0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290917" y="1525023"/>
              <a:ext cx="5355657" cy="1697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广义而言，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除了发表于报刊、广播、互联网、电视上的评论与专文外的常用文本都属于新闻之列，包括消息、通讯、特写、速写（有的将速写纳入特写之列）等等；</a:t>
              </a:r>
              <a:endPara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狭义而言，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新闻则专指消息，消息是用概括的叙述方式，以较简明扼要的文字，迅速及时地报道国内外新近发生的、有价值的事实，让别人了解。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3443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0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346462" y="1750372"/>
              <a:ext cx="5355657" cy="734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结构</a:t>
              </a:r>
              <a:endPara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新闻一般包括标题、导语、主体、背景和结语五部分。前三者是主要部分，后二者是辅助部分。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2472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0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346462" y="1543218"/>
              <a:ext cx="5355657" cy="49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写法</a:t>
              </a:r>
              <a:endPara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主要是叙述，有时兼有议论、描写、评论等。 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593F016-4A91-A147-8332-E083031E73AA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4479793" y="3819406"/>
            <a:ext cx="6890267" cy="113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写作形式</a:t>
            </a:r>
            <a:endParaRPr lang="en-US" altLang="zh-CN" sz="24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倒金字塔式、正金字塔式、折衷式、平铺直叙式 </a:t>
            </a:r>
          </a:p>
        </p:txBody>
      </p:sp>
    </p:spTree>
    <p:extLst>
      <p:ext uri="{BB962C8B-B14F-4D97-AF65-F5344CB8AC3E}">
        <p14:creationId xmlns:p14="http://schemas.microsoft.com/office/powerpoint/2010/main" val="1724282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0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346462" y="1637465"/>
              <a:ext cx="5355657" cy="1456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倒金字塔式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这种写作方式是媒体常用的写作方式。这种模式将新闻中最重要的消息写在第一段，或是以新闻提要的方式呈现新闻的最前端，有助于受众快速了解新闻重点。由于该模式迎合了受众的接受心理，所以成为媒体应用最为普遍的形式。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38603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152783" cy="5845550"/>
            <a:chOff x="6142414" y="824463"/>
            <a:chExt cx="5559705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346462" y="1637465"/>
              <a:ext cx="5355657" cy="1215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4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正金字塔式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这种写作方式是以时间发生顺序作为行文结构的写作方式，刚好与倒金字塔式相反，依序分别是引言、过程、结果，采渐入高潮的方式，将新闻重点摆在文末，一般多用于特写。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1109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66759" y="332218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文体知识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C4EAB4-84DA-8A48-BBCD-427CE147E63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17278" y="637340"/>
            <a:ext cx="7261322" cy="5845550"/>
            <a:chOff x="6142414" y="824463"/>
            <a:chExt cx="5644070" cy="2540774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2F5C907-09EE-4F94-B5BD-74C12534641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142414" y="824463"/>
              <a:ext cx="5559705" cy="2540774"/>
            </a:xfrm>
            <a:prstGeom prst="wedgeRoundRectCallout">
              <a:avLst>
                <a:gd name="adj1" fmla="val -66608"/>
                <a:gd name="adj2" fmla="val -1056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8BBE5F-5FD7-4379-A65F-96BFFBD43AA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340752" y="1637465"/>
              <a:ext cx="5445732" cy="142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折衷式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折衷式又叫新华体，这种写作方式将倒金字塔式、正金字塔式两者进行了折衷，新闻中最重要的讯息仍然在导言中呈现，接下来则依照新闻的时间性或逻辑性叙述。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000" b="1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平铺直叙式</a:t>
              </a:r>
            </a:p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此种写作方式就是注重行文的起、承、转、合，力求文字的流畅精准，此种写作方式反而适合组织在发表声明时使用。 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BA036DF-5F54-4805-9980-01EC58D23A8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4146" y="963813"/>
              <a:ext cx="1223832" cy="453409"/>
            </a:xfrm>
            <a:prstGeom prst="roundRect">
              <a:avLst/>
            </a:pr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新闻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80C512-EEF2-DB4D-93EA-78E228E3ABF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706054" y="1830026"/>
            <a:ext cx="1875098" cy="1875098"/>
            <a:chOff x="2615879" y="1160297"/>
            <a:chExt cx="1875098" cy="18750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B13A1D-7235-42EE-97C3-0F21CD2F2C8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15879" y="1160297"/>
              <a:ext cx="1875098" cy="18750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93">
              <a:extLst>
                <a:ext uri="{FF2B5EF4-FFF2-40B4-BE49-F238E27FC236}">
                  <a16:creationId xmlns:a16="http://schemas.microsoft.com/office/drawing/2014/main" id="{B2ED61B2-239D-4A72-8207-6DBA4A79B2DB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062110" y="1624459"/>
              <a:ext cx="982636" cy="946774"/>
            </a:xfrm>
            <a:custGeom>
              <a:gdLst>
                <a:gd name="T0" fmla="*/ 2147483646 w 602"/>
                <a:gd name="T1" fmla="*/ 2147483646 h 580"/>
                <a:gd name="T2" fmla="*/ 2147483646 w 602"/>
                <a:gd name="T3" fmla="*/ 2147483646 h 580"/>
                <a:gd name="T4" fmla="*/ 2147483646 w 602"/>
                <a:gd name="T5" fmla="*/ 2147483646 h 580"/>
                <a:gd name="T6" fmla="*/ 2147483646 w 602"/>
                <a:gd name="T7" fmla="*/ 2147483646 h 580"/>
                <a:gd name="T8" fmla="*/ 2147483646 w 602"/>
                <a:gd name="T9" fmla="*/ 2147483646 h 580"/>
                <a:gd name="T10" fmla="*/ 2147483646 w 602"/>
                <a:gd name="T11" fmla="*/ 2147483646 h 580"/>
                <a:gd name="T12" fmla="*/ 2147483646 w 602"/>
                <a:gd name="T13" fmla="*/ 2147483646 h 580"/>
                <a:gd name="T14" fmla="*/ 2147483646 w 602"/>
                <a:gd name="T15" fmla="*/ 2147483646 h 580"/>
                <a:gd name="T16" fmla="*/ 2147483646 w 602"/>
                <a:gd name="T17" fmla="*/ 2147483646 h 580"/>
                <a:gd name="T18" fmla="*/ 2147483646 w 602"/>
                <a:gd name="T19" fmla="*/ 2147483646 h 580"/>
                <a:gd name="T20" fmla="*/ 2147483646 w 602"/>
                <a:gd name="T21" fmla="*/ 2147483646 h 580"/>
                <a:gd name="T22" fmla="*/ 2147483646 w 602"/>
                <a:gd name="T23" fmla="*/ 2147483646 h 580"/>
                <a:gd name="T24" fmla="*/ 2147483646 w 602"/>
                <a:gd name="T25" fmla="*/ 2147483646 h 580"/>
                <a:gd name="T26" fmla="*/ 2147483646 w 602"/>
                <a:gd name="T27" fmla="*/ 2147483646 h 580"/>
                <a:gd name="T28" fmla="*/ 2147483646 w 602"/>
                <a:gd name="T29" fmla="*/ 2147483646 h 580"/>
                <a:gd name="T30" fmla="*/ 2147483646 w 602"/>
                <a:gd name="T31" fmla="*/ 2147483646 h 580"/>
                <a:gd name="T32" fmla="*/ 2147483646 w 602"/>
                <a:gd name="T33" fmla="*/ 2147483646 h 580"/>
                <a:gd name="T34" fmla="*/ 2147483646 w 602"/>
                <a:gd name="T35" fmla="*/ 2147483646 h 580"/>
                <a:gd name="T36" fmla="*/ 2147483646 w 602"/>
                <a:gd name="T37" fmla="*/ 2147483646 h 580"/>
                <a:gd name="T38" fmla="*/ 2147483646 w 602"/>
                <a:gd name="T39" fmla="*/ 2147483646 h 580"/>
                <a:gd name="T40" fmla="*/ 2147483646 w 602"/>
                <a:gd name="T41" fmla="*/ 2147483646 h 580"/>
                <a:gd name="T42" fmla="*/ 2147483646 w 602"/>
                <a:gd name="T43" fmla="*/ 2147483646 h 580"/>
                <a:gd name="T44" fmla="*/ 2147483646 w 602"/>
                <a:gd name="T45" fmla="*/ 2147483646 h 580"/>
                <a:gd name="T46" fmla="*/ 0 w 602"/>
                <a:gd name="T47" fmla="*/ 2147483646 h 580"/>
                <a:gd name="T48" fmla="*/ 0 w 602"/>
                <a:gd name="T49" fmla="*/ 2147483646 h 580"/>
                <a:gd name="T50" fmla="*/ 0 w 602"/>
                <a:gd name="T51" fmla="*/ 2147483646 h 580"/>
                <a:gd name="T52" fmla="*/ 2147483646 w 602"/>
                <a:gd name="T53" fmla="*/ 2147483646 h 580"/>
                <a:gd name="T54" fmla="*/ 2147483646 w 602"/>
                <a:gd name="T55" fmla="*/ 2147483646 h 580"/>
                <a:gd name="T56" fmla="*/ 2147483646 w 602"/>
                <a:gd name="T57" fmla="*/ 2147483646 h 580"/>
                <a:gd name="T58" fmla="*/ 2147483646 w 602"/>
                <a:gd name="T59" fmla="*/ 2147483646 h 580"/>
                <a:gd name="T60" fmla="*/ 2147483646 w 602"/>
                <a:gd name="T61" fmla="*/ 2147483646 h 580"/>
                <a:gd name="T62" fmla="*/ 2147483646 w 602"/>
                <a:gd name="T63" fmla="*/ 2147483646 h 580"/>
                <a:gd name="T64" fmla="*/ 2147483646 w 602"/>
                <a:gd name="T65" fmla="*/ 2147483646 h 580"/>
                <a:gd name="T66" fmla="*/ 2147483646 w 602"/>
                <a:gd name="T67" fmla="*/ 2147483646 h 580"/>
                <a:gd name="T68" fmla="*/ 2147483646 w 602"/>
                <a:gd name="T69" fmla="*/ 0 h 580"/>
                <a:gd name="T70" fmla="*/ 2147483646 w 602"/>
                <a:gd name="T71" fmla="*/ 2147483646 h 580"/>
                <a:gd name="T72" fmla="*/ 2147483646 w 602"/>
                <a:gd name="T73" fmla="*/ 2147483646 h 580"/>
                <a:gd name="T74" fmla="*/ 2147483646 w 602"/>
                <a:gd name="T75" fmla="*/ 2147483646 h 580"/>
                <a:gd name="T76" fmla="*/ 2147483646 w 602"/>
                <a:gd name="T77" fmla="*/ 2147483646 h 580"/>
                <a:gd name="T78" fmla="*/ 2147483646 w 602"/>
                <a:gd name="T79" fmla="*/ 2147483646 h 580"/>
                <a:gd name="T80" fmla="*/ 2147483646 w 602"/>
                <a:gd name="T81" fmla="*/ 2147483646 h 580"/>
                <a:gd name="T82" fmla="*/ 2147483646 w 602"/>
                <a:gd name="T83" fmla="*/ 2147483646 h 580"/>
                <a:gd name="T84" fmla="*/ 2147483646 w 602"/>
                <a:gd name="T85" fmla="*/ 2147483646 h 580"/>
                <a:gd name="T86" fmla="*/ 2147483646 w 602"/>
                <a:gd name="T87" fmla="*/ 2147483646 h 580"/>
                <a:gd name="T88" fmla="*/ 2147483646 w 602"/>
                <a:gd name="T89" fmla="*/ 2147483646 h 580"/>
                <a:gd name="T90" fmla="*/ 2147483646 w 602"/>
                <a:gd name="T91" fmla="*/ 2147483646 h 580"/>
                <a:gd name="T92" fmla="*/ 2147483646 w 602"/>
                <a:gd name="T93" fmla="*/ 2147483646 h 580"/>
                <a:gd name="T94" fmla="*/ 2147483646 w 602"/>
                <a:gd name="T95" fmla="*/ 2147483646 h 580"/>
                <a:gd name="T96" fmla="*/ 2147483646 w 602"/>
                <a:gd name="T97" fmla="*/ 2147483646 h 580"/>
                <a:gd name="T98" fmla="*/ 2147483646 w 602"/>
                <a:gd name="T99" fmla="*/ 2147483646 h 580"/>
                <a:gd name="T100" fmla="*/ 2147483646 w 602"/>
                <a:gd name="T101" fmla="*/ 2147483646 h 580"/>
                <a:gd name="T102" fmla="*/ 2147483646 w 602"/>
                <a:gd name="T103" fmla="*/ 2147483646 h 580"/>
                <a:gd name="T104" fmla="*/ 2147483646 w 602"/>
                <a:gd name="T105" fmla="*/ 2147483646 h 580"/>
                <a:gd name="T106" fmla="*/ 2147483646 w 602"/>
                <a:gd name="T107" fmla="*/ 2147483646 h 580"/>
                <a:gd name="T108" fmla="*/ 2147483646 w 602"/>
                <a:gd name="T109" fmla="*/ 2147483646 h 5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02" h="580">
                  <a:moveTo>
                    <a:pt x="516" y="551"/>
                  </a:moveTo>
                  <a:lnTo>
                    <a:pt x="516" y="551"/>
                  </a:lnTo>
                  <a:cubicBezTo>
                    <a:pt x="516" y="558"/>
                    <a:pt x="509" y="565"/>
                    <a:pt x="502" y="565"/>
                  </a:cubicBezTo>
                  <a:cubicBezTo>
                    <a:pt x="495" y="565"/>
                    <a:pt x="488" y="558"/>
                    <a:pt x="481" y="551"/>
                  </a:cubicBezTo>
                  <a:cubicBezTo>
                    <a:pt x="446" y="516"/>
                    <a:pt x="446" y="516"/>
                    <a:pt x="446" y="516"/>
                  </a:cubicBezTo>
                  <a:cubicBezTo>
                    <a:pt x="439" y="509"/>
                    <a:pt x="431" y="502"/>
                    <a:pt x="431" y="494"/>
                  </a:cubicBezTo>
                  <a:cubicBezTo>
                    <a:pt x="431" y="480"/>
                    <a:pt x="446" y="466"/>
                    <a:pt x="460" y="466"/>
                  </a:cubicBezTo>
                  <a:cubicBezTo>
                    <a:pt x="467" y="466"/>
                    <a:pt x="474" y="473"/>
                    <a:pt x="481" y="480"/>
                  </a:cubicBezTo>
                  <a:cubicBezTo>
                    <a:pt x="502" y="494"/>
                    <a:pt x="502" y="494"/>
                    <a:pt x="502" y="494"/>
                  </a:cubicBezTo>
                  <a:cubicBezTo>
                    <a:pt x="559" y="438"/>
                    <a:pt x="559" y="438"/>
                    <a:pt x="559" y="438"/>
                  </a:cubicBezTo>
                  <a:cubicBezTo>
                    <a:pt x="559" y="431"/>
                    <a:pt x="566" y="431"/>
                    <a:pt x="573" y="431"/>
                  </a:cubicBezTo>
                  <a:cubicBezTo>
                    <a:pt x="594" y="431"/>
                    <a:pt x="601" y="445"/>
                    <a:pt x="601" y="459"/>
                  </a:cubicBezTo>
                  <a:cubicBezTo>
                    <a:pt x="601" y="466"/>
                    <a:pt x="601" y="473"/>
                    <a:pt x="594" y="480"/>
                  </a:cubicBezTo>
                  <a:lnTo>
                    <a:pt x="516" y="551"/>
                  </a:lnTo>
                  <a:close/>
                  <a:moveTo>
                    <a:pt x="502" y="452"/>
                  </a:moveTo>
                  <a:lnTo>
                    <a:pt x="502" y="452"/>
                  </a:lnTo>
                  <a:cubicBezTo>
                    <a:pt x="488" y="445"/>
                    <a:pt x="474" y="438"/>
                    <a:pt x="460" y="438"/>
                  </a:cubicBezTo>
                  <a:cubicBezTo>
                    <a:pt x="431" y="438"/>
                    <a:pt x="403" y="466"/>
                    <a:pt x="403" y="494"/>
                  </a:cubicBezTo>
                  <a:cubicBezTo>
                    <a:pt x="403" y="516"/>
                    <a:pt x="410" y="530"/>
                    <a:pt x="424" y="537"/>
                  </a:cubicBezTo>
                  <a:cubicBezTo>
                    <a:pt x="460" y="572"/>
                    <a:pt x="460" y="572"/>
                    <a:pt x="460" y="572"/>
                  </a:cubicBezTo>
                  <a:cubicBezTo>
                    <a:pt x="460" y="579"/>
                    <a:pt x="467" y="579"/>
                    <a:pt x="467" y="579"/>
                  </a:cubicBezTo>
                  <a:cubicBezTo>
                    <a:pt x="29" y="579"/>
                    <a:pt x="29" y="579"/>
                    <a:pt x="29" y="579"/>
                  </a:cubicBezTo>
                  <a:cubicBezTo>
                    <a:pt x="15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1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9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530" y="417"/>
                    <a:pt x="530" y="417"/>
                    <a:pt x="537" y="417"/>
                  </a:cubicBezTo>
                  <a:lnTo>
                    <a:pt x="502" y="452"/>
                  </a:lnTo>
                  <a:close/>
                  <a:moveTo>
                    <a:pt x="601" y="516"/>
                  </a:moveTo>
                  <a:lnTo>
                    <a:pt x="601" y="516"/>
                  </a:lnTo>
                  <a:cubicBezTo>
                    <a:pt x="601" y="537"/>
                    <a:pt x="601" y="551"/>
                    <a:pt x="601" y="551"/>
                  </a:cubicBezTo>
                  <a:cubicBezTo>
                    <a:pt x="601" y="572"/>
                    <a:pt x="594" y="579"/>
                    <a:pt x="573" y="579"/>
                  </a:cubicBezTo>
                  <a:cubicBezTo>
                    <a:pt x="530" y="579"/>
                    <a:pt x="530" y="579"/>
                    <a:pt x="530" y="579"/>
                  </a:cubicBezTo>
                  <a:cubicBezTo>
                    <a:pt x="537" y="579"/>
                    <a:pt x="537" y="579"/>
                    <a:pt x="537" y="572"/>
                  </a:cubicBezTo>
                  <a:lnTo>
                    <a:pt x="601" y="516"/>
                  </a:lnTo>
                  <a:close/>
                </a:path>
              </a:pathLst>
            </a:custGeom>
            <a:gradFill>
              <a:gsLst>
                <a:gs pos="100000">
                  <a:srgbClr val="A11C1C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endParaRPr>
            </a:p>
          </p:txBody>
        </p:sp>
      </p:grpSp>
      <p:grpSp>
        <p:nvGrpSpPr>
          <p:cNvPr id="29" name="îşľïḓé">
            <a:extLst>
              <a:ext uri="{FF2B5EF4-FFF2-40B4-BE49-F238E27FC236}">
                <a16:creationId xmlns:a16="http://schemas.microsoft.com/office/drawing/2014/main" id="{47E6B647-6F56-8F4D-9515-4ACB4CCACC43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>
              <a:extLst>
                <a:ext uri="{FF2B5EF4-FFF2-40B4-BE49-F238E27FC236}">
                  <a16:creationId xmlns:a16="http://schemas.microsoft.com/office/drawing/2014/main" id="{1166134A-B93E-0A49-A113-749CD06CBB39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>
              <a:extLst>
                <a:ext uri="{FF2B5EF4-FFF2-40B4-BE49-F238E27FC236}">
                  <a16:creationId xmlns:a16="http://schemas.microsoft.com/office/drawing/2014/main" id="{14D0FB8D-B571-DA47-9412-E42D15DC6B75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>
              <a:extLst>
                <a:ext uri="{FF2B5EF4-FFF2-40B4-BE49-F238E27FC236}">
                  <a16:creationId xmlns:a16="http://schemas.microsoft.com/office/drawing/2014/main" id="{32923135-CAF9-264E-9F04-ABA35D9B7711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D5EB1076-9DC9-454D-B541-CE16537A5AE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3310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22F757-5E02-4E5E-A6C4-5551EFD193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725E8F9-FD62-4F19-8B00-BA1CAEDF20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26F513A-4949-44D4-AE06-1208D04EFD9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>
              <a:extLst>
                <a:ext uri="{FF2B5EF4-FFF2-40B4-BE49-F238E27FC236}">
                  <a16:creationId xmlns:a16="http://schemas.microsoft.com/office/drawing/2014/main" id="{A18AAB6A-F6AD-4062-8873-2EFACCA55369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69EF2C7D-771A-447F-B01D-3A58C4889C7B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C811186-4BCA-487C-8DB3-D567CACEC70B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18019CDC-7D98-4391-83EC-212B24E71788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>
              <a:extLst>
                <a:ext uri="{FF2B5EF4-FFF2-40B4-BE49-F238E27FC236}">
                  <a16:creationId xmlns:a16="http://schemas.microsoft.com/office/drawing/2014/main" id="{2D1A4103-77FC-484E-81EA-4B3CB353FBCB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0F35B8D-79A6-4285-9557-EE8F4F1531B5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5411900D-04EC-4EBA-B1DF-459AC943AA26}"/>
                  </a:ext>
                </a:extLst>
              </p:cNvPr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F54A2DF9-8B29-44B1-9216-FAE050DFE33A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2762D3-A24E-3F46-B86B-A833F3C09A4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-2622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8EF0F5B-4A1A-408C-829B-8E4B4A1E29C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1ACB7F9-58D9-4E52-9BD9-7833316ACCD8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2642335" y="3041633"/>
              <a:ext cx="7207956" cy="10156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初读感悟</a:t>
              </a: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916E4C5-02AB-4505-9827-9D6A9308C80C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5BC4732-BC2E-437E-967C-1F108B5809FE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9CA50CF-A208-482A-B379-99C3BD8A5FE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02</a:t>
                </a:r>
                <a:endParaRPr lang="zh-CN" alt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E44AD67-0ED7-4841-B562-73AC9FB11287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172262-03C6-4286-BB46-AAA10FAF7A68}"/>
                </a:ext>
              </a:extLst>
            </p:cNvPr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9BDE82A5-704D-41FC-8225-AF38FDBF1CD3}"/>
                </a:ext>
              </a:extLst>
            </p:cNvPr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2169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30901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ABB524-99AA-4C99-9F62-20E67D292B0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287433" y="2334653"/>
            <a:ext cx="6621538" cy="1955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1.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明确字音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hangingPunct="0">
              <a:lnSpc>
                <a:spcPct val="150000"/>
              </a:lnSpc>
            </a:pPr>
            <a:r>
              <a:rPr lang="zh-CN" altLang="en-US" sz="28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紫荆花（</a:t>
            </a:r>
            <a:r>
              <a:rPr lang="en-US" altLang="zh-CN" sz="28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jīng</a:t>
            </a:r>
            <a:r>
              <a:rPr lang="zh-CN" altLang="en-US" sz="28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）  掩映（</a:t>
            </a:r>
            <a:r>
              <a:rPr lang="en-US" altLang="zh-CN" sz="28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yǎn</a:t>
            </a:r>
            <a:r>
              <a:rPr lang="zh-CN" altLang="en-US" sz="28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）  </a:t>
            </a:r>
            <a:endParaRPr lang="en-US" altLang="zh-CN" sz="280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hangingPunct="0">
              <a:lnSpc>
                <a:spcPct val="150000"/>
              </a:lnSpc>
            </a:pPr>
            <a:r>
              <a:rPr lang="zh-CN" altLang="en-US" sz="28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世人瞩目（</a:t>
            </a:r>
            <a:r>
              <a:rPr lang="en-US" altLang="zh-CN" sz="28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zhǔ</a:t>
            </a:r>
            <a:r>
              <a:rPr lang="zh-CN" altLang="en-US" sz="28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）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A5977A5-57F2-8E45-98B9-10E33EFF401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27" y="1919333"/>
            <a:ext cx="4532671" cy="30193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0A88BD7B-0F2B-C44E-AB62-2B959365E4DE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AD24E8A-28D5-464F-BE7E-AB4D758A720B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283029" y="2830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3755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245835"/>
            <a:ext cx="2859469" cy="5847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激趣导入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83E3BA4-D458-2942-93EE-EC0377C56663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932574" y="1175731"/>
            <a:ext cx="832685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观看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《1997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年香港回归中英防务交接仪式 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纪录片片段。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7D765BA-7853-1548-AA1E-6A1C5E6F2AA7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1997年香港回归中英防务交接仪式.mp4" descr="1997年香港回归中英防务交接仪式.mp4">
            <a:hlinkClick action="ppaction://media"/>
            <a:extLst>
              <a:ext uri="{FF2B5EF4-FFF2-40B4-BE49-F238E27FC236}">
                <a16:creationId xmlns:a16="http://schemas.microsoft.com/office/drawing/2014/main" id="{937DB413-4F44-1E44-89BD-84D41142D93B}"/>
              </a:ext>
            </a:extLst>
          </p:cNvPr>
          <p:cNvPicPr>
            <a:picLocks noChangeAspect="1"/>
          </p:cNvPicPr>
          <p:nvPr>
            <a:videoFile r:link="rId21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33510" y="1975950"/>
            <a:ext cx="6397755" cy="36001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32392974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30901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ABB524-99AA-4C99-9F62-20E67D292B0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94609" y="2068337"/>
            <a:ext cx="10602781" cy="2335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8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2.</a:t>
            </a: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解释词语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世人瞩目：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全世界都在关注某事或人，形容人或事非常重要。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陈迹：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过去的事情或者事物。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掩映：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彼此遮掩，互相映照、衬托。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13D9287-94F1-554A-835F-AC56D6588C33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7657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30901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初读课文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ABB524-99AA-4C99-9F62-20E67D292B0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108096" y="1919333"/>
            <a:ext cx="7022183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快速浏览课文，明确本文的写作结构和顺序。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本文采用倒金字塔式与正金字塔式相结合的结构，即倒叙和顺序相结合的方式，先说英国米字旗最后一次降落后，“不列颠尼亚”号驶离港口，下文再接着按照时间顺序讲述中英香港政权交接仪式的重要场景。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5AFE7EB-6BDC-024E-92E7-30116EA11137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27" y="1919333"/>
            <a:ext cx="4532671" cy="30193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CAB1619-6544-774E-B3F8-194931A4D8E3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7378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30901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初读课文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ABB524-99AA-4C99-9F62-20E67D292B0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82994" y="2027507"/>
            <a:ext cx="1099560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划分层次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第一部分：导语（第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段），查尔斯王子和离任港督乘“不列颠尼亚”号离港，标志着英国对香港管治的终结。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第二部分：主体（第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2-10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段），叙述了中央关于香港政权交接的一系列仪式。</a:t>
            </a:r>
          </a:p>
          <a:p>
            <a:pPr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第三部分：结语（第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11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段），叙述英国对香港管治的开始与结束。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DE53623-B3F3-224B-AD6E-F4EC93D7925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99273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30901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初读课文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ABB524-99AA-4C99-9F62-20E67D292B0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039188" y="2908899"/>
            <a:ext cx="7022183" cy="1308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（三）有感情的朗读文本，感受文章的情感和庄重的历史场景。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2CA98CD-7AC5-1548-8634-E598B320B538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27" y="1919333"/>
            <a:ext cx="4532671" cy="30193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BA3C686-001F-BD4E-828C-7F1D0C7E5E11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91422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22F757-5E02-4E5E-A6C4-5551EFD193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725E8F9-FD62-4F19-8B00-BA1CAEDF20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26F513A-4949-44D4-AE06-1208D04EFD9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>
              <a:extLst>
                <a:ext uri="{FF2B5EF4-FFF2-40B4-BE49-F238E27FC236}">
                  <a16:creationId xmlns:a16="http://schemas.microsoft.com/office/drawing/2014/main" id="{A18AAB6A-F6AD-4062-8873-2EFACCA55369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69EF2C7D-771A-447F-B01D-3A58C4889C7B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C811186-4BCA-487C-8DB3-D567CACEC70B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18019CDC-7D98-4391-83EC-212B24E71788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>
              <a:extLst>
                <a:ext uri="{FF2B5EF4-FFF2-40B4-BE49-F238E27FC236}">
                  <a16:creationId xmlns:a16="http://schemas.microsoft.com/office/drawing/2014/main" id="{2D1A4103-77FC-484E-81EA-4B3CB353FBCB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0F35B8D-79A6-4285-9557-EE8F4F1531B5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5411900D-04EC-4EBA-B1DF-459AC943AA26}"/>
                  </a:ext>
                </a:extLst>
              </p:cNvPr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F54A2DF9-8B29-44B1-9216-FAE050DFE33A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2762D3-A24E-3F46-B86B-A833F3C09A4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-2622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8EF0F5B-4A1A-408C-829B-8E4B4A1E29C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1ACB7F9-58D9-4E52-9BD9-7833316ACCD8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2642335" y="3041633"/>
              <a:ext cx="7207956" cy="10156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文本探究</a:t>
              </a: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916E4C5-02AB-4505-9827-9D6A9308C80C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5BC4732-BC2E-437E-967C-1F108B5809FE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9CA50CF-A208-482A-B379-99C3BD8A5FE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03</a:t>
                </a:r>
                <a:endParaRPr lang="zh-CN" alt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E44AD67-0ED7-4841-B562-73AC9FB11287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172262-03C6-4286-BB46-AAA10FAF7A68}"/>
                </a:ext>
              </a:extLst>
            </p:cNvPr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9BDE82A5-704D-41FC-8225-AF38FDBF1CD3}"/>
                </a:ext>
              </a:extLst>
            </p:cNvPr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6122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952174" y="2046087"/>
            <a:ext cx="794139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通读全文后，说说文章标题有什么含义？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一是查尔斯王子和彭定康乘坐“不列颠尼亚”号离开香港，“别了，‘不列颠尼亚’”是向他们告别；二是“不列颠尼亚”号是英国皇家游轮，它的离开代表英国结束对香港的统治，是向被殖民的历史告别。 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99059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952174" y="2046087"/>
            <a:ext cx="794139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导语部分主要是介绍了什么？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导语部分点名了主要事件，即概述英国撤离香港的最后一刻是英国米字旗最后一次降落，接载英国王子和港督的游轮离开香港。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9703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912440" y="1707181"/>
            <a:ext cx="794139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3】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主体部分共 有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10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个自然段，在这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10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个段中，主要写了些什么事件？它们是按什么样的顺序来写的呢？ 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是按时间顺序来写的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D508C3F6-6122-9549-9ECE-12BB49A46113}"/>
              </a:ext>
            </a:extLst>
          </p:cNvPr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3766984254"/>
              </p:ext>
            </p:extLst>
          </p:nvPr>
        </p:nvGraphicFramePr>
        <p:xfrm>
          <a:off x="3989122" y="3543374"/>
          <a:ext cx="7188490" cy="2880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34405">
                  <a:extLst>
                    <a:ext uri="{9D8B030D-6E8A-4147-A177-3AD203B41FA5}">
                      <a16:colId xmlns:a16="http://schemas.microsoft.com/office/drawing/2014/main" val="3373438477"/>
                    </a:ext>
                  </a:extLst>
                </a:gridCol>
                <a:gridCol w="4854085">
                  <a:extLst>
                    <a:ext uri="{9D8B030D-6E8A-4147-A177-3AD203B41FA5}">
                      <a16:colId xmlns:a16="http://schemas.microsoft.com/office/drawing/2014/main" val="793598607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时间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主要事件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9358163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30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末任港督降旗仪式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76447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40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彭定康离开港督府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825757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15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举行象征英国管制的告别仪式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1108666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7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45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港岛的第二次降旗仪式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3314151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子夜时分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中英香港交接仪式上的易帜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997181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0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40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“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不列颠尼亚</a:t>
                      </a:r>
                      <a:r>
                        <a:rPr lang="en-US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</a:t>
                      </a:r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号离开香港</a:t>
                      </a:r>
                      <a:endParaRPr lang="zh-CN" sz="1800" kern="100">
                        <a:solidFill>
                          <a:srgbClr val="C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249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861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952174" y="2046087"/>
            <a:ext cx="7941396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4】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这些时间精确到几时几分，且衔接非常紧密，就像照相机连拍一样，作者这样写有什么作用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?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 ①增强所记录的历史事件的真实性、可信度。 </a:t>
            </a:r>
            <a:endParaRPr lang="en-US" altLang="zh-CN" sz="240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②体现了盼望回归的激动和急切心情。 </a:t>
            </a:r>
            <a:endParaRPr lang="en-US" altLang="zh-CN" sz="240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③体现了这一庄严的历史时刻的来之不易和高度的民族自豪感、自信心。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72035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839485" y="516571"/>
            <a:ext cx="7941396" cy="612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5】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品味语言，把握情感</a:t>
            </a:r>
          </a:p>
          <a:p>
            <a:pPr algn="just" hangingPunct="0"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随着末代港督的离去，这座古典风格的白色建筑成为历史的陈迹。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 “掩映在绿树丛中的港督府”、“古典风格的白色建筑”等描述性的语言生动、形象地展现了港督府的外观。通过对港督府的描述，告诉世人，经过中国人民长期的艰苦努力与漫长的等待，香港已经回到祖国的怀抱，随着末任港督彭定康的离去，中国人民一段屈辱的历史永远地成为过去。“这座古典风格的白色建筑”不仅见证了那段历史，时时警醒国人，而且演绎了今天国家的尊严，彰显了民族的复兴。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1790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4607859" y="4814442"/>
            <a:ext cx="6243918" cy="612586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245835"/>
            <a:ext cx="2859469" cy="5847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素养目标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83E3BA4-D458-2942-93EE-EC0377C56663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557976" y="2264248"/>
            <a:ext cx="9293801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了解文体特征，把握新闻的特点。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体会文中重要的时间、场景的转换，及其效果。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培养热爱祖国和为祖国奉献的精神，激发民族自信心和自豪感。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58A599C-DF39-8748-ABF1-35F1DA8C829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1616805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839485" y="516571"/>
            <a:ext cx="7941396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5】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品味语言，把握情感</a:t>
            </a:r>
          </a:p>
          <a:p>
            <a:pPr algn="just" hangingPunct="0"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在新的一天来临的第一分钟，五星红旗伴着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义勇军进行曲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冉冉升起，中国从此恢复对香港行使主权。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对于中国人民来说，英国在香港进行的殖民统治的这段历史是刻骨铭心的，是不应该被忘记的。随着中国改革开放的不断深入，综合国力的不断提高，中国人民经过漫长的期待，终于迎来了香港回到祖国怀抱的这一天。国旗是一个国家主权的体现，是一个国家的象征。作者郑重地记录下五星红旗第一次在香港升起的时刻，含蓄地表达了庄严而喜悦的心情。预示着香港美好的明天开始了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92209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839485" y="516571"/>
            <a:ext cx="7941396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5】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品味语言，把握情感</a:t>
            </a:r>
          </a:p>
          <a:p>
            <a:pPr algn="just" hangingPunct="0"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3.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大英帝国从海上来，又从海上去。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 “从海上去”，明着是写查尔斯王子和末任港督彭定康乘坐“不列颠尼亚”号离开香港，暗写英国的殖民统治结束，点明题意。历史总是惊人的相似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: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大英帝国靠着坚船利炮，在鸦片战争中“从海上来”，通过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南京条约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占领了香港，对香港开始了长达一百五十多年的统治。而今不得不离开，退路也只是海路。来时是那样的不可一世、趾高气昂</a:t>
            </a: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走时又是那样的沮丧前后对比含义深刻。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8229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867202" y="2274708"/>
            <a:ext cx="794139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5】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品味语言，把握情感</a:t>
            </a:r>
          </a:p>
          <a:p>
            <a:pPr algn="just" hangingPunct="0"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4.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从今以后不会有另一面港督旗帜从这里升起。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巧妙运用对比手法，强调这次降旗不再是以往港督换任的重复，它是具有标志意义的最后一次。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4487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839485" y="799833"/>
            <a:ext cx="7941396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6】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探析背景，挖掘深意</a:t>
            </a:r>
          </a:p>
          <a:p>
            <a:pPr algn="just" hangingPunct="0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作者客观报道香港回归这一历史事件的同时，也对香港历史上发生过的事件有所记述。作者选取了哪几件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?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明确   ①掩映在绿树丛中的港督府于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1885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年建成，在一个多世纪中，包括彭定康在内的许多港督对其进行过大规模改建、扩建和装修。随着末任港督的离去，这座古典风格的白色建筑将成为历史的陈迹。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②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156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年前，是一个叫爱德华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·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贝尔彻的英国舰长带领士兵占领了港岛，在这里升起了英国国旗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;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今天，另一名英国海军士兵在“威尔士亲王”军营旁的这个地方降下了米字旗。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③从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1841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26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日英国远征军第一次将米字旗插上港岛，至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1997 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7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日五星红旗在香港升起，一共过去了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156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个月零</a:t>
            </a:r>
            <a:r>
              <a:rPr lang="en-US" altLang="zh-CN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天。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E8B8DD-C9C7-9D41-877C-84F38B1D534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6" y="2352999"/>
            <a:ext cx="3232407" cy="21832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10721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26136" y="1064086"/>
            <a:ext cx="11247481" cy="5577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2.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为什么单单选取这三件呢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?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港督府：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港督府意味着什么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?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是英国在香港的最高统治机构，进一步说明英国理所当然的占领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。从“包括彭定康在内的许多港督对其进行过大规模改建、扩建和装修”可以看出他们企图永远统治下去，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但到现在，也不得不灰溜溜地离开，对比中暗含对英国殖民者的讽刺，更能体现中国人的民族自豪感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军营：军队象征一个国家的主权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。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156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年前，在这里丧失了主权，而且英国殖民者一直希望在港能保留驻军权。早在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1982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9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月，英国首相撒切尔夫人访问中国时，坚持三个不平等条约仍然有效，提出如果中国同意英国一九九七年后继续管治香港，英国可以考虑中国提出的主权要求。邓小平斩钉截铁地对撒切尔夫人说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:“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中国在主权问题上没有回旋的余地。这个问题不容讨论。”而现在米字旗在当年升起旗帜的地方降下，象征着主权终于回收。体现一种民族自豪感。 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第一次升旗：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清楚的记录第一次升旗事件，代表这从那一刻起，中国人就时时刻刻记录这这笔屈辱的历史，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盼望这香港的回归，永远不会忘记。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8074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77104" y="276613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B65BFB-E0D4-4406-8A95-99A3792B76CC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07930" y="1513651"/>
            <a:ext cx="2971067" cy="1681469"/>
            <a:chOff x="2515333" y="1603617"/>
            <a:chExt cx="2971067" cy="16814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1C87BC-93C6-4090-80DD-F8AD26C6E4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515333" y="2136053"/>
              <a:ext cx="2971067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鼠标点击这里，输入您的文本文字，更改文字的颜色或者大小属性。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30CC77-0119-4B8F-A66C-E797C3C1AA81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2515333" y="1603617"/>
              <a:ext cx="2971067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简介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911AE50-5ECC-40F3-8E52-2322AD4AF73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72259" y="1077392"/>
            <a:ext cx="11247481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思考</a:t>
            </a:r>
            <a:r>
              <a:rPr lang="en-US" altLang="zh-CN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7】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概括文本的艺术特色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（一）情景交融，叙事真挚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这篇报道，首先是以情景交融的方式，将叙事和说理巧妙地连在了一起。中英政权交接的短短的这十几个小时被赋予了极不寻常的内涵。十几个小时，尚且够不上中华文明史的一瞬，但对于新闻叙事者来说，有多少纷至沓来的宏大场景需要记录，又有多少昂扬的民族情怀和个人情感需要抒发。记者正是以其特有的情怀来刻画这些场景的。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（二）在历史与现实的对接中揭示真理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本文另一个值得称道的特点，是记者将大量的历史背景材料和新闻现场气氛有机地结合在一起，使短短一篇新闻报道有了难得的历史纵深感。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（三）追求结构上的完美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本文采用倒金字塔与非倒金字塔的结合结构，有利于重大新闻故事的总体概述和局部展开。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E5FF251-F9C6-7D4E-ABE1-899281A0476C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8453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319068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9B637BB-1FBB-4C59-BC9D-8733767FD42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954192" y="4037505"/>
            <a:ext cx="10524408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别了，“不列颠尼亚”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记录了英国查尔斯王子和末任港督彭定康乘“不列颠尼亚”号英国皇家游轮撤离香港的最后时刻，准确地描绘了香港回归的难忘时刻，突出了这一事件的历史意义。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210CD3B-B1EF-44BF-BFB4-C7CB61730B42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0" y="1535960"/>
            <a:ext cx="12192000" cy="1886674"/>
          </a:xfrm>
          <a:prstGeom prst="rect">
            <a:avLst/>
          </a:prstGeom>
          <a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168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4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22F757-5E02-4E5E-A6C4-5551EFD193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725E8F9-FD62-4F19-8B00-BA1CAEDF20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26F513A-4949-44D4-AE06-1208D04EFD9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>
              <a:extLst>
                <a:ext uri="{FF2B5EF4-FFF2-40B4-BE49-F238E27FC236}">
                  <a16:creationId xmlns:a16="http://schemas.microsoft.com/office/drawing/2014/main" id="{A18AAB6A-F6AD-4062-8873-2EFACCA55369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69EF2C7D-771A-447F-B01D-3A58C4889C7B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C811186-4BCA-487C-8DB3-D567CACEC70B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18019CDC-7D98-4391-83EC-212B24E71788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>
              <a:extLst>
                <a:ext uri="{FF2B5EF4-FFF2-40B4-BE49-F238E27FC236}">
                  <a16:creationId xmlns:a16="http://schemas.microsoft.com/office/drawing/2014/main" id="{2D1A4103-77FC-484E-81EA-4B3CB353FBCB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0F35B8D-79A6-4285-9557-EE8F4F1531B5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5411900D-04EC-4EBA-B1DF-459AC943AA26}"/>
                  </a:ext>
                </a:extLst>
              </p:cNvPr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F54A2DF9-8B29-44B1-9216-FAE050DFE33A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2762D3-A24E-3F46-B86B-A833F3C09A4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-2622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8EF0F5B-4A1A-408C-829B-8E4B4A1E29C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1ACB7F9-58D9-4E52-9BD9-7833316ACCD8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2642335" y="3041633"/>
              <a:ext cx="7207956" cy="10156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技巧点拨</a:t>
              </a: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916E4C5-02AB-4505-9827-9D6A9308C80C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5BC4732-BC2E-437E-967C-1F108B5809FE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9CA50CF-A208-482A-B379-99C3BD8A5FE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04</a:t>
                </a:r>
                <a:endParaRPr lang="zh-CN" alt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E44AD67-0ED7-4841-B562-73AC9FB11287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172262-03C6-4286-BB46-AAA10FAF7A68}"/>
                </a:ext>
              </a:extLst>
            </p:cNvPr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9BDE82A5-704D-41FC-8225-AF38FDBF1CD3}"/>
                </a:ext>
              </a:extLst>
            </p:cNvPr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8323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410400"/>
            <a:ext cx="4627866" cy="40011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现实场景和背景材料融合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81FE9B-5ECA-4866-B652-3144BA3FBB9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256678" y="1683456"/>
            <a:ext cx="710455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技法指导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】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现实的场景和背景材料自然的衔接，使得这些背景材料看上去并不是杂乱无章的，它们靠现实的场景串在一起，与之融为一体。另外，背景材料的引入也使得现实的场景有历史的纵深感，历史跨度极大，使人感受到深厚的历史内涵，也让人更加体会出仪式本身的现实内涵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0A18A8C-B153-D94A-A176-A1E157733DF3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489472" y="2061945"/>
            <a:ext cx="3282285" cy="3691642"/>
            <a:chOff x="668766" y="1767182"/>
            <a:chExt cx="4194432" cy="432700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0714920-C90C-4DDF-8DDB-161AE531F90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68766" y="1767182"/>
              <a:ext cx="2915322" cy="3689873"/>
            </a:xfrm>
            <a:prstGeom prst="roundRect">
              <a:avLst>
                <a:gd name="adj" fmla="val 4815"/>
              </a:avLst>
            </a:prstGeom>
            <a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D4FE8EE-52F1-4F55-B6E2-19ACF22ECE4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528790" y="3139563"/>
              <a:ext cx="2334408" cy="2954620"/>
            </a:xfrm>
            <a:prstGeom prst="roundRect">
              <a:avLst>
                <a:gd name="adj" fmla="val 4815"/>
              </a:avLst>
            </a:prstGeom>
            <a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7B81226B-8DC0-BB48-9689-9954EA919C8C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663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410400"/>
            <a:ext cx="4627866" cy="40011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现实场景和背景材料融合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81FE9B-5ECA-4866-B652-3144BA3FBB9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374048" y="2858504"/>
            <a:ext cx="7104552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任务活动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】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找出本文融合在现实场景中的背景材料，并总结这样写的好处。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0A18A8C-B153-D94A-A176-A1E157733DF3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489472" y="2061945"/>
            <a:ext cx="3282285" cy="3691642"/>
            <a:chOff x="668766" y="1767182"/>
            <a:chExt cx="4194432" cy="432700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0714920-C90C-4DDF-8DDB-161AE531F90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68766" y="1767182"/>
              <a:ext cx="2915322" cy="3689873"/>
            </a:xfrm>
            <a:prstGeom prst="roundRect">
              <a:avLst>
                <a:gd name="adj" fmla="val 4815"/>
              </a:avLst>
            </a:prstGeom>
            <a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D4FE8EE-52F1-4F55-B6E2-19ACF22ECE49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528790" y="3139563"/>
              <a:ext cx="2334408" cy="2954620"/>
            </a:xfrm>
            <a:prstGeom prst="roundRect">
              <a:avLst>
                <a:gd name="adj" fmla="val 4815"/>
              </a:avLst>
            </a:prstGeom>
            <a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7B81226B-8DC0-BB48-9689-9954EA919C8C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2333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FE6262E-4A6F-42FC-B19C-0ED7E5F0FF27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2073797" y="1965403"/>
            <a:ext cx="8044406" cy="0"/>
            <a:chOff x="1736202" y="879676"/>
            <a:chExt cx="8044406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CD33AFD-D7A5-4D9B-9A54-33F7836FDA7F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E31CF88-1A9D-44AE-BFDC-E0ADA121E7D3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22E1175-D5C8-476E-82C2-EED854021EE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925256" y="6102173"/>
            <a:ext cx="83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>
                <a:solidFill>
                  <a:srgbClr val="A11C1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中华民族伟大复兴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6324BC0-F7C2-AD4C-B035-E3CDE2E5F75D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-52454" y="-1924099"/>
            <a:ext cx="12192000" cy="5405377"/>
            <a:chOff x="0" y="-1924099"/>
            <a:chExt cx="12192000" cy="540537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94C54C2-5E60-4F07-9EB7-E33A2C10C8B2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 flipV="1">
              <a:off x="0" y="-1924099"/>
              <a:ext cx="12192000" cy="5405377"/>
              <a:chOff x="0" y="3344697"/>
              <a:chExt cx="12192000" cy="5405377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057B8AB-310A-4D9E-BD3A-D87DB8155A8E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V="1">
                <a:off x="0" y="3344697"/>
                <a:ext cx="12192000" cy="5405377"/>
              </a:xfrm>
              <a:custGeom>
                <a:gdLst>
                  <a:gd name="connsiteX0" fmla="*/ 0 w 12192000"/>
                  <a:gd name="connsiteY0" fmla="*/ 0 h 5254907"/>
                  <a:gd name="connsiteX1" fmla="*/ 12192000 w 12192000"/>
                  <a:gd name="connsiteY1" fmla="*/ 0 h 5254907"/>
                  <a:gd name="connsiteX2" fmla="*/ 12192000 w 12192000"/>
                  <a:gd name="connsiteY2" fmla="*/ 254645 h 5254907"/>
                  <a:gd name="connsiteX3" fmla="*/ 12192000 w 12192000"/>
                  <a:gd name="connsiteY3" fmla="*/ 1188720 h 5254907"/>
                  <a:gd name="connsiteX4" fmla="*/ 12192000 w 12192000"/>
                  <a:gd name="connsiteY4" fmla="*/ 3823296 h 5254907"/>
                  <a:gd name="connsiteX5" fmla="*/ 11895750 w 12192000"/>
                  <a:gd name="connsiteY5" fmla="*/ 3986550 h 5254907"/>
                  <a:gd name="connsiteX6" fmla="*/ 6096000 w 12192000"/>
                  <a:gd name="connsiteY6" fmla="*/ 5254907 h 5254907"/>
                  <a:gd name="connsiteX7" fmla="*/ 296251 w 12192000"/>
                  <a:gd name="connsiteY7" fmla="*/ 3986550 h 5254907"/>
                  <a:gd name="connsiteX8" fmla="*/ 0 w 12192000"/>
                  <a:gd name="connsiteY8" fmla="*/ 3823296 h 5254907"/>
                  <a:gd name="connsiteX9" fmla="*/ 0 w 12192000"/>
                  <a:gd name="connsiteY9" fmla="*/ 1188720 h 5254907"/>
                  <a:gd name="connsiteX10" fmla="*/ 0 w 12192000"/>
                  <a:gd name="connsiteY10" fmla="*/ 254645 h 525490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2000" h="525490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254645"/>
                    </a:lnTo>
                    <a:lnTo>
                      <a:pt x="12192000" y="1188720"/>
                    </a:lnTo>
                    <a:lnTo>
                      <a:pt x="12192000" y="3823296"/>
                    </a:lnTo>
                    <a:lnTo>
                      <a:pt x="11895750" y="3986550"/>
                    </a:lnTo>
                    <a:cubicBezTo>
                      <a:pt x="10369689" y="4774057"/>
                      <a:pt x="8332940" y="5254907"/>
                      <a:pt x="6096000" y="5254907"/>
                    </a:cubicBezTo>
                    <a:cubicBezTo>
                      <a:pt x="3859061" y="5254907"/>
                      <a:pt x="1822312" y="4774057"/>
                      <a:pt x="296251" y="3986550"/>
                    </a:cubicBezTo>
                    <a:lnTo>
                      <a:pt x="0" y="3823296"/>
                    </a:lnTo>
                    <a:lnTo>
                      <a:pt x="0" y="1188720"/>
                    </a:lnTo>
                    <a:lnTo>
                      <a:pt x="0" y="254645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58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00000">
                        <a:alpha val="24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0169823-43E6-4859-A2B3-9AFE2B6F6E27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0" y="3703514"/>
                <a:ext cx="12192000" cy="3154486"/>
              </a:xfrm>
              <a:custGeom>
                <a:gdLst>
                  <a:gd name="connsiteX0" fmla="*/ 6096000 w 12192000"/>
                  <a:gd name="connsiteY0" fmla="*/ 3154486 h 3154486"/>
                  <a:gd name="connsiteX1" fmla="*/ 11895750 w 12192000"/>
                  <a:gd name="connsiteY1" fmla="*/ 1886129 h 3154486"/>
                  <a:gd name="connsiteX2" fmla="*/ 12192000 w 12192000"/>
                  <a:gd name="connsiteY2" fmla="*/ 1722875 h 3154486"/>
                  <a:gd name="connsiteX3" fmla="*/ 12192000 w 12192000"/>
                  <a:gd name="connsiteY3" fmla="*/ 0 h 3154486"/>
                  <a:gd name="connsiteX4" fmla="*/ 0 w 12192000"/>
                  <a:gd name="connsiteY4" fmla="*/ 0 h 3154486"/>
                  <a:gd name="connsiteX5" fmla="*/ 0 w 12192000"/>
                  <a:gd name="connsiteY5" fmla="*/ 1722875 h 3154486"/>
                  <a:gd name="connsiteX6" fmla="*/ 296251 w 12192000"/>
                  <a:gd name="connsiteY6" fmla="*/ 1886129 h 3154486"/>
                  <a:gd name="connsiteX7" fmla="*/ 6096000 w 12192000"/>
                  <a:gd name="connsiteY7" fmla="*/ 3154486 h 31544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54486">
                    <a:moveTo>
                      <a:pt x="6096000" y="3154486"/>
                    </a:moveTo>
                    <a:cubicBezTo>
                      <a:pt x="8332940" y="3154486"/>
                      <a:pt x="10369689" y="2673636"/>
                      <a:pt x="11895750" y="1886129"/>
                    </a:cubicBezTo>
                    <a:lnTo>
                      <a:pt x="12192000" y="1722875"/>
                    </a:lnTo>
                    <a:lnTo>
                      <a:pt x="12192000" y="0"/>
                    </a:lnTo>
                    <a:lnTo>
                      <a:pt x="0" y="0"/>
                    </a:lnTo>
                    <a:lnTo>
                      <a:pt x="0" y="1722875"/>
                    </a:lnTo>
                    <a:lnTo>
                      <a:pt x="296251" y="1886129"/>
                    </a:lnTo>
                    <a:cubicBezTo>
                      <a:pt x="1822312" y="2673636"/>
                      <a:pt x="3859061" y="3154486"/>
                      <a:pt x="6096000" y="315448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2786ED3-33CF-4F7A-A532-5E3F792B80B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flipH="1" flipV="1">
                <a:off x="0" y="3703514"/>
                <a:ext cx="12192000" cy="3154486"/>
              </a:xfrm>
              <a:custGeom>
                <a:gdLst>
                  <a:gd name="connsiteX0" fmla="*/ 6096000 w 12192000"/>
                  <a:gd name="connsiteY0" fmla="*/ 3154486 h 3154486"/>
                  <a:gd name="connsiteX1" fmla="*/ 296251 w 12192000"/>
                  <a:gd name="connsiteY1" fmla="*/ 1886129 h 3154486"/>
                  <a:gd name="connsiteX2" fmla="*/ 0 w 12192000"/>
                  <a:gd name="connsiteY2" fmla="*/ 1722875 h 3154486"/>
                  <a:gd name="connsiteX3" fmla="*/ 0 w 12192000"/>
                  <a:gd name="connsiteY3" fmla="*/ 0 h 3154486"/>
                  <a:gd name="connsiteX4" fmla="*/ 12192000 w 12192000"/>
                  <a:gd name="connsiteY4" fmla="*/ 0 h 3154486"/>
                  <a:gd name="connsiteX5" fmla="*/ 12192000 w 12192000"/>
                  <a:gd name="connsiteY5" fmla="*/ 1722875 h 3154486"/>
                  <a:gd name="connsiteX6" fmla="*/ 11895750 w 12192000"/>
                  <a:gd name="connsiteY6" fmla="*/ 1886129 h 3154486"/>
                  <a:gd name="connsiteX7" fmla="*/ 6096000 w 12192000"/>
                  <a:gd name="connsiteY7" fmla="*/ 3154486 h 31544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54486">
                    <a:moveTo>
                      <a:pt x="6096000" y="3154486"/>
                    </a:moveTo>
                    <a:cubicBezTo>
                      <a:pt x="3859061" y="3154486"/>
                      <a:pt x="1822312" y="2673636"/>
                      <a:pt x="296251" y="1886129"/>
                    </a:cubicBezTo>
                    <a:lnTo>
                      <a:pt x="0" y="1722875"/>
                    </a:lnTo>
                    <a:lnTo>
                      <a:pt x="0" y="0"/>
                    </a:lnTo>
                    <a:lnTo>
                      <a:pt x="12192000" y="0"/>
                    </a:lnTo>
                    <a:lnTo>
                      <a:pt x="12192000" y="1722875"/>
                    </a:lnTo>
                    <a:lnTo>
                      <a:pt x="11895750" y="1886129"/>
                    </a:lnTo>
                    <a:cubicBezTo>
                      <a:pt x="10369689" y="2673636"/>
                      <a:pt x="8332940" y="3154486"/>
                      <a:pt x="6096000" y="3154486"/>
                    </a:cubicBezTo>
                    <a:close/>
                  </a:path>
                </a:pathLst>
              </a:custGeom>
              <a:blipFill dpi="0" rotWithShape="0">
                <a:blip r:embed="rId1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3F7EBE1-2B40-4418-97B7-7AF2110590BD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0" y="3719523"/>
                <a:ext cx="12192000" cy="3138477"/>
              </a:xfrm>
              <a:custGeom>
                <a:gdLst>
                  <a:gd name="connsiteX0" fmla="*/ 6096000 w 12192000"/>
                  <a:gd name="connsiteY0" fmla="*/ 3138477 h 3138477"/>
                  <a:gd name="connsiteX1" fmla="*/ 11895750 w 12192000"/>
                  <a:gd name="connsiteY1" fmla="*/ 1870120 h 3138477"/>
                  <a:gd name="connsiteX2" fmla="*/ 12192000 w 12192000"/>
                  <a:gd name="connsiteY2" fmla="*/ 1706866 h 3138477"/>
                  <a:gd name="connsiteX3" fmla="*/ 12192000 w 12192000"/>
                  <a:gd name="connsiteY3" fmla="*/ 0 h 3138477"/>
                  <a:gd name="connsiteX4" fmla="*/ 0 w 12192000"/>
                  <a:gd name="connsiteY4" fmla="*/ 0 h 3138477"/>
                  <a:gd name="connsiteX5" fmla="*/ 0 w 12192000"/>
                  <a:gd name="connsiteY5" fmla="*/ 1706866 h 3138477"/>
                  <a:gd name="connsiteX6" fmla="*/ 296251 w 12192000"/>
                  <a:gd name="connsiteY6" fmla="*/ 1870120 h 3138477"/>
                  <a:gd name="connsiteX7" fmla="*/ 6096000 w 12192000"/>
                  <a:gd name="connsiteY7" fmla="*/ 3138477 h 313847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38477">
                    <a:moveTo>
                      <a:pt x="6096000" y="3138477"/>
                    </a:moveTo>
                    <a:cubicBezTo>
                      <a:pt x="8332940" y="3138477"/>
                      <a:pt x="10369689" y="2657627"/>
                      <a:pt x="11895750" y="1870120"/>
                    </a:cubicBezTo>
                    <a:lnTo>
                      <a:pt x="12192000" y="1706866"/>
                    </a:lnTo>
                    <a:lnTo>
                      <a:pt x="12192000" y="0"/>
                    </a:lnTo>
                    <a:lnTo>
                      <a:pt x="0" y="0"/>
                    </a:lnTo>
                    <a:lnTo>
                      <a:pt x="0" y="1706866"/>
                    </a:lnTo>
                    <a:lnTo>
                      <a:pt x="296251" y="1870120"/>
                    </a:lnTo>
                    <a:cubicBezTo>
                      <a:pt x="1822312" y="2657627"/>
                      <a:pt x="3859061" y="3138477"/>
                      <a:pt x="6096000" y="31384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/>
                  </a:gs>
                  <a:gs pos="100000">
                    <a:srgbClr val="C00000">
                      <a:alpha val="5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153E662-F721-4416-83F9-188A242CAD6E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 flipV="1">
                <a:off x="0" y="4005034"/>
                <a:ext cx="12192000" cy="2852967"/>
              </a:xfrm>
              <a:custGeom>
                <a:gdLst>
                  <a:gd name="connsiteX0" fmla="*/ 6096000 w 12192000"/>
                  <a:gd name="connsiteY0" fmla="*/ 2761912 h 2761912"/>
                  <a:gd name="connsiteX1" fmla="*/ 11895750 w 12192000"/>
                  <a:gd name="connsiteY1" fmla="*/ 1493555 h 2761912"/>
                  <a:gd name="connsiteX2" fmla="*/ 12192000 w 12192000"/>
                  <a:gd name="connsiteY2" fmla="*/ 1330301 h 2761912"/>
                  <a:gd name="connsiteX3" fmla="*/ 12192000 w 12192000"/>
                  <a:gd name="connsiteY3" fmla="*/ 0 h 2761912"/>
                  <a:gd name="connsiteX4" fmla="*/ 0 w 12192000"/>
                  <a:gd name="connsiteY4" fmla="*/ 0 h 2761912"/>
                  <a:gd name="connsiteX5" fmla="*/ 0 w 12192000"/>
                  <a:gd name="connsiteY5" fmla="*/ 1330301 h 2761912"/>
                  <a:gd name="connsiteX6" fmla="*/ 296251 w 12192000"/>
                  <a:gd name="connsiteY6" fmla="*/ 1493555 h 2761912"/>
                  <a:gd name="connsiteX7" fmla="*/ 6096000 w 12192000"/>
                  <a:gd name="connsiteY7" fmla="*/ 2761912 h 276191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2761912">
                    <a:moveTo>
                      <a:pt x="6096000" y="2761912"/>
                    </a:moveTo>
                    <a:cubicBezTo>
                      <a:pt x="8332940" y="2761912"/>
                      <a:pt x="10369689" y="2281062"/>
                      <a:pt x="11895750" y="1493555"/>
                    </a:cubicBezTo>
                    <a:lnTo>
                      <a:pt x="12192000" y="1330301"/>
                    </a:lnTo>
                    <a:lnTo>
                      <a:pt x="12192000" y="0"/>
                    </a:lnTo>
                    <a:lnTo>
                      <a:pt x="0" y="0"/>
                    </a:lnTo>
                    <a:lnTo>
                      <a:pt x="0" y="1330301"/>
                    </a:lnTo>
                    <a:lnTo>
                      <a:pt x="296251" y="1493555"/>
                    </a:lnTo>
                    <a:cubicBezTo>
                      <a:pt x="1822312" y="2281062"/>
                      <a:pt x="3859061" y="2761912"/>
                      <a:pt x="6096000" y="2761912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7BEE3C9-A62C-42F0-AB2D-55185E2541DE}"/>
                </a:ext>
              </a:extLst>
            </p:cNvPr>
            <p:cNvGrpSpPr/>
            <p:nvPr>
              <p:custDataLst>
                <p:tags r:id="rId22"/>
              </p:custDataLst>
            </p:nvPr>
          </p:nvGrpSpPr>
          <p:grpSpPr>
            <a:xfrm>
              <a:off x="4994738" y="485547"/>
              <a:ext cx="2202525" cy="1323439"/>
              <a:chOff x="11000333" y="-254406"/>
              <a:chExt cx="2334904" cy="13234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DAF59143-A12B-4484-A3B4-97C476F49EA0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1000333" y="-254406"/>
                <a:ext cx="136491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0" spc="6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目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4B22ADCE-F940-48BE-AA22-156A157E1766}"/>
                  </a:ext>
                </a:extLst>
              </p:cNvPr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11970320" y="-254406"/>
                <a:ext cx="136491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0" spc="6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录</a:t>
                </a:r>
              </a:p>
            </p:txBody>
          </p:sp>
        </p:grp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528020C-332C-400D-8B22-9DF0993D5161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2092696" y="3646305"/>
            <a:ext cx="3236521" cy="7683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600">
                <a:latin typeface="Microsoft YaHei" panose="020b0503020204020204" pitchFamily="34" charset="-122"/>
                <a:ea typeface="Microsoft YaHei" panose="020b0503020204020204" pitchFamily="34" charset="-122"/>
              </a:rPr>
              <a:t>知人论世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C2DA2EA-EB00-4EA9-B4DD-8683DA01B0A2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1272211" y="3646029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01</a:t>
            </a:r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D038366D-9A96-4DF5-969B-8423E1834294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2092696" y="4850072"/>
            <a:ext cx="3236521" cy="7683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600">
                <a:latin typeface="Microsoft YaHei" panose="020b0503020204020204" pitchFamily="34" charset="-122"/>
                <a:ea typeface="Microsoft YaHei" panose="020b0503020204020204" pitchFamily="34" charset="-122"/>
              </a:rPr>
              <a:t>文本探究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648DBE2-55B1-43A3-B5DF-FF728CAF5CFA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1272211" y="4849796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03</a:t>
            </a:r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20982E42-9E5A-44E7-AAE9-B3325BC0EAC5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7683269" y="3646305"/>
            <a:ext cx="3236521" cy="7683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600">
                <a:latin typeface="Microsoft YaHei" panose="020b0503020204020204" pitchFamily="34" charset="-122"/>
                <a:ea typeface="Microsoft YaHei" panose="020b0503020204020204" pitchFamily="34" charset="-122"/>
              </a:rPr>
              <a:t>初读感悟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2C09994C-B694-42C6-B061-B25D1DF2EDB3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6862784" y="3646029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F2AD1F64-AB29-4F68-8A71-A5EBEC0FEF9F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7683269" y="4850072"/>
            <a:ext cx="3236521" cy="7683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spc="600">
                <a:latin typeface="Microsoft YaHei" panose="020b0503020204020204" pitchFamily="34" charset="-122"/>
                <a:ea typeface="Microsoft YaHei" panose="020b0503020204020204" pitchFamily="34" charset="-122"/>
              </a:rPr>
              <a:t>技巧点拨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4379EB66-7601-4409-9FFC-B5A0AFA591C9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6862784" y="4849796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spc="-150">
                <a:latin typeface="Microsoft YaHei" panose="020b0503020204020204" pitchFamily="34" charset="-122"/>
                <a:ea typeface="Microsoft YaHei" panose="020b0503020204020204" pitchFamily="34" charset="-122"/>
              </a:rPr>
              <a:t>04</a:t>
            </a:r>
            <a:endParaRPr lang="zh-CN" altLang="en-US" sz="2400" spc="-15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C106FCA-EC49-4D9B-BCA4-BDC7F08A96B7}"/>
              </a:ext>
            </a:extLst>
          </p:cNvPr>
          <p:cNvGrpSpPr/>
          <p:nvPr>
            <p:custDataLst>
              <p:tags r:id="rId33"/>
            </p:custDataLst>
          </p:nvPr>
        </p:nvGrpSpPr>
        <p:grpSpPr>
          <a:xfrm>
            <a:off x="524393" y="778590"/>
            <a:ext cx="11134207" cy="0"/>
            <a:chOff x="524393" y="778590"/>
            <a:chExt cx="11134207" cy="0"/>
          </a:xfrm>
        </p:grpSpPr>
        <p:grpSp>
          <p:nvGrpSpPr>
            <p:cNvPr id="60" name="îşľïḓé">
              <a:extLst>
                <a:ext uri="{FF2B5EF4-FFF2-40B4-BE49-F238E27FC236}">
                  <a16:creationId xmlns:a16="http://schemas.microsoft.com/office/drawing/2014/main" id="{6411FA6D-B3D1-4FB6-ABD3-43F1EEDB1C25}"/>
                </a:ext>
              </a:extLst>
            </p:cNvPr>
            <p:cNvGrpSpPr/>
            <p:nvPr>
              <p:custDataLst>
                <p:tags r:id="rId3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C66D9D24-FFC0-49A1-AE76-FA4B216E24FE}"/>
                  </a:ext>
                </a:extLst>
              </p:cNvPr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18058E44-B34B-45A7-865D-7F524ABC0A77}"/>
                  </a:ext>
                </a:extLst>
              </p:cNvPr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497927D0-C109-4B05-AB2A-734854DB9012}"/>
                  </a:ext>
                </a:extLst>
              </p:cNvPr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îşľïḓé">
              <a:extLst>
                <a:ext uri="{FF2B5EF4-FFF2-40B4-BE49-F238E27FC236}">
                  <a16:creationId xmlns:a16="http://schemas.microsoft.com/office/drawing/2014/main" id="{AAB4B31E-0D9C-4C1D-B17D-1D049869131E}"/>
                </a:ext>
              </a:extLst>
            </p:cNvPr>
            <p:cNvGrpSpPr/>
            <p:nvPr>
              <p:custDataLst>
                <p:tags r:id="rId3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D2043E33-4996-4EDF-BB24-D1221E27CBAE}"/>
                  </a:ext>
                </a:extLst>
              </p:cNvPr>
              <p:cNvCxnSpPr/>
              <p:nvPr>
                <p:custDataLst>
                  <p:tags r:id="rId3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7D1D0E4A-5D9D-4F71-8E36-C96B58FC6A34}"/>
                  </a:ext>
                </a:extLst>
              </p:cNvPr>
              <p:cNvCxnSpPr/>
              <p:nvPr>
                <p:custDataLst>
                  <p:tags r:id="rId4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F6341E5A-4CE7-4ADE-9D32-BE98931DAF26}"/>
                  </a:ext>
                </a:extLst>
              </p:cNvPr>
              <p:cNvCxnSpPr/>
              <p:nvPr>
                <p:custDataLst>
                  <p:tags r:id="rId4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02568476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410400"/>
            <a:ext cx="4627866" cy="40011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现实场景和背景材料融合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81FE9B-5ECA-4866-B652-3144BA3FBB9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33400" y="1040144"/>
            <a:ext cx="10772546" cy="5577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第一处：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点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30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分，面色凝重的彭定康注视着港督旗帜在“日落余音”的号角声中降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下旗杆。根据传统，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每一位港督离任时，都举行降旗仪式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第二处：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时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40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分，代表英国女王统治了香港五年的彭定康登上带有皇家标记的黑色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“劳斯莱斯”，最后一次离开了港督府。</a:t>
            </a:r>
          </a:p>
          <a:p>
            <a:pPr>
              <a:lnSpc>
                <a:spcPct val="150000"/>
              </a:lnSpc>
            </a:pP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掩映在绿树丛中的港督府于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1885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年建成，在以后的近一个半世纪中，包括彭定康在内的许多港督曾对其进行过大规模改建、扩建和装修。随着末代港督的离去，这座古典风格的白色建筑成为历史的陈迹。</a:t>
            </a:r>
            <a:endParaRPr lang="zh-CN" altLang="zh-CN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第三处：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晚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时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15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分，象征英国管治结束的告别仪式在距离驻港英军总部不远的添马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舰军营东面举行。停泊在港湾中的皇家游轮“不列颠尼亚”号和临近大厦上悬挂的巨幅紫荆花图案，恰好构成这个“日落仪式”的背景。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此时，雨越下越大。查尔斯王子在雨中宣读英国女王赠言说：“英国国旗就要降下，中国国旗将飘扬于香港上空。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一百五十多年的英国管治即将告终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。”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B81226B-8DC0-BB48-9689-9954EA919C8C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6129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410400"/>
            <a:ext cx="4627866" cy="40011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现实场景和背景材料融合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81FE9B-5ECA-4866-B652-3144BA3FBB9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33400" y="1149682"/>
            <a:ext cx="10772546" cy="5123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第四处：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点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45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分，广场上灯火渐暗，开始了当天港岛上的第二次降旗仪式。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一百五</a:t>
            </a:r>
            <a:endParaRPr lang="zh-CN" altLang="zh-CN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十六年前，一个叫爱德华·贝尔彻的英国舰长带领士兵占领了港岛，在这里升起了英国国旗；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今天，另一名英国海军士兵在“威尔士亲王”军营旁的这个地方降下了米字旗。</a:t>
            </a:r>
          </a:p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第五处：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当然，最为世人瞩目的是子夜时分中英香港交接仪式上的易帜。在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endParaRPr lang="zh-CN" altLang="zh-CN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30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日的最后一分钟，米字旗在香港最后一次降下，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英国对香港长达一个半世纪的统治宣告终结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第六处：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0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时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40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分，刚刚参加了交接仪式的查尔斯王子和第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28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任港督彭定康登上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“不列颠尼亚”号的甲板。在英国军舰“漆咸”号及悬挂中国国旗和香港特别行政区区旗的香港水警汽艇护卫下，将于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年年底退役的“不列颠尼亚”号很快消失在南海的夜幕中。</a:t>
            </a:r>
          </a:p>
          <a:p>
            <a:pPr>
              <a:lnSpc>
                <a:spcPct val="150000"/>
              </a:lnSpc>
            </a:pP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从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1841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26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日英国远征军第一次将米字旗插上海岛，至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zh-CN" sz="2000" b="1" u="sng">
                <a:latin typeface="Microsoft YaHei" panose="020b0503020204020204" pitchFamily="34" charset="-122"/>
                <a:ea typeface="Microsoft YaHei" panose="020b0503020204020204" pitchFamily="34" charset="-122"/>
              </a:rPr>
              <a:t>日五星红旗在香港升起，一共过去了一百五十六年五个月零四天。</a:t>
            </a:r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大英帝国从海上来，又从海上去。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B81226B-8DC0-BB48-9689-9954EA919C8C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249898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96112" y="410400"/>
            <a:ext cx="4627866" cy="40011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现实场景和背景材料融合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81FE9B-5ECA-4866-B652-3144BA3FBB9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96112" y="2489117"/>
            <a:ext cx="1077254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好处：背景材料对事件做了必要的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补充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，使得每一项仪式都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显示出历史的跨度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使人感受到深厚的历史内涵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，也让人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更加深刻地体会到仪式本向的现实意义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。作者没有直接说出仪式的历史意义，但情感和评价暗含其中。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B81226B-8DC0-BB48-9689-9954EA919C8C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4776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057B8AB-310A-4D9E-BD3A-D87DB8155A8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231493"/>
            <a:ext cx="12192000" cy="5405377"/>
          </a:xfrm>
          <a:custGeom>
            <a:gdLst>
              <a:gd name="connsiteX0" fmla="*/ 0 w 12192000"/>
              <a:gd name="connsiteY0" fmla="*/ 0 h 5254907"/>
              <a:gd name="connsiteX1" fmla="*/ 12192000 w 12192000"/>
              <a:gd name="connsiteY1" fmla="*/ 0 h 5254907"/>
              <a:gd name="connsiteX2" fmla="*/ 12192000 w 12192000"/>
              <a:gd name="connsiteY2" fmla="*/ 254645 h 5254907"/>
              <a:gd name="connsiteX3" fmla="*/ 12192000 w 12192000"/>
              <a:gd name="connsiteY3" fmla="*/ 1188720 h 5254907"/>
              <a:gd name="connsiteX4" fmla="*/ 12192000 w 12192000"/>
              <a:gd name="connsiteY4" fmla="*/ 3823296 h 5254907"/>
              <a:gd name="connsiteX5" fmla="*/ 11895750 w 12192000"/>
              <a:gd name="connsiteY5" fmla="*/ 3986550 h 5254907"/>
              <a:gd name="connsiteX6" fmla="*/ 6096000 w 12192000"/>
              <a:gd name="connsiteY6" fmla="*/ 5254907 h 5254907"/>
              <a:gd name="connsiteX7" fmla="*/ 296251 w 12192000"/>
              <a:gd name="connsiteY7" fmla="*/ 3986550 h 5254907"/>
              <a:gd name="connsiteX8" fmla="*/ 0 w 12192000"/>
              <a:gd name="connsiteY8" fmla="*/ 3823296 h 5254907"/>
              <a:gd name="connsiteX9" fmla="*/ 0 w 12192000"/>
              <a:gd name="connsiteY9" fmla="*/ 1188720 h 5254907"/>
              <a:gd name="connsiteX10" fmla="*/ 0 w 12192000"/>
              <a:gd name="connsiteY10" fmla="*/ 254645 h 52549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254907">
                <a:moveTo>
                  <a:pt x="0" y="0"/>
                </a:moveTo>
                <a:lnTo>
                  <a:pt x="12192000" y="0"/>
                </a:lnTo>
                <a:lnTo>
                  <a:pt x="12192000" y="254645"/>
                </a:lnTo>
                <a:lnTo>
                  <a:pt x="12192000" y="1188720"/>
                </a:lnTo>
                <a:lnTo>
                  <a:pt x="12192000" y="3823296"/>
                </a:lnTo>
                <a:lnTo>
                  <a:pt x="11895750" y="3986550"/>
                </a:lnTo>
                <a:cubicBezTo>
                  <a:pt x="10369689" y="4774057"/>
                  <a:pt x="8332940" y="5254907"/>
                  <a:pt x="6096000" y="5254907"/>
                </a:cubicBezTo>
                <a:cubicBezTo>
                  <a:pt x="3859061" y="5254907"/>
                  <a:pt x="1822312" y="4774057"/>
                  <a:pt x="296251" y="3986550"/>
                </a:cubicBezTo>
                <a:lnTo>
                  <a:pt x="0" y="3823296"/>
                </a:lnTo>
                <a:lnTo>
                  <a:pt x="0" y="1188720"/>
                </a:lnTo>
                <a:lnTo>
                  <a:pt x="0" y="254645"/>
                </a:lnTo>
                <a:close/>
              </a:path>
            </a:pathLst>
          </a:custGeom>
          <a:noFill/>
          <a:ln w="19050">
            <a:gradFill>
              <a:gsLst>
                <a:gs pos="5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00000">
                    <a:alpha val="2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4826359-7437-4D98-88B6-741EF236124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5000262"/>
          </a:xfrm>
          <a:custGeom>
            <a:gdLst>
              <a:gd name="connsiteX0" fmla="*/ 0 w 12192000"/>
              <a:gd name="connsiteY0" fmla="*/ 0 h 6099859"/>
              <a:gd name="connsiteX1" fmla="*/ 12192000 w 12192000"/>
              <a:gd name="connsiteY1" fmla="*/ 0 h 6099859"/>
              <a:gd name="connsiteX2" fmla="*/ 12192000 w 12192000"/>
              <a:gd name="connsiteY2" fmla="*/ 4353425 h 6099859"/>
              <a:gd name="connsiteX3" fmla="*/ 11895750 w 12192000"/>
              <a:gd name="connsiteY3" fmla="*/ 4552580 h 6099859"/>
              <a:gd name="connsiteX4" fmla="*/ 6096000 w 12192000"/>
              <a:gd name="connsiteY4" fmla="*/ 6099859 h 6099859"/>
              <a:gd name="connsiteX5" fmla="*/ 296251 w 12192000"/>
              <a:gd name="connsiteY5" fmla="*/ 4552580 h 6099859"/>
              <a:gd name="connsiteX6" fmla="*/ 0 w 12192000"/>
              <a:gd name="connsiteY6" fmla="*/ 4353425 h 60998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99859">
                <a:moveTo>
                  <a:pt x="0" y="0"/>
                </a:moveTo>
                <a:lnTo>
                  <a:pt x="12192000" y="0"/>
                </a:lnTo>
                <a:lnTo>
                  <a:pt x="12192000" y="4353425"/>
                </a:lnTo>
                <a:lnTo>
                  <a:pt x="11895750" y="4552580"/>
                </a:lnTo>
                <a:cubicBezTo>
                  <a:pt x="10369689" y="5513266"/>
                  <a:pt x="8332940" y="6099859"/>
                  <a:pt x="6096000" y="6099859"/>
                </a:cubicBezTo>
                <a:cubicBezTo>
                  <a:pt x="3859061" y="6099859"/>
                  <a:pt x="1822312" y="5513266"/>
                  <a:pt x="296251" y="4552580"/>
                </a:cubicBezTo>
                <a:lnTo>
                  <a:pt x="0" y="435342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C457ECD-DDE0-4D88-85FF-FD5354588C5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5000262"/>
          </a:xfrm>
          <a:custGeom>
            <a:gdLst>
              <a:gd name="connsiteX0" fmla="*/ 0 w 12192000"/>
              <a:gd name="connsiteY0" fmla="*/ 0 h 6099859"/>
              <a:gd name="connsiteX1" fmla="*/ 12192000 w 12192000"/>
              <a:gd name="connsiteY1" fmla="*/ 0 h 6099859"/>
              <a:gd name="connsiteX2" fmla="*/ 12192000 w 12192000"/>
              <a:gd name="connsiteY2" fmla="*/ 4353425 h 6099859"/>
              <a:gd name="connsiteX3" fmla="*/ 11895750 w 12192000"/>
              <a:gd name="connsiteY3" fmla="*/ 4552580 h 6099859"/>
              <a:gd name="connsiteX4" fmla="*/ 6096000 w 12192000"/>
              <a:gd name="connsiteY4" fmla="*/ 6099859 h 6099859"/>
              <a:gd name="connsiteX5" fmla="*/ 296251 w 12192000"/>
              <a:gd name="connsiteY5" fmla="*/ 4552580 h 6099859"/>
              <a:gd name="connsiteX6" fmla="*/ 0 w 12192000"/>
              <a:gd name="connsiteY6" fmla="*/ 4353425 h 60998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99859">
                <a:moveTo>
                  <a:pt x="0" y="0"/>
                </a:moveTo>
                <a:lnTo>
                  <a:pt x="12192000" y="0"/>
                </a:lnTo>
                <a:lnTo>
                  <a:pt x="12192000" y="4353425"/>
                </a:lnTo>
                <a:lnTo>
                  <a:pt x="11895750" y="4552580"/>
                </a:lnTo>
                <a:cubicBezTo>
                  <a:pt x="10369689" y="5513266"/>
                  <a:pt x="8332940" y="6099859"/>
                  <a:pt x="6096000" y="6099859"/>
                </a:cubicBezTo>
                <a:cubicBezTo>
                  <a:pt x="3859061" y="6099859"/>
                  <a:pt x="1822312" y="5513266"/>
                  <a:pt x="296251" y="4552580"/>
                </a:cubicBezTo>
                <a:lnTo>
                  <a:pt x="0" y="4353425"/>
                </a:lnTo>
                <a:close/>
              </a:path>
            </a:pathLst>
          </a:cu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FE6262E-4A6F-42FC-B19C-0ED7E5F0FF27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2073797" y="857707"/>
            <a:ext cx="8044406" cy="0"/>
            <a:chOff x="1736202" y="879676"/>
            <a:chExt cx="8044406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CD33AFD-D7A5-4D9B-9A54-33F7836FDA7F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E31CF88-1A9D-44AE-BFDC-E0ADA121E7D3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A98B534-962A-46F4-87CE-91693928613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112" y="0"/>
            <a:ext cx="12192000" cy="5254907"/>
          </a:xfrm>
          <a:custGeom>
            <a:gdLst>
              <a:gd name="connsiteX0" fmla="*/ 0 w 12192000"/>
              <a:gd name="connsiteY0" fmla="*/ 0 h 5254907"/>
              <a:gd name="connsiteX1" fmla="*/ 12192000 w 12192000"/>
              <a:gd name="connsiteY1" fmla="*/ 0 h 5254907"/>
              <a:gd name="connsiteX2" fmla="*/ 12192000 w 12192000"/>
              <a:gd name="connsiteY2" fmla="*/ 254645 h 5254907"/>
              <a:gd name="connsiteX3" fmla="*/ 12192000 w 12192000"/>
              <a:gd name="connsiteY3" fmla="*/ 1188720 h 5254907"/>
              <a:gd name="connsiteX4" fmla="*/ 12192000 w 12192000"/>
              <a:gd name="connsiteY4" fmla="*/ 3823296 h 5254907"/>
              <a:gd name="connsiteX5" fmla="*/ 11895750 w 12192000"/>
              <a:gd name="connsiteY5" fmla="*/ 3986550 h 5254907"/>
              <a:gd name="connsiteX6" fmla="*/ 6096000 w 12192000"/>
              <a:gd name="connsiteY6" fmla="*/ 5254907 h 5254907"/>
              <a:gd name="connsiteX7" fmla="*/ 296251 w 12192000"/>
              <a:gd name="connsiteY7" fmla="*/ 3986550 h 5254907"/>
              <a:gd name="connsiteX8" fmla="*/ 0 w 12192000"/>
              <a:gd name="connsiteY8" fmla="*/ 3823296 h 5254907"/>
              <a:gd name="connsiteX9" fmla="*/ 0 w 12192000"/>
              <a:gd name="connsiteY9" fmla="*/ 1188720 h 5254907"/>
              <a:gd name="connsiteX10" fmla="*/ 0 w 12192000"/>
              <a:gd name="connsiteY10" fmla="*/ 254645 h 52549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254907">
                <a:moveTo>
                  <a:pt x="0" y="0"/>
                </a:moveTo>
                <a:lnTo>
                  <a:pt x="12192000" y="0"/>
                </a:lnTo>
                <a:lnTo>
                  <a:pt x="12192000" y="254645"/>
                </a:lnTo>
                <a:lnTo>
                  <a:pt x="12192000" y="1188720"/>
                </a:lnTo>
                <a:lnTo>
                  <a:pt x="12192000" y="3823296"/>
                </a:lnTo>
                <a:lnTo>
                  <a:pt x="11895750" y="3986550"/>
                </a:lnTo>
                <a:cubicBezTo>
                  <a:pt x="10369689" y="4774057"/>
                  <a:pt x="8332940" y="5254907"/>
                  <a:pt x="6096000" y="5254907"/>
                </a:cubicBezTo>
                <a:cubicBezTo>
                  <a:pt x="3859061" y="5254907"/>
                  <a:pt x="1822312" y="4774057"/>
                  <a:pt x="296251" y="3986550"/>
                </a:cubicBezTo>
                <a:lnTo>
                  <a:pt x="0" y="3823296"/>
                </a:lnTo>
                <a:lnTo>
                  <a:pt x="0" y="1188720"/>
                </a:lnTo>
                <a:lnTo>
                  <a:pt x="0" y="254645"/>
                </a:lnTo>
                <a:close/>
              </a:path>
            </a:pathLst>
          </a:custGeom>
          <a:gradFill flip="none" rotWithShape="1">
            <a:gsLst>
              <a:gs pos="18000">
                <a:srgbClr val="C00000"/>
              </a:gs>
              <a:gs pos="100000">
                <a:srgbClr val="C00000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D578F95A-58C4-FB46-A185-82A0F36EB229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 flipV="1">
            <a:off x="4053493" y="857635"/>
            <a:ext cx="1005367" cy="47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46B75AF5-F265-1B47-A0CE-67B976E431FE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 flipV="1">
            <a:off x="7082576" y="852919"/>
            <a:ext cx="1005367" cy="47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2D60CD79-A065-E04A-A050-6948224F41BC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5058748" y="596025"/>
            <a:ext cx="1939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60D7A84-18ED-B447-90FC-844455D5B065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2757089" y="2345801"/>
            <a:ext cx="6543158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结    束</a:t>
            </a:r>
            <a:endParaRPr kumimoji="1" lang="zh-CN" altLang="en-US" sz="6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2" name="New picture" hidden="1"/>
          <p:cNvPicPr/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1150600" y="12280900"/>
            <a:ext cx="342900" cy="4572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23892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9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022F757-5E02-4E5E-A6C4-5551EFD193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725E8F9-FD62-4F19-8B00-BA1CAEDF20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26F513A-4949-44D4-AE06-1208D04EFD9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>
              <a:extLst>
                <a:ext uri="{FF2B5EF4-FFF2-40B4-BE49-F238E27FC236}">
                  <a16:creationId xmlns:a16="http://schemas.microsoft.com/office/drawing/2014/main" id="{A18AAB6A-F6AD-4062-8873-2EFACCA55369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69EF2C7D-771A-447F-B01D-3A58C4889C7B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C811186-4BCA-487C-8DB3-D567CACEC70B}"/>
                  </a:ext>
                </a:extLst>
              </p:cNvPr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18019CDC-7D98-4391-83EC-212B24E71788}"/>
                  </a:ext>
                </a:extLst>
              </p:cNvPr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>
              <a:extLst>
                <a:ext uri="{FF2B5EF4-FFF2-40B4-BE49-F238E27FC236}">
                  <a16:creationId xmlns:a16="http://schemas.microsoft.com/office/drawing/2014/main" id="{2D1A4103-77FC-484E-81EA-4B3CB353FBCB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0F35B8D-79A6-4285-9557-EE8F4F1531B5}"/>
                  </a:ext>
                </a:extLst>
              </p:cNvPr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5411900D-04EC-4EBA-B1DF-459AC943AA26}"/>
                  </a:ext>
                </a:extLst>
              </p:cNvPr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F54A2DF9-8B29-44B1-9216-FAE050DFE33A}"/>
                  </a:ext>
                </a:extLst>
              </p:cNvPr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2762D3-A24E-3F46-B86B-A833F3C09A4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-2622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8EF0F5B-4A1A-408C-829B-8E4B4A1E29C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1ACB7F9-58D9-4E52-9BD9-7833316ACCD8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2642335" y="3041633"/>
              <a:ext cx="7207956" cy="10156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知人论世</a:t>
              </a: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916E4C5-02AB-4505-9827-9D6A9308C80C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5BC4732-BC2E-437E-967C-1F108B5809FE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9CA50CF-A208-482A-B379-99C3BD8A5FE7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01</a:t>
                </a:r>
                <a:endParaRPr lang="zh-CN" alt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E44AD67-0ED7-4841-B562-73AC9FB11287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172262-03C6-4286-BB46-AAA10FAF7A68}"/>
                </a:ext>
              </a:extLst>
            </p:cNvPr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9BDE82A5-704D-41FC-8225-AF38FDBF1CD3}"/>
                </a:ext>
              </a:extLst>
            </p:cNvPr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3525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3023EAD2-9043-49B4-9EFA-A35418BAE8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784922"/>
            <a:ext cx="12192000" cy="3073078"/>
          </a:xfrm>
          <a:prstGeom prst="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9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>
            <a:extLst>
              <a:ext uri="{FF2B5EF4-FFF2-40B4-BE49-F238E27FC236}">
                <a16:creationId xmlns:a16="http://schemas.microsoft.com/office/drawing/2014/main" id="{2D1A4103-77FC-484E-81EA-4B3CB353FBCB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0F35B8D-79A6-4285-9557-EE8F4F1531B5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411900D-04EC-4EBA-B1DF-459AC943AA26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4A2DF9-8B29-44B1-9216-FAE050DFE33A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91250" y="300942"/>
            <a:ext cx="2859469" cy="52322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了解作者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A56D669-B8DF-45B3-A6AA-8E559715B0BB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717630" y="1597307"/>
            <a:ext cx="347241" cy="347241"/>
          </a:xfrm>
          <a:prstGeom prst="ellipse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7500" lnSpcReduction="20000"/>
          </a:bodyPr>
          <a:lstStyle/>
          <a:p>
            <a:pPr algn="ctr"/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5FF6F95-3126-4220-9AF6-0ABB6324C9B5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41920" y="1597307"/>
            <a:ext cx="4358129" cy="4074290"/>
          </a:xfrm>
          <a:prstGeom prst="ellipse">
            <a:avLst/>
          </a:prstGeom>
          <a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E31BBD5-CDAA-476F-9C3A-D0489D467DDE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4641968" y="1597307"/>
            <a:ext cx="7293144" cy="3983761"/>
          </a:xfrm>
          <a:prstGeom prst="roundRect">
            <a:avLst>
              <a:gd name="adj" fmla="val 6098"/>
            </a:avLst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别了，“不列颠尼亚”</a:t>
            </a:r>
            <a:r>
              <a:rPr lang="en-US" altLang="zh-CN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选自</a:t>
            </a:r>
            <a:r>
              <a:rPr lang="en-US" altLang="zh-CN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《1949-1999</a:t>
            </a:r>
            <a:r>
              <a:rPr lang="zh-CN" altLang="en-US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新华社优秀新闻作品选集</a:t>
            </a:r>
            <a:r>
              <a:rPr lang="en-US" altLang="zh-CN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·</a:t>
            </a:r>
            <a:r>
              <a:rPr lang="zh-CN" altLang="en-US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对外新闻选</a:t>
            </a:r>
            <a:r>
              <a:rPr lang="en-US" altLang="zh-CN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作者署名为周婷、杨兴，实际上它是由周树春、胥晓婷、杨国强徐兴堂四人的名字各取一部分组成的。其中周树春是新华社副总编辑，</a:t>
            </a:r>
            <a:r>
              <a: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参考消息</a:t>
            </a:r>
            <a:r>
              <a: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报社社长。</a:t>
            </a:r>
          </a:p>
        </p:txBody>
      </p:sp>
    </p:spTree>
    <p:extLst>
      <p:ext uri="{BB962C8B-B14F-4D97-AF65-F5344CB8AC3E}">
        <p14:creationId xmlns:p14="http://schemas.microsoft.com/office/powerpoint/2010/main" val="1145527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/>
      <p:bldP spid="35" grpId="0"/>
      <p:bldP spid="37" grpId="0"/>
      <p:bldP spid="10" grpId="0"/>
      <p:bldP spid="1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96112" y="343897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了解背景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340BCBD-1615-42AF-BF42-8B8F7A9F2B40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2361" y="1053560"/>
            <a:ext cx="11347277" cy="5369748"/>
            <a:chOff x="486135" y="1269196"/>
            <a:chExt cx="5428527" cy="5003800"/>
          </a:xfrm>
        </p:grpSpPr>
        <p:sp>
          <p:nvSpPr>
            <p:cNvPr id="32" name="i$ḻiḋè">
              <a:extLst>
                <a:ext uri="{FF2B5EF4-FFF2-40B4-BE49-F238E27FC236}">
                  <a16:creationId xmlns:a16="http://schemas.microsoft.com/office/drawing/2014/main" id="{266C6F4F-4B92-4278-914F-A852155B59D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H="1">
              <a:off x="486135" y="1269196"/>
              <a:ext cx="5428527" cy="5003800"/>
            </a:xfrm>
            <a:prstGeom prst="rect">
              <a:avLst/>
            </a:prstGeom>
            <a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3" name="i$ḻiḋè">
              <a:extLst>
                <a:ext uri="{FF2B5EF4-FFF2-40B4-BE49-F238E27FC236}">
                  <a16:creationId xmlns:a16="http://schemas.microsoft.com/office/drawing/2014/main" id="{B6F1BFC8-BA7D-44E8-9CC6-84ED134BF57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486135" y="1269196"/>
              <a:ext cx="5428527" cy="5003800"/>
            </a:xfrm>
            <a:prstGeom prst="rect">
              <a:avLst/>
            </a:prstGeom>
            <a:gradFill>
              <a:gsLst>
                <a:gs pos="100000">
                  <a:srgbClr val="A11C1C">
                    <a:alpha val="68000"/>
                  </a:srgbClr>
                </a:gs>
                <a:gs pos="0">
                  <a:srgbClr val="C00000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/>
            <a:p>
              <a:pPr defTabSz="914354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香港回归是指中华人民共和国政府决定在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1997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日对香港恢复行使主权，大不列颠及北爱尔兰联合王国政府于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1997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日将香港交还给中华人民共和国的历史事件。</a:t>
              </a:r>
            </a:p>
            <a:p>
              <a:pPr defTabSz="914354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英国开始对香港的殖民统治，时间是在第一次鸦片战争时，当时清政府战败于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1842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8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29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日与英国签订的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南京条约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，将香港岛及鸭脷洲割让给英国。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1860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10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月，第二次鸦片战争时清政府再次战败，被迫签订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北京条约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，将九龙半岛（时称九龙司地方一区）界限街以南及昂船洲交给英国管治。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1898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年，清政府与英国签订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展拓香港界址专条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，将深圳河以南，界限街以北的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230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块大小岛屿总计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975.1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平方公里的土地租借给英国，并将租借地称为“新界”，租期为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99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年。从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1898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日开始，至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1997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6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30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日期满。从而占领香港全境。</a:t>
              </a:r>
            </a:p>
          </p:txBody>
        </p:sp>
      </p:grpSp>
    </p:spTree>
    <p:custDataLst>
      <p:tags r:id="rId17"/>
    </p:custDataLst>
    <p:extLst>
      <p:ext uri="{BB962C8B-B14F-4D97-AF65-F5344CB8AC3E}">
        <p14:creationId xmlns:p14="http://schemas.microsoft.com/office/powerpoint/2010/main" val="3189293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96112" y="343897"/>
            <a:ext cx="28594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了解背景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340BCBD-1615-42AF-BF42-8B8F7A9F2B40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422361" y="1053560"/>
            <a:ext cx="11347277" cy="5369748"/>
            <a:chOff x="486135" y="1269196"/>
            <a:chExt cx="5428527" cy="5003800"/>
          </a:xfrm>
        </p:grpSpPr>
        <p:sp>
          <p:nvSpPr>
            <p:cNvPr id="32" name="i$ḻiḋè">
              <a:extLst>
                <a:ext uri="{FF2B5EF4-FFF2-40B4-BE49-F238E27FC236}">
                  <a16:creationId xmlns:a16="http://schemas.microsoft.com/office/drawing/2014/main" id="{266C6F4F-4B92-4278-914F-A852155B59D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H="1">
              <a:off x="486135" y="1269196"/>
              <a:ext cx="5428527" cy="5003800"/>
            </a:xfrm>
            <a:prstGeom prst="rect">
              <a:avLst/>
            </a:prstGeom>
            <a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3" name="i$ḻiḋè">
              <a:extLst>
                <a:ext uri="{FF2B5EF4-FFF2-40B4-BE49-F238E27FC236}">
                  <a16:creationId xmlns:a16="http://schemas.microsoft.com/office/drawing/2014/main" id="{B6F1BFC8-BA7D-44E8-9CC6-84ED134BF57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486135" y="1269196"/>
              <a:ext cx="5428527" cy="5003800"/>
            </a:xfrm>
            <a:prstGeom prst="rect">
              <a:avLst/>
            </a:prstGeom>
            <a:gradFill>
              <a:gsLst>
                <a:gs pos="100000">
                  <a:srgbClr val="A11C1C">
                    <a:alpha val="68000"/>
                  </a:srgbClr>
                </a:gs>
                <a:gs pos="0">
                  <a:srgbClr val="C00000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defTabSz="914354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1982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9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月，英国政府与中华人民共和国政府开始就香港前途问题展开谈判。虽然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南京条约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北京条约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皆指香港岛及鸭脷洲与界限街以南的九龙及昂船洲永久割予英国，但中华人民共和国拒绝承认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展拓香港界址专条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等所有相关不平等条约，只承认香港受英国管理，而非英国属地，并要求英国将香港岛和九龙连同新界一并交还。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1997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年，英国政府决定将香港的主权交还给中国，但同时争取维持英国在香港的利益。</a:t>
              </a:r>
            </a:p>
            <a:p>
              <a:pPr defTabSz="914354">
                <a:lnSpc>
                  <a:spcPct val="150000"/>
                </a:lnSpc>
              </a:pP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中英双方经过两年多达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22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轮的谈判，最终在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1984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12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日正式签署了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《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中英联合声明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》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，决定从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1997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7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月</a:t>
              </a:r>
              <a:r>
                <a:rPr lang="en-US" altLang="zh-CN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r>
                <a:rPr lang="zh-CN" altLang="en-US" sz="240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日起，中国在香港成立特别行政区，开始对香港岛、界限街以南的九龙半岛、新界等土地重新行使主权和治权。</a:t>
              </a:r>
            </a:p>
          </p:txBody>
        </p:sp>
      </p:grpSp>
    </p:spTree>
    <p:custDataLst>
      <p:tags r:id="rId17"/>
    </p:custDataLst>
    <p:extLst>
      <p:ext uri="{BB962C8B-B14F-4D97-AF65-F5344CB8AC3E}">
        <p14:creationId xmlns:p14="http://schemas.microsoft.com/office/powerpoint/2010/main" val="1840357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D5C9CC8-A2E7-40A8-9A93-CCCF0C8A56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AA5519-F550-4915-AC17-32817C5197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67A57E6-7A80-4CDC-8025-E468EA9ACEA5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A2CF572-3A89-4FEF-8D64-25F7C8E98B6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277981A5-BF8D-44FA-97A5-793345BF79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4D31F-D84C-4C87-90ED-E8B0C768EC4B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08C419C-36B9-4CEE-8057-CA604CEFB8F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B93CBC0-901F-4966-8483-E5872EC634F9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46D6679-4523-4CA8-960F-4B907279F71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DCA13DC-8DEB-439A-A5A4-A7B8ADFA8A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96113" y="319068"/>
            <a:ext cx="4477554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了解“不列颠尼亚”号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3AF3158-E03A-445F-8942-E2490DA171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974227" y="1273033"/>
            <a:ext cx="6999882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不列颠尼亚号，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1953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16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日由英女王伊利沙白二世主持下水礼，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1954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日首航。是英国历史上第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87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艘王室游艇。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1953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年至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1997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年间服役。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时间轴：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1953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16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日由英女王伊利沙白二世主持下水礼。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1954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日首航。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1981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年，查尔斯王子与黛安娜王妃大婚时，以不列颠尼亚号作渡蜜月。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9C7A2EC-31EE-B94A-B7AA-1B5448627AD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42" y="2164269"/>
            <a:ext cx="3494771" cy="2348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8F08AD3-C463-624B-AA8A-DFD4FC816D42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4751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29" grpId="0"/>
    </p:bldLst>
  </p:timing>
</p:sld>
</file>

<file path=ppt/tags/tag1.xml><?xml version="1.0" encoding="utf-8"?>
<p:tagLst xmlns:p="http://schemas.openxmlformats.org/presentationml/2006/main">
  <p:tag name="AS_UNIQUEID" val="853"/>
</p:tagLst>
</file>

<file path=ppt/tags/tag10.xml><?xml version="1.0" encoding="utf-8"?>
<p:tagLst xmlns:p="http://schemas.openxmlformats.org/presentationml/2006/main">
  <p:tag name="AS_UNIQUEID" val="862"/>
</p:tagLst>
</file>

<file path=ppt/tags/tag100.xml><?xml version="1.0" encoding="utf-8"?>
<p:tagLst xmlns:p="http://schemas.openxmlformats.org/presentationml/2006/main">
  <p:tag name="AS_UNIQUEID" val="952"/>
</p:tagLst>
</file>

<file path=ppt/tags/tag101.xml><?xml version="1.0" encoding="utf-8"?>
<p:tagLst xmlns:p="http://schemas.openxmlformats.org/presentationml/2006/main">
  <p:tag name="AS_UNIQUEID" val="953"/>
</p:tagLst>
</file>

<file path=ppt/tags/tag102.xml><?xml version="1.0" encoding="utf-8"?>
<p:tagLst xmlns:p="http://schemas.openxmlformats.org/presentationml/2006/main">
  <p:tag name="AS_UNIQUEID" val="954"/>
</p:tagLst>
</file>

<file path=ppt/tags/tag103.xml><?xml version="1.0" encoding="utf-8"?>
<p:tagLst xmlns:p="http://schemas.openxmlformats.org/presentationml/2006/main">
  <p:tag name="AS_UNIQUEID" val="955"/>
</p:tagLst>
</file>

<file path=ppt/tags/tag104.xml><?xml version="1.0" encoding="utf-8"?>
<p:tagLst xmlns:p="http://schemas.openxmlformats.org/presentationml/2006/main">
  <p:tag name="AS_UNIQUEID" val="956"/>
</p:tagLst>
</file>

<file path=ppt/tags/tag105.xml><?xml version="1.0" encoding="utf-8"?>
<p:tagLst xmlns:p="http://schemas.openxmlformats.org/presentationml/2006/main">
  <p:tag name="AS_UNIQUEID" val="957"/>
</p:tagLst>
</file>

<file path=ppt/tags/tag106.xml><?xml version="1.0" encoding="utf-8"?>
<p:tagLst xmlns:p="http://schemas.openxmlformats.org/presentationml/2006/main">
  <p:tag name="AS_UNIQUEID" val="958"/>
</p:tagLst>
</file>

<file path=ppt/tags/tag107.xml><?xml version="1.0" encoding="utf-8"?>
<p:tagLst xmlns:p="http://schemas.openxmlformats.org/presentationml/2006/main">
  <p:tag name="AS_UNIQUEID" val="959"/>
</p:tagLst>
</file>

<file path=ppt/tags/tag108.xml><?xml version="1.0" encoding="utf-8"?>
<p:tagLst xmlns:p="http://schemas.openxmlformats.org/presentationml/2006/main">
  <p:tag name="AS_UNIQUEID" val="960"/>
</p:tagLst>
</file>

<file path=ppt/tags/tag109.xml><?xml version="1.0" encoding="utf-8"?>
<p:tagLst xmlns:p="http://schemas.openxmlformats.org/presentationml/2006/main">
  <p:tag name="AS_UNIQUEID" val="961"/>
</p:tagLst>
</file>

<file path=ppt/tags/tag11.xml><?xml version="1.0" encoding="utf-8"?>
<p:tagLst xmlns:p="http://schemas.openxmlformats.org/presentationml/2006/main">
  <p:tag name="AS_UNIQUEID" val="863"/>
</p:tagLst>
</file>

<file path=ppt/tags/tag110.xml><?xml version="1.0" encoding="utf-8"?>
<p:tagLst xmlns:p="http://schemas.openxmlformats.org/presentationml/2006/main">
  <p:tag name="AS_UNIQUEID" val="962"/>
</p:tagLst>
</file>

<file path=ppt/tags/tag111.xml><?xml version="1.0" encoding="utf-8"?>
<p:tagLst xmlns:p="http://schemas.openxmlformats.org/presentationml/2006/main">
  <p:tag name="AS_UNIQUEID" val="963"/>
</p:tagLst>
</file>

<file path=ppt/tags/tag112.xml><?xml version="1.0" encoding="utf-8"?>
<p:tagLst xmlns:p="http://schemas.openxmlformats.org/presentationml/2006/main">
  <p:tag name="AS_UNIQUEID" val="964"/>
</p:tagLst>
</file>

<file path=ppt/tags/tag113.xml><?xml version="1.0" encoding="utf-8"?>
<p:tagLst xmlns:p="http://schemas.openxmlformats.org/presentationml/2006/main">
  <p:tag name="AS_UNIQUEID" val="965"/>
</p:tagLst>
</file>

<file path=ppt/tags/tag114.xml><?xml version="1.0" encoding="utf-8"?>
<p:tagLst xmlns:p="http://schemas.openxmlformats.org/presentationml/2006/main">
  <p:tag name="AS_UNIQUEID" val="966"/>
</p:tagLst>
</file>

<file path=ppt/tags/tag115.xml><?xml version="1.0" encoding="utf-8"?>
<p:tagLst xmlns:p="http://schemas.openxmlformats.org/presentationml/2006/main">
  <p:tag name="AS_UNIQUEID" val="967"/>
</p:tagLst>
</file>

<file path=ppt/tags/tag116.xml><?xml version="1.0" encoding="utf-8"?>
<p:tagLst xmlns:p="http://schemas.openxmlformats.org/presentationml/2006/main">
  <p:tag name="AS_UNIQUEID" val="968"/>
</p:tagLst>
</file>

<file path=ppt/tags/tag117.xml><?xml version="1.0" encoding="utf-8"?>
<p:tagLst xmlns:p="http://schemas.openxmlformats.org/presentationml/2006/main">
  <p:tag name="AS_UNIQUEID" val="969"/>
</p:tagLst>
</file>

<file path=ppt/tags/tag118.xml><?xml version="1.0" encoding="utf-8"?>
<p:tagLst xmlns:p="http://schemas.openxmlformats.org/presentationml/2006/main">
  <p:tag name="AS_UNIQUEID" val="970"/>
</p:tagLst>
</file>

<file path=ppt/tags/tag119.xml><?xml version="1.0" encoding="utf-8"?>
<p:tagLst xmlns:p="http://schemas.openxmlformats.org/presentationml/2006/main">
  <p:tag name="AS_UNIQUEID" val="971"/>
</p:tagLst>
</file>

<file path=ppt/tags/tag12.xml><?xml version="1.0" encoding="utf-8"?>
<p:tagLst xmlns:p="http://schemas.openxmlformats.org/presentationml/2006/main">
  <p:tag name="AS_UNIQUEID" val="864"/>
</p:tagLst>
</file>

<file path=ppt/tags/tag120.xml><?xml version="1.0" encoding="utf-8"?>
<p:tagLst xmlns:p="http://schemas.openxmlformats.org/presentationml/2006/main">
  <p:tag name="AS_UNIQUEID" val="972"/>
</p:tagLst>
</file>

<file path=ppt/tags/tag121.xml><?xml version="1.0" encoding="utf-8"?>
<p:tagLst xmlns:p="http://schemas.openxmlformats.org/presentationml/2006/main">
  <p:tag name="AS_UNIQUEID" val="0"/>
</p:tagLst>
</file>

<file path=ppt/tags/tag122.xml><?xml version="1.0" encoding="utf-8"?>
<p:tagLst xmlns:p="http://schemas.openxmlformats.org/presentationml/2006/main">
  <p:tag name="ISLIDE.ICON" val="#405095;#407180;"/>
</p:tagLst>
</file>

<file path=ppt/tags/tag123.xml><?xml version="1.0" encoding="utf-8"?>
<p:tagLst xmlns:p="http://schemas.openxmlformats.org/presentationml/2006/main">
  <p:tag name="AS_UNIQUEID" val="1"/>
</p:tagLst>
</file>

<file path=ppt/tags/tag124.xml><?xml version="1.0" encoding="utf-8"?>
<p:tagLst xmlns:p="http://schemas.openxmlformats.org/presentationml/2006/main">
  <p:tag name="AS_UNIQUEID" val="2"/>
</p:tagLst>
</file>

<file path=ppt/tags/tag125.xml><?xml version="1.0" encoding="utf-8"?>
<p:tagLst xmlns:p="http://schemas.openxmlformats.org/presentationml/2006/main">
  <p:tag name="AS_UNIQUEID" val="3"/>
</p:tagLst>
</file>

<file path=ppt/tags/tag126.xml><?xml version="1.0" encoding="utf-8"?>
<p:tagLst xmlns:p="http://schemas.openxmlformats.org/presentationml/2006/main">
  <p:tag name="AS_UNIQUEID" val="4"/>
</p:tagLst>
</file>

<file path=ppt/tags/tag127.xml><?xml version="1.0" encoding="utf-8"?>
<p:tagLst xmlns:p="http://schemas.openxmlformats.org/presentationml/2006/main">
  <p:tag name="AS_UNIQUEID" val="5"/>
</p:tagLst>
</file>

<file path=ppt/tags/tag128.xml><?xml version="1.0" encoding="utf-8"?>
<p:tagLst xmlns:p="http://schemas.openxmlformats.org/presentationml/2006/main">
  <p:tag name="AS_UNIQUEID" val="6"/>
</p:tagLst>
</file>

<file path=ppt/tags/tag129.xml><?xml version="1.0" encoding="utf-8"?>
<p:tagLst xmlns:p="http://schemas.openxmlformats.org/presentationml/2006/main">
  <p:tag name="AS_UNIQUEID" val="7"/>
</p:tagLst>
</file>

<file path=ppt/tags/tag13.xml><?xml version="1.0" encoding="utf-8"?>
<p:tagLst xmlns:p="http://schemas.openxmlformats.org/presentationml/2006/main">
  <p:tag name="AS_UNIQUEID" val="865"/>
</p:tagLst>
</file>

<file path=ppt/tags/tag130.xml><?xml version="1.0" encoding="utf-8"?>
<p:tagLst xmlns:p="http://schemas.openxmlformats.org/presentationml/2006/main">
  <p:tag name="AS_UNIQUEID" val="8"/>
</p:tagLst>
</file>

<file path=ppt/tags/tag131.xml><?xml version="1.0" encoding="utf-8"?>
<p:tagLst xmlns:p="http://schemas.openxmlformats.org/presentationml/2006/main">
  <p:tag name="AS_UNIQUEID" val="9"/>
</p:tagLst>
</file>

<file path=ppt/tags/tag132.xml><?xml version="1.0" encoding="utf-8"?>
<p:tagLst xmlns:p="http://schemas.openxmlformats.org/presentationml/2006/main">
  <p:tag name="AS_UNIQUEID" val="10"/>
</p:tagLst>
</file>

<file path=ppt/tags/tag133.xml><?xml version="1.0" encoding="utf-8"?>
<p:tagLst xmlns:p="http://schemas.openxmlformats.org/presentationml/2006/main">
  <p:tag name="AS_UNIQUEID" val="11"/>
</p:tagLst>
</file>

<file path=ppt/tags/tag134.xml><?xml version="1.0" encoding="utf-8"?>
<p:tagLst xmlns:p="http://schemas.openxmlformats.org/presentationml/2006/main">
  <p:tag name="AS_UNIQUEID" val="12"/>
</p:tagLst>
</file>

<file path=ppt/tags/tag135.xml><?xml version="1.0" encoding="utf-8"?>
<p:tagLst xmlns:p="http://schemas.openxmlformats.org/presentationml/2006/main">
  <p:tag name="AS_UNIQUEID" val="13"/>
</p:tagLst>
</file>

<file path=ppt/tags/tag136.xml><?xml version="1.0" encoding="utf-8"?>
<p:tagLst xmlns:p="http://schemas.openxmlformats.org/presentationml/2006/main">
  <p:tag name="AS_UNIQUEID" val="14"/>
</p:tagLst>
</file>

<file path=ppt/tags/tag137.xml><?xml version="1.0" encoding="utf-8"?>
<p:tagLst xmlns:p="http://schemas.openxmlformats.org/presentationml/2006/main">
  <p:tag name="AS_UNIQUEID" val="15"/>
</p:tagLst>
</file>

<file path=ppt/tags/tag138.xml><?xml version="1.0" encoding="utf-8"?>
<p:tagLst xmlns:p="http://schemas.openxmlformats.org/presentationml/2006/main">
  <p:tag name="AS_UNIQUEID" val="16"/>
</p:tagLst>
</file>

<file path=ppt/tags/tag139.xml><?xml version="1.0" encoding="utf-8"?>
<p:tagLst xmlns:p="http://schemas.openxmlformats.org/presentationml/2006/main">
  <p:tag name="AS_UNIQUEID" val="17"/>
</p:tagLst>
</file>

<file path=ppt/tags/tag14.xml><?xml version="1.0" encoding="utf-8"?>
<p:tagLst xmlns:p="http://schemas.openxmlformats.org/presentationml/2006/main">
  <p:tag name="AS_UNIQUEID" val="866"/>
</p:tagLst>
</file>

<file path=ppt/tags/tag140.xml><?xml version="1.0" encoding="utf-8"?>
<p:tagLst xmlns:p="http://schemas.openxmlformats.org/presentationml/2006/main">
  <p:tag name="ISLIDE.ICON" val="#405095;#407180;"/>
</p:tagLst>
</file>

<file path=ppt/tags/tag141.xml><?xml version="1.0" encoding="utf-8"?>
<p:tagLst xmlns:p="http://schemas.openxmlformats.org/presentationml/2006/main">
  <p:tag name="AS_UNIQUEID" val="18"/>
</p:tagLst>
</file>

<file path=ppt/tags/tag142.xml><?xml version="1.0" encoding="utf-8"?>
<p:tagLst xmlns:p="http://schemas.openxmlformats.org/presentationml/2006/main">
  <p:tag name="AS_UNIQUEID" val="19"/>
</p:tagLst>
</file>

<file path=ppt/tags/tag143.xml><?xml version="1.0" encoding="utf-8"?>
<p:tagLst xmlns:p="http://schemas.openxmlformats.org/presentationml/2006/main">
  <p:tag name="AS_UNIQUEID" val="20"/>
</p:tagLst>
</file>

<file path=ppt/tags/tag144.xml><?xml version="1.0" encoding="utf-8"?>
<p:tagLst xmlns:p="http://schemas.openxmlformats.org/presentationml/2006/main">
  <p:tag name="AS_UNIQUEID" val="21"/>
</p:tagLst>
</file>

<file path=ppt/tags/tag145.xml><?xml version="1.0" encoding="utf-8"?>
<p:tagLst xmlns:p="http://schemas.openxmlformats.org/presentationml/2006/main">
  <p:tag name="AS_UNIQUEID" val="22"/>
</p:tagLst>
</file>

<file path=ppt/tags/tag146.xml><?xml version="1.0" encoding="utf-8"?>
<p:tagLst xmlns:p="http://schemas.openxmlformats.org/presentationml/2006/main">
  <p:tag name="AS_UNIQUEID" val="23"/>
</p:tagLst>
</file>

<file path=ppt/tags/tag147.xml><?xml version="1.0" encoding="utf-8"?>
<p:tagLst xmlns:p="http://schemas.openxmlformats.org/presentationml/2006/main">
  <p:tag name="AS_UNIQUEID" val="24"/>
</p:tagLst>
</file>

<file path=ppt/tags/tag148.xml><?xml version="1.0" encoding="utf-8"?>
<p:tagLst xmlns:p="http://schemas.openxmlformats.org/presentationml/2006/main">
  <p:tag name="AS_UNIQUEID" val="25"/>
</p:tagLst>
</file>

<file path=ppt/tags/tag149.xml><?xml version="1.0" encoding="utf-8"?>
<p:tagLst xmlns:p="http://schemas.openxmlformats.org/presentationml/2006/main">
  <p:tag name="AS_UNIQUEID" val="26"/>
</p:tagLst>
</file>

<file path=ppt/tags/tag15.xml><?xml version="1.0" encoding="utf-8"?>
<p:tagLst xmlns:p="http://schemas.openxmlformats.org/presentationml/2006/main">
  <p:tag name="AS_UNIQUEID" val="867"/>
</p:tagLst>
</file>

<file path=ppt/tags/tag150.xml><?xml version="1.0" encoding="utf-8"?>
<p:tagLst xmlns:p="http://schemas.openxmlformats.org/presentationml/2006/main">
  <p:tag name="AS_UNIQUEID" val="27"/>
</p:tagLst>
</file>

<file path=ppt/tags/tag151.xml><?xml version="1.0" encoding="utf-8"?>
<p:tagLst xmlns:p="http://schemas.openxmlformats.org/presentationml/2006/main">
  <p:tag name="AS_UNIQUEID" val="28"/>
</p:tagLst>
</file>

<file path=ppt/tags/tag152.xml><?xml version="1.0" encoding="utf-8"?>
<p:tagLst xmlns:p="http://schemas.openxmlformats.org/presentationml/2006/main">
  <p:tag name="AS_UNIQUEID" val="29"/>
</p:tagLst>
</file>

<file path=ppt/tags/tag153.xml><?xml version="1.0" encoding="utf-8"?>
<p:tagLst xmlns:p="http://schemas.openxmlformats.org/presentationml/2006/main">
  <p:tag name="AS_UNIQUEID" val="30"/>
</p:tagLst>
</file>

<file path=ppt/tags/tag154.xml><?xml version="1.0" encoding="utf-8"?>
<p:tagLst xmlns:p="http://schemas.openxmlformats.org/presentationml/2006/main">
  <p:tag name="AS_UNIQUEID" val="31"/>
</p:tagLst>
</file>

<file path=ppt/tags/tag155.xml><?xml version="1.0" encoding="utf-8"?>
<p:tagLst xmlns:p="http://schemas.openxmlformats.org/presentationml/2006/main">
  <p:tag name="AS_UNIQUEID" val="32"/>
</p:tagLst>
</file>

<file path=ppt/tags/tag156.xml><?xml version="1.0" encoding="utf-8"?>
<p:tagLst xmlns:p="http://schemas.openxmlformats.org/presentationml/2006/main">
  <p:tag name="AS_UNIQUEID" val="33"/>
</p:tagLst>
</file>

<file path=ppt/tags/tag157.xml><?xml version="1.0" encoding="utf-8"?>
<p:tagLst xmlns:p="http://schemas.openxmlformats.org/presentationml/2006/main">
  <p:tag name="AS_UNIQUEID" val="34"/>
</p:tagLst>
</file>

<file path=ppt/tags/tag158.xml><?xml version="1.0" encoding="utf-8"?>
<p:tagLst xmlns:p="http://schemas.openxmlformats.org/presentationml/2006/main">
  <p:tag name="AS_UNIQUEID" val="35"/>
</p:tagLst>
</file>

<file path=ppt/tags/tag159.xml><?xml version="1.0" encoding="utf-8"?>
<p:tagLst xmlns:p="http://schemas.openxmlformats.org/presentationml/2006/main">
  <p:tag name="AS_UNIQUEID" val="36"/>
</p:tagLst>
</file>

<file path=ppt/tags/tag16.xml><?xml version="1.0" encoding="utf-8"?>
<p:tagLst xmlns:p="http://schemas.openxmlformats.org/presentationml/2006/main">
  <p:tag name="AS_UNIQUEID" val="868"/>
</p:tagLst>
</file>

<file path=ppt/tags/tag160.xml><?xml version="1.0" encoding="utf-8"?>
<p:tagLst xmlns:p="http://schemas.openxmlformats.org/presentationml/2006/main">
  <p:tag name="AS_UNIQUEID" val="37"/>
</p:tagLst>
</file>

<file path=ppt/tags/tag161.xml><?xml version="1.0" encoding="utf-8"?>
<p:tagLst xmlns:p="http://schemas.openxmlformats.org/presentationml/2006/main">
  <p:tag name="AS_UNIQUEID" val="38"/>
</p:tagLst>
</file>

<file path=ppt/tags/tag162.xml><?xml version="1.0" encoding="utf-8"?>
<p:tagLst xmlns:p="http://schemas.openxmlformats.org/presentationml/2006/main">
  <p:tag name="AS_UNIQUEID" val="39"/>
</p:tagLst>
</file>

<file path=ppt/tags/tag163.xml><?xml version="1.0" encoding="utf-8"?>
<p:tagLst xmlns:p="http://schemas.openxmlformats.org/presentationml/2006/main">
  <p:tag name="AS_UNIQUEID" val="40"/>
</p:tagLst>
</file>

<file path=ppt/tags/tag164.xml><?xml version="1.0" encoding="utf-8"?>
<p:tagLst xmlns:p="http://schemas.openxmlformats.org/presentationml/2006/main">
  <p:tag name="AS_UNIQUEID" val="41"/>
</p:tagLst>
</file>

<file path=ppt/tags/tag165.xml><?xml version="1.0" encoding="utf-8"?>
<p:tagLst xmlns:p="http://schemas.openxmlformats.org/presentationml/2006/main">
  <p:tag name="AS_UNIQUEID" val="42"/>
</p:tagLst>
</file>

<file path=ppt/tags/tag166.xml><?xml version="1.0" encoding="utf-8"?>
<p:tagLst xmlns:p="http://schemas.openxmlformats.org/presentationml/2006/main">
  <p:tag name="AS_UNIQUEID" val="43"/>
</p:tagLst>
</file>

<file path=ppt/tags/tag167.xml><?xml version="1.0" encoding="utf-8"?>
<p:tagLst xmlns:p="http://schemas.openxmlformats.org/presentationml/2006/main">
  <p:tag name="AS_UNIQUEID" val="44"/>
</p:tagLst>
</file>

<file path=ppt/tags/tag168.xml><?xml version="1.0" encoding="utf-8"?>
<p:tagLst xmlns:p="http://schemas.openxmlformats.org/presentationml/2006/main">
  <p:tag name="AS_UNIQUEID" val="45"/>
</p:tagLst>
</file>

<file path=ppt/tags/tag169.xml><?xml version="1.0" encoding="utf-8"?>
<p:tagLst xmlns:p="http://schemas.openxmlformats.org/presentationml/2006/main">
  <p:tag name="AS_UNIQUEID" val="46"/>
</p:tagLst>
</file>

<file path=ppt/tags/tag17.xml><?xml version="1.0" encoding="utf-8"?>
<p:tagLst xmlns:p="http://schemas.openxmlformats.org/presentationml/2006/main">
  <p:tag name="AS_UNIQUEID" val="869"/>
</p:tagLst>
</file>

<file path=ppt/tags/tag170.xml><?xml version="1.0" encoding="utf-8"?>
<p:tagLst xmlns:p="http://schemas.openxmlformats.org/presentationml/2006/main">
  <p:tag name="AS_UNIQUEID" val="47"/>
</p:tagLst>
</file>

<file path=ppt/tags/tag171.xml><?xml version="1.0" encoding="utf-8"?>
<p:tagLst xmlns:p="http://schemas.openxmlformats.org/presentationml/2006/main">
  <p:tag name="AS_UNIQUEID" val="48"/>
</p:tagLst>
</file>

<file path=ppt/tags/tag172.xml><?xml version="1.0" encoding="utf-8"?>
<p:tagLst xmlns:p="http://schemas.openxmlformats.org/presentationml/2006/main">
  <p:tag name="AS_UNIQUEID" val="49"/>
</p:tagLst>
</file>

<file path=ppt/tags/tag173.xml><?xml version="1.0" encoding="utf-8"?>
<p:tagLst xmlns:p="http://schemas.openxmlformats.org/presentationml/2006/main">
  <p:tag name="AS_UNIQUEID" val="50"/>
</p:tagLst>
</file>

<file path=ppt/tags/tag174.xml><?xml version="1.0" encoding="utf-8"?>
<p:tagLst xmlns:p="http://schemas.openxmlformats.org/presentationml/2006/main">
  <p:tag name="AS_UNIQUEID" val="51"/>
</p:tagLst>
</file>

<file path=ppt/tags/tag175.xml><?xml version="1.0" encoding="utf-8"?>
<p:tagLst xmlns:p="http://schemas.openxmlformats.org/presentationml/2006/main">
  <p:tag name="AS_UNIQUEID" val="52"/>
</p:tagLst>
</file>

<file path=ppt/tags/tag176.xml><?xml version="1.0" encoding="utf-8"?>
<p:tagLst xmlns:p="http://schemas.openxmlformats.org/presentationml/2006/main">
  <p:tag name="AS_UNIQUEID" val="53"/>
</p:tagLst>
</file>

<file path=ppt/tags/tag177.xml><?xml version="1.0" encoding="utf-8"?>
<p:tagLst xmlns:p="http://schemas.openxmlformats.org/presentationml/2006/main">
  <p:tag name="AS_UNIQUEID" val="54"/>
</p:tagLst>
</file>

<file path=ppt/tags/tag178.xml><?xml version="1.0" encoding="utf-8"?>
<p:tagLst xmlns:p="http://schemas.openxmlformats.org/presentationml/2006/main">
  <p:tag name="AS_UNIQUEID" val="55"/>
</p:tagLst>
</file>

<file path=ppt/tags/tag179.xml><?xml version="1.0" encoding="utf-8"?>
<p:tagLst xmlns:p="http://schemas.openxmlformats.org/presentationml/2006/main">
  <p:tag name="AS_UNIQUEID" val="56"/>
</p:tagLst>
</file>

<file path=ppt/tags/tag18.xml><?xml version="1.0" encoding="utf-8"?>
<p:tagLst xmlns:p="http://schemas.openxmlformats.org/presentationml/2006/main">
  <p:tag name="AS_UNIQUEID" val="870"/>
</p:tagLst>
</file>

<file path=ppt/tags/tag180.xml><?xml version="1.0" encoding="utf-8"?>
<p:tagLst xmlns:p="http://schemas.openxmlformats.org/presentationml/2006/main">
  <p:tag name="AS_UNIQUEID" val="57"/>
</p:tagLst>
</file>

<file path=ppt/tags/tag181.xml><?xml version="1.0" encoding="utf-8"?>
<p:tagLst xmlns:p="http://schemas.openxmlformats.org/presentationml/2006/main">
  <p:tag name="AS_UNIQUEID" val="58"/>
</p:tagLst>
</file>

<file path=ppt/tags/tag182.xml><?xml version="1.0" encoding="utf-8"?>
<p:tagLst xmlns:p="http://schemas.openxmlformats.org/presentationml/2006/main">
  <p:tag name="AS_UNIQUEID" val="59"/>
</p:tagLst>
</file>

<file path=ppt/tags/tag183.xml><?xml version="1.0" encoding="utf-8"?>
<p:tagLst xmlns:p="http://schemas.openxmlformats.org/presentationml/2006/main">
  <p:tag name="AS_UNIQUEID" val="60"/>
</p:tagLst>
</file>

<file path=ppt/tags/tag184.xml><?xml version="1.0" encoding="utf-8"?>
<p:tagLst xmlns:p="http://schemas.openxmlformats.org/presentationml/2006/main">
  <p:tag name="AS_UNIQUEID" val="61"/>
</p:tagLst>
</file>

<file path=ppt/tags/tag185.xml><?xml version="1.0" encoding="utf-8"?>
<p:tagLst xmlns:p="http://schemas.openxmlformats.org/presentationml/2006/main">
  <p:tag name="AS_UNIQUEID" val="62"/>
</p:tagLst>
</file>

<file path=ppt/tags/tag186.xml><?xml version="1.0" encoding="utf-8"?>
<p:tagLst xmlns:p="http://schemas.openxmlformats.org/presentationml/2006/main">
  <p:tag name="AS_UNIQUEID" val="63"/>
</p:tagLst>
</file>

<file path=ppt/tags/tag187.xml><?xml version="1.0" encoding="utf-8"?>
<p:tagLst xmlns:p="http://schemas.openxmlformats.org/presentationml/2006/main">
  <p:tag name="AS_UNIQUEID" val="64"/>
</p:tagLst>
</file>

<file path=ppt/tags/tag188.xml><?xml version="1.0" encoding="utf-8"?>
<p:tagLst xmlns:p="http://schemas.openxmlformats.org/presentationml/2006/main">
  <p:tag name="AS_UNIQUEID" val="65"/>
</p:tagLst>
</file>

<file path=ppt/tags/tag189.xml><?xml version="1.0" encoding="utf-8"?>
<p:tagLst xmlns:p="http://schemas.openxmlformats.org/presentationml/2006/main">
  <p:tag name="AS_UNIQUEID" val="66"/>
</p:tagLst>
</file>

<file path=ppt/tags/tag19.xml><?xml version="1.0" encoding="utf-8"?>
<p:tagLst xmlns:p="http://schemas.openxmlformats.org/presentationml/2006/main">
  <p:tag name="AS_UNIQUEID" val="871"/>
</p:tagLst>
</file>

<file path=ppt/tags/tag190.xml><?xml version="1.0" encoding="utf-8"?>
<p:tagLst xmlns:p="http://schemas.openxmlformats.org/presentationml/2006/main">
  <p:tag name="AS_UNIQUEID" val="67"/>
</p:tagLst>
</file>

<file path=ppt/tags/tag191.xml><?xml version="1.0" encoding="utf-8"?>
<p:tagLst xmlns:p="http://schemas.openxmlformats.org/presentationml/2006/main">
  <p:tag name="AS_UNIQUEID" val="68"/>
</p:tagLst>
</file>

<file path=ppt/tags/tag192.xml><?xml version="1.0" encoding="utf-8"?>
<p:tagLst xmlns:p="http://schemas.openxmlformats.org/presentationml/2006/main">
  <p:tag name="AS_UNIQUEID" val="69"/>
</p:tagLst>
</file>

<file path=ppt/tags/tag193.xml><?xml version="1.0" encoding="utf-8"?>
<p:tagLst xmlns:p="http://schemas.openxmlformats.org/presentationml/2006/main">
  <p:tag name="AS_UNIQUEID" val="70"/>
</p:tagLst>
</file>

<file path=ppt/tags/tag194.xml><?xml version="1.0" encoding="utf-8"?>
<p:tagLst xmlns:p="http://schemas.openxmlformats.org/presentationml/2006/main">
  <p:tag name="AS_UNIQUEID" val="71"/>
</p:tagLst>
</file>

<file path=ppt/tags/tag195.xml><?xml version="1.0" encoding="utf-8"?>
<p:tagLst xmlns:p="http://schemas.openxmlformats.org/presentationml/2006/main">
  <p:tag name="AS_UNIQUEID" val="72"/>
</p:tagLst>
</file>

<file path=ppt/tags/tag196.xml><?xml version="1.0" encoding="utf-8"?>
<p:tagLst xmlns:p="http://schemas.openxmlformats.org/presentationml/2006/main">
  <p:tag name="AS_UNIQUEID" val="73"/>
</p:tagLst>
</file>

<file path=ppt/tags/tag197.xml><?xml version="1.0" encoding="utf-8"?>
<p:tagLst xmlns:p="http://schemas.openxmlformats.org/presentationml/2006/main">
  <p:tag name="AS_UNIQUEID" val="74"/>
</p:tagLst>
</file>

<file path=ppt/tags/tag198.xml><?xml version="1.0" encoding="utf-8"?>
<p:tagLst xmlns:p="http://schemas.openxmlformats.org/presentationml/2006/main">
  <p:tag name="AS_UNIQUEID" val="75"/>
</p:tagLst>
</file>

<file path=ppt/tags/tag199.xml><?xml version="1.0" encoding="utf-8"?>
<p:tagLst xmlns:p="http://schemas.openxmlformats.org/presentationml/2006/main">
  <p:tag name="AS_UNIQUEID" val="76"/>
</p:tagLst>
</file>

<file path=ppt/tags/tag2.xml><?xml version="1.0" encoding="utf-8"?>
<p:tagLst xmlns:p="http://schemas.openxmlformats.org/presentationml/2006/main">
  <p:tag name="AS_UNIQUEID" val="854"/>
</p:tagLst>
</file>

<file path=ppt/tags/tag20.xml><?xml version="1.0" encoding="utf-8"?>
<p:tagLst xmlns:p="http://schemas.openxmlformats.org/presentationml/2006/main">
  <p:tag name="AS_UNIQUEID" val="872"/>
</p:tagLst>
</file>

<file path=ppt/tags/tag200.xml><?xml version="1.0" encoding="utf-8"?>
<p:tagLst xmlns:p="http://schemas.openxmlformats.org/presentationml/2006/main">
  <p:tag name="AS_UNIQUEID" val="77"/>
</p:tagLst>
</file>

<file path=ppt/tags/tag201.xml><?xml version="1.0" encoding="utf-8"?>
<p:tagLst xmlns:p="http://schemas.openxmlformats.org/presentationml/2006/main">
  <p:tag name="AS_UNIQUEID" val="78"/>
</p:tagLst>
</file>

<file path=ppt/tags/tag202.xml><?xml version="1.0" encoding="utf-8"?>
<p:tagLst xmlns:p="http://schemas.openxmlformats.org/presentationml/2006/main">
  <p:tag name="AS_UNIQUEID" val="79"/>
</p:tagLst>
</file>

<file path=ppt/tags/tag203.xml><?xml version="1.0" encoding="utf-8"?>
<p:tagLst xmlns:p="http://schemas.openxmlformats.org/presentationml/2006/main">
  <p:tag name="AS_UNIQUEID" val="80"/>
</p:tagLst>
</file>

<file path=ppt/tags/tag204.xml><?xml version="1.0" encoding="utf-8"?>
<p:tagLst xmlns:p="http://schemas.openxmlformats.org/presentationml/2006/main">
  <p:tag name="AS_UNIQUEID" val="81"/>
</p:tagLst>
</file>

<file path=ppt/tags/tag205.xml><?xml version="1.0" encoding="utf-8"?>
<p:tagLst xmlns:p="http://schemas.openxmlformats.org/presentationml/2006/main">
  <p:tag name="AS_UNIQUEID" val="82"/>
</p:tagLst>
</file>

<file path=ppt/tags/tag206.xml><?xml version="1.0" encoding="utf-8"?>
<p:tagLst xmlns:p="http://schemas.openxmlformats.org/presentationml/2006/main">
  <p:tag name="AS_UNIQUEID" val="83"/>
</p:tagLst>
</file>

<file path=ppt/tags/tag207.xml><?xml version="1.0" encoding="utf-8"?>
<p:tagLst xmlns:p="http://schemas.openxmlformats.org/presentationml/2006/main">
  <p:tag name="AS_UNIQUEID" val="84"/>
</p:tagLst>
</file>

<file path=ppt/tags/tag208.xml><?xml version="1.0" encoding="utf-8"?>
<p:tagLst xmlns:p="http://schemas.openxmlformats.org/presentationml/2006/main">
  <p:tag name="AS_UNIQUEID" val="85"/>
</p:tagLst>
</file>

<file path=ppt/tags/tag209.xml><?xml version="1.0" encoding="utf-8"?>
<p:tagLst xmlns:p="http://schemas.openxmlformats.org/presentationml/2006/main">
  <p:tag name="AS_UNIQUEID" val="86"/>
</p:tagLst>
</file>

<file path=ppt/tags/tag21.xml><?xml version="1.0" encoding="utf-8"?>
<p:tagLst xmlns:p="http://schemas.openxmlformats.org/presentationml/2006/main">
  <p:tag name="AS_UNIQUEID" val="873"/>
</p:tagLst>
</file>

<file path=ppt/tags/tag210.xml><?xml version="1.0" encoding="utf-8"?>
<p:tagLst xmlns:p="http://schemas.openxmlformats.org/presentationml/2006/main">
  <p:tag name="AS_UNIQUEID" val="87"/>
</p:tagLst>
</file>

<file path=ppt/tags/tag211.xml><?xml version="1.0" encoding="utf-8"?>
<p:tagLst xmlns:p="http://schemas.openxmlformats.org/presentationml/2006/main">
  <p:tag name="AS_UNIQUEID" val="88"/>
</p:tagLst>
</file>

<file path=ppt/tags/tag212.xml><?xml version="1.0" encoding="utf-8"?>
<p:tagLst xmlns:p="http://schemas.openxmlformats.org/presentationml/2006/main">
  <p:tag name="AS_UNIQUEID" val="89"/>
</p:tagLst>
</file>

<file path=ppt/tags/tag213.xml><?xml version="1.0" encoding="utf-8"?>
<p:tagLst xmlns:p="http://schemas.openxmlformats.org/presentationml/2006/main">
  <p:tag name="AS_UNIQUEID" val="90"/>
</p:tagLst>
</file>

<file path=ppt/tags/tag214.xml><?xml version="1.0" encoding="utf-8"?>
<p:tagLst xmlns:p="http://schemas.openxmlformats.org/presentationml/2006/main">
  <p:tag name="AS_UNIQUEID" val="91"/>
</p:tagLst>
</file>

<file path=ppt/tags/tag215.xml><?xml version="1.0" encoding="utf-8"?>
<p:tagLst xmlns:p="http://schemas.openxmlformats.org/presentationml/2006/main">
  <p:tag name="AS_UNIQUEID" val="92"/>
</p:tagLst>
</file>

<file path=ppt/tags/tag216.xml><?xml version="1.0" encoding="utf-8"?>
<p:tagLst xmlns:p="http://schemas.openxmlformats.org/presentationml/2006/main">
  <p:tag name="AS_UNIQUEID" val="93"/>
</p:tagLst>
</file>

<file path=ppt/tags/tag217.xml><?xml version="1.0" encoding="utf-8"?>
<p:tagLst xmlns:p="http://schemas.openxmlformats.org/presentationml/2006/main">
  <p:tag name="AS_UNIQUEID" val="94"/>
</p:tagLst>
</file>

<file path=ppt/tags/tag218.xml><?xml version="1.0" encoding="utf-8"?>
<p:tagLst xmlns:p="http://schemas.openxmlformats.org/presentationml/2006/main">
  <p:tag name="AS_UNIQUEID" val="95"/>
</p:tagLst>
</file>

<file path=ppt/tags/tag219.xml><?xml version="1.0" encoding="utf-8"?>
<p:tagLst xmlns:p="http://schemas.openxmlformats.org/presentationml/2006/main">
  <p:tag name="AS_UNIQUEID" val="96"/>
</p:tagLst>
</file>

<file path=ppt/tags/tag22.xml><?xml version="1.0" encoding="utf-8"?>
<p:tagLst xmlns:p="http://schemas.openxmlformats.org/presentationml/2006/main">
  <p:tag name="AS_UNIQUEID" val="874"/>
</p:tagLst>
</file>

<file path=ppt/tags/tag220.xml><?xml version="1.0" encoding="utf-8"?>
<p:tagLst xmlns:p="http://schemas.openxmlformats.org/presentationml/2006/main">
  <p:tag name="AS_UNIQUEID" val="97"/>
</p:tagLst>
</file>

<file path=ppt/tags/tag221.xml><?xml version="1.0" encoding="utf-8"?>
<p:tagLst xmlns:p="http://schemas.openxmlformats.org/presentationml/2006/main">
  <p:tag name="AS_UNIQUEID" val="98"/>
</p:tagLst>
</file>

<file path=ppt/tags/tag222.xml><?xml version="1.0" encoding="utf-8"?>
<p:tagLst xmlns:p="http://schemas.openxmlformats.org/presentationml/2006/main">
  <p:tag name="AS_UNIQUEID" val="99"/>
</p:tagLst>
</file>

<file path=ppt/tags/tag223.xml><?xml version="1.0" encoding="utf-8"?>
<p:tagLst xmlns:p="http://schemas.openxmlformats.org/presentationml/2006/main">
  <p:tag name="AS_UNIQUEID" val="100"/>
</p:tagLst>
</file>

<file path=ppt/tags/tag224.xml><?xml version="1.0" encoding="utf-8"?>
<p:tagLst xmlns:p="http://schemas.openxmlformats.org/presentationml/2006/main">
  <p:tag name="AS_UNIQUEID" val="101"/>
</p:tagLst>
</file>

<file path=ppt/tags/tag225.xml><?xml version="1.0" encoding="utf-8"?>
<p:tagLst xmlns:p="http://schemas.openxmlformats.org/presentationml/2006/main">
  <p:tag name="AS_UNIQUEID" val="102"/>
</p:tagLst>
</file>

<file path=ppt/tags/tag226.xml><?xml version="1.0" encoding="utf-8"?>
<p:tagLst xmlns:p="http://schemas.openxmlformats.org/presentationml/2006/main">
  <p:tag name="AS_UNIQUEID" val="103"/>
</p:tagLst>
</file>

<file path=ppt/tags/tag227.xml><?xml version="1.0" encoding="utf-8"?>
<p:tagLst xmlns:p="http://schemas.openxmlformats.org/presentationml/2006/main">
  <p:tag name="AS_UNIQUEID" val="104"/>
</p:tagLst>
</file>

<file path=ppt/tags/tag228.xml><?xml version="1.0" encoding="utf-8"?>
<p:tagLst xmlns:p="http://schemas.openxmlformats.org/presentationml/2006/main">
  <p:tag name="AS_UNIQUEID" val="105"/>
</p:tagLst>
</file>

<file path=ppt/tags/tag229.xml><?xml version="1.0" encoding="utf-8"?>
<p:tagLst xmlns:p="http://schemas.openxmlformats.org/presentationml/2006/main">
  <p:tag name="AS_UNIQUEID" val="106"/>
</p:tagLst>
</file>

<file path=ppt/tags/tag23.xml><?xml version="1.0" encoding="utf-8"?>
<p:tagLst xmlns:p="http://schemas.openxmlformats.org/presentationml/2006/main">
  <p:tag name="AS_UNIQUEID" val="875"/>
</p:tagLst>
</file>

<file path=ppt/tags/tag230.xml><?xml version="1.0" encoding="utf-8"?>
<p:tagLst xmlns:p="http://schemas.openxmlformats.org/presentationml/2006/main">
  <p:tag name="AS_UNIQUEID" val="107"/>
</p:tagLst>
</file>

<file path=ppt/tags/tag231.xml><?xml version="1.0" encoding="utf-8"?>
<p:tagLst xmlns:p="http://schemas.openxmlformats.org/presentationml/2006/main">
  <p:tag name="AS_UNIQUEID" val="108"/>
</p:tagLst>
</file>

<file path=ppt/tags/tag232.xml><?xml version="1.0" encoding="utf-8"?>
<p:tagLst xmlns:p="http://schemas.openxmlformats.org/presentationml/2006/main">
  <p:tag name="AS_UNIQUEID" val="109"/>
</p:tagLst>
</file>

<file path=ppt/tags/tag233.xml><?xml version="1.0" encoding="utf-8"?>
<p:tagLst xmlns:p="http://schemas.openxmlformats.org/presentationml/2006/main">
  <p:tag name="AS_UNIQUEID" val="110"/>
</p:tagLst>
</file>

<file path=ppt/tags/tag234.xml><?xml version="1.0" encoding="utf-8"?>
<p:tagLst xmlns:p="http://schemas.openxmlformats.org/presentationml/2006/main">
  <p:tag name="AS_UNIQUEID" val="111"/>
</p:tagLst>
</file>

<file path=ppt/tags/tag235.xml><?xml version="1.0" encoding="utf-8"?>
<p:tagLst xmlns:p="http://schemas.openxmlformats.org/presentationml/2006/main">
  <p:tag name="AS_UNIQUEID" val="112"/>
</p:tagLst>
</file>

<file path=ppt/tags/tag236.xml><?xml version="1.0" encoding="utf-8"?>
<p:tagLst xmlns:p="http://schemas.openxmlformats.org/presentationml/2006/main">
  <p:tag name="AS_UNIQUEID" val="113"/>
</p:tagLst>
</file>

<file path=ppt/tags/tag237.xml><?xml version="1.0" encoding="utf-8"?>
<p:tagLst xmlns:p="http://schemas.openxmlformats.org/presentationml/2006/main">
  <p:tag name="AS_UNIQUEID" val="114"/>
</p:tagLst>
</file>

<file path=ppt/tags/tag238.xml><?xml version="1.0" encoding="utf-8"?>
<p:tagLst xmlns:p="http://schemas.openxmlformats.org/presentationml/2006/main">
  <p:tag name="AS_UNIQUEID" val="115"/>
</p:tagLst>
</file>

<file path=ppt/tags/tag239.xml><?xml version="1.0" encoding="utf-8"?>
<p:tagLst xmlns:p="http://schemas.openxmlformats.org/presentationml/2006/main">
  <p:tag name="AS_UNIQUEID" val="116"/>
</p:tagLst>
</file>

<file path=ppt/tags/tag24.xml><?xml version="1.0" encoding="utf-8"?>
<p:tagLst xmlns:p="http://schemas.openxmlformats.org/presentationml/2006/main">
  <p:tag name="AS_UNIQUEID" val="876"/>
</p:tagLst>
</file>

<file path=ppt/tags/tag240.xml><?xml version="1.0" encoding="utf-8"?>
<p:tagLst xmlns:p="http://schemas.openxmlformats.org/presentationml/2006/main">
  <p:tag name="AS_UNIQUEID" val="117"/>
</p:tagLst>
</file>

<file path=ppt/tags/tag241.xml><?xml version="1.0" encoding="utf-8"?>
<p:tagLst xmlns:p="http://schemas.openxmlformats.org/presentationml/2006/main">
  <p:tag name="ISLIDE.ICON" val="#405095;#407180;"/>
</p:tagLst>
</file>

<file path=ppt/tags/tag242.xml><?xml version="1.0" encoding="utf-8"?>
<p:tagLst xmlns:p="http://schemas.openxmlformats.org/presentationml/2006/main">
  <p:tag name="AS_UNIQUEID" val="118"/>
</p:tagLst>
</file>

<file path=ppt/tags/tag243.xml><?xml version="1.0" encoding="utf-8"?>
<p:tagLst xmlns:p="http://schemas.openxmlformats.org/presentationml/2006/main">
  <p:tag name="AS_UNIQUEID" val="119"/>
</p:tagLst>
</file>

<file path=ppt/tags/tag244.xml><?xml version="1.0" encoding="utf-8"?>
<p:tagLst xmlns:p="http://schemas.openxmlformats.org/presentationml/2006/main">
  <p:tag name="AS_UNIQUEID" val="120"/>
</p:tagLst>
</file>

<file path=ppt/tags/tag245.xml><?xml version="1.0" encoding="utf-8"?>
<p:tagLst xmlns:p="http://schemas.openxmlformats.org/presentationml/2006/main">
  <p:tag name="AS_UNIQUEID" val="121"/>
</p:tagLst>
</file>

<file path=ppt/tags/tag246.xml><?xml version="1.0" encoding="utf-8"?>
<p:tagLst xmlns:p="http://schemas.openxmlformats.org/presentationml/2006/main">
  <p:tag name="AS_UNIQUEID" val="122"/>
</p:tagLst>
</file>

<file path=ppt/tags/tag247.xml><?xml version="1.0" encoding="utf-8"?>
<p:tagLst xmlns:p="http://schemas.openxmlformats.org/presentationml/2006/main">
  <p:tag name="AS_UNIQUEID" val="123"/>
</p:tagLst>
</file>

<file path=ppt/tags/tag248.xml><?xml version="1.0" encoding="utf-8"?>
<p:tagLst xmlns:p="http://schemas.openxmlformats.org/presentationml/2006/main">
  <p:tag name="AS_UNIQUEID" val="124"/>
</p:tagLst>
</file>

<file path=ppt/tags/tag249.xml><?xml version="1.0" encoding="utf-8"?>
<p:tagLst xmlns:p="http://schemas.openxmlformats.org/presentationml/2006/main">
  <p:tag name="AS_UNIQUEID" val="125"/>
</p:tagLst>
</file>

<file path=ppt/tags/tag25.xml><?xml version="1.0" encoding="utf-8"?>
<p:tagLst xmlns:p="http://schemas.openxmlformats.org/presentationml/2006/main">
  <p:tag name="AS_UNIQUEID" val="877"/>
</p:tagLst>
</file>

<file path=ppt/tags/tag250.xml><?xml version="1.0" encoding="utf-8"?>
<p:tagLst xmlns:p="http://schemas.openxmlformats.org/presentationml/2006/main">
  <p:tag name="AS_UNIQUEID" val="126"/>
</p:tagLst>
</file>

<file path=ppt/tags/tag251.xml><?xml version="1.0" encoding="utf-8"?>
<p:tagLst xmlns:p="http://schemas.openxmlformats.org/presentationml/2006/main">
  <p:tag name="AS_UNIQUEID" val="127"/>
</p:tagLst>
</file>

<file path=ppt/tags/tag252.xml><?xml version="1.0" encoding="utf-8"?>
<p:tagLst xmlns:p="http://schemas.openxmlformats.org/presentationml/2006/main">
  <p:tag name="AS_UNIQUEID" val="128"/>
</p:tagLst>
</file>

<file path=ppt/tags/tag253.xml><?xml version="1.0" encoding="utf-8"?>
<p:tagLst xmlns:p="http://schemas.openxmlformats.org/presentationml/2006/main">
  <p:tag name="AS_UNIQUEID" val="129"/>
</p:tagLst>
</file>

<file path=ppt/tags/tag254.xml><?xml version="1.0" encoding="utf-8"?>
<p:tagLst xmlns:p="http://schemas.openxmlformats.org/presentationml/2006/main">
  <p:tag name="AS_UNIQUEID" val="130"/>
</p:tagLst>
</file>

<file path=ppt/tags/tag255.xml><?xml version="1.0" encoding="utf-8"?>
<p:tagLst xmlns:p="http://schemas.openxmlformats.org/presentationml/2006/main">
  <p:tag name="AS_UNIQUEID" val="131"/>
</p:tagLst>
</file>

<file path=ppt/tags/tag256.xml><?xml version="1.0" encoding="utf-8"?>
<p:tagLst xmlns:p="http://schemas.openxmlformats.org/presentationml/2006/main">
  <p:tag name="ISLIDE.ICON" val="#405095;#407180;"/>
</p:tagLst>
</file>

<file path=ppt/tags/tag257.xml><?xml version="1.0" encoding="utf-8"?>
<p:tagLst xmlns:p="http://schemas.openxmlformats.org/presentationml/2006/main">
  <p:tag name="AS_UNIQUEID" val="132"/>
</p:tagLst>
</file>

<file path=ppt/tags/tag258.xml><?xml version="1.0" encoding="utf-8"?>
<p:tagLst xmlns:p="http://schemas.openxmlformats.org/presentationml/2006/main">
  <p:tag name="AS_UNIQUEID" val="133"/>
</p:tagLst>
</file>

<file path=ppt/tags/tag259.xml><?xml version="1.0" encoding="utf-8"?>
<p:tagLst xmlns:p="http://schemas.openxmlformats.org/presentationml/2006/main">
  <p:tag name="AS_UNIQUEID" val="134"/>
</p:tagLst>
</file>

<file path=ppt/tags/tag26.xml><?xml version="1.0" encoding="utf-8"?>
<p:tagLst xmlns:p="http://schemas.openxmlformats.org/presentationml/2006/main">
  <p:tag name="AS_UNIQUEID" val="878"/>
</p:tagLst>
</file>

<file path=ppt/tags/tag260.xml><?xml version="1.0" encoding="utf-8"?>
<p:tagLst xmlns:p="http://schemas.openxmlformats.org/presentationml/2006/main">
  <p:tag name="AS_UNIQUEID" val="135"/>
</p:tagLst>
</file>

<file path=ppt/tags/tag261.xml><?xml version="1.0" encoding="utf-8"?>
<p:tagLst xmlns:p="http://schemas.openxmlformats.org/presentationml/2006/main">
  <p:tag name="AS_UNIQUEID" val="136"/>
</p:tagLst>
</file>

<file path=ppt/tags/tag262.xml><?xml version="1.0" encoding="utf-8"?>
<p:tagLst xmlns:p="http://schemas.openxmlformats.org/presentationml/2006/main">
  <p:tag name="AS_UNIQUEID" val="137"/>
</p:tagLst>
</file>

<file path=ppt/tags/tag263.xml><?xml version="1.0" encoding="utf-8"?>
<p:tagLst xmlns:p="http://schemas.openxmlformats.org/presentationml/2006/main">
  <p:tag name="AS_UNIQUEID" val="138"/>
</p:tagLst>
</file>

<file path=ppt/tags/tag264.xml><?xml version="1.0" encoding="utf-8"?>
<p:tagLst xmlns:p="http://schemas.openxmlformats.org/presentationml/2006/main">
  <p:tag name="AS_UNIQUEID" val="139"/>
</p:tagLst>
</file>

<file path=ppt/tags/tag265.xml><?xml version="1.0" encoding="utf-8"?>
<p:tagLst xmlns:p="http://schemas.openxmlformats.org/presentationml/2006/main">
  <p:tag name="AS_UNIQUEID" val="140"/>
</p:tagLst>
</file>

<file path=ppt/tags/tag266.xml><?xml version="1.0" encoding="utf-8"?>
<p:tagLst xmlns:p="http://schemas.openxmlformats.org/presentationml/2006/main">
  <p:tag name="AS_UNIQUEID" val="141"/>
</p:tagLst>
</file>

<file path=ppt/tags/tag267.xml><?xml version="1.0" encoding="utf-8"?>
<p:tagLst xmlns:p="http://schemas.openxmlformats.org/presentationml/2006/main">
  <p:tag name="AS_UNIQUEID" val="142"/>
</p:tagLst>
</file>

<file path=ppt/tags/tag268.xml><?xml version="1.0" encoding="utf-8"?>
<p:tagLst xmlns:p="http://schemas.openxmlformats.org/presentationml/2006/main">
  <p:tag name="AS_UNIQUEID" val="143"/>
</p:tagLst>
</file>

<file path=ppt/tags/tag269.xml><?xml version="1.0" encoding="utf-8"?>
<p:tagLst xmlns:p="http://schemas.openxmlformats.org/presentationml/2006/main">
  <p:tag name="AS_UNIQUEID" val="144"/>
</p:tagLst>
</file>

<file path=ppt/tags/tag27.xml><?xml version="1.0" encoding="utf-8"?>
<p:tagLst xmlns:p="http://schemas.openxmlformats.org/presentationml/2006/main">
  <p:tag name="AS_UNIQUEID" val="879"/>
</p:tagLst>
</file>

<file path=ppt/tags/tag270.xml><?xml version="1.0" encoding="utf-8"?>
<p:tagLst xmlns:p="http://schemas.openxmlformats.org/presentationml/2006/main">
  <p:tag name="AS_UNIQUEID" val="145"/>
</p:tagLst>
</file>

<file path=ppt/tags/tag271.xml><?xml version="1.0" encoding="utf-8"?>
<p:tagLst xmlns:p="http://schemas.openxmlformats.org/presentationml/2006/main">
  <p:tag name="AS_UNIQUEID" val="146"/>
</p:tagLst>
</file>

<file path=ppt/tags/tag272.xml><?xml version="1.0" encoding="utf-8"?>
<p:tagLst xmlns:p="http://schemas.openxmlformats.org/presentationml/2006/main">
  <p:tag name="AS_UNIQUEID" val="147"/>
</p:tagLst>
</file>

<file path=ppt/tags/tag273.xml><?xml version="1.0" encoding="utf-8"?>
<p:tagLst xmlns:p="http://schemas.openxmlformats.org/presentationml/2006/main">
  <p:tag name="AS_UNIQUEID" val="148"/>
</p:tagLst>
</file>

<file path=ppt/tags/tag274.xml><?xml version="1.0" encoding="utf-8"?>
<p:tagLst xmlns:p="http://schemas.openxmlformats.org/presentationml/2006/main">
  <p:tag name="AS_UNIQUEID" val="149"/>
</p:tagLst>
</file>

<file path=ppt/tags/tag275.xml><?xml version="1.0" encoding="utf-8"?>
<p:tagLst xmlns:p="http://schemas.openxmlformats.org/presentationml/2006/main">
  <p:tag name="AS_UNIQUEID" val="150"/>
</p:tagLst>
</file>

<file path=ppt/tags/tag276.xml><?xml version="1.0" encoding="utf-8"?>
<p:tagLst xmlns:p="http://schemas.openxmlformats.org/presentationml/2006/main">
  <p:tag name="AS_UNIQUEID" val="151"/>
</p:tagLst>
</file>

<file path=ppt/tags/tag277.xml><?xml version="1.0" encoding="utf-8"?>
<p:tagLst xmlns:p="http://schemas.openxmlformats.org/presentationml/2006/main">
  <p:tag name="AS_UNIQUEID" val="152"/>
</p:tagLst>
</file>

<file path=ppt/tags/tag278.xml><?xml version="1.0" encoding="utf-8"?>
<p:tagLst xmlns:p="http://schemas.openxmlformats.org/presentationml/2006/main">
  <p:tag name="AS_UNIQUEID" val="153"/>
</p:tagLst>
</file>

<file path=ppt/tags/tag279.xml><?xml version="1.0" encoding="utf-8"?>
<p:tagLst xmlns:p="http://schemas.openxmlformats.org/presentationml/2006/main">
  <p:tag name="AS_UNIQUEID" val="154"/>
</p:tagLst>
</file>

<file path=ppt/tags/tag28.xml><?xml version="1.0" encoding="utf-8"?>
<p:tagLst xmlns:p="http://schemas.openxmlformats.org/presentationml/2006/main">
  <p:tag name="AS_UNIQUEID" val="880"/>
</p:tagLst>
</file>

<file path=ppt/tags/tag280.xml><?xml version="1.0" encoding="utf-8"?>
<p:tagLst xmlns:p="http://schemas.openxmlformats.org/presentationml/2006/main">
  <p:tag name="AS_UNIQUEID" val="155"/>
</p:tagLst>
</file>

<file path=ppt/tags/tag281.xml><?xml version="1.0" encoding="utf-8"?>
<p:tagLst xmlns:p="http://schemas.openxmlformats.org/presentationml/2006/main">
  <p:tag name="AS_UNIQUEID" val="156"/>
</p:tagLst>
</file>

<file path=ppt/tags/tag282.xml><?xml version="1.0" encoding="utf-8"?>
<p:tagLst xmlns:p="http://schemas.openxmlformats.org/presentationml/2006/main">
  <p:tag name="AS_UNIQUEID" val="157"/>
</p:tagLst>
</file>

<file path=ppt/tags/tag283.xml><?xml version="1.0" encoding="utf-8"?>
<p:tagLst xmlns:p="http://schemas.openxmlformats.org/presentationml/2006/main">
  <p:tag name="AS_UNIQUEID" val="158"/>
</p:tagLst>
</file>

<file path=ppt/tags/tag284.xml><?xml version="1.0" encoding="utf-8"?>
<p:tagLst xmlns:p="http://schemas.openxmlformats.org/presentationml/2006/main">
  <p:tag name="AS_UNIQUEID" val="159"/>
</p:tagLst>
</file>

<file path=ppt/tags/tag285.xml><?xml version="1.0" encoding="utf-8"?>
<p:tagLst xmlns:p="http://schemas.openxmlformats.org/presentationml/2006/main">
  <p:tag name="AS_UNIQUEID" val="160"/>
</p:tagLst>
</file>

<file path=ppt/tags/tag286.xml><?xml version="1.0" encoding="utf-8"?>
<p:tagLst xmlns:p="http://schemas.openxmlformats.org/presentationml/2006/main">
  <p:tag name="AS_UNIQUEID" val="161"/>
</p:tagLst>
</file>

<file path=ppt/tags/tag287.xml><?xml version="1.0" encoding="utf-8"?>
<p:tagLst xmlns:p="http://schemas.openxmlformats.org/presentationml/2006/main">
  <p:tag name="AS_UNIQUEID" val="162"/>
</p:tagLst>
</file>

<file path=ppt/tags/tag288.xml><?xml version="1.0" encoding="utf-8"?>
<p:tagLst xmlns:p="http://schemas.openxmlformats.org/presentationml/2006/main">
  <p:tag name="AS_UNIQUEID" val="163"/>
</p:tagLst>
</file>

<file path=ppt/tags/tag289.xml><?xml version="1.0" encoding="utf-8"?>
<p:tagLst xmlns:p="http://schemas.openxmlformats.org/presentationml/2006/main">
  <p:tag name="AS_UNIQUEID" val="164"/>
</p:tagLst>
</file>

<file path=ppt/tags/tag29.xml><?xml version="1.0" encoding="utf-8"?>
<p:tagLst xmlns:p="http://schemas.openxmlformats.org/presentationml/2006/main">
  <p:tag name="AS_UNIQUEID" val="881"/>
</p:tagLst>
</file>

<file path=ppt/tags/tag290.xml><?xml version="1.0" encoding="utf-8"?>
<p:tagLst xmlns:p="http://schemas.openxmlformats.org/presentationml/2006/main">
  <p:tag name="AS_UNIQUEID" val="165"/>
</p:tagLst>
</file>

<file path=ppt/tags/tag291.xml><?xml version="1.0" encoding="utf-8"?>
<p:tagLst xmlns:p="http://schemas.openxmlformats.org/presentationml/2006/main">
  <p:tag name="AS_UNIQUEID" val="166"/>
</p:tagLst>
</file>

<file path=ppt/tags/tag292.xml><?xml version="1.0" encoding="utf-8"?>
<p:tagLst xmlns:p="http://schemas.openxmlformats.org/presentationml/2006/main">
  <p:tag name="AS_UNIQUEID" val="167"/>
</p:tagLst>
</file>

<file path=ppt/tags/tag293.xml><?xml version="1.0" encoding="utf-8"?>
<p:tagLst xmlns:p="http://schemas.openxmlformats.org/presentationml/2006/main">
  <p:tag name="AS_UNIQUEID" val="168"/>
</p:tagLst>
</file>

<file path=ppt/tags/tag294.xml><?xml version="1.0" encoding="utf-8"?>
<p:tagLst xmlns:p="http://schemas.openxmlformats.org/presentationml/2006/main">
  <p:tag name="AS_UNIQUEID" val="169"/>
</p:tagLst>
</file>

<file path=ppt/tags/tag295.xml><?xml version="1.0" encoding="utf-8"?>
<p:tagLst xmlns:p="http://schemas.openxmlformats.org/presentationml/2006/main">
  <p:tag name="AS_UNIQUEID" val="170"/>
</p:tagLst>
</file>

<file path=ppt/tags/tag296.xml><?xml version="1.0" encoding="utf-8"?>
<p:tagLst xmlns:p="http://schemas.openxmlformats.org/presentationml/2006/main">
  <p:tag name="AS_UNIQUEID" val="171"/>
</p:tagLst>
</file>

<file path=ppt/tags/tag297.xml><?xml version="1.0" encoding="utf-8"?>
<p:tagLst xmlns:p="http://schemas.openxmlformats.org/presentationml/2006/main">
  <p:tag name="AS_UNIQUEID" val="172"/>
</p:tagLst>
</file>

<file path=ppt/tags/tag298.xml><?xml version="1.0" encoding="utf-8"?>
<p:tagLst xmlns:p="http://schemas.openxmlformats.org/presentationml/2006/main">
  <p:tag name="AS_UNIQUEID" val="173"/>
</p:tagLst>
</file>

<file path=ppt/tags/tag299.xml><?xml version="1.0" encoding="utf-8"?>
<p:tagLst xmlns:p="http://schemas.openxmlformats.org/presentationml/2006/main">
  <p:tag name="AS_UNIQUEID" val="174"/>
</p:tagLst>
</file>

<file path=ppt/tags/tag3.xml><?xml version="1.0" encoding="utf-8"?>
<p:tagLst xmlns:p="http://schemas.openxmlformats.org/presentationml/2006/main">
  <p:tag name="AS_UNIQUEID" val="855"/>
</p:tagLst>
</file>

<file path=ppt/tags/tag30.xml><?xml version="1.0" encoding="utf-8"?>
<p:tagLst xmlns:p="http://schemas.openxmlformats.org/presentationml/2006/main">
  <p:tag name="AS_UNIQUEID" val="882"/>
</p:tagLst>
</file>

<file path=ppt/tags/tag300.xml><?xml version="1.0" encoding="utf-8"?>
<p:tagLst xmlns:p="http://schemas.openxmlformats.org/presentationml/2006/main">
  <p:tag name="AS_UNIQUEID" val="175"/>
</p:tagLst>
</file>

<file path=ppt/tags/tag301.xml><?xml version="1.0" encoding="utf-8"?>
<p:tagLst xmlns:p="http://schemas.openxmlformats.org/presentationml/2006/main">
  <p:tag name="AS_UNIQUEID" val="176"/>
</p:tagLst>
</file>

<file path=ppt/tags/tag302.xml><?xml version="1.0" encoding="utf-8"?>
<p:tagLst xmlns:p="http://schemas.openxmlformats.org/presentationml/2006/main">
  <p:tag name="AS_UNIQUEID" val="177"/>
</p:tagLst>
</file>

<file path=ppt/tags/tag303.xml><?xml version="1.0" encoding="utf-8"?>
<p:tagLst xmlns:p="http://schemas.openxmlformats.org/presentationml/2006/main">
  <p:tag name="AS_UNIQUEID" val="178"/>
</p:tagLst>
</file>

<file path=ppt/tags/tag304.xml><?xml version="1.0" encoding="utf-8"?>
<p:tagLst xmlns:p="http://schemas.openxmlformats.org/presentationml/2006/main">
  <p:tag name="AS_UNIQUEID" val="179"/>
</p:tagLst>
</file>

<file path=ppt/tags/tag305.xml><?xml version="1.0" encoding="utf-8"?>
<p:tagLst xmlns:p="http://schemas.openxmlformats.org/presentationml/2006/main">
  <p:tag name="AS_UNIQUEID" val="180"/>
</p:tagLst>
</file>

<file path=ppt/tags/tag306.xml><?xml version="1.0" encoding="utf-8"?>
<p:tagLst xmlns:p="http://schemas.openxmlformats.org/presentationml/2006/main">
  <p:tag name="AS_UNIQUEID" val="181"/>
</p:tagLst>
</file>

<file path=ppt/tags/tag307.xml><?xml version="1.0" encoding="utf-8"?>
<p:tagLst xmlns:p="http://schemas.openxmlformats.org/presentationml/2006/main">
  <p:tag name="AS_UNIQUEID" val="182"/>
</p:tagLst>
</file>

<file path=ppt/tags/tag308.xml><?xml version="1.0" encoding="utf-8"?>
<p:tagLst xmlns:p="http://schemas.openxmlformats.org/presentationml/2006/main">
  <p:tag name="AS_UNIQUEID" val="183"/>
</p:tagLst>
</file>

<file path=ppt/tags/tag309.xml><?xml version="1.0" encoding="utf-8"?>
<p:tagLst xmlns:p="http://schemas.openxmlformats.org/presentationml/2006/main">
  <p:tag name="AS_UNIQUEID" val="184"/>
</p:tagLst>
</file>

<file path=ppt/tags/tag31.xml><?xml version="1.0" encoding="utf-8"?>
<p:tagLst xmlns:p="http://schemas.openxmlformats.org/presentationml/2006/main">
  <p:tag name="AS_UNIQUEID" val="883"/>
</p:tagLst>
</file>

<file path=ppt/tags/tag310.xml><?xml version="1.0" encoding="utf-8"?>
<p:tagLst xmlns:p="http://schemas.openxmlformats.org/presentationml/2006/main">
  <p:tag name="AS_UNIQUEID" val="185"/>
</p:tagLst>
</file>

<file path=ppt/tags/tag311.xml><?xml version="1.0" encoding="utf-8"?>
<p:tagLst xmlns:p="http://schemas.openxmlformats.org/presentationml/2006/main">
  <p:tag name="AS_UNIQUEID" val="186"/>
</p:tagLst>
</file>

<file path=ppt/tags/tag312.xml><?xml version="1.0" encoding="utf-8"?>
<p:tagLst xmlns:p="http://schemas.openxmlformats.org/presentationml/2006/main">
  <p:tag name="AS_UNIQUEID" val="187"/>
</p:tagLst>
</file>

<file path=ppt/tags/tag313.xml><?xml version="1.0" encoding="utf-8"?>
<p:tagLst xmlns:p="http://schemas.openxmlformats.org/presentationml/2006/main">
  <p:tag name="AS_UNIQUEID" val="188"/>
</p:tagLst>
</file>

<file path=ppt/tags/tag314.xml><?xml version="1.0" encoding="utf-8"?>
<p:tagLst xmlns:p="http://schemas.openxmlformats.org/presentationml/2006/main">
  <p:tag name="AS_UNIQUEID" val="189"/>
</p:tagLst>
</file>

<file path=ppt/tags/tag315.xml><?xml version="1.0" encoding="utf-8"?>
<p:tagLst xmlns:p="http://schemas.openxmlformats.org/presentationml/2006/main">
  <p:tag name="AS_UNIQUEID" val="190"/>
</p:tagLst>
</file>

<file path=ppt/tags/tag316.xml><?xml version="1.0" encoding="utf-8"?>
<p:tagLst xmlns:p="http://schemas.openxmlformats.org/presentationml/2006/main">
  <p:tag name="AS_UNIQUEID" val="191"/>
</p:tagLst>
</file>

<file path=ppt/tags/tag317.xml><?xml version="1.0" encoding="utf-8"?>
<p:tagLst xmlns:p="http://schemas.openxmlformats.org/presentationml/2006/main">
  <p:tag name="AS_UNIQUEID" val="192"/>
</p:tagLst>
</file>

<file path=ppt/tags/tag318.xml><?xml version="1.0" encoding="utf-8"?>
<p:tagLst xmlns:p="http://schemas.openxmlformats.org/presentationml/2006/main">
  <p:tag name="AS_UNIQUEID" val="193"/>
</p:tagLst>
</file>

<file path=ppt/tags/tag319.xml><?xml version="1.0" encoding="utf-8"?>
<p:tagLst xmlns:p="http://schemas.openxmlformats.org/presentationml/2006/main">
  <p:tag name="AS_UNIQUEID" val="194"/>
</p:tagLst>
</file>

<file path=ppt/tags/tag32.xml><?xml version="1.0" encoding="utf-8"?>
<p:tagLst xmlns:p="http://schemas.openxmlformats.org/presentationml/2006/main">
  <p:tag name="AS_UNIQUEID" val="884"/>
</p:tagLst>
</file>

<file path=ppt/tags/tag320.xml><?xml version="1.0" encoding="utf-8"?>
<p:tagLst xmlns:p="http://schemas.openxmlformats.org/presentationml/2006/main">
  <p:tag name="AS_UNIQUEID" val="195"/>
</p:tagLst>
</file>

<file path=ppt/tags/tag321.xml><?xml version="1.0" encoding="utf-8"?>
<p:tagLst xmlns:p="http://schemas.openxmlformats.org/presentationml/2006/main">
  <p:tag name="AS_UNIQUEID" val="196"/>
</p:tagLst>
</file>

<file path=ppt/tags/tag322.xml><?xml version="1.0" encoding="utf-8"?>
<p:tagLst xmlns:p="http://schemas.openxmlformats.org/presentationml/2006/main">
  <p:tag name="AS_UNIQUEID" val="197"/>
</p:tagLst>
</file>

<file path=ppt/tags/tag323.xml><?xml version="1.0" encoding="utf-8"?>
<p:tagLst xmlns:p="http://schemas.openxmlformats.org/presentationml/2006/main">
  <p:tag name="AS_UNIQUEID" val="198"/>
</p:tagLst>
</file>

<file path=ppt/tags/tag324.xml><?xml version="1.0" encoding="utf-8"?>
<p:tagLst xmlns:p="http://schemas.openxmlformats.org/presentationml/2006/main">
  <p:tag name="AS_UNIQUEID" val="199"/>
</p:tagLst>
</file>

<file path=ppt/tags/tag325.xml><?xml version="1.0" encoding="utf-8"?>
<p:tagLst xmlns:p="http://schemas.openxmlformats.org/presentationml/2006/main">
  <p:tag name="AS_UNIQUEID" val="200"/>
</p:tagLst>
</file>

<file path=ppt/tags/tag326.xml><?xml version="1.0" encoding="utf-8"?>
<p:tagLst xmlns:p="http://schemas.openxmlformats.org/presentationml/2006/main">
  <p:tag name="AS_UNIQUEID" val="201"/>
</p:tagLst>
</file>

<file path=ppt/tags/tag327.xml><?xml version="1.0" encoding="utf-8"?>
<p:tagLst xmlns:p="http://schemas.openxmlformats.org/presentationml/2006/main">
  <p:tag name="AS_UNIQUEID" val="202"/>
</p:tagLst>
</file>

<file path=ppt/tags/tag328.xml><?xml version="1.0" encoding="utf-8"?>
<p:tagLst xmlns:p="http://schemas.openxmlformats.org/presentationml/2006/main">
  <p:tag name="AS_UNIQUEID" val="203"/>
</p:tagLst>
</file>

<file path=ppt/tags/tag329.xml><?xml version="1.0" encoding="utf-8"?>
<p:tagLst xmlns:p="http://schemas.openxmlformats.org/presentationml/2006/main">
  <p:tag name="AS_UNIQUEID" val="204"/>
</p:tagLst>
</file>

<file path=ppt/tags/tag33.xml><?xml version="1.0" encoding="utf-8"?>
<p:tagLst xmlns:p="http://schemas.openxmlformats.org/presentationml/2006/main">
  <p:tag name="AS_UNIQUEID" val="885"/>
</p:tagLst>
</file>

<file path=ppt/tags/tag330.xml><?xml version="1.0" encoding="utf-8"?>
<p:tagLst xmlns:p="http://schemas.openxmlformats.org/presentationml/2006/main">
  <p:tag name="AS_UNIQUEID" val="205"/>
</p:tagLst>
</file>

<file path=ppt/tags/tag331.xml><?xml version="1.0" encoding="utf-8"?>
<p:tagLst xmlns:p="http://schemas.openxmlformats.org/presentationml/2006/main">
  <p:tag name="AS_UNIQUEID" val="206"/>
</p:tagLst>
</file>

<file path=ppt/tags/tag332.xml><?xml version="1.0" encoding="utf-8"?>
<p:tagLst xmlns:p="http://schemas.openxmlformats.org/presentationml/2006/main">
  <p:tag name="AS_UNIQUEID" val="207"/>
</p:tagLst>
</file>

<file path=ppt/tags/tag333.xml><?xml version="1.0" encoding="utf-8"?>
<p:tagLst xmlns:p="http://schemas.openxmlformats.org/presentationml/2006/main">
  <p:tag name="AS_UNIQUEID" val="208"/>
</p:tagLst>
</file>

<file path=ppt/tags/tag334.xml><?xml version="1.0" encoding="utf-8"?>
<p:tagLst xmlns:p="http://schemas.openxmlformats.org/presentationml/2006/main">
  <p:tag name="AS_UNIQUEID" val="209"/>
</p:tagLst>
</file>

<file path=ppt/tags/tag335.xml><?xml version="1.0" encoding="utf-8"?>
<p:tagLst xmlns:p="http://schemas.openxmlformats.org/presentationml/2006/main">
  <p:tag name="AS_UNIQUEID" val="210"/>
</p:tagLst>
</file>

<file path=ppt/tags/tag336.xml><?xml version="1.0" encoding="utf-8"?>
<p:tagLst xmlns:p="http://schemas.openxmlformats.org/presentationml/2006/main">
  <p:tag name="AS_UNIQUEID" val="211"/>
</p:tagLst>
</file>

<file path=ppt/tags/tag337.xml><?xml version="1.0" encoding="utf-8"?>
<p:tagLst xmlns:p="http://schemas.openxmlformats.org/presentationml/2006/main">
  <p:tag name="AS_UNIQUEID" val="212"/>
</p:tagLst>
</file>

<file path=ppt/tags/tag338.xml><?xml version="1.0" encoding="utf-8"?>
<p:tagLst xmlns:p="http://schemas.openxmlformats.org/presentationml/2006/main">
  <p:tag name="AS_UNIQUEID" val="213"/>
</p:tagLst>
</file>

<file path=ppt/tags/tag339.xml><?xml version="1.0" encoding="utf-8"?>
<p:tagLst xmlns:p="http://schemas.openxmlformats.org/presentationml/2006/main">
  <p:tag name="AS_UNIQUEID" val="214"/>
</p:tagLst>
</file>

<file path=ppt/tags/tag34.xml><?xml version="1.0" encoding="utf-8"?>
<p:tagLst xmlns:p="http://schemas.openxmlformats.org/presentationml/2006/main">
  <p:tag name="AS_UNIQUEID" val="886"/>
</p:tagLst>
</file>

<file path=ppt/tags/tag340.xml><?xml version="1.0" encoding="utf-8"?>
<p:tagLst xmlns:p="http://schemas.openxmlformats.org/presentationml/2006/main">
  <p:tag name="AS_UNIQUEID" val="215"/>
</p:tagLst>
</file>

<file path=ppt/tags/tag341.xml><?xml version="1.0" encoding="utf-8"?>
<p:tagLst xmlns:p="http://schemas.openxmlformats.org/presentationml/2006/main">
  <p:tag name="AS_UNIQUEID" val="216"/>
</p:tagLst>
</file>

<file path=ppt/tags/tag342.xml><?xml version="1.0" encoding="utf-8"?>
<p:tagLst xmlns:p="http://schemas.openxmlformats.org/presentationml/2006/main">
  <p:tag name="AS_UNIQUEID" val="217"/>
</p:tagLst>
</file>

<file path=ppt/tags/tag343.xml><?xml version="1.0" encoding="utf-8"?>
<p:tagLst xmlns:p="http://schemas.openxmlformats.org/presentationml/2006/main">
  <p:tag name="AS_UNIQUEID" val="218"/>
</p:tagLst>
</file>

<file path=ppt/tags/tag344.xml><?xml version="1.0" encoding="utf-8"?>
<p:tagLst xmlns:p="http://schemas.openxmlformats.org/presentationml/2006/main">
  <p:tag name="AS_UNIQUEID" val="219"/>
</p:tagLst>
</file>

<file path=ppt/tags/tag345.xml><?xml version="1.0" encoding="utf-8"?>
<p:tagLst xmlns:p="http://schemas.openxmlformats.org/presentationml/2006/main">
  <p:tag name="AS_UNIQUEID" val="220"/>
</p:tagLst>
</file>

<file path=ppt/tags/tag346.xml><?xml version="1.0" encoding="utf-8"?>
<p:tagLst xmlns:p="http://schemas.openxmlformats.org/presentationml/2006/main">
  <p:tag name="AS_UNIQUEID" val="221"/>
</p:tagLst>
</file>

<file path=ppt/tags/tag347.xml><?xml version="1.0" encoding="utf-8"?>
<p:tagLst xmlns:p="http://schemas.openxmlformats.org/presentationml/2006/main">
  <p:tag name="AS_UNIQUEID" val="222"/>
</p:tagLst>
</file>

<file path=ppt/tags/tag348.xml><?xml version="1.0" encoding="utf-8"?>
<p:tagLst xmlns:p="http://schemas.openxmlformats.org/presentationml/2006/main">
  <p:tag name="AS_UNIQUEID" val="223"/>
</p:tagLst>
</file>

<file path=ppt/tags/tag349.xml><?xml version="1.0" encoding="utf-8"?>
<p:tagLst xmlns:p="http://schemas.openxmlformats.org/presentationml/2006/main">
  <p:tag name="AS_UNIQUEID" val="224"/>
</p:tagLst>
</file>

<file path=ppt/tags/tag35.xml><?xml version="1.0" encoding="utf-8"?>
<p:tagLst xmlns:p="http://schemas.openxmlformats.org/presentationml/2006/main">
  <p:tag name="AS_UNIQUEID" val="887"/>
</p:tagLst>
</file>

<file path=ppt/tags/tag350.xml><?xml version="1.0" encoding="utf-8"?>
<p:tagLst xmlns:p="http://schemas.openxmlformats.org/presentationml/2006/main">
  <p:tag name="AS_UNIQUEID" val="225"/>
</p:tagLst>
</file>

<file path=ppt/tags/tag351.xml><?xml version="1.0" encoding="utf-8"?>
<p:tagLst xmlns:p="http://schemas.openxmlformats.org/presentationml/2006/main">
  <p:tag name="AS_UNIQUEID" val="226"/>
</p:tagLst>
</file>

<file path=ppt/tags/tag352.xml><?xml version="1.0" encoding="utf-8"?>
<p:tagLst xmlns:p="http://schemas.openxmlformats.org/presentationml/2006/main">
  <p:tag name="AS_UNIQUEID" val="227"/>
</p:tagLst>
</file>

<file path=ppt/tags/tag353.xml><?xml version="1.0" encoding="utf-8"?>
<p:tagLst xmlns:p="http://schemas.openxmlformats.org/presentationml/2006/main">
  <p:tag name="AS_UNIQUEID" val="228"/>
</p:tagLst>
</file>

<file path=ppt/tags/tag354.xml><?xml version="1.0" encoding="utf-8"?>
<p:tagLst xmlns:p="http://schemas.openxmlformats.org/presentationml/2006/main">
  <p:tag name="AS_UNIQUEID" val="229"/>
</p:tagLst>
</file>

<file path=ppt/tags/tag355.xml><?xml version="1.0" encoding="utf-8"?>
<p:tagLst xmlns:p="http://schemas.openxmlformats.org/presentationml/2006/main">
  <p:tag name="AS_UNIQUEID" val="230"/>
</p:tagLst>
</file>

<file path=ppt/tags/tag356.xml><?xml version="1.0" encoding="utf-8"?>
<p:tagLst xmlns:p="http://schemas.openxmlformats.org/presentationml/2006/main">
  <p:tag name="AS_UNIQUEID" val="231"/>
</p:tagLst>
</file>

<file path=ppt/tags/tag357.xml><?xml version="1.0" encoding="utf-8"?>
<p:tagLst xmlns:p="http://schemas.openxmlformats.org/presentationml/2006/main">
  <p:tag name="AS_UNIQUEID" val="232"/>
</p:tagLst>
</file>

<file path=ppt/tags/tag358.xml><?xml version="1.0" encoding="utf-8"?>
<p:tagLst xmlns:p="http://schemas.openxmlformats.org/presentationml/2006/main">
  <p:tag name="AS_UNIQUEID" val="233"/>
</p:tagLst>
</file>

<file path=ppt/tags/tag359.xml><?xml version="1.0" encoding="utf-8"?>
<p:tagLst xmlns:p="http://schemas.openxmlformats.org/presentationml/2006/main">
  <p:tag name="AS_UNIQUEID" val="234"/>
</p:tagLst>
</file>

<file path=ppt/tags/tag36.xml><?xml version="1.0" encoding="utf-8"?>
<p:tagLst xmlns:p="http://schemas.openxmlformats.org/presentationml/2006/main">
  <p:tag name="AS_UNIQUEID" val="888"/>
</p:tagLst>
</file>

<file path=ppt/tags/tag360.xml><?xml version="1.0" encoding="utf-8"?>
<p:tagLst xmlns:p="http://schemas.openxmlformats.org/presentationml/2006/main">
  <p:tag name="AS_UNIQUEID" val="235"/>
</p:tagLst>
</file>

<file path=ppt/tags/tag361.xml><?xml version="1.0" encoding="utf-8"?>
<p:tagLst xmlns:p="http://schemas.openxmlformats.org/presentationml/2006/main">
  <p:tag name="AS_UNIQUEID" val="236"/>
</p:tagLst>
</file>

<file path=ppt/tags/tag362.xml><?xml version="1.0" encoding="utf-8"?>
<p:tagLst xmlns:p="http://schemas.openxmlformats.org/presentationml/2006/main">
  <p:tag name="AS_UNIQUEID" val="237"/>
</p:tagLst>
</file>

<file path=ppt/tags/tag363.xml><?xml version="1.0" encoding="utf-8"?>
<p:tagLst xmlns:p="http://schemas.openxmlformats.org/presentationml/2006/main">
  <p:tag name="AS_UNIQUEID" val="238"/>
</p:tagLst>
</file>

<file path=ppt/tags/tag364.xml><?xml version="1.0" encoding="utf-8"?>
<p:tagLst xmlns:p="http://schemas.openxmlformats.org/presentationml/2006/main">
  <p:tag name="AS_UNIQUEID" val="239"/>
</p:tagLst>
</file>

<file path=ppt/tags/tag365.xml><?xml version="1.0" encoding="utf-8"?>
<p:tagLst xmlns:p="http://schemas.openxmlformats.org/presentationml/2006/main">
  <p:tag name="AS_UNIQUEID" val="240"/>
</p:tagLst>
</file>

<file path=ppt/tags/tag366.xml><?xml version="1.0" encoding="utf-8"?>
<p:tagLst xmlns:p="http://schemas.openxmlformats.org/presentationml/2006/main">
  <p:tag name="AS_UNIQUEID" val="241"/>
</p:tagLst>
</file>

<file path=ppt/tags/tag367.xml><?xml version="1.0" encoding="utf-8"?>
<p:tagLst xmlns:p="http://schemas.openxmlformats.org/presentationml/2006/main">
  <p:tag name="AS_UNIQUEID" val="242"/>
</p:tagLst>
</file>

<file path=ppt/tags/tag368.xml><?xml version="1.0" encoding="utf-8"?>
<p:tagLst xmlns:p="http://schemas.openxmlformats.org/presentationml/2006/main">
  <p:tag name="AS_UNIQUEID" val="243"/>
</p:tagLst>
</file>

<file path=ppt/tags/tag369.xml><?xml version="1.0" encoding="utf-8"?>
<p:tagLst xmlns:p="http://schemas.openxmlformats.org/presentationml/2006/main">
  <p:tag name="AS_UNIQUEID" val="244"/>
</p:tagLst>
</file>

<file path=ppt/tags/tag37.xml><?xml version="1.0" encoding="utf-8"?>
<p:tagLst xmlns:p="http://schemas.openxmlformats.org/presentationml/2006/main">
  <p:tag name="AS_UNIQUEID" val="889"/>
</p:tagLst>
</file>

<file path=ppt/tags/tag370.xml><?xml version="1.0" encoding="utf-8"?>
<p:tagLst xmlns:p="http://schemas.openxmlformats.org/presentationml/2006/main">
  <p:tag name="AS_UNIQUEID" val="245"/>
</p:tagLst>
</file>

<file path=ppt/tags/tag371.xml><?xml version="1.0" encoding="utf-8"?>
<p:tagLst xmlns:p="http://schemas.openxmlformats.org/presentationml/2006/main">
  <p:tag name="AS_UNIQUEID" val="246"/>
</p:tagLst>
</file>

<file path=ppt/tags/tag372.xml><?xml version="1.0" encoding="utf-8"?>
<p:tagLst xmlns:p="http://schemas.openxmlformats.org/presentationml/2006/main">
  <p:tag name="AS_UNIQUEID" val="247"/>
</p:tagLst>
</file>

<file path=ppt/tags/tag373.xml><?xml version="1.0" encoding="utf-8"?>
<p:tagLst xmlns:p="http://schemas.openxmlformats.org/presentationml/2006/main">
  <p:tag name="AS_UNIQUEID" val="248"/>
</p:tagLst>
</file>

<file path=ppt/tags/tag374.xml><?xml version="1.0" encoding="utf-8"?>
<p:tagLst xmlns:p="http://schemas.openxmlformats.org/presentationml/2006/main">
  <p:tag name="AS_UNIQUEID" val="249"/>
</p:tagLst>
</file>

<file path=ppt/tags/tag375.xml><?xml version="1.0" encoding="utf-8"?>
<p:tagLst xmlns:p="http://schemas.openxmlformats.org/presentationml/2006/main">
  <p:tag name="AS_UNIQUEID" val="250"/>
</p:tagLst>
</file>

<file path=ppt/tags/tag376.xml><?xml version="1.0" encoding="utf-8"?>
<p:tagLst xmlns:p="http://schemas.openxmlformats.org/presentationml/2006/main">
  <p:tag name="AS_UNIQUEID" val="251"/>
</p:tagLst>
</file>

<file path=ppt/tags/tag377.xml><?xml version="1.0" encoding="utf-8"?>
<p:tagLst xmlns:p="http://schemas.openxmlformats.org/presentationml/2006/main">
  <p:tag name="AS_UNIQUEID" val="252"/>
</p:tagLst>
</file>

<file path=ppt/tags/tag378.xml><?xml version="1.0" encoding="utf-8"?>
<p:tagLst xmlns:p="http://schemas.openxmlformats.org/presentationml/2006/main">
  <p:tag name="AS_UNIQUEID" val="253"/>
</p:tagLst>
</file>

<file path=ppt/tags/tag379.xml><?xml version="1.0" encoding="utf-8"?>
<p:tagLst xmlns:p="http://schemas.openxmlformats.org/presentationml/2006/main">
  <p:tag name="AS_UNIQUEID" val="254"/>
</p:tagLst>
</file>

<file path=ppt/tags/tag38.xml><?xml version="1.0" encoding="utf-8"?>
<p:tagLst xmlns:p="http://schemas.openxmlformats.org/presentationml/2006/main">
  <p:tag name="AS_UNIQUEID" val="890"/>
</p:tagLst>
</file>

<file path=ppt/tags/tag380.xml><?xml version="1.0" encoding="utf-8"?>
<p:tagLst xmlns:p="http://schemas.openxmlformats.org/presentationml/2006/main">
  <p:tag name="AS_UNIQUEID" val="255"/>
</p:tagLst>
</file>

<file path=ppt/tags/tag381.xml><?xml version="1.0" encoding="utf-8"?>
<p:tagLst xmlns:p="http://schemas.openxmlformats.org/presentationml/2006/main">
  <p:tag name="AS_UNIQUEID" val="256"/>
</p:tagLst>
</file>

<file path=ppt/tags/tag382.xml><?xml version="1.0" encoding="utf-8"?>
<p:tagLst xmlns:p="http://schemas.openxmlformats.org/presentationml/2006/main">
  <p:tag name="AS_UNIQUEID" val="257"/>
</p:tagLst>
</file>

<file path=ppt/tags/tag383.xml><?xml version="1.0" encoding="utf-8"?>
<p:tagLst xmlns:p="http://schemas.openxmlformats.org/presentationml/2006/main">
  <p:tag name="AS_UNIQUEID" val="258"/>
</p:tagLst>
</file>

<file path=ppt/tags/tag384.xml><?xml version="1.0" encoding="utf-8"?>
<p:tagLst xmlns:p="http://schemas.openxmlformats.org/presentationml/2006/main">
  <p:tag name="AS_UNIQUEID" val="259"/>
</p:tagLst>
</file>

<file path=ppt/tags/tag385.xml><?xml version="1.0" encoding="utf-8"?>
<p:tagLst xmlns:p="http://schemas.openxmlformats.org/presentationml/2006/main">
  <p:tag name="AS_UNIQUEID" val="260"/>
</p:tagLst>
</file>

<file path=ppt/tags/tag386.xml><?xml version="1.0" encoding="utf-8"?>
<p:tagLst xmlns:p="http://schemas.openxmlformats.org/presentationml/2006/main">
  <p:tag name="AS_UNIQUEID" val="261"/>
</p:tagLst>
</file>

<file path=ppt/tags/tag387.xml><?xml version="1.0" encoding="utf-8"?>
<p:tagLst xmlns:p="http://schemas.openxmlformats.org/presentationml/2006/main">
  <p:tag name="AS_UNIQUEID" val="262"/>
</p:tagLst>
</file>

<file path=ppt/tags/tag388.xml><?xml version="1.0" encoding="utf-8"?>
<p:tagLst xmlns:p="http://schemas.openxmlformats.org/presentationml/2006/main">
  <p:tag name="AS_UNIQUEID" val="263"/>
</p:tagLst>
</file>

<file path=ppt/tags/tag389.xml><?xml version="1.0" encoding="utf-8"?>
<p:tagLst xmlns:p="http://schemas.openxmlformats.org/presentationml/2006/main">
  <p:tag name="AS_UNIQUEID" val="264"/>
</p:tagLst>
</file>

<file path=ppt/tags/tag39.xml><?xml version="1.0" encoding="utf-8"?>
<p:tagLst xmlns:p="http://schemas.openxmlformats.org/presentationml/2006/main">
  <p:tag name="AS_UNIQUEID" val="891"/>
</p:tagLst>
</file>

<file path=ppt/tags/tag390.xml><?xml version="1.0" encoding="utf-8"?>
<p:tagLst xmlns:p="http://schemas.openxmlformats.org/presentationml/2006/main">
  <p:tag name="AS_UNIQUEID" val="265"/>
</p:tagLst>
</file>

<file path=ppt/tags/tag391.xml><?xml version="1.0" encoding="utf-8"?>
<p:tagLst xmlns:p="http://schemas.openxmlformats.org/presentationml/2006/main">
  <p:tag name="AS_UNIQUEID" val="266"/>
</p:tagLst>
</file>

<file path=ppt/tags/tag392.xml><?xml version="1.0" encoding="utf-8"?>
<p:tagLst xmlns:p="http://schemas.openxmlformats.org/presentationml/2006/main">
  <p:tag name="AS_UNIQUEID" val="267"/>
</p:tagLst>
</file>

<file path=ppt/tags/tag393.xml><?xml version="1.0" encoding="utf-8"?>
<p:tagLst xmlns:p="http://schemas.openxmlformats.org/presentationml/2006/main">
  <p:tag name="AS_UNIQUEID" val="268"/>
</p:tagLst>
</file>

<file path=ppt/tags/tag394.xml><?xml version="1.0" encoding="utf-8"?>
<p:tagLst xmlns:p="http://schemas.openxmlformats.org/presentationml/2006/main">
  <p:tag name="AS_UNIQUEID" val="269"/>
</p:tagLst>
</file>

<file path=ppt/tags/tag395.xml><?xml version="1.0" encoding="utf-8"?>
<p:tagLst xmlns:p="http://schemas.openxmlformats.org/presentationml/2006/main">
  <p:tag name="AS_UNIQUEID" val="270"/>
</p:tagLst>
</file>

<file path=ppt/tags/tag396.xml><?xml version="1.0" encoding="utf-8"?>
<p:tagLst xmlns:p="http://schemas.openxmlformats.org/presentationml/2006/main">
  <p:tag name="AS_UNIQUEID" val="271"/>
</p:tagLst>
</file>

<file path=ppt/tags/tag397.xml><?xml version="1.0" encoding="utf-8"?>
<p:tagLst xmlns:p="http://schemas.openxmlformats.org/presentationml/2006/main">
  <p:tag name="AS_UNIQUEID" val="272"/>
</p:tagLst>
</file>

<file path=ppt/tags/tag398.xml><?xml version="1.0" encoding="utf-8"?>
<p:tagLst xmlns:p="http://schemas.openxmlformats.org/presentationml/2006/main">
  <p:tag name="AS_UNIQUEID" val="273"/>
</p:tagLst>
</file>

<file path=ppt/tags/tag399.xml><?xml version="1.0" encoding="utf-8"?>
<p:tagLst xmlns:p="http://schemas.openxmlformats.org/presentationml/2006/main">
  <p:tag name="AS_UNIQUEID" val="274"/>
</p:tagLst>
</file>

<file path=ppt/tags/tag4.xml><?xml version="1.0" encoding="utf-8"?>
<p:tagLst xmlns:p="http://schemas.openxmlformats.org/presentationml/2006/main">
  <p:tag name="AS_UNIQUEID" val="856"/>
</p:tagLst>
</file>

<file path=ppt/tags/tag40.xml><?xml version="1.0" encoding="utf-8"?>
<p:tagLst xmlns:p="http://schemas.openxmlformats.org/presentationml/2006/main">
  <p:tag name="AS_UNIQUEID" val="892"/>
</p:tagLst>
</file>

<file path=ppt/tags/tag400.xml><?xml version="1.0" encoding="utf-8"?>
<p:tagLst xmlns:p="http://schemas.openxmlformats.org/presentationml/2006/main">
  <p:tag name="AS_UNIQUEID" val="275"/>
</p:tagLst>
</file>

<file path=ppt/tags/tag401.xml><?xml version="1.0" encoding="utf-8"?>
<p:tagLst xmlns:p="http://schemas.openxmlformats.org/presentationml/2006/main">
  <p:tag name="AS_UNIQUEID" val="276"/>
</p:tagLst>
</file>

<file path=ppt/tags/tag402.xml><?xml version="1.0" encoding="utf-8"?>
<p:tagLst xmlns:p="http://schemas.openxmlformats.org/presentationml/2006/main">
  <p:tag name="AS_UNIQUEID" val="277"/>
</p:tagLst>
</file>

<file path=ppt/tags/tag403.xml><?xml version="1.0" encoding="utf-8"?>
<p:tagLst xmlns:p="http://schemas.openxmlformats.org/presentationml/2006/main">
  <p:tag name="AS_UNIQUEID" val="278"/>
</p:tagLst>
</file>

<file path=ppt/tags/tag404.xml><?xml version="1.0" encoding="utf-8"?>
<p:tagLst xmlns:p="http://schemas.openxmlformats.org/presentationml/2006/main">
  <p:tag name="AS_UNIQUEID" val="279"/>
</p:tagLst>
</file>

<file path=ppt/tags/tag405.xml><?xml version="1.0" encoding="utf-8"?>
<p:tagLst xmlns:p="http://schemas.openxmlformats.org/presentationml/2006/main">
  <p:tag name="AS_UNIQUEID" val="280"/>
</p:tagLst>
</file>

<file path=ppt/tags/tag406.xml><?xml version="1.0" encoding="utf-8"?>
<p:tagLst xmlns:p="http://schemas.openxmlformats.org/presentationml/2006/main">
  <p:tag name="AS_UNIQUEID" val="281"/>
</p:tagLst>
</file>

<file path=ppt/tags/tag407.xml><?xml version="1.0" encoding="utf-8"?>
<p:tagLst xmlns:p="http://schemas.openxmlformats.org/presentationml/2006/main">
  <p:tag name="AS_UNIQUEID" val="282"/>
</p:tagLst>
</file>

<file path=ppt/tags/tag408.xml><?xml version="1.0" encoding="utf-8"?>
<p:tagLst xmlns:p="http://schemas.openxmlformats.org/presentationml/2006/main">
  <p:tag name="AS_UNIQUEID" val="283"/>
</p:tagLst>
</file>

<file path=ppt/tags/tag409.xml><?xml version="1.0" encoding="utf-8"?>
<p:tagLst xmlns:p="http://schemas.openxmlformats.org/presentationml/2006/main">
  <p:tag name="AS_UNIQUEID" val="284"/>
</p:tagLst>
</file>

<file path=ppt/tags/tag41.xml><?xml version="1.0" encoding="utf-8"?>
<p:tagLst xmlns:p="http://schemas.openxmlformats.org/presentationml/2006/main">
  <p:tag name="AS_UNIQUEID" val="893"/>
</p:tagLst>
</file>

<file path=ppt/tags/tag410.xml><?xml version="1.0" encoding="utf-8"?>
<p:tagLst xmlns:p="http://schemas.openxmlformats.org/presentationml/2006/main">
  <p:tag name="AS_UNIQUEID" val="285"/>
</p:tagLst>
</file>

<file path=ppt/tags/tag411.xml><?xml version="1.0" encoding="utf-8"?>
<p:tagLst xmlns:p="http://schemas.openxmlformats.org/presentationml/2006/main">
  <p:tag name="AS_UNIQUEID" val="286"/>
</p:tagLst>
</file>

<file path=ppt/tags/tag412.xml><?xml version="1.0" encoding="utf-8"?>
<p:tagLst xmlns:p="http://schemas.openxmlformats.org/presentationml/2006/main">
  <p:tag name="AS_UNIQUEID" val="287"/>
</p:tagLst>
</file>

<file path=ppt/tags/tag413.xml><?xml version="1.0" encoding="utf-8"?>
<p:tagLst xmlns:p="http://schemas.openxmlformats.org/presentationml/2006/main">
  <p:tag name="AS_UNIQUEID" val="288"/>
</p:tagLst>
</file>

<file path=ppt/tags/tag414.xml><?xml version="1.0" encoding="utf-8"?>
<p:tagLst xmlns:p="http://schemas.openxmlformats.org/presentationml/2006/main">
  <p:tag name="AS_UNIQUEID" val="289"/>
</p:tagLst>
</file>

<file path=ppt/tags/tag415.xml><?xml version="1.0" encoding="utf-8"?>
<p:tagLst xmlns:p="http://schemas.openxmlformats.org/presentationml/2006/main">
  <p:tag name="AS_UNIQUEID" val="290"/>
</p:tagLst>
</file>

<file path=ppt/tags/tag416.xml><?xml version="1.0" encoding="utf-8"?>
<p:tagLst xmlns:p="http://schemas.openxmlformats.org/presentationml/2006/main">
  <p:tag name="AS_UNIQUEID" val="291"/>
</p:tagLst>
</file>

<file path=ppt/tags/tag417.xml><?xml version="1.0" encoding="utf-8"?>
<p:tagLst xmlns:p="http://schemas.openxmlformats.org/presentationml/2006/main">
  <p:tag name="AS_UNIQUEID" val="292"/>
</p:tagLst>
</file>

<file path=ppt/tags/tag418.xml><?xml version="1.0" encoding="utf-8"?>
<p:tagLst xmlns:p="http://schemas.openxmlformats.org/presentationml/2006/main">
  <p:tag name="AS_UNIQUEID" val="293"/>
</p:tagLst>
</file>

<file path=ppt/tags/tag419.xml><?xml version="1.0" encoding="utf-8"?>
<p:tagLst xmlns:p="http://schemas.openxmlformats.org/presentationml/2006/main">
  <p:tag name="AS_UNIQUEID" val="294"/>
</p:tagLst>
</file>

<file path=ppt/tags/tag42.xml><?xml version="1.0" encoding="utf-8"?>
<p:tagLst xmlns:p="http://schemas.openxmlformats.org/presentationml/2006/main">
  <p:tag name="AS_UNIQUEID" val="894"/>
</p:tagLst>
</file>

<file path=ppt/tags/tag420.xml><?xml version="1.0" encoding="utf-8"?>
<p:tagLst xmlns:p="http://schemas.openxmlformats.org/presentationml/2006/main">
  <p:tag name="AS_UNIQUEID" val="295"/>
</p:tagLst>
</file>

<file path=ppt/tags/tag421.xml><?xml version="1.0" encoding="utf-8"?>
<p:tagLst xmlns:p="http://schemas.openxmlformats.org/presentationml/2006/main">
  <p:tag name="AS_UNIQUEID" val="296"/>
</p:tagLst>
</file>

<file path=ppt/tags/tag422.xml><?xml version="1.0" encoding="utf-8"?>
<p:tagLst xmlns:p="http://schemas.openxmlformats.org/presentationml/2006/main">
  <p:tag name="AS_UNIQUEID" val="297"/>
</p:tagLst>
</file>

<file path=ppt/tags/tag423.xml><?xml version="1.0" encoding="utf-8"?>
<p:tagLst xmlns:p="http://schemas.openxmlformats.org/presentationml/2006/main">
  <p:tag name="AS_UNIQUEID" val="298"/>
</p:tagLst>
</file>

<file path=ppt/tags/tag424.xml><?xml version="1.0" encoding="utf-8"?>
<p:tagLst xmlns:p="http://schemas.openxmlformats.org/presentationml/2006/main">
  <p:tag name="AS_UNIQUEID" val="299"/>
</p:tagLst>
</file>

<file path=ppt/tags/tag425.xml><?xml version="1.0" encoding="utf-8"?>
<p:tagLst xmlns:p="http://schemas.openxmlformats.org/presentationml/2006/main">
  <p:tag name="AS_UNIQUEID" val="300"/>
</p:tagLst>
</file>

<file path=ppt/tags/tag426.xml><?xml version="1.0" encoding="utf-8"?>
<p:tagLst xmlns:p="http://schemas.openxmlformats.org/presentationml/2006/main">
  <p:tag name="AS_UNIQUEID" val="301"/>
</p:tagLst>
</file>

<file path=ppt/tags/tag427.xml><?xml version="1.0" encoding="utf-8"?>
<p:tagLst xmlns:p="http://schemas.openxmlformats.org/presentationml/2006/main">
  <p:tag name="AS_UNIQUEID" val="302"/>
</p:tagLst>
</file>

<file path=ppt/tags/tag428.xml><?xml version="1.0" encoding="utf-8"?>
<p:tagLst xmlns:p="http://schemas.openxmlformats.org/presentationml/2006/main">
  <p:tag name="AS_UNIQUEID" val="303"/>
</p:tagLst>
</file>

<file path=ppt/tags/tag429.xml><?xml version="1.0" encoding="utf-8"?>
<p:tagLst xmlns:p="http://schemas.openxmlformats.org/presentationml/2006/main">
  <p:tag name="AS_UNIQUEID" val="304"/>
</p:tagLst>
</file>

<file path=ppt/tags/tag43.xml><?xml version="1.0" encoding="utf-8"?>
<p:tagLst xmlns:p="http://schemas.openxmlformats.org/presentationml/2006/main">
  <p:tag name="AS_UNIQUEID" val="895"/>
</p:tagLst>
</file>

<file path=ppt/tags/tag430.xml><?xml version="1.0" encoding="utf-8"?>
<p:tagLst xmlns:p="http://schemas.openxmlformats.org/presentationml/2006/main">
  <p:tag name="AS_UNIQUEID" val="305"/>
</p:tagLst>
</file>

<file path=ppt/tags/tag431.xml><?xml version="1.0" encoding="utf-8"?>
<p:tagLst xmlns:p="http://schemas.openxmlformats.org/presentationml/2006/main">
  <p:tag name="AS_UNIQUEID" val="306"/>
</p:tagLst>
</file>

<file path=ppt/tags/tag432.xml><?xml version="1.0" encoding="utf-8"?>
<p:tagLst xmlns:p="http://schemas.openxmlformats.org/presentationml/2006/main">
  <p:tag name="AS_UNIQUEID" val="307"/>
</p:tagLst>
</file>

<file path=ppt/tags/tag433.xml><?xml version="1.0" encoding="utf-8"?>
<p:tagLst xmlns:p="http://schemas.openxmlformats.org/presentationml/2006/main">
  <p:tag name="AS_UNIQUEID" val="308"/>
</p:tagLst>
</file>

<file path=ppt/tags/tag434.xml><?xml version="1.0" encoding="utf-8"?>
<p:tagLst xmlns:p="http://schemas.openxmlformats.org/presentationml/2006/main">
  <p:tag name="AS_UNIQUEID" val="309"/>
</p:tagLst>
</file>

<file path=ppt/tags/tag435.xml><?xml version="1.0" encoding="utf-8"?>
<p:tagLst xmlns:p="http://schemas.openxmlformats.org/presentationml/2006/main">
  <p:tag name="AS_UNIQUEID" val="310"/>
</p:tagLst>
</file>

<file path=ppt/tags/tag436.xml><?xml version="1.0" encoding="utf-8"?>
<p:tagLst xmlns:p="http://schemas.openxmlformats.org/presentationml/2006/main">
  <p:tag name="AS_UNIQUEID" val="311"/>
</p:tagLst>
</file>

<file path=ppt/tags/tag437.xml><?xml version="1.0" encoding="utf-8"?>
<p:tagLst xmlns:p="http://schemas.openxmlformats.org/presentationml/2006/main">
  <p:tag name="AS_UNIQUEID" val="312"/>
</p:tagLst>
</file>

<file path=ppt/tags/tag438.xml><?xml version="1.0" encoding="utf-8"?>
<p:tagLst xmlns:p="http://schemas.openxmlformats.org/presentationml/2006/main">
  <p:tag name="AS_UNIQUEID" val="313"/>
</p:tagLst>
</file>

<file path=ppt/tags/tag439.xml><?xml version="1.0" encoding="utf-8"?>
<p:tagLst xmlns:p="http://schemas.openxmlformats.org/presentationml/2006/main">
  <p:tag name="AS_UNIQUEID" val="314"/>
</p:tagLst>
</file>

<file path=ppt/tags/tag44.xml><?xml version="1.0" encoding="utf-8"?>
<p:tagLst xmlns:p="http://schemas.openxmlformats.org/presentationml/2006/main">
  <p:tag name="AS_UNIQUEID" val="896"/>
</p:tagLst>
</file>

<file path=ppt/tags/tag440.xml><?xml version="1.0" encoding="utf-8"?>
<p:tagLst xmlns:p="http://schemas.openxmlformats.org/presentationml/2006/main">
  <p:tag name="AS_UNIQUEID" val="315"/>
</p:tagLst>
</file>

<file path=ppt/tags/tag441.xml><?xml version="1.0" encoding="utf-8"?>
<p:tagLst xmlns:p="http://schemas.openxmlformats.org/presentationml/2006/main">
  <p:tag name="AS_UNIQUEID" val="316"/>
</p:tagLst>
</file>

<file path=ppt/tags/tag442.xml><?xml version="1.0" encoding="utf-8"?>
<p:tagLst xmlns:p="http://schemas.openxmlformats.org/presentationml/2006/main">
  <p:tag name="AS_UNIQUEID" val="317"/>
</p:tagLst>
</file>

<file path=ppt/tags/tag443.xml><?xml version="1.0" encoding="utf-8"?>
<p:tagLst xmlns:p="http://schemas.openxmlformats.org/presentationml/2006/main">
  <p:tag name="AS_UNIQUEID" val="318"/>
</p:tagLst>
</file>

<file path=ppt/tags/tag444.xml><?xml version="1.0" encoding="utf-8"?>
<p:tagLst xmlns:p="http://schemas.openxmlformats.org/presentationml/2006/main">
  <p:tag name="AS_UNIQUEID" val="319"/>
</p:tagLst>
</file>

<file path=ppt/tags/tag445.xml><?xml version="1.0" encoding="utf-8"?>
<p:tagLst xmlns:p="http://schemas.openxmlformats.org/presentationml/2006/main">
  <p:tag name="AS_UNIQUEID" val="320"/>
</p:tagLst>
</file>

<file path=ppt/tags/tag446.xml><?xml version="1.0" encoding="utf-8"?>
<p:tagLst xmlns:p="http://schemas.openxmlformats.org/presentationml/2006/main">
  <p:tag name="AS_UNIQUEID" val="321"/>
</p:tagLst>
</file>

<file path=ppt/tags/tag447.xml><?xml version="1.0" encoding="utf-8"?>
<p:tagLst xmlns:p="http://schemas.openxmlformats.org/presentationml/2006/main">
  <p:tag name="AS_UNIQUEID" val="322"/>
</p:tagLst>
</file>

<file path=ppt/tags/tag448.xml><?xml version="1.0" encoding="utf-8"?>
<p:tagLst xmlns:p="http://schemas.openxmlformats.org/presentationml/2006/main">
  <p:tag name="AS_UNIQUEID" val="323"/>
</p:tagLst>
</file>

<file path=ppt/tags/tag449.xml><?xml version="1.0" encoding="utf-8"?>
<p:tagLst xmlns:p="http://schemas.openxmlformats.org/presentationml/2006/main">
  <p:tag name="AS_UNIQUEID" val="324"/>
</p:tagLst>
</file>

<file path=ppt/tags/tag45.xml><?xml version="1.0" encoding="utf-8"?>
<p:tagLst xmlns:p="http://schemas.openxmlformats.org/presentationml/2006/main">
  <p:tag name="AS_UNIQUEID" val="897"/>
</p:tagLst>
</file>

<file path=ppt/tags/tag450.xml><?xml version="1.0" encoding="utf-8"?>
<p:tagLst xmlns:p="http://schemas.openxmlformats.org/presentationml/2006/main">
  <p:tag name="AS_UNIQUEID" val="325"/>
</p:tagLst>
</file>

<file path=ppt/tags/tag451.xml><?xml version="1.0" encoding="utf-8"?>
<p:tagLst xmlns:p="http://schemas.openxmlformats.org/presentationml/2006/main">
  <p:tag name="AS_UNIQUEID" val="326"/>
</p:tagLst>
</file>

<file path=ppt/tags/tag452.xml><?xml version="1.0" encoding="utf-8"?>
<p:tagLst xmlns:p="http://schemas.openxmlformats.org/presentationml/2006/main">
  <p:tag name="AS_UNIQUEID" val="327"/>
</p:tagLst>
</file>

<file path=ppt/tags/tag453.xml><?xml version="1.0" encoding="utf-8"?>
<p:tagLst xmlns:p="http://schemas.openxmlformats.org/presentationml/2006/main">
  <p:tag name="AS_UNIQUEID" val="328"/>
</p:tagLst>
</file>

<file path=ppt/tags/tag454.xml><?xml version="1.0" encoding="utf-8"?>
<p:tagLst xmlns:p="http://schemas.openxmlformats.org/presentationml/2006/main">
  <p:tag name="AS_UNIQUEID" val="329"/>
</p:tagLst>
</file>

<file path=ppt/tags/tag455.xml><?xml version="1.0" encoding="utf-8"?>
<p:tagLst xmlns:p="http://schemas.openxmlformats.org/presentationml/2006/main">
  <p:tag name="AS_UNIQUEID" val="330"/>
</p:tagLst>
</file>

<file path=ppt/tags/tag456.xml><?xml version="1.0" encoding="utf-8"?>
<p:tagLst xmlns:p="http://schemas.openxmlformats.org/presentationml/2006/main">
  <p:tag name="AS_UNIQUEID" val="331"/>
</p:tagLst>
</file>

<file path=ppt/tags/tag457.xml><?xml version="1.0" encoding="utf-8"?>
<p:tagLst xmlns:p="http://schemas.openxmlformats.org/presentationml/2006/main">
  <p:tag name="AS_UNIQUEID" val="332"/>
</p:tagLst>
</file>

<file path=ppt/tags/tag458.xml><?xml version="1.0" encoding="utf-8"?>
<p:tagLst xmlns:p="http://schemas.openxmlformats.org/presentationml/2006/main">
  <p:tag name="AS_UNIQUEID" val="333"/>
</p:tagLst>
</file>

<file path=ppt/tags/tag459.xml><?xml version="1.0" encoding="utf-8"?>
<p:tagLst xmlns:p="http://schemas.openxmlformats.org/presentationml/2006/main">
  <p:tag name="AS_UNIQUEID" val="334"/>
</p:tagLst>
</file>

<file path=ppt/tags/tag46.xml><?xml version="1.0" encoding="utf-8"?>
<p:tagLst xmlns:p="http://schemas.openxmlformats.org/presentationml/2006/main">
  <p:tag name="AS_UNIQUEID" val="898"/>
</p:tagLst>
</file>

<file path=ppt/tags/tag460.xml><?xml version="1.0" encoding="utf-8"?>
<p:tagLst xmlns:p="http://schemas.openxmlformats.org/presentationml/2006/main">
  <p:tag name="AS_UNIQUEID" val="335"/>
</p:tagLst>
</file>

<file path=ppt/tags/tag461.xml><?xml version="1.0" encoding="utf-8"?>
<p:tagLst xmlns:p="http://schemas.openxmlformats.org/presentationml/2006/main">
  <p:tag name="AS_UNIQUEID" val="336"/>
</p:tagLst>
</file>

<file path=ppt/tags/tag462.xml><?xml version="1.0" encoding="utf-8"?>
<p:tagLst xmlns:p="http://schemas.openxmlformats.org/presentationml/2006/main">
  <p:tag name="AS_UNIQUEID" val="337"/>
</p:tagLst>
</file>

<file path=ppt/tags/tag463.xml><?xml version="1.0" encoding="utf-8"?>
<p:tagLst xmlns:p="http://schemas.openxmlformats.org/presentationml/2006/main">
  <p:tag name="AS_UNIQUEID" val="338"/>
</p:tagLst>
</file>

<file path=ppt/tags/tag464.xml><?xml version="1.0" encoding="utf-8"?>
<p:tagLst xmlns:p="http://schemas.openxmlformats.org/presentationml/2006/main">
  <p:tag name="AS_UNIQUEID" val="339"/>
</p:tagLst>
</file>

<file path=ppt/tags/tag465.xml><?xml version="1.0" encoding="utf-8"?>
<p:tagLst xmlns:p="http://schemas.openxmlformats.org/presentationml/2006/main">
  <p:tag name="AS_UNIQUEID" val="340"/>
</p:tagLst>
</file>

<file path=ppt/tags/tag466.xml><?xml version="1.0" encoding="utf-8"?>
<p:tagLst xmlns:p="http://schemas.openxmlformats.org/presentationml/2006/main">
  <p:tag name="AS_UNIQUEID" val="341"/>
</p:tagLst>
</file>

<file path=ppt/tags/tag467.xml><?xml version="1.0" encoding="utf-8"?>
<p:tagLst xmlns:p="http://schemas.openxmlformats.org/presentationml/2006/main">
  <p:tag name="AS_UNIQUEID" val="342"/>
</p:tagLst>
</file>

<file path=ppt/tags/tag468.xml><?xml version="1.0" encoding="utf-8"?>
<p:tagLst xmlns:p="http://schemas.openxmlformats.org/presentationml/2006/main">
  <p:tag name="AS_UNIQUEID" val="343"/>
</p:tagLst>
</file>

<file path=ppt/tags/tag469.xml><?xml version="1.0" encoding="utf-8"?>
<p:tagLst xmlns:p="http://schemas.openxmlformats.org/presentationml/2006/main">
  <p:tag name="AS_UNIQUEID" val="344"/>
</p:tagLst>
</file>

<file path=ppt/tags/tag47.xml><?xml version="1.0" encoding="utf-8"?>
<p:tagLst xmlns:p="http://schemas.openxmlformats.org/presentationml/2006/main">
  <p:tag name="AS_UNIQUEID" val="899"/>
</p:tagLst>
</file>

<file path=ppt/tags/tag470.xml><?xml version="1.0" encoding="utf-8"?>
<p:tagLst xmlns:p="http://schemas.openxmlformats.org/presentationml/2006/main">
  <p:tag name="AS_UNIQUEID" val="345"/>
</p:tagLst>
</file>

<file path=ppt/tags/tag471.xml><?xml version="1.0" encoding="utf-8"?>
<p:tagLst xmlns:p="http://schemas.openxmlformats.org/presentationml/2006/main">
  <p:tag name="AS_UNIQUEID" val="346"/>
</p:tagLst>
</file>

<file path=ppt/tags/tag472.xml><?xml version="1.0" encoding="utf-8"?>
<p:tagLst xmlns:p="http://schemas.openxmlformats.org/presentationml/2006/main">
  <p:tag name="AS_UNIQUEID" val="347"/>
</p:tagLst>
</file>

<file path=ppt/tags/tag473.xml><?xml version="1.0" encoding="utf-8"?>
<p:tagLst xmlns:p="http://schemas.openxmlformats.org/presentationml/2006/main">
  <p:tag name="AS_UNIQUEID" val="348"/>
</p:tagLst>
</file>

<file path=ppt/tags/tag474.xml><?xml version="1.0" encoding="utf-8"?>
<p:tagLst xmlns:p="http://schemas.openxmlformats.org/presentationml/2006/main">
  <p:tag name="AS_UNIQUEID" val="349"/>
</p:tagLst>
</file>

<file path=ppt/tags/tag475.xml><?xml version="1.0" encoding="utf-8"?>
<p:tagLst xmlns:p="http://schemas.openxmlformats.org/presentationml/2006/main">
  <p:tag name="AS_UNIQUEID" val="350"/>
</p:tagLst>
</file>

<file path=ppt/tags/tag476.xml><?xml version="1.0" encoding="utf-8"?>
<p:tagLst xmlns:p="http://schemas.openxmlformats.org/presentationml/2006/main">
  <p:tag name="AS_UNIQUEID" val="351"/>
</p:tagLst>
</file>

<file path=ppt/tags/tag477.xml><?xml version="1.0" encoding="utf-8"?>
<p:tagLst xmlns:p="http://schemas.openxmlformats.org/presentationml/2006/main">
  <p:tag name="AS_UNIQUEID" val="352"/>
</p:tagLst>
</file>

<file path=ppt/tags/tag478.xml><?xml version="1.0" encoding="utf-8"?>
<p:tagLst xmlns:p="http://schemas.openxmlformats.org/presentationml/2006/main">
  <p:tag name="AS_UNIQUEID" val="353"/>
</p:tagLst>
</file>

<file path=ppt/tags/tag479.xml><?xml version="1.0" encoding="utf-8"?>
<p:tagLst xmlns:p="http://schemas.openxmlformats.org/presentationml/2006/main">
  <p:tag name="AS_UNIQUEID" val="354"/>
</p:tagLst>
</file>

<file path=ppt/tags/tag48.xml><?xml version="1.0" encoding="utf-8"?>
<p:tagLst xmlns:p="http://schemas.openxmlformats.org/presentationml/2006/main">
  <p:tag name="AS_UNIQUEID" val="900"/>
</p:tagLst>
</file>

<file path=ppt/tags/tag480.xml><?xml version="1.0" encoding="utf-8"?>
<p:tagLst xmlns:p="http://schemas.openxmlformats.org/presentationml/2006/main">
  <p:tag name="AS_UNIQUEID" val="355"/>
</p:tagLst>
</file>

<file path=ppt/tags/tag481.xml><?xml version="1.0" encoding="utf-8"?>
<p:tagLst xmlns:p="http://schemas.openxmlformats.org/presentationml/2006/main">
  <p:tag name="AS_UNIQUEID" val="356"/>
</p:tagLst>
</file>

<file path=ppt/tags/tag482.xml><?xml version="1.0" encoding="utf-8"?>
<p:tagLst xmlns:p="http://schemas.openxmlformats.org/presentationml/2006/main">
  <p:tag name="AS_UNIQUEID" val="357"/>
</p:tagLst>
</file>

<file path=ppt/tags/tag483.xml><?xml version="1.0" encoding="utf-8"?>
<p:tagLst xmlns:p="http://schemas.openxmlformats.org/presentationml/2006/main">
  <p:tag name="AS_UNIQUEID" val="358"/>
</p:tagLst>
</file>

<file path=ppt/tags/tag484.xml><?xml version="1.0" encoding="utf-8"?>
<p:tagLst xmlns:p="http://schemas.openxmlformats.org/presentationml/2006/main">
  <p:tag name="AS_UNIQUEID" val="359"/>
</p:tagLst>
</file>

<file path=ppt/tags/tag485.xml><?xml version="1.0" encoding="utf-8"?>
<p:tagLst xmlns:p="http://schemas.openxmlformats.org/presentationml/2006/main">
  <p:tag name="AS_UNIQUEID" val="360"/>
</p:tagLst>
</file>

<file path=ppt/tags/tag486.xml><?xml version="1.0" encoding="utf-8"?>
<p:tagLst xmlns:p="http://schemas.openxmlformats.org/presentationml/2006/main">
  <p:tag name="AS_UNIQUEID" val="361"/>
</p:tagLst>
</file>

<file path=ppt/tags/tag487.xml><?xml version="1.0" encoding="utf-8"?>
<p:tagLst xmlns:p="http://schemas.openxmlformats.org/presentationml/2006/main">
  <p:tag name="AS_UNIQUEID" val="362"/>
</p:tagLst>
</file>

<file path=ppt/tags/tag488.xml><?xml version="1.0" encoding="utf-8"?>
<p:tagLst xmlns:p="http://schemas.openxmlformats.org/presentationml/2006/main">
  <p:tag name="AS_UNIQUEID" val="363"/>
</p:tagLst>
</file>

<file path=ppt/tags/tag489.xml><?xml version="1.0" encoding="utf-8"?>
<p:tagLst xmlns:p="http://schemas.openxmlformats.org/presentationml/2006/main">
  <p:tag name="AS_UNIQUEID" val="364"/>
</p:tagLst>
</file>

<file path=ppt/tags/tag49.xml><?xml version="1.0" encoding="utf-8"?>
<p:tagLst xmlns:p="http://schemas.openxmlformats.org/presentationml/2006/main">
  <p:tag name="AS_UNIQUEID" val="901"/>
</p:tagLst>
</file>

<file path=ppt/tags/tag490.xml><?xml version="1.0" encoding="utf-8"?>
<p:tagLst xmlns:p="http://schemas.openxmlformats.org/presentationml/2006/main">
  <p:tag name="AS_UNIQUEID" val="365"/>
</p:tagLst>
</file>

<file path=ppt/tags/tag491.xml><?xml version="1.0" encoding="utf-8"?>
<p:tagLst xmlns:p="http://schemas.openxmlformats.org/presentationml/2006/main">
  <p:tag name="AS_UNIQUEID" val="366"/>
</p:tagLst>
</file>

<file path=ppt/tags/tag492.xml><?xml version="1.0" encoding="utf-8"?>
<p:tagLst xmlns:p="http://schemas.openxmlformats.org/presentationml/2006/main">
  <p:tag name="AS_UNIQUEID" val="367"/>
</p:tagLst>
</file>

<file path=ppt/tags/tag493.xml><?xml version="1.0" encoding="utf-8"?>
<p:tagLst xmlns:p="http://schemas.openxmlformats.org/presentationml/2006/main">
  <p:tag name="AS_UNIQUEID" val="368"/>
</p:tagLst>
</file>

<file path=ppt/tags/tag494.xml><?xml version="1.0" encoding="utf-8"?>
<p:tagLst xmlns:p="http://schemas.openxmlformats.org/presentationml/2006/main">
  <p:tag name="AS_UNIQUEID" val="369"/>
</p:tagLst>
</file>

<file path=ppt/tags/tag495.xml><?xml version="1.0" encoding="utf-8"?>
<p:tagLst xmlns:p="http://schemas.openxmlformats.org/presentationml/2006/main">
  <p:tag name="AS_UNIQUEID" val="370"/>
</p:tagLst>
</file>

<file path=ppt/tags/tag496.xml><?xml version="1.0" encoding="utf-8"?>
<p:tagLst xmlns:p="http://schemas.openxmlformats.org/presentationml/2006/main">
  <p:tag name="AS_UNIQUEID" val="371"/>
</p:tagLst>
</file>

<file path=ppt/tags/tag497.xml><?xml version="1.0" encoding="utf-8"?>
<p:tagLst xmlns:p="http://schemas.openxmlformats.org/presentationml/2006/main">
  <p:tag name="AS_UNIQUEID" val="372"/>
</p:tagLst>
</file>

<file path=ppt/tags/tag498.xml><?xml version="1.0" encoding="utf-8"?>
<p:tagLst xmlns:p="http://schemas.openxmlformats.org/presentationml/2006/main">
  <p:tag name="AS_UNIQUEID" val="373"/>
</p:tagLst>
</file>

<file path=ppt/tags/tag499.xml><?xml version="1.0" encoding="utf-8"?>
<p:tagLst xmlns:p="http://schemas.openxmlformats.org/presentationml/2006/main">
  <p:tag name="AS_UNIQUEID" val="374"/>
</p:tagLst>
</file>

<file path=ppt/tags/tag5.xml><?xml version="1.0" encoding="utf-8"?>
<p:tagLst xmlns:p="http://schemas.openxmlformats.org/presentationml/2006/main">
  <p:tag name="AS_UNIQUEID" val="857"/>
</p:tagLst>
</file>

<file path=ppt/tags/tag50.xml><?xml version="1.0" encoding="utf-8"?>
<p:tagLst xmlns:p="http://schemas.openxmlformats.org/presentationml/2006/main">
  <p:tag name="AS_UNIQUEID" val="902"/>
</p:tagLst>
</file>

<file path=ppt/tags/tag500.xml><?xml version="1.0" encoding="utf-8"?>
<p:tagLst xmlns:p="http://schemas.openxmlformats.org/presentationml/2006/main">
  <p:tag name="AS_UNIQUEID" val="375"/>
</p:tagLst>
</file>

<file path=ppt/tags/tag501.xml><?xml version="1.0" encoding="utf-8"?>
<p:tagLst xmlns:p="http://schemas.openxmlformats.org/presentationml/2006/main">
  <p:tag name="AS_UNIQUEID" val="376"/>
</p:tagLst>
</file>

<file path=ppt/tags/tag502.xml><?xml version="1.0" encoding="utf-8"?>
<p:tagLst xmlns:p="http://schemas.openxmlformats.org/presentationml/2006/main">
  <p:tag name="AS_UNIQUEID" val="377"/>
</p:tagLst>
</file>

<file path=ppt/tags/tag503.xml><?xml version="1.0" encoding="utf-8"?>
<p:tagLst xmlns:p="http://schemas.openxmlformats.org/presentationml/2006/main">
  <p:tag name="AS_UNIQUEID" val="378"/>
</p:tagLst>
</file>

<file path=ppt/tags/tag504.xml><?xml version="1.0" encoding="utf-8"?>
<p:tagLst xmlns:p="http://schemas.openxmlformats.org/presentationml/2006/main">
  <p:tag name="AS_UNIQUEID" val="379"/>
</p:tagLst>
</file>

<file path=ppt/tags/tag505.xml><?xml version="1.0" encoding="utf-8"?>
<p:tagLst xmlns:p="http://schemas.openxmlformats.org/presentationml/2006/main">
  <p:tag name="AS_UNIQUEID" val="380"/>
</p:tagLst>
</file>

<file path=ppt/tags/tag506.xml><?xml version="1.0" encoding="utf-8"?>
<p:tagLst xmlns:p="http://schemas.openxmlformats.org/presentationml/2006/main">
  <p:tag name="AS_UNIQUEID" val="381"/>
</p:tagLst>
</file>

<file path=ppt/tags/tag507.xml><?xml version="1.0" encoding="utf-8"?>
<p:tagLst xmlns:p="http://schemas.openxmlformats.org/presentationml/2006/main">
  <p:tag name="AS_UNIQUEID" val="382"/>
</p:tagLst>
</file>

<file path=ppt/tags/tag508.xml><?xml version="1.0" encoding="utf-8"?>
<p:tagLst xmlns:p="http://schemas.openxmlformats.org/presentationml/2006/main">
  <p:tag name="AS_UNIQUEID" val="383"/>
</p:tagLst>
</file>

<file path=ppt/tags/tag509.xml><?xml version="1.0" encoding="utf-8"?>
<p:tagLst xmlns:p="http://schemas.openxmlformats.org/presentationml/2006/main">
  <p:tag name="AS_UNIQUEID" val="384"/>
</p:tagLst>
</file>

<file path=ppt/tags/tag51.xml><?xml version="1.0" encoding="utf-8"?>
<p:tagLst xmlns:p="http://schemas.openxmlformats.org/presentationml/2006/main">
  <p:tag name="AS_UNIQUEID" val="903"/>
</p:tagLst>
</file>

<file path=ppt/tags/tag510.xml><?xml version="1.0" encoding="utf-8"?>
<p:tagLst xmlns:p="http://schemas.openxmlformats.org/presentationml/2006/main">
  <p:tag name="AS_UNIQUEID" val="385"/>
</p:tagLst>
</file>

<file path=ppt/tags/tag511.xml><?xml version="1.0" encoding="utf-8"?>
<p:tagLst xmlns:p="http://schemas.openxmlformats.org/presentationml/2006/main">
  <p:tag name="AS_UNIQUEID" val="386"/>
</p:tagLst>
</file>

<file path=ppt/tags/tag512.xml><?xml version="1.0" encoding="utf-8"?>
<p:tagLst xmlns:p="http://schemas.openxmlformats.org/presentationml/2006/main">
  <p:tag name="AS_UNIQUEID" val="387"/>
</p:tagLst>
</file>

<file path=ppt/tags/tag513.xml><?xml version="1.0" encoding="utf-8"?>
<p:tagLst xmlns:p="http://schemas.openxmlformats.org/presentationml/2006/main">
  <p:tag name="AS_UNIQUEID" val="388"/>
</p:tagLst>
</file>

<file path=ppt/tags/tag514.xml><?xml version="1.0" encoding="utf-8"?>
<p:tagLst xmlns:p="http://schemas.openxmlformats.org/presentationml/2006/main">
  <p:tag name="AS_UNIQUEID" val="389"/>
</p:tagLst>
</file>

<file path=ppt/tags/tag515.xml><?xml version="1.0" encoding="utf-8"?>
<p:tagLst xmlns:p="http://schemas.openxmlformats.org/presentationml/2006/main">
  <p:tag name="AS_UNIQUEID" val="390"/>
</p:tagLst>
</file>

<file path=ppt/tags/tag516.xml><?xml version="1.0" encoding="utf-8"?>
<p:tagLst xmlns:p="http://schemas.openxmlformats.org/presentationml/2006/main">
  <p:tag name="AS_UNIQUEID" val="391"/>
</p:tagLst>
</file>

<file path=ppt/tags/tag517.xml><?xml version="1.0" encoding="utf-8"?>
<p:tagLst xmlns:p="http://schemas.openxmlformats.org/presentationml/2006/main">
  <p:tag name="AS_UNIQUEID" val="392"/>
</p:tagLst>
</file>

<file path=ppt/tags/tag518.xml><?xml version="1.0" encoding="utf-8"?>
<p:tagLst xmlns:p="http://schemas.openxmlformats.org/presentationml/2006/main">
  <p:tag name="AS_UNIQUEID" val="393"/>
</p:tagLst>
</file>

<file path=ppt/tags/tag519.xml><?xml version="1.0" encoding="utf-8"?>
<p:tagLst xmlns:p="http://schemas.openxmlformats.org/presentationml/2006/main">
  <p:tag name="AS_UNIQUEID" val="394"/>
</p:tagLst>
</file>

<file path=ppt/tags/tag52.xml><?xml version="1.0" encoding="utf-8"?>
<p:tagLst xmlns:p="http://schemas.openxmlformats.org/presentationml/2006/main">
  <p:tag name="AS_UNIQUEID" val="904"/>
</p:tagLst>
</file>

<file path=ppt/tags/tag520.xml><?xml version="1.0" encoding="utf-8"?>
<p:tagLst xmlns:p="http://schemas.openxmlformats.org/presentationml/2006/main">
  <p:tag name="AS_UNIQUEID" val="395"/>
</p:tagLst>
</file>

<file path=ppt/tags/tag521.xml><?xml version="1.0" encoding="utf-8"?>
<p:tagLst xmlns:p="http://schemas.openxmlformats.org/presentationml/2006/main">
  <p:tag name="AS_UNIQUEID" val="396"/>
</p:tagLst>
</file>

<file path=ppt/tags/tag522.xml><?xml version="1.0" encoding="utf-8"?>
<p:tagLst xmlns:p="http://schemas.openxmlformats.org/presentationml/2006/main">
  <p:tag name="AS_UNIQUEID" val="397"/>
</p:tagLst>
</file>

<file path=ppt/tags/tag523.xml><?xml version="1.0" encoding="utf-8"?>
<p:tagLst xmlns:p="http://schemas.openxmlformats.org/presentationml/2006/main">
  <p:tag name="AS_UNIQUEID" val="398"/>
</p:tagLst>
</file>

<file path=ppt/tags/tag524.xml><?xml version="1.0" encoding="utf-8"?>
<p:tagLst xmlns:p="http://schemas.openxmlformats.org/presentationml/2006/main">
  <p:tag name="AS_UNIQUEID" val="399"/>
</p:tagLst>
</file>

<file path=ppt/tags/tag525.xml><?xml version="1.0" encoding="utf-8"?>
<p:tagLst xmlns:p="http://schemas.openxmlformats.org/presentationml/2006/main">
  <p:tag name="AS_UNIQUEID" val="400"/>
</p:tagLst>
</file>

<file path=ppt/tags/tag526.xml><?xml version="1.0" encoding="utf-8"?>
<p:tagLst xmlns:p="http://schemas.openxmlformats.org/presentationml/2006/main">
  <p:tag name="AS_UNIQUEID" val="401"/>
</p:tagLst>
</file>

<file path=ppt/tags/tag527.xml><?xml version="1.0" encoding="utf-8"?>
<p:tagLst xmlns:p="http://schemas.openxmlformats.org/presentationml/2006/main">
  <p:tag name="AS_UNIQUEID" val="402"/>
</p:tagLst>
</file>

<file path=ppt/tags/tag528.xml><?xml version="1.0" encoding="utf-8"?>
<p:tagLst xmlns:p="http://schemas.openxmlformats.org/presentationml/2006/main">
  <p:tag name="AS_UNIQUEID" val="403"/>
</p:tagLst>
</file>

<file path=ppt/tags/tag529.xml><?xml version="1.0" encoding="utf-8"?>
<p:tagLst xmlns:p="http://schemas.openxmlformats.org/presentationml/2006/main">
  <p:tag name="AS_UNIQUEID" val="404"/>
</p:tagLst>
</file>

<file path=ppt/tags/tag53.xml><?xml version="1.0" encoding="utf-8"?>
<p:tagLst xmlns:p="http://schemas.openxmlformats.org/presentationml/2006/main">
  <p:tag name="AS_UNIQUEID" val="905"/>
</p:tagLst>
</file>

<file path=ppt/tags/tag530.xml><?xml version="1.0" encoding="utf-8"?>
<p:tagLst xmlns:p="http://schemas.openxmlformats.org/presentationml/2006/main">
  <p:tag name="AS_UNIQUEID" val="405"/>
</p:tagLst>
</file>

<file path=ppt/tags/tag531.xml><?xml version="1.0" encoding="utf-8"?>
<p:tagLst xmlns:p="http://schemas.openxmlformats.org/presentationml/2006/main">
  <p:tag name="AS_UNIQUEID" val="406"/>
</p:tagLst>
</file>

<file path=ppt/tags/tag532.xml><?xml version="1.0" encoding="utf-8"?>
<p:tagLst xmlns:p="http://schemas.openxmlformats.org/presentationml/2006/main">
  <p:tag name="AS_UNIQUEID" val="407"/>
</p:tagLst>
</file>

<file path=ppt/tags/tag533.xml><?xml version="1.0" encoding="utf-8"?>
<p:tagLst xmlns:p="http://schemas.openxmlformats.org/presentationml/2006/main">
  <p:tag name="AS_UNIQUEID" val="408"/>
</p:tagLst>
</file>

<file path=ppt/tags/tag534.xml><?xml version="1.0" encoding="utf-8"?>
<p:tagLst xmlns:p="http://schemas.openxmlformats.org/presentationml/2006/main">
  <p:tag name="AS_UNIQUEID" val="409"/>
</p:tagLst>
</file>

<file path=ppt/tags/tag535.xml><?xml version="1.0" encoding="utf-8"?>
<p:tagLst xmlns:p="http://schemas.openxmlformats.org/presentationml/2006/main">
  <p:tag name="AS_UNIQUEID" val="410"/>
</p:tagLst>
</file>

<file path=ppt/tags/tag536.xml><?xml version="1.0" encoding="utf-8"?>
<p:tagLst xmlns:p="http://schemas.openxmlformats.org/presentationml/2006/main">
  <p:tag name="AS_UNIQUEID" val="411"/>
</p:tagLst>
</file>

<file path=ppt/tags/tag537.xml><?xml version="1.0" encoding="utf-8"?>
<p:tagLst xmlns:p="http://schemas.openxmlformats.org/presentationml/2006/main">
  <p:tag name="AS_UNIQUEID" val="412"/>
</p:tagLst>
</file>

<file path=ppt/tags/tag538.xml><?xml version="1.0" encoding="utf-8"?>
<p:tagLst xmlns:p="http://schemas.openxmlformats.org/presentationml/2006/main">
  <p:tag name="AS_UNIQUEID" val="413"/>
</p:tagLst>
</file>

<file path=ppt/tags/tag539.xml><?xml version="1.0" encoding="utf-8"?>
<p:tagLst xmlns:p="http://schemas.openxmlformats.org/presentationml/2006/main">
  <p:tag name="AS_UNIQUEID" val="414"/>
</p:tagLst>
</file>

<file path=ppt/tags/tag54.xml><?xml version="1.0" encoding="utf-8"?>
<p:tagLst xmlns:p="http://schemas.openxmlformats.org/presentationml/2006/main">
  <p:tag name="AS_UNIQUEID" val="906"/>
</p:tagLst>
</file>

<file path=ppt/tags/tag540.xml><?xml version="1.0" encoding="utf-8"?>
<p:tagLst xmlns:p="http://schemas.openxmlformats.org/presentationml/2006/main">
  <p:tag name="AS_UNIQUEID" val="415"/>
</p:tagLst>
</file>

<file path=ppt/tags/tag541.xml><?xml version="1.0" encoding="utf-8"?>
<p:tagLst xmlns:p="http://schemas.openxmlformats.org/presentationml/2006/main">
  <p:tag name="AS_UNIQUEID" val="416"/>
</p:tagLst>
</file>

<file path=ppt/tags/tag542.xml><?xml version="1.0" encoding="utf-8"?>
<p:tagLst xmlns:p="http://schemas.openxmlformats.org/presentationml/2006/main">
  <p:tag name="AS_UNIQUEID" val="417"/>
</p:tagLst>
</file>

<file path=ppt/tags/tag543.xml><?xml version="1.0" encoding="utf-8"?>
<p:tagLst xmlns:p="http://schemas.openxmlformats.org/presentationml/2006/main">
  <p:tag name="AS_UNIQUEID" val="418"/>
</p:tagLst>
</file>

<file path=ppt/tags/tag544.xml><?xml version="1.0" encoding="utf-8"?>
<p:tagLst xmlns:p="http://schemas.openxmlformats.org/presentationml/2006/main">
  <p:tag name="AS_UNIQUEID" val="419"/>
</p:tagLst>
</file>

<file path=ppt/tags/tag545.xml><?xml version="1.0" encoding="utf-8"?>
<p:tagLst xmlns:p="http://schemas.openxmlformats.org/presentationml/2006/main">
  <p:tag name="AS_UNIQUEID" val="420"/>
</p:tagLst>
</file>

<file path=ppt/tags/tag546.xml><?xml version="1.0" encoding="utf-8"?>
<p:tagLst xmlns:p="http://schemas.openxmlformats.org/presentationml/2006/main">
  <p:tag name="AS_UNIQUEID" val="421"/>
</p:tagLst>
</file>

<file path=ppt/tags/tag547.xml><?xml version="1.0" encoding="utf-8"?>
<p:tagLst xmlns:p="http://schemas.openxmlformats.org/presentationml/2006/main">
  <p:tag name="AS_UNIQUEID" val="422"/>
</p:tagLst>
</file>

<file path=ppt/tags/tag548.xml><?xml version="1.0" encoding="utf-8"?>
<p:tagLst xmlns:p="http://schemas.openxmlformats.org/presentationml/2006/main">
  <p:tag name="AS_UNIQUEID" val="423"/>
</p:tagLst>
</file>

<file path=ppt/tags/tag549.xml><?xml version="1.0" encoding="utf-8"?>
<p:tagLst xmlns:p="http://schemas.openxmlformats.org/presentationml/2006/main">
  <p:tag name="AS_UNIQUEID" val="424"/>
</p:tagLst>
</file>

<file path=ppt/tags/tag55.xml><?xml version="1.0" encoding="utf-8"?>
<p:tagLst xmlns:p="http://schemas.openxmlformats.org/presentationml/2006/main">
  <p:tag name="AS_UNIQUEID" val="907"/>
</p:tagLst>
</file>

<file path=ppt/tags/tag550.xml><?xml version="1.0" encoding="utf-8"?>
<p:tagLst xmlns:p="http://schemas.openxmlformats.org/presentationml/2006/main">
  <p:tag name="AS_UNIQUEID" val="425"/>
</p:tagLst>
</file>

<file path=ppt/tags/tag551.xml><?xml version="1.0" encoding="utf-8"?>
<p:tagLst xmlns:p="http://schemas.openxmlformats.org/presentationml/2006/main">
  <p:tag name="AS_UNIQUEID" val="426"/>
</p:tagLst>
</file>

<file path=ppt/tags/tag552.xml><?xml version="1.0" encoding="utf-8"?>
<p:tagLst xmlns:p="http://schemas.openxmlformats.org/presentationml/2006/main">
  <p:tag name="AS_UNIQUEID" val="427"/>
</p:tagLst>
</file>

<file path=ppt/tags/tag553.xml><?xml version="1.0" encoding="utf-8"?>
<p:tagLst xmlns:p="http://schemas.openxmlformats.org/presentationml/2006/main">
  <p:tag name="AS_UNIQUEID" val="428"/>
</p:tagLst>
</file>

<file path=ppt/tags/tag554.xml><?xml version="1.0" encoding="utf-8"?>
<p:tagLst xmlns:p="http://schemas.openxmlformats.org/presentationml/2006/main">
  <p:tag name="AS_UNIQUEID" val="429"/>
</p:tagLst>
</file>

<file path=ppt/tags/tag555.xml><?xml version="1.0" encoding="utf-8"?>
<p:tagLst xmlns:p="http://schemas.openxmlformats.org/presentationml/2006/main">
  <p:tag name="AS_UNIQUEID" val="430"/>
</p:tagLst>
</file>

<file path=ppt/tags/tag556.xml><?xml version="1.0" encoding="utf-8"?>
<p:tagLst xmlns:p="http://schemas.openxmlformats.org/presentationml/2006/main">
  <p:tag name="AS_UNIQUEID" val="431"/>
</p:tagLst>
</file>

<file path=ppt/tags/tag557.xml><?xml version="1.0" encoding="utf-8"?>
<p:tagLst xmlns:p="http://schemas.openxmlformats.org/presentationml/2006/main">
  <p:tag name="AS_UNIQUEID" val="432"/>
</p:tagLst>
</file>

<file path=ppt/tags/tag558.xml><?xml version="1.0" encoding="utf-8"?>
<p:tagLst xmlns:p="http://schemas.openxmlformats.org/presentationml/2006/main">
  <p:tag name="AS_UNIQUEID" val="433"/>
</p:tagLst>
</file>

<file path=ppt/tags/tag559.xml><?xml version="1.0" encoding="utf-8"?>
<p:tagLst xmlns:p="http://schemas.openxmlformats.org/presentationml/2006/main">
  <p:tag name="AS_UNIQUEID" val="434"/>
</p:tagLst>
</file>

<file path=ppt/tags/tag56.xml><?xml version="1.0" encoding="utf-8"?>
<p:tagLst xmlns:p="http://schemas.openxmlformats.org/presentationml/2006/main">
  <p:tag name="AS_UNIQUEID" val="908"/>
</p:tagLst>
</file>

<file path=ppt/tags/tag560.xml><?xml version="1.0" encoding="utf-8"?>
<p:tagLst xmlns:p="http://schemas.openxmlformats.org/presentationml/2006/main">
  <p:tag name="AS_UNIQUEID" val="435"/>
</p:tagLst>
</file>

<file path=ppt/tags/tag561.xml><?xml version="1.0" encoding="utf-8"?>
<p:tagLst xmlns:p="http://schemas.openxmlformats.org/presentationml/2006/main">
  <p:tag name="AS_UNIQUEID" val="436"/>
</p:tagLst>
</file>

<file path=ppt/tags/tag562.xml><?xml version="1.0" encoding="utf-8"?>
<p:tagLst xmlns:p="http://schemas.openxmlformats.org/presentationml/2006/main">
  <p:tag name="AS_UNIQUEID" val="437"/>
</p:tagLst>
</file>

<file path=ppt/tags/tag563.xml><?xml version="1.0" encoding="utf-8"?>
<p:tagLst xmlns:p="http://schemas.openxmlformats.org/presentationml/2006/main">
  <p:tag name="AS_UNIQUEID" val="438"/>
</p:tagLst>
</file>

<file path=ppt/tags/tag564.xml><?xml version="1.0" encoding="utf-8"?>
<p:tagLst xmlns:p="http://schemas.openxmlformats.org/presentationml/2006/main">
  <p:tag name="AS_UNIQUEID" val="439"/>
</p:tagLst>
</file>

<file path=ppt/tags/tag565.xml><?xml version="1.0" encoding="utf-8"?>
<p:tagLst xmlns:p="http://schemas.openxmlformats.org/presentationml/2006/main">
  <p:tag name="AS_UNIQUEID" val="440"/>
</p:tagLst>
</file>

<file path=ppt/tags/tag566.xml><?xml version="1.0" encoding="utf-8"?>
<p:tagLst xmlns:p="http://schemas.openxmlformats.org/presentationml/2006/main">
  <p:tag name="AS_UNIQUEID" val="441"/>
</p:tagLst>
</file>

<file path=ppt/tags/tag567.xml><?xml version="1.0" encoding="utf-8"?>
<p:tagLst xmlns:p="http://schemas.openxmlformats.org/presentationml/2006/main">
  <p:tag name="AS_UNIQUEID" val="442"/>
</p:tagLst>
</file>

<file path=ppt/tags/tag568.xml><?xml version="1.0" encoding="utf-8"?>
<p:tagLst xmlns:p="http://schemas.openxmlformats.org/presentationml/2006/main">
  <p:tag name="AS_UNIQUEID" val="443"/>
</p:tagLst>
</file>

<file path=ppt/tags/tag569.xml><?xml version="1.0" encoding="utf-8"?>
<p:tagLst xmlns:p="http://schemas.openxmlformats.org/presentationml/2006/main">
  <p:tag name="AS_UNIQUEID" val="444"/>
</p:tagLst>
</file>

<file path=ppt/tags/tag57.xml><?xml version="1.0" encoding="utf-8"?>
<p:tagLst xmlns:p="http://schemas.openxmlformats.org/presentationml/2006/main">
  <p:tag name="AS_UNIQUEID" val="909"/>
</p:tagLst>
</file>

<file path=ppt/tags/tag570.xml><?xml version="1.0" encoding="utf-8"?>
<p:tagLst xmlns:p="http://schemas.openxmlformats.org/presentationml/2006/main">
  <p:tag name="AS_UNIQUEID" val="445"/>
</p:tagLst>
</file>

<file path=ppt/tags/tag571.xml><?xml version="1.0" encoding="utf-8"?>
<p:tagLst xmlns:p="http://schemas.openxmlformats.org/presentationml/2006/main">
  <p:tag name="AS_UNIQUEID" val="446"/>
</p:tagLst>
</file>

<file path=ppt/tags/tag572.xml><?xml version="1.0" encoding="utf-8"?>
<p:tagLst xmlns:p="http://schemas.openxmlformats.org/presentationml/2006/main">
  <p:tag name="AS_UNIQUEID" val="447"/>
</p:tagLst>
</file>

<file path=ppt/tags/tag573.xml><?xml version="1.0" encoding="utf-8"?>
<p:tagLst xmlns:p="http://schemas.openxmlformats.org/presentationml/2006/main">
  <p:tag name="AS_UNIQUEID" val="448"/>
</p:tagLst>
</file>

<file path=ppt/tags/tag574.xml><?xml version="1.0" encoding="utf-8"?>
<p:tagLst xmlns:p="http://schemas.openxmlformats.org/presentationml/2006/main">
  <p:tag name="AS_UNIQUEID" val="449"/>
</p:tagLst>
</file>

<file path=ppt/tags/tag575.xml><?xml version="1.0" encoding="utf-8"?>
<p:tagLst xmlns:p="http://schemas.openxmlformats.org/presentationml/2006/main">
  <p:tag name="AS_UNIQUEID" val="450"/>
</p:tagLst>
</file>

<file path=ppt/tags/tag576.xml><?xml version="1.0" encoding="utf-8"?>
<p:tagLst xmlns:p="http://schemas.openxmlformats.org/presentationml/2006/main">
  <p:tag name="AS_UNIQUEID" val="451"/>
</p:tagLst>
</file>

<file path=ppt/tags/tag577.xml><?xml version="1.0" encoding="utf-8"?>
<p:tagLst xmlns:p="http://schemas.openxmlformats.org/presentationml/2006/main">
  <p:tag name="AS_UNIQUEID" val="452"/>
</p:tagLst>
</file>

<file path=ppt/tags/tag578.xml><?xml version="1.0" encoding="utf-8"?>
<p:tagLst xmlns:p="http://schemas.openxmlformats.org/presentationml/2006/main">
  <p:tag name="AS_UNIQUEID" val="453"/>
</p:tagLst>
</file>

<file path=ppt/tags/tag579.xml><?xml version="1.0" encoding="utf-8"?>
<p:tagLst xmlns:p="http://schemas.openxmlformats.org/presentationml/2006/main">
  <p:tag name="AS_UNIQUEID" val="454"/>
</p:tagLst>
</file>

<file path=ppt/tags/tag58.xml><?xml version="1.0" encoding="utf-8"?>
<p:tagLst xmlns:p="http://schemas.openxmlformats.org/presentationml/2006/main">
  <p:tag name="AS_UNIQUEID" val="910"/>
</p:tagLst>
</file>

<file path=ppt/tags/tag580.xml><?xml version="1.0" encoding="utf-8"?>
<p:tagLst xmlns:p="http://schemas.openxmlformats.org/presentationml/2006/main">
  <p:tag name="AS_UNIQUEID" val="455"/>
</p:tagLst>
</file>

<file path=ppt/tags/tag581.xml><?xml version="1.0" encoding="utf-8"?>
<p:tagLst xmlns:p="http://schemas.openxmlformats.org/presentationml/2006/main">
  <p:tag name="AS_UNIQUEID" val="456"/>
</p:tagLst>
</file>

<file path=ppt/tags/tag582.xml><?xml version="1.0" encoding="utf-8"?>
<p:tagLst xmlns:p="http://schemas.openxmlformats.org/presentationml/2006/main">
  <p:tag name="AS_UNIQUEID" val="457"/>
</p:tagLst>
</file>

<file path=ppt/tags/tag583.xml><?xml version="1.0" encoding="utf-8"?>
<p:tagLst xmlns:p="http://schemas.openxmlformats.org/presentationml/2006/main">
  <p:tag name="AS_UNIQUEID" val="458"/>
</p:tagLst>
</file>

<file path=ppt/tags/tag584.xml><?xml version="1.0" encoding="utf-8"?>
<p:tagLst xmlns:p="http://schemas.openxmlformats.org/presentationml/2006/main">
  <p:tag name="AS_UNIQUEID" val="459"/>
</p:tagLst>
</file>

<file path=ppt/tags/tag585.xml><?xml version="1.0" encoding="utf-8"?>
<p:tagLst xmlns:p="http://schemas.openxmlformats.org/presentationml/2006/main">
  <p:tag name="AS_UNIQUEID" val="460"/>
</p:tagLst>
</file>

<file path=ppt/tags/tag586.xml><?xml version="1.0" encoding="utf-8"?>
<p:tagLst xmlns:p="http://schemas.openxmlformats.org/presentationml/2006/main">
  <p:tag name="AS_UNIQUEID" val="461"/>
</p:tagLst>
</file>

<file path=ppt/tags/tag587.xml><?xml version="1.0" encoding="utf-8"?>
<p:tagLst xmlns:p="http://schemas.openxmlformats.org/presentationml/2006/main">
  <p:tag name="AS_UNIQUEID" val="462"/>
</p:tagLst>
</file>

<file path=ppt/tags/tag588.xml><?xml version="1.0" encoding="utf-8"?>
<p:tagLst xmlns:p="http://schemas.openxmlformats.org/presentationml/2006/main">
  <p:tag name="AS_UNIQUEID" val="463"/>
</p:tagLst>
</file>

<file path=ppt/tags/tag589.xml><?xml version="1.0" encoding="utf-8"?>
<p:tagLst xmlns:p="http://schemas.openxmlformats.org/presentationml/2006/main">
  <p:tag name="AS_UNIQUEID" val="464"/>
</p:tagLst>
</file>

<file path=ppt/tags/tag59.xml><?xml version="1.0" encoding="utf-8"?>
<p:tagLst xmlns:p="http://schemas.openxmlformats.org/presentationml/2006/main">
  <p:tag name="AS_UNIQUEID" val="911"/>
</p:tagLst>
</file>

<file path=ppt/tags/tag590.xml><?xml version="1.0" encoding="utf-8"?>
<p:tagLst xmlns:p="http://schemas.openxmlformats.org/presentationml/2006/main">
  <p:tag name="AS_UNIQUEID" val="465"/>
</p:tagLst>
</file>

<file path=ppt/tags/tag591.xml><?xml version="1.0" encoding="utf-8"?>
<p:tagLst xmlns:p="http://schemas.openxmlformats.org/presentationml/2006/main">
  <p:tag name="AS_UNIQUEID" val="466"/>
</p:tagLst>
</file>

<file path=ppt/tags/tag592.xml><?xml version="1.0" encoding="utf-8"?>
<p:tagLst xmlns:p="http://schemas.openxmlformats.org/presentationml/2006/main">
  <p:tag name="AS_UNIQUEID" val="467"/>
</p:tagLst>
</file>

<file path=ppt/tags/tag593.xml><?xml version="1.0" encoding="utf-8"?>
<p:tagLst xmlns:p="http://schemas.openxmlformats.org/presentationml/2006/main">
  <p:tag name="AS_UNIQUEID" val="468"/>
</p:tagLst>
</file>

<file path=ppt/tags/tag594.xml><?xml version="1.0" encoding="utf-8"?>
<p:tagLst xmlns:p="http://schemas.openxmlformats.org/presentationml/2006/main">
  <p:tag name="AS_UNIQUEID" val="469"/>
</p:tagLst>
</file>

<file path=ppt/tags/tag595.xml><?xml version="1.0" encoding="utf-8"?>
<p:tagLst xmlns:p="http://schemas.openxmlformats.org/presentationml/2006/main">
  <p:tag name="AS_UNIQUEID" val="470"/>
</p:tagLst>
</file>

<file path=ppt/tags/tag596.xml><?xml version="1.0" encoding="utf-8"?>
<p:tagLst xmlns:p="http://schemas.openxmlformats.org/presentationml/2006/main">
  <p:tag name="AS_UNIQUEID" val="471"/>
</p:tagLst>
</file>

<file path=ppt/tags/tag597.xml><?xml version="1.0" encoding="utf-8"?>
<p:tagLst xmlns:p="http://schemas.openxmlformats.org/presentationml/2006/main">
  <p:tag name="AS_UNIQUEID" val="472"/>
</p:tagLst>
</file>

<file path=ppt/tags/tag598.xml><?xml version="1.0" encoding="utf-8"?>
<p:tagLst xmlns:p="http://schemas.openxmlformats.org/presentationml/2006/main">
  <p:tag name="AS_UNIQUEID" val="473"/>
</p:tagLst>
</file>

<file path=ppt/tags/tag599.xml><?xml version="1.0" encoding="utf-8"?>
<p:tagLst xmlns:p="http://schemas.openxmlformats.org/presentationml/2006/main">
  <p:tag name="AS_UNIQUEID" val="474"/>
</p:tagLst>
</file>

<file path=ppt/tags/tag6.xml><?xml version="1.0" encoding="utf-8"?>
<p:tagLst xmlns:p="http://schemas.openxmlformats.org/presentationml/2006/main">
  <p:tag name="AS_UNIQUEID" val="858"/>
</p:tagLst>
</file>

<file path=ppt/tags/tag60.xml><?xml version="1.0" encoding="utf-8"?>
<p:tagLst xmlns:p="http://schemas.openxmlformats.org/presentationml/2006/main">
  <p:tag name="AS_UNIQUEID" val="912"/>
</p:tagLst>
</file>

<file path=ppt/tags/tag600.xml><?xml version="1.0" encoding="utf-8"?>
<p:tagLst xmlns:p="http://schemas.openxmlformats.org/presentationml/2006/main">
  <p:tag name="AS_UNIQUEID" val="475"/>
</p:tagLst>
</file>

<file path=ppt/tags/tag601.xml><?xml version="1.0" encoding="utf-8"?>
<p:tagLst xmlns:p="http://schemas.openxmlformats.org/presentationml/2006/main">
  <p:tag name="AS_UNIQUEID" val="476"/>
</p:tagLst>
</file>

<file path=ppt/tags/tag602.xml><?xml version="1.0" encoding="utf-8"?>
<p:tagLst xmlns:p="http://schemas.openxmlformats.org/presentationml/2006/main">
  <p:tag name="AS_UNIQUEID" val="477"/>
</p:tagLst>
</file>

<file path=ppt/tags/tag603.xml><?xml version="1.0" encoding="utf-8"?>
<p:tagLst xmlns:p="http://schemas.openxmlformats.org/presentationml/2006/main">
  <p:tag name="AS_UNIQUEID" val="478"/>
</p:tagLst>
</file>

<file path=ppt/tags/tag604.xml><?xml version="1.0" encoding="utf-8"?>
<p:tagLst xmlns:p="http://schemas.openxmlformats.org/presentationml/2006/main">
  <p:tag name="AS_UNIQUEID" val="479"/>
</p:tagLst>
</file>

<file path=ppt/tags/tag605.xml><?xml version="1.0" encoding="utf-8"?>
<p:tagLst xmlns:p="http://schemas.openxmlformats.org/presentationml/2006/main">
  <p:tag name="AS_UNIQUEID" val="480"/>
</p:tagLst>
</file>

<file path=ppt/tags/tag606.xml><?xml version="1.0" encoding="utf-8"?>
<p:tagLst xmlns:p="http://schemas.openxmlformats.org/presentationml/2006/main">
  <p:tag name="AS_UNIQUEID" val="481"/>
</p:tagLst>
</file>

<file path=ppt/tags/tag607.xml><?xml version="1.0" encoding="utf-8"?>
<p:tagLst xmlns:p="http://schemas.openxmlformats.org/presentationml/2006/main">
  <p:tag name="AS_UNIQUEID" val="482"/>
</p:tagLst>
</file>

<file path=ppt/tags/tag608.xml><?xml version="1.0" encoding="utf-8"?>
<p:tagLst xmlns:p="http://schemas.openxmlformats.org/presentationml/2006/main">
  <p:tag name="AS_UNIQUEID" val="483"/>
</p:tagLst>
</file>

<file path=ppt/tags/tag609.xml><?xml version="1.0" encoding="utf-8"?>
<p:tagLst xmlns:p="http://schemas.openxmlformats.org/presentationml/2006/main">
  <p:tag name="AS_UNIQUEID" val="484"/>
</p:tagLst>
</file>

<file path=ppt/tags/tag61.xml><?xml version="1.0" encoding="utf-8"?>
<p:tagLst xmlns:p="http://schemas.openxmlformats.org/presentationml/2006/main">
  <p:tag name="AS_UNIQUEID" val="913"/>
</p:tagLst>
</file>

<file path=ppt/tags/tag610.xml><?xml version="1.0" encoding="utf-8"?>
<p:tagLst xmlns:p="http://schemas.openxmlformats.org/presentationml/2006/main">
  <p:tag name="AS_UNIQUEID" val="485"/>
</p:tagLst>
</file>

<file path=ppt/tags/tag611.xml><?xml version="1.0" encoding="utf-8"?>
<p:tagLst xmlns:p="http://schemas.openxmlformats.org/presentationml/2006/main">
  <p:tag name="AS_UNIQUEID" val="486"/>
</p:tagLst>
</file>

<file path=ppt/tags/tag612.xml><?xml version="1.0" encoding="utf-8"?>
<p:tagLst xmlns:p="http://schemas.openxmlformats.org/presentationml/2006/main">
  <p:tag name="AS_UNIQUEID" val="487"/>
</p:tagLst>
</file>

<file path=ppt/tags/tag613.xml><?xml version="1.0" encoding="utf-8"?>
<p:tagLst xmlns:p="http://schemas.openxmlformats.org/presentationml/2006/main">
  <p:tag name="AS_UNIQUEID" val="488"/>
</p:tagLst>
</file>

<file path=ppt/tags/tag614.xml><?xml version="1.0" encoding="utf-8"?>
<p:tagLst xmlns:p="http://schemas.openxmlformats.org/presentationml/2006/main">
  <p:tag name="AS_UNIQUEID" val="489"/>
</p:tagLst>
</file>

<file path=ppt/tags/tag615.xml><?xml version="1.0" encoding="utf-8"?>
<p:tagLst xmlns:p="http://schemas.openxmlformats.org/presentationml/2006/main">
  <p:tag name="AS_UNIQUEID" val="490"/>
</p:tagLst>
</file>

<file path=ppt/tags/tag616.xml><?xml version="1.0" encoding="utf-8"?>
<p:tagLst xmlns:p="http://schemas.openxmlformats.org/presentationml/2006/main">
  <p:tag name="AS_UNIQUEID" val="491"/>
</p:tagLst>
</file>

<file path=ppt/tags/tag617.xml><?xml version="1.0" encoding="utf-8"?>
<p:tagLst xmlns:p="http://schemas.openxmlformats.org/presentationml/2006/main">
  <p:tag name="AS_UNIQUEID" val="492"/>
</p:tagLst>
</file>

<file path=ppt/tags/tag618.xml><?xml version="1.0" encoding="utf-8"?>
<p:tagLst xmlns:p="http://schemas.openxmlformats.org/presentationml/2006/main">
  <p:tag name="AS_UNIQUEID" val="493"/>
</p:tagLst>
</file>

<file path=ppt/tags/tag619.xml><?xml version="1.0" encoding="utf-8"?>
<p:tagLst xmlns:p="http://schemas.openxmlformats.org/presentationml/2006/main">
  <p:tag name="AS_UNIQUEID" val="494"/>
</p:tagLst>
</file>

<file path=ppt/tags/tag62.xml><?xml version="1.0" encoding="utf-8"?>
<p:tagLst xmlns:p="http://schemas.openxmlformats.org/presentationml/2006/main">
  <p:tag name="AS_UNIQUEID" val="914"/>
</p:tagLst>
</file>

<file path=ppt/tags/tag620.xml><?xml version="1.0" encoding="utf-8"?>
<p:tagLst xmlns:p="http://schemas.openxmlformats.org/presentationml/2006/main">
  <p:tag name="AS_UNIQUEID" val="495"/>
</p:tagLst>
</file>

<file path=ppt/tags/tag621.xml><?xml version="1.0" encoding="utf-8"?>
<p:tagLst xmlns:p="http://schemas.openxmlformats.org/presentationml/2006/main">
  <p:tag name="AS_UNIQUEID" val="496"/>
</p:tagLst>
</file>

<file path=ppt/tags/tag622.xml><?xml version="1.0" encoding="utf-8"?>
<p:tagLst xmlns:p="http://schemas.openxmlformats.org/presentationml/2006/main">
  <p:tag name="AS_UNIQUEID" val="497"/>
</p:tagLst>
</file>

<file path=ppt/tags/tag623.xml><?xml version="1.0" encoding="utf-8"?>
<p:tagLst xmlns:p="http://schemas.openxmlformats.org/presentationml/2006/main">
  <p:tag name="AS_UNIQUEID" val="498"/>
</p:tagLst>
</file>

<file path=ppt/tags/tag624.xml><?xml version="1.0" encoding="utf-8"?>
<p:tagLst xmlns:p="http://schemas.openxmlformats.org/presentationml/2006/main">
  <p:tag name="AS_UNIQUEID" val="499"/>
</p:tagLst>
</file>

<file path=ppt/tags/tag625.xml><?xml version="1.0" encoding="utf-8"?>
<p:tagLst xmlns:p="http://schemas.openxmlformats.org/presentationml/2006/main">
  <p:tag name="AS_UNIQUEID" val="500"/>
</p:tagLst>
</file>

<file path=ppt/tags/tag626.xml><?xml version="1.0" encoding="utf-8"?>
<p:tagLst xmlns:p="http://schemas.openxmlformats.org/presentationml/2006/main">
  <p:tag name="AS_UNIQUEID" val="501"/>
</p:tagLst>
</file>

<file path=ppt/tags/tag627.xml><?xml version="1.0" encoding="utf-8"?>
<p:tagLst xmlns:p="http://schemas.openxmlformats.org/presentationml/2006/main">
  <p:tag name="AS_UNIQUEID" val="502"/>
</p:tagLst>
</file>

<file path=ppt/tags/tag628.xml><?xml version="1.0" encoding="utf-8"?>
<p:tagLst xmlns:p="http://schemas.openxmlformats.org/presentationml/2006/main">
  <p:tag name="AS_UNIQUEID" val="503"/>
</p:tagLst>
</file>

<file path=ppt/tags/tag629.xml><?xml version="1.0" encoding="utf-8"?>
<p:tagLst xmlns:p="http://schemas.openxmlformats.org/presentationml/2006/main">
  <p:tag name="AS_UNIQUEID" val="504"/>
</p:tagLst>
</file>

<file path=ppt/tags/tag63.xml><?xml version="1.0" encoding="utf-8"?>
<p:tagLst xmlns:p="http://schemas.openxmlformats.org/presentationml/2006/main">
  <p:tag name="AS_UNIQUEID" val="915"/>
</p:tagLst>
</file>

<file path=ppt/tags/tag630.xml><?xml version="1.0" encoding="utf-8"?>
<p:tagLst xmlns:p="http://schemas.openxmlformats.org/presentationml/2006/main">
  <p:tag name="AS_UNIQUEID" val="505"/>
</p:tagLst>
</file>

<file path=ppt/tags/tag631.xml><?xml version="1.0" encoding="utf-8"?>
<p:tagLst xmlns:p="http://schemas.openxmlformats.org/presentationml/2006/main">
  <p:tag name="AS_UNIQUEID" val="506"/>
</p:tagLst>
</file>

<file path=ppt/tags/tag632.xml><?xml version="1.0" encoding="utf-8"?>
<p:tagLst xmlns:p="http://schemas.openxmlformats.org/presentationml/2006/main">
  <p:tag name="AS_UNIQUEID" val="507"/>
</p:tagLst>
</file>

<file path=ppt/tags/tag633.xml><?xml version="1.0" encoding="utf-8"?>
<p:tagLst xmlns:p="http://schemas.openxmlformats.org/presentationml/2006/main">
  <p:tag name="AS_UNIQUEID" val="508"/>
</p:tagLst>
</file>

<file path=ppt/tags/tag634.xml><?xml version="1.0" encoding="utf-8"?>
<p:tagLst xmlns:p="http://schemas.openxmlformats.org/presentationml/2006/main">
  <p:tag name="AS_UNIQUEID" val="509"/>
</p:tagLst>
</file>

<file path=ppt/tags/tag635.xml><?xml version="1.0" encoding="utf-8"?>
<p:tagLst xmlns:p="http://schemas.openxmlformats.org/presentationml/2006/main">
  <p:tag name="AS_UNIQUEID" val="510"/>
</p:tagLst>
</file>

<file path=ppt/tags/tag636.xml><?xml version="1.0" encoding="utf-8"?>
<p:tagLst xmlns:p="http://schemas.openxmlformats.org/presentationml/2006/main">
  <p:tag name="AS_UNIQUEID" val="511"/>
</p:tagLst>
</file>

<file path=ppt/tags/tag637.xml><?xml version="1.0" encoding="utf-8"?>
<p:tagLst xmlns:p="http://schemas.openxmlformats.org/presentationml/2006/main">
  <p:tag name="AS_UNIQUEID" val="512"/>
</p:tagLst>
</file>

<file path=ppt/tags/tag638.xml><?xml version="1.0" encoding="utf-8"?>
<p:tagLst xmlns:p="http://schemas.openxmlformats.org/presentationml/2006/main">
  <p:tag name="AS_UNIQUEID" val="513"/>
</p:tagLst>
</file>

<file path=ppt/tags/tag639.xml><?xml version="1.0" encoding="utf-8"?>
<p:tagLst xmlns:p="http://schemas.openxmlformats.org/presentationml/2006/main">
  <p:tag name="AS_UNIQUEID" val="514"/>
</p:tagLst>
</file>

<file path=ppt/tags/tag64.xml><?xml version="1.0" encoding="utf-8"?>
<p:tagLst xmlns:p="http://schemas.openxmlformats.org/presentationml/2006/main">
  <p:tag name="AS_UNIQUEID" val="916"/>
</p:tagLst>
</file>

<file path=ppt/tags/tag640.xml><?xml version="1.0" encoding="utf-8"?>
<p:tagLst xmlns:p="http://schemas.openxmlformats.org/presentationml/2006/main">
  <p:tag name="AS_UNIQUEID" val="515"/>
</p:tagLst>
</file>

<file path=ppt/tags/tag641.xml><?xml version="1.0" encoding="utf-8"?>
<p:tagLst xmlns:p="http://schemas.openxmlformats.org/presentationml/2006/main">
  <p:tag name="AS_UNIQUEID" val="516"/>
</p:tagLst>
</file>

<file path=ppt/tags/tag642.xml><?xml version="1.0" encoding="utf-8"?>
<p:tagLst xmlns:p="http://schemas.openxmlformats.org/presentationml/2006/main">
  <p:tag name="AS_UNIQUEID" val="517"/>
</p:tagLst>
</file>

<file path=ppt/tags/tag643.xml><?xml version="1.0" encoding="utf-8"?>
<p:tagLst xmlns:p="http://schemas.openxmlformats.org/presentationml/2006/main">
  <p:tag name="AS_UNIQUEID" val="518"/>
</p:tagLst>
</file>

<file path=ppt/tags/tag644.xml><?xml version="1.0" encoding="utf-8"?>
<p:tagLst xmlns:p="http://schemas.openxmlformats.org/presentationml/2006/main">
  <p:tag name="AS_UNIQUEID" val="519"/>
</p:tagLst>
</file>

<file path=ppt/tags/tag645.xml><?xml version="1.0" encoding="utf-8"?>
<p:tagLst xmlns:p="http://schemas.openxmlformats.org/presentationml/2006/main">
  <p:tag name="AS_UNIQUEID" val="520"/>
</p:tagLst>
</file>

<file path=ppt/tags/tag646.xml><?xml version="1.0" encoding="utf-8"?>
<p:tagLst xmlns:p="http://schemas.openxmlformats.org/presentationml/2006/main">
  <p:tag name="AS_UNIQUEID" val="521"/>
</p:tagLst>
</file>

<file path=ppt/tags/tag647.xml><?xml version="1.0" encoding="utf-8"?>
<p:tagLst xmlns:p="http://schemas.openxmlformats.org/presentationml/2006/main">
  <p:tag name="AS_UNIQUEID" val="522"/>
</p:tagLst>
</file>

<file path=ppt/tags/tag648.xml><?xml version="1.0" encoding="utf-8"?>
<p:tagLst xmlns:p="http://schemas.openxmlformats.org/presentationml/2006/main">
  <p:tag name="AS_UNIQUEID" val="523"/>
</p:tagLst>
</file>

<file path=ppt/tags/tag649.xml><?xml version="1.0" encoding="utf-8"?>
<p:tagLst xmlns:p="http://schemas.openxmlformats.org/presentationml/2006/main">
  <p:tag name="AS_UNIQUEID" val="524"/>
</p:tagLst>
</file>

<file path=ppt/tags/tag65.xml><?xml version="1.0" encoding="utf-8"?>
<p:tagLst xmlns:p="http://schemas.openxmlformats.org/presentationml/2006/main">
  <p:tag name="AS_UNIQUEID" val="917"/>
</p:tagLst>
</file>

<file path=ppt/tags/tag650.xml><?xml version="1.0" encoding="utf-8"?>
<p:tagLst xmlns:p="http://schemas.openxmlformats.org/presentationml/2006/main">
  <p:tag name="AS_UNIQUEID" val="525"/>
</p:tagLst>
</file>

<file path=ppt/tags/tag651.xml><?xml version="1.0" encoding="utf-8"?>
<p:tagLst xmlns:p="http://schemas.openxmlformats.org/presentationml/2006/main">
  <p:tag name="AS_UNIQUEID" val="526"/>
</p:tagLst>
</file>

<file path=ppt/tags/tag652.xml><?xml version="1.0" encoding="utf-8"?>
<p:tagLst xmlns:p="http://schemas.openxmlformats.org/presentationml/2006/main">
  <p:tag name="AS_UNIQUEID" val="527"/>
</p:tagLst>
</file>

<file path=ppt/tags/tag653.xml><?xml version="1.0" encoding="utf-8"?>
<p:tagLst xmlns:p="http://schemas.openxmlformats.org/presentationml/2006/main">
  <p:tag name="AS_UNIQUEID" val="528"/>
</p:tagLst>
</file>

<file path=ppt/tags/tag654.xml><?xml version="1.0" encoding="utf-8"?>
<p:tagLst xmlns:p="http://schemas.openxmlformats.org/presentationml/2006/main">
  <p:tag name="AS_UNIQUEID" val="529"/>
</p:tagLst>
</file>

<file path=ppt/tags/tag655.xml><?xml version="1.0" encoding="utf-8"?>
<p:tagLst xmlns:p="http://schemas.openxmlformats.org/presentationml/2006/main">
  <p:tag name="AS_UNIQUEID" val="530"/>
</p:tagLst>
</file>

<file path=ppt/tags/tag656.xml><?xml version="1.0" encoding="utf-8"?>
<p:tagLst xmlns:p="http://schemas.openxmlformats.org/presentationml/2006/main">
  <p:tag name="AS_UNIQUEID" val="531"/>
</p:tagLst>
</file>

<file path=ppt/tags/tag657.xml><?xml version="1.0" encoding="utf-8"?>
<p:tagLst xmlns:p="http://schemas.openxmlformats.org/presentationml/2006/main">
  <p:tag name="AS_UNIQUEID" val="532"/>
</p:tagLst>
</file>

<file path=ppt/tags/tag658.xml><?xml version="1.0" encoding="utf-8"?>
<p:tagLst xmlns:p="http://schemas.openxmlformats.org/presentationml/2006/main">
  <p:tag name="AS_UNIQUEID" val="533"/>
</p:tagLst>
</file>

<file path=ppt/tags/tag659.xml><?xml version="1.0" encoding="utf-8"?>
<p:tagLst xmlns:p="http://schemas.openxmlformats.org/presentationml/2006/main">
  <p:tag name="AS_UNIQUEID" val="534"/>
</p:tagLst>
</file>

<file path=ppt/tags/tag66.xml><?xml version="1.0" encoding="utf-8"?>
<p:tagLst xmlns:p="http://schemas.openxmlformats.org/presentationml/2006/main">
  <p:tag name="AS_UNIQUEID" val="918"/>
</p:tagLst>
</file>

<file path=ppt/tags/tag660.xml><?xml version="1.0" encoding="utf-8"?>
<p:tagLst xmlns:p="http://schemas.openxmlformats.org/presentationml/2006/main">
  <p:tag name="AS_UNIQUEID" val="535"/>
</p:tagLst>
</file>

<file path=ppt/tags/tag661.xml><?xml version="1.0" encoding="utf-8"?>
<p:tagLst xmlns:p="http://schemas.openxmlformats.org/presentationml/2006/main">
  <p:tag name="AS_UNIQUEID" val="536"/>
</p:tagLst>
</file>

<file path=ppt/tags/tag662.xml><?xml version="1.0" encoding="utf-8"?>
<p:tagLst xmlns:p="http://schemas.openxmlformats.org/presentationml/2006/main">
  <p:tag name="AS_UNIQUEID" val="537"/>
</p:tagLst>
</file>

<file path=ppt/tags/tag663.xml><?xml version="1.0" encoding="utf-8"?>
<p:tagLst xmlns:p="http://schemas.openxmlformats.org/presentationml/2006/main">
  <p:tag name="AS_UNIQUEID" val="538"/>
</p:tagLst>
</file>

<file path=ppt/tags/tag664.xml><?xml version="1.0" encoding="utf-8"?>
<p:tagLst xmlns:p="http://schemas.openxmlformats.org/presentationml/2006/main">
  <p:tag name="AS_UNIQUEID" val="539"/>
</p:tagLst>
</file>

<file path=ppt/tags/tag665.xml><?xml version="1.0" encoding="utf-8"?>
<p:tagLst xmlns:p="http://schemas.openxmlformats.org/presentationml/2006/main">
  <p:tag name="AS_UNIQUEID" val="540"/>
</p:tagLst>
</file>

<file path=ppt/tags/tag666.xml><?xml version="1.0" encoding="utf-8"?>
<p:tagLst xmlns:p="http://schemas.openxmlformats.org/presentationml/2006/main">
  <p:tag name="AS_UNIQUEID" val="541"/>
</p:tagLst>
</file>

<file path=ppt/tags/tag667.xml><?xml version="1.0" encoding="utf-8"?>
<p:tagLst xmlns:p="http://schemas.openxmlformats.org/presentationml/2006/main">
  <p:tag name="AS_UNIQUEID" val="542"/>
</p:tagLst>
</file>

<file path=ppt/tags/tag668.xml><?xml version="1.0" encoding="utf-8"?>
<p:tagLst xmlns:p="http://schemas.openxmlformats.org/presentationml/2006/main">
  <p:tag name="AS_UNIQUEID" val="543"/>
</p:tagLst>
</file>

<file path=ppt/tags/tag669.xml><?xml version="1.0" encoding="utf-8"?>
<p:tagLst xmlns:p="http://schemas.openxmlformats.org/presentationml/2006/main">
  <p:tag name="AS_UNIQUEID" val="544"/>
</p:tagLst>
</file>

<file path=ppt/tags/tag67.xml><?xml version="1.0" encoding="utf-8"?>
<p:tagLst xmlns:p="http://schemas.openxmlformats.org/presentationml/2006/main">
  <p:tag name="AS_UNIQUEID" val="919"/>
</p:tagLst>
</file>

<file path=ppt/tags/tag670.xml><?xml version="1.0" encoding="utf-8"?>
<p:tagLst xmlns:p="http://schemas.openxmlformats.org/presentationml/2006/main">
  <p:tag name="AS_UNIQUEID" val="545"/>
</p:tagLst>
</file>

<file path=ppt/tags/tag671.xml><?xml version="1.0" encoding="utf-8"?>
<p:tagLst xmlns:p="http://schemas.openxmlformats.org/presentationml/2006/main">
  <p:tag name="AS_UNIQUEID" val="546"/>
</p:tagLst>
</file>

<file path=ppt/tags/tag672.xml><?xml version="1.0" encoding="utf-8"?>
<p:tagLst xmlns:p="http://schemas.openxmlformats.org/presentationml/2006/main">
  <p:tag name="AS_UNIQUEID" val="547"/>
</p:tagLst>
</file>

<file path=ppt/tags/tag673.xml><?xml version="1.0" encoding="utf-8"?>
<p:tagLst xmlns:p="http://schemas.openxmlformats.org/presentationml/2006/main">
  <p:tag name="AS_UNIQUEID" val="548"/>
</p:tagLst>
</file>

<file path=ppt/tags/tag674.xml><?xml version="1.0" encoding="utf-8"?>
<p:tagLst xmlns:p="http://schemas.openxmlformats.org/presentationml/2006/main">
  <p:tag name="AS_UNIQUEID" val="549"/>
</p:tagLst>
</file>

<file path=ppt/tags/tag675.xml><?xml version="1.0" encoding="utf-8"?>
<p:tagLst xmlns:p="http://schemas.openxmlformats.org/presentationml/2006/main">
  <p:tag name="AS_UNIQUEID" val="550"/>
</p:tagLst>
</file>

<file path=ppt/tags/tag676.xml><?xml version="1.0" encoding="utf-8"?>
<p:tagLst xmlns:p="http://schemas.openxmlformats.org/presentationml/2006/main">
  <p:tag name="AS_UNIQUEID" val="551"/>
</p:tagLst>
</file>

<file path=ppt/tags/tag677.xml><?xml version="1.0" encoding="utf-8"?>
<p:tagLst xmlns:p="http://schemas.openxmlformats.org/presentationml/2006/main">
  <p:tag name="AS_UNIQUEID" val="552"/>
</p:tagLst>
</file>

<file path=ppt/tags/tag678.xml><?xml version="1.0" encoding="utf-8"?>
<p:tagLst xmlns:p="http://schemas.openxmlformats.org/presentationml/2006/main">
  <p:tag name="AS_UNIQUEID" val="553"/>
</p:tagLst>
</file>

<file path=ppt/tags/tag679.xml><?xml version="1.0" encoding="utf-8"?>
<p:tagLst xmlns:p="http://schemas.openxmlformats.org/presentationml/2006/main">
  <p:tag name="AS_UNIQUEID" val="554"/>
</p:tagLst>
</file>

<file path=ppt/tags/tag68.xml><?xml version="1.0" encoding="utf-8"?>
<p:tagLst xmlns:p="http://schemas.openxmlformats.org/presentationml/2006/main">
  <p:tag name="AS_UNIQUEID" val="920"/>
</p:tagLst>
</file>

<file path=ppt/tags/tag680.xml><?xml version="1.0" encoding="utf-8"?>
<p:tagLst xmlns:p="http://schemas.openxmlformats.org/presentationml/2006/main">
  <p:tag name="AS_UNIQUEID" val="555"/>
</p:tagLst>
</file>

<file path=ppt/tags/tag681.xml><?xml version="1.0" encoding="utf-8"?>
<p:tagLst xmlns:p="http://schemas.openxmlformats.org/presentationml/2006/main">
  <p:tag name="AS_UNIQUEID" val="556"/>
</p:tagLst>
</file>

<file path=ppt/tags/tag682.xml><?xml version="1.0" encoding="utf-8"?>
<p:tagLst xmlns:p="http://schemas.openxmlformats.org/presentationml/2006/main">
  <p:tag name="AS_UNIQUEID" val="557"/>
</p:tagLst>
</file>

<file path=ppt/tags/tag683.xml><?xml version="1.0" encoding="utf-8"?>
<p:tagLst xmlns:p="http://schemas.openxmlformats.org/presentationml/2006/main">
  <p:tag name="AS_UNIQUEID" val="558"/>
</p:tagLst>
</file>

<file path=ppt/tags/tag684.xml><?xml version="1.0" encoding="utf-8"?>
<p:tagLst xmlns:p="http://schemas.openxmlformats.org/presentationml/2006/main">
  <p:tag name="AS_UNIQUEID" val="559"/>
</p:tagLst>
</file>

<file path=ppt/tags/tag685.xml><?xml version="1.0" encoding="utf-8"?>
<p:tagLst xmlns:p="http://schemas.openxmlformats.org/presentationml/2006/main">
  <p:tag name="AS_UNIQUEID" val="560"/>
</p:tagLst>
</file>

<file path=ppt/tags/tag686.xml><?xml version="1.0" encoding="utf-8"?>
<p:tagLst xmlns:p="http://schemas.openxmlformats.org/presentationml/2006/main">
  <p:tag name="AS_UNIQUEID" val="561"/>
</p:tagLst>
</file>

<file path=ppt/tags/tag687.xml><?xml version="1.0" encoding="utf-8"?>
<p:tagLst xmlns:p="http://schemas.openxmlformats.org/presentationml/2006/main">
  <p:tag name="AS_UNIQUEID" val="562"/>
</p:tagLst>
</file>

<file path=ppt/tags/tag688.xml><?xml version="1.0" encoding="utf-8"?>
<p:tagLst xmlns:p="http://schemas.openxmlformats.org/presentationml/2006/main">
  <p:tag name="AS_UNIQUEID" val="563"/>
</p:tagLst>
</file>

<file path=ppt/tags/tag689.xml><?xml version="1.0" encoding="utf-8"?>
<p:tagLst xmlns:p="http://schemas.openxmlformats.org/presentationml/2006/main">
  <p:tag name="AS_UNIQUEID" val="564"/>
</p:tagLst>
</file>

<file path=ppt/tags/tag69.xml><?xml version="1.0" encoding="utf-8"?>
<p:tagLst xmlns:p="http://schemas.openxmlformats.org/presentationml/2006/main">
  <p:tag name="AS_UNIQUEID" val="921"/>
</p:tagLst>
</file>

<file path=ppt/tags/tag690.xml><?xml version="1.0" encoding="utf-8"?>
<p:tagLst xmlns:p="http://schemas.openxmlformats.org/presentationml/2006/main">
  <p:tag name="AS_UNIQUEID" val="565"/>
</p:tagLst>
</file>

<file path=ppt/tags/tag691.xml><?xml version="1.0" encoding="utf-8"?>
<p:tagLst xmlns:p="http://schemas.openxmlformats.org/presentationml/2006/main">
  <p:tag name="AS_UNIQUEID" val="566"/>
</p:tagLst>
</file>

<file path=ppt/tags/tag692.xml><?xml version="1.0" encoding="utf-8"?>
<p:tagLst xmlns:p="http://schemas.openxmlformats.org/presentationml/2006/main">
  <p:tag name="AS_UNIQUEID" val="567"/>
</p:tagLst>
</file>

<file path=ppt/tags/tag693.xml><?xml version="1.0" encoding="utf-8"?>
<p:tagLst xmlns:p="http://schemas.openxmlformats.org/presentationml/2006/main">
  <p:tag name="AS_UNIQUEID" val="568"/>
</p:tagLst>
</file>

<file path=ppt/tags/tag694.xml><?xml version="1.0" encoding="utf-8"?>
<p:tagLst xmlns:p="http://schemas.openxmlformats.org/presentationml/2006/main">
  <p:tag name="AS_UNIQUEID" val="569"/>
</p:tagLst>
</file>

<file path=ppt/tags/tag695.xml><?xml version="1.0" encoding="utf-8"?>
<p:tagLst xmlns:p="http://schemas.openxmlformats.org/presentationml/2006/main">
  <p:tag name="AS_UNIQUEID" val="570"/>
</p:tagLst>
</file>

<file path=ppt/tags/tag696.xml><?xml version="1.0" encoding="utf-8"?>
<p:tagLst xmlns:p="http://schemas.openxmlformats.org/presentationml/2006/main">
  <p:tag name="AS_UNIQUEID" val="571"/>
</p:tagLst>
</file>

<file path=ppt/tags/tag697.xml><?xml version="1.0" encoding="utf-8"?>
<p:tagLst xmlns:p="http://schemas.openxmlformats.org/presentationml/2006/main">
  <p:tag name="AS_UNIQUEID" val="572"/>
</p:tagLst>
</file>

<file path=ppt/tags/tag698.xml><?xml version="1.0" encoding="utf-8"?>
<p:tagLst xmlns:p="http://schemas.openxmlformats.org/presentationml/2006/main">
  <p:tag name="AS_UNIQUEID" val="573"/>
</p:tagLst>
</file>

<file path=ppt/tags/tag699.xml><?xml version="1.0" encoding="utf-8"?>
<p:tagLst xmlns:p="http://schemas.openxmlformats.org/presentationml/2006/main">
  <p:tag name="AS_UNIQUEID" val="574"/>
</p:tagLst>
</file>

<file path=ppt/tags/tag7.xml><?xml version="1.0" encoding="utf-8"?>
<p:tagLst xmlns:p="http://schemas.openxmlformats.org/presentationml/2006/main">
  <p:tag name="AS_UNIQUEID" val="859"/>
</p:tagLst>
</file>

<file path=ppt/tags/tag70.xml><?xml version="1.0" encoding="utf-8"?>
<p:tagLst xmlns:p="http://schemas.openxmlformats.org/presentationml/2006/main">
  <p:tag name="AS_UNIQUEID" val="922"/>
</p:tagLst>
</file>

<file path=ppt/tags/tag700.xml><?xml version="1.0" encoding="utf-8"?>
<p:tagLst xmlns:p="http://schemas.openxmlformats.org/presentationml/2006/main">
  <p:tag name="AS_UNIQUEID" val="575"/>
</p:tagLst>
</file>

<file path=ppt/tags/tag701.xml><?xml version="1.0" encoding="utf-8"?>
<p:tagLst xmlns:p="http://schemas.openxmlformats.org/presentationml/2006/main">
  <p:tag name="AS_UNIQUEID" val="576"/>
</p:tagLst>
</file>

<file path=ppt/tags/tag702.xml><?xml version="1.0" encoding="utf-8"?>
<p:tagLst xmlns:p="http://schemas.openxmlformats.org/presentationml/2006/main">
  <p:tag name="AS_UNIQUEID" val="577"/>
</p:tagLst>
</file>

<file path=ppt/tags/tag703.xml><?xml version="1.0" encoding="utf-8"?>
<p:tagLst xmlns:p="http://schemas.openxmlformats.org/presentationml/2006/main">
  <p:tag name="AS_UNIQUEID" val="578"/>
</p:tagLst>
</file>

<file path=ppt/tags/tag704.xml><?xml version="1.0" encoding="utf-8"?>
<p:tagLst xmlns:p="http://schemas.openxmlformats.org/presentationml/2006/main">
  <p:tag name="AS_UNIQUEID" val="579"/>
</p:tagLst>
</file>

<file path=ppt/tags/tag705.xml><?xml version="1.0" encoding="utf-8"?>
<p:tagLst xmlns:p="http://schemas.openxmlformats.org/presentationml/2006/main">
  <p:tag name="AS_UNIQUEID" val="580"/>
</p:tagLst>
</file>

<file path=ppt/tags/tag706.xml><?xml version="1.0" encoding="utf-8"?>
<p:tagLst xmlns:p="http://schemas.openxmlformats.org/presentationml/2006/main">
  <p:tag name="AS_UNIQUEID" val="581"/>
</p:tagLst>
</file>

<file path=ppt/tags/tag707.xml><?xml version="1.0" encoding="utf-8"?>
<p:tagLst xmlns:p="http://schemas.openxmlformats.org/presentationml/2006/main">
  <p:tag name="AS_UNIQUEID" val="582"/>
</p:tagLst>
</file>

<file path=ppt/tags/tag708.xml><?xml version="1.0" encoding="utf-8"?>
<p:tagLst xmlns:p="http://schemas.openxmlformats.org/presentationml/2006/main">
  <p:tag name="AS_UNIQUEID" val="583"/>
</p:tagLst>
</file>

<file path=ppt/tags/tag709.xml><?xml version="1.0" encoding="utf-8"?>
<p:tagLst xmlns:p="http://schemas.openxmlformats.org/presentationml/2006/main">
  <p:tag name="AS_UNIQUEID" val="584"/>
</p:tagLst>
</file>

<file path=ppt/tags/tag71.xml><?xml version="1.0" encoding="utf-8"?>
<p:tagLst xmlns:p="http://schemas.openxmlformats.org/presentationml/2006/main">
  <p:tag name="AS_UNIQUEID" val="923"/>
</p:tagLst>
</file>

<file path=ppt/tags/tag710.xml><?xml version="1.0" encoding="utf-8"?>
<p:tagLst xmlns:p="http://schemas.openxmlformats.org/presentationml/2006/main">
  <p:tag name="AS_UNIQUEID" val="585"/>
</p:tagLst>
</file>

<file path=ppt/tags/tag711.xml><?xml version="1.0" encoding="utf-8"?>
<p:tagLst xmlns:p="http://schemas.openxmlformats.org/presentationml/2006/main">
  <p:tag name="AS_UNIQUEID" val="586"/>
</p:tagLst>
</file>

<file path=ppt/tags/tag712.xml><?xml version="1.0" encoding="utf-8"?>
<p:tagLst xmlns:p="http://schemas.openxmlformats.org/presentationml/2006/main">
  <p:tag name="AS_UNIQUEID" val="587"/>
</p:tagLst>
</file>

<file path=ppt/tags/tag713.xml><?xml version="1.0" encoding="utf-8"?>
<p:tagLst xmlns:p="http://schemas.openxmlformats.org/presentationml/2006/main">
  <p:tag name="AS_UNIQUEID" val="588"/>
</p:tagLst>
</file>

<file path=ppt/tags/tag714.xml><?xml version="1.0" encoding="utf-8"?>
<p:tagLst xmlns:p="http://schemas.openxmlformats.org/presentationml/2006/main">
  <p:tag name="AS_UNIQUEID" val="589"/>
</p:tagLst>
</file>

<file path=ppt/tags/tag715.xml><?xml version="1.0" encoding="utf-8"?>
<p:tagLst xmlns:p="http://schemas.openxmlformats.org/presentationml/2006/main">
  <p:tag name="AS_UNIQUEID" val="590"/>
</p:tagLst>
</file>

<file path=ppt/tags/tag716.xml><?xml version="1.0" encoding="utf-8"?>
<p:tagLst xmlns:p="http://schemas.openxmlformats.org/presentationml/2006/main">
  <p:tag name="AS_UNIQUEID" val="591"/>
</p:tagLst>
</file>

<file path=ppt/tags/tag717.xml><?xml version="1.0" encoding="utf-8"?>
<p:tagLst xmlns:p="http://schemas.openxmlformats.org/presentationml/2006/main">
  <p:tag name="AS_UNIQUEID" val="592"/>
</p:tagLst>
</file>

<file path=ppt/tags/tag718.xml><?xml version="1.0" encoding="utf-8"?>
<p:tagLst xmlns:p="http://schemas.openxmlformats.org/presentationml/2006/main">
  <p:tag name="AS_UNIQUEID" val="593"/>
</p:tagLst>
</file>

<file path=ppt/tags/tag719.xml><?xml version="1.0" encoding="utf-8"?>
<p:tagLst xmlns:p="http://schemas.openxmlformats.org/presentationml/2006/main">
  <p:tag name="AS_UNIQUEID" val="594"/>
</p:tagLst>
</file>

<file path=ppt/tags/tag72.xml><?xml version="1.0" encoding="utf-8"?>
<p:tagLst xmlns:p="http://schemas.openxmlformats.org/presentationml/2006/main">
  <p:tag name="AS_UNIQUEID" val="924"/>
</p:tagLst>
</file>

<file path=ppt/tags/tag720.xml><?xml version="1.0" encoding="utf-8"?>
<p:tagLst xmlns:p="http://schemas.openxmlformats.org/presentationml/2006/main">
  <p:tag name="AS_UNIQUEID" val="595"/>
</p:tagLst>
</file>

<file path=ppt/tags/tag721.xml><?xml version="1.0" encoding="utf-8"?>
<p:tagLst xmlns:p="http://schemas.openxmlformats.org/presentationml/2006/main">
  <p:tag name="AS_UNIQUEID" val="596"/>
</p:tagLst>
</file>

<file path=ppt/tags/tag722.xml><?xml version="1.0" encoding="utf-8"?>
<p:tagLst xmlns:p="http://schemas.openxmlformats.org/presentationml/2006/main">
  <p:tag name="AS_UNIQUEID" val="597"/>
</p:tagLst>
</file>

<file path=ppt/tags/tag723.xml><?xml version="1.0" encoding="utf-8"?>
<p:tagLst xmlns:p="http://schemas.openxmlformats.org/presentationml/2006/main">
  <p:tag name="AS_UNIQUEID" val="598"/>
</p:tagLst>
</file>

<file path=ppt/tags/tag724.xml><?xml version="1.0" encoding="utf-8"?>
<p:tagLst xmlns:p="http://schemas.openxmlformats.org/presentationml/2006/main">
  <p:tag name="AS_UNIQUEID" val="599"/>
</p:tagLst>
</file>

<file path=ppt/tags/tag725.xml><?xml version="1.0" encoding="utf-8"?>
<p:tagLst xmlns:p="http://schemas.openxmlformats.org/presentationml/2006/main">
  <p:tag name="AS_UNIQUEID" val="600"/>
</p:tagLst>
</file>

<file path=ppt/tags/tag726.xml><?xml version="1.0" encoding="utf-8"?>
<p:tagLst xmlns:p="http://schemas.openxmlformats.org/presentationml/2006/main">
  <p:tag name="AS_UNIQUEID" val="601"/>
</p:tagLst>
</file>

<file path=ppt/tags/tag727.xml><?xml version="1.0" encoding="utf-8"?>
<p:tagLst xmlns:p="http://schemas.openxmlformats.org/presentationml/2006/main">
  <p:tag name="AS_UNIQUEID" val="602"/>
</p:tagLst>
</file>

<file path=ppt/tags/tag728.xml><?xml version="1.0" encoding="utf-8"?>
<p:tagLst xmlns:p="http://schemas.openxmlformats.org/presentationml/2006/main">
  <p:tag name="AS_UNIQUEID" val="603"/>
</p:tagLst>
</file>

<file path=ppt/tags/tag729.xml><?xml version="1.0" encoding="utf-8"?>
<p:tagLst xmlns:p="http://schemas.openxmlformats.org/presentationml/2006/main">
  <p:tag name="AS_UNIQUEID" val="604"/>
</p:tagLst>
</file>

<file path=ppt/tags/tag73.xml><?xml version="1.0" encoding="utf-8"?>
<p:tagLst xmlns:p="http://schemas.openxmlformats.org/presentationml/2006/main">
  <p:tag name="AS_UNIQUEID" val="925"/>
</p:tagLst>
</file>

<file path=ppt/tags/tag730.xml><?xml version="1.0" encoding="utf-8"?>
<p:tagLst xmlns:p="http://schemas.openxmlformats.org/presentationml/2006/main">
  <p:tag name="AS_UNIQUEID" val="605"/>
</p:tagLst>
</file>

<file path=ppt/tags/tag731.xml><?xml version="1.0" encoding="utf-8"?>
<p:tagLst xmlns:p="http://schemas.openxmlformats.org/presentationml/2006/main">
  <p:tag name="AS_UNIQUEID" val="606"/>
</p:tagLst>
</file>

<file path=ppt/tags/tag732.xml><?xml version="1.0" encoding="utf-8"?>
<p:tagLst xmlns:p="http://schemas.openxmlformats.org/presentationml/2006/main">
  <p:tag name="AS_UNIQUEID" val="607"/>
</p:tagLst>
</file>

<file path=ppt/tags/tag733.xml><?xml version="1.0" encoding="utf-8"?>
<p:tagLst xmlns:p="http://schemas.openxmlformats.org/presentationml/2006/main">
  <p:tag name="AS_UNIQUEID" val="608"/>
</p:tagLst>
</file>

<file path=ppt/tags/tag734.xml><?xml version="1.0" encoding="utf-8"?>
<p:tagLst xmlns:p="http://schemas.openxmlformats.org/presentationml/2006/main">
  <p:tag name="AS_UNIQUEID" val="609"/>
</p:tagLst>
</file>

<file path=ppt/tags/tag735.xml><?xml version="1.0" encoding="utf-8"?>
<p:tagLst xmlns:p="http://schemas.openxmlformats.org/presentationml/2006/main">
  <p:tag name="AS_UNIQUEID" val="610"/>
</p:tagLst>
</file>

<file path=ppt/tags/tag736.xml><?xml version="1.0" encoding="utf-8"?>
<p:tagLst xmlns:p="http://schemas.openxmlformats.org/presentationml/2006/main">
  <p:tag name="AS_UNIQUEID" val="611"/>
</p:tagLst>
</file>

<file path=ppt/tags/tag737.xml><?xml version="1.0" encoding="utf-8"?>
<p:tagLst xmlns:p="http://schemas.openxmlformats.org/presentationml/2006/main">
  <p:tag name="AS_UNIQUEID" val="612"/>
</p:tagLst>
</file>

<file path=ppt/tags/tag738.xml><?xml version="1.0" encoding="utf-8"?>
<p:tagLst xmlns:p="http://schemas.openxmlformats.org/presentationml/2006/main">
  <p:tag name="AS_UNIQUEID" val="613"/>
</p:tagLst>
</file>

<file path=ppt/tags/tag739.xml><?xml version="1.0" encoding="utf-8"?>
<p:tagLst xmlns:p="http://schemas.openxmlformats.org/presentationml/2006/main">
  <p:tag name="AS_UNIQUEID" val="614"/>
</p:tagLst>
</file>

<file path=ppt/tags/tag74.xml><?xml version="1.0" encoding="utf-8"?>
<p:tagLst xmlns:p="http://schemas.openxmlformats.org/presentationml/2006/main">
  <p:tag name="AS_UNIQUEID" val="926"/>
</p:tagLst>
</file>

<file path=ppt/tags/tag740.xml><?xml version="1.0" encoding="utf-8"?>
<p:tagLst xmlns:p="http://schemas.openxmlformats.org/presentationml/2006/main">
  <p:tag name="AS_UNIQUEID" val="615"/>
</p:tagLst>
</file>

<file path=ppt/tags/tag741.xml><?xml version="1.0" encoding="utf-8"?>
<p:tagLst xmlns:p="http://schemas.openxmlformats.org/presentationml/2006/main">
  <p:tag name="AS_UNIQUEID" val="616"/>
</p:tagLst>
</file>

<file path=ppt/tags/tag742.xml><?xml version="1.0" encoding="utf-8"?>
<p:tagLst xmlns:p="http://schemas.openxmlformats.org/presentationml/2006/main">
  <p:tag name="AS_UNIQUEID" val="617"/>
</p:tagLst>
</file>

<file path=ppt/tags/tag743.xml><?xml version="1.0" encoding="utf-8"?>
<p:tagLst xmlns:p="http://schemas.openxmlformats.org/presentationml/2006/main">
  <p:tag name="AS_UNIQUEID" val="618"/>
</p:tagLst>
</file>

<file path=ppt/tags/tag744.xml><?xml version="1.0" encoding="utf-8"?>
<p:tagLst xmlns:p="http://schemas.openxmlformats.org/presentationml/2006/main">
  <p:tag name="AS_UNIQUEID" val="619"/>
</p:tagLst>
</file>

<file path=ppt/tags/tag745.xml><?xml version="1.0" encoding="utf-8"?>
<p:tagLst xmlns:p="http://schemas.openxmlformats.org/presentationml/2006/main">
  <p:tag name="AS_UNIQUEID" val="620"/>
</p:tagLst>
</file>

<file path=ppt/tags/tag746.xml><?xml version="1.0" encoding="utf-8"?>
<p:tagLst xmlns:p="http://schemas.openxmlformats.org/presentationml/2006/main">
  <p:tag name="AS_UNIQUEID" val="621"/>
</p:tagLst>
</file>

<file path=ppt/tags/tag747.xml><?xml version="1.0" encoding="utf-8"?>
<p:tagLst xmlns:p="http://schemas.openxmlformats.org/presentationml/2006/main">
  <p:tag name="AS_UNIQUEID" val="622"/>
</p:tagLst>
</file>

<file path=ppt/tags/tag748.xml><?xml version="1.0" encoding="utf-8"?>
<p:tagLst xmlns:p="http://schemas.openxmlformats.org/presentationml/2006/main">
  <p:tag name="AS_UNIQUEID" val="623"/>
</p:tagLst>
</file>

<file path=ppt/tags/tag749.xml><?xml version="1.0" encoding="utf-8"?>
<p:tagLst xmlns:p="http://schemas.openxmlformats.org/presentationml/2006/main">
  <p:tag name="AS_UNIQUEID" val="624"/>
</p:tagLst>
</file>

<file path=ppt/tags/tag75.xml><?xml version="1.0" encoding="utf-8"?>
<p:tagLst xmlns:p="http://schemas.openxmlformats.org/presentationml/2006/main">
  <p:tag name="AS_UNIQUEID" val="927"/>
</p:tagLst>
</file>

<file path=ppt/tags/tag750.xml><?xml version="1.0" encoding="utf-8"?>
<p:tagLst xmlns:p="http://schemas.openxmlformats.org/presentationml/2006/main">
  <p:tag name="AS_UNIQUEID" val="625"/>
</p:tagLst>
</file>

<file path=ppt/tags/tag751.xml><?xml version="1.0" encoding="utf-8"?>
<p:tagLst xmlns:p="http://schemas.openxmlformats.org/presentationml/2006/main">
  <p:tag name="AS_UNIQUEID" val="626"/>
</p:tagLst>
</file>

<file path=ppt/tags/tag752.xml><?xml version="1.0" encoding="utf-8"?>
<p:tagLst xmlns:p="http://schemas.openxmlformats.org/presentationml/2006/main">
  <p:tag name="AS_UNIQUEID" val="627"/>
</p:tagLst>
</file>

<file path=ppt/tags/tag753.xml><?xml version="1.0" encoding="utf-8"?>
<p:tagLst xmlns:p="http://schemas.openxmlformats.org/presentationml/2006/main">
  <p:tag name="AS_UNIQUEID" val="628"/>
</p:tagLst>
</file>

<file path=ppt/tags/tag754.xml><?xml version="1.0" encoding="utf-8"?>
<p:tagLst xmlns:p="http://schemas.openxmlformats.org/presentationml/2006/main">
  <p:tag name="AS_UNIQUEID" val="629"/>
</p:tagLst>
</file>

<file path=ppt/tags/tag755.xml><?xml version="1.0" encoding="utf-8"?>
<p:tagLst xmlns:p="http://schemas.openxmlformats.org/presentationml/2006/main">
  <p:tag name="AS_UNIQUEID" val="630"/>
</p:tagLst>
</file>

<file path=ppt/tags/tag756.xml><?xml version="1.0" encoding="utf-8"?>
<p:tagLst xmlns:p="http://schemas.openxmlformats.org/presentationml/2006/main">
  <p:tag name="AS_UNIQUEID" val="631"/>
</p:tagLst>
</file>

<file path=ppt/tags/tag757.xml><?xml version="1.0" encoding="utf-8"?>
<p:tagLst xmlns:p="http://schemas.openxmlformats.org/presentationml/2006/main">
  <p:tag name="AS_UNIQUEID" val="632"/>
</p:tagLst>
</file>

<file path=ppt/tags/tag758.xml><?xml version="1.0" encoding="utf-8"?>
<p:tagLst xmlns:p="http://schemas.openxmlformats.org/presentationml/2006/main">
  <p:tag name="AS_UNIQUEID" val="633"/>
</p:tagLst>
</file>

<file path=ppt/tags/tag759.xml><?xml version="1.0" encoding="utf-8"?>
<p:tagLst xmlns:p="http://schemas.openxmlformats.org/presentationml/2006/main">
  <p:tag name="AS_UNIQUEID" val="634"/>
</p:tagLst>
</file>

<file path=ppt/tags/tag76.xml><?xml version="1.0" encoding="utf-8"?>
<p:tagLst xmlns:p="http://schemas.openxmlformats.org/presentationml/2006/main">
  <p:tag name="AS_UNIQUEID" val="928"/>
</p:tagLst>
</file>

<file path=ppt/tags/tag760.xml><?xml version="1.0" encoding="utf-8"?>
<p:tagLst xmlns:p="http://schemas.openxmlformats.org/presentationml/2006/main">
  <p:tag name="AS_UNIQUEID" val="635"/>
</p:tagLst>
</file>

<file path=ppt/tags/tag761.xml><?xml version="1.0" encoding="utf-8"?>
<p:tagLst xmlns:p="http://schemas.openxmlformats.org/presentationml/2006/main">
  <p:tag name="AS_UNIQUEID" val="636"/>
</p:tagLst>
</file>

<file path=ppt/tags/tag762.xml><?xml version="1.0" encoding="utf-8"?>
<p:tagLst xmlns:p="http://schemas.openxmlformats.org/presentationml/2006/main">
  <p:tag name="AS_UNIQUEID" val="637"/>
</p:tagLst>
</file>

<file path=ppt/tags/tag763.xml><?xml version="1.0" encoding="utf-8"?>
<p:tagLst xmlns:p="http://schemas.openxmlformats.org/presentationml/2006/main">
  <p:tag name="AS_UNIQUEID" val="638"/>
</p:tagLst>
</file>

<file path=ppt/tags/tag764.xml><?xml version="1.0" encoding="utf-8"?>
<p:tagLst xmlns:p="http://schemas.openxmlformats.org/presentationml/2006/main">
  <p:tag name="AS_UNIQUEID" val="639"/>
</p:tagLst>
</file>

<file path=ppt/tags/tag765.xml><?xml version="1.0" encoding="utf-8"?>
<p:tagLst xmlns:p="http://schemas.openxmlformats.org/presentationml/2006/main">
  <p:tag name="AS_UNIQUEID" val="640"/>
</p:tagLst>
</file>

<file path=ppt/tags/tag766.xml><?xml version="1.0" encoding="utf-8"?>
<p:tagLst xmlns:p="http://schemas.openxmlformats.org/presentationml/2006/main">
  <p:tag name="AS_UNIQUEID" val="641"/>
</p:tagLst>
</file>

<file path=ppt/tags/tag767.xml><?xml version="1.0" encoding="utf-8"?>
<p:tagLst xmlns:p="http://schemas.openxmlformats.org/presentationml/2006/main">
  <p:tag name="AS_UNIQUEID" val="642"/>
</p:tagLst>
</file>

<file path=ppt/tags/tag768.xml><?xml version="1.0" encoding="utf-8"?>
<p:tagLst xmlns:p="http://schemas.openxmlformats.org/presentationml/2006/main">
  <p:tag name="AS_UNIQUEID" val="643"/>
</p:tagLst>
</file>

<file path=ppt/tags/tag769.xml><?xml version="1.0" encoding="utf-8"?>
<p:tagLst xmlns:p="http://schemas.openxmlformats.org/presentationml/2006/main">
  <p:tag name="AS_UNIQUEID" val="644"/>
</p:tagLst>
</file>

<file path=ppt/tags/tag77.xml><?xml version="1.0" encoding="utf-8"?>
<p:tagLst xmlns:p="http://schemas.openxmlformats.org/presentationml/2006/main">
  <p:tag name="AS_UNIQUEID" val="929"/>
</p:tagLst>
</file>

<file path=ppt/tags/tag770.xml><?xml version="1.0" encoding="utf-8"?>
<p:tagLst xmlns:p="http://schemas.openxmlformats.org/presentationml/2006/main">
  <p:tag name="AS_UNIQUEID" val="645"/>
</p:tagLst>
</file>

<file path=ppt/tags/tag771.xml><?xml version="1.0" encoding="utf-8"?>
<p:tagLst xmlns:p="http://schemas.openxmlformats.org/presentationml/2006/main">
  <p:tag name="AS_UNIQUEID" val="646"/>
</p:tagLst>
</file>

<file path=ppt/tags/tag772.xml><?xml version="1.0" encoding="utf-8"?>
<p:tagLst xmlns:p="http://schemas.openxmlformats.org/presentationml/2006/main">
  <p:tag name="AS_UNIQUEID" val="647"/>
</p:tagLst>
</file>

<file path=ppt/tags/tag773.xml><?xml version="1.0" encoding="utf-8"?>
<p:tagLst xmlns:p="http://schemas.openxmlformats.org/presentationml/2006/main">
  <p:tag name="AS_UNIQUEID" val="648"/>
</p:tagLst>
</file>

<file path=ppt/tags/tag774.xml><?xml version="1.0" encoding="utf-8"?>
<p:tagLst xmlns:p="http://schemas.openxmlformats.org/presentationml/2006/main">
  <p:tag name="AS_UNIQUEID" val="649"/>
</p:tagLst>
</file>

<file path=ppt/tags/tag775.xml><?xml version="1.0" encoding="utf-8"?>
<p:tagLst xmlns:p="http://schemas.openxmlformats.org/presentationml/2006/main">
  <p:tag name="AS_UNIQUEID" val="650"/>
</p:tagLst>
</file>

<file path=ppt/tags/tag776.xml><?xml version="1.0" encoding="utf-8"?>
<p:tagLst xmlns:p="http://schemas.openxmlformats.org/presentationml/2006/main">
  <p:tag name="AS_UNIQUEID" val="651"/>
</p:tagLst>
</file>

<file path=ppt/tags/tag777.xml><?xml version="1.0" encoding="utf-8"?>
<p:tagLst xmlns:p="http://schemas.openxmlformats.org/presentationml/2006/main">
  <p:tag name="AS_UNIQUEID" val="652"/>
</p:tagLst>
</file>

<file path=ppt/tags/tag778.xml><?xml version="1.0" encoding="utf-8"?>
<p:tagLst xmlns:p="http://schemas.openxmlformats.org/presentationml/2006/main">
  <p:tag name="AS_UNIQUEID" val="653"/>
</p:tagLst>
</file>

<file path=ppt/tags/tag779.xml><?xml version="1.0" encoding="utf-8"?>
<p:tagLst xmlns:p="http://schemas.openxmlformats.org/presentationml/2006/main">
  <p:tag name="AS_UNIQUEID" val="654"/>
</p:tagLst>
</file>

<file path=ppt/tags/tag78.xml><?xml version="1.0" encoding="utf-8"?>
<p:tagLst xmlns:p="http://schemas.openxmlformats.org/presentationml/2006/main">
  <p:tag name="AS_UNIQUEID" val="930"/>
</p:tagLst>
</file>

<file path=ppt/tags/tag780.xml><?xml version="1.0" encoding="utf-8"?>
<p:tagLst xmlns:p="http://schemas.openxmlformats.org/presentationml/2006/main">
  <p:tag name="AS_UNIQUEID" val="655"/>
</p:tagLst>
</file>

<file path=ppt/tags/tag781.xml><?xml version="1.0" encoding="utf-8"?>
<p:tagLst xmlns:p="http://schemas.openxmlformats.org/presentationml/2006/main">
  <p:tag name="AS_UNIQUEID" val="656"/>
</p:tagLst>
</file>

<file path=ppt/tags/tag782.xml><?xml version="1.0" encoding="utf-8"?>
<p:tagLst xmlns:p="http://schemas.openxmlformats.org/presentationml/2006/main">
  <p:tag name="AS_UNIQUEID" val="657"/>
</p:tagLst>
</file>

<file path=ppt/tags/tag783.xml><?xml version="1.0" encoding="utf-8"?>
<p:tagLst xmlns:p="http://schemas.openxmlformats.org/presentationml/2006/main">
  <p:tag name="AS_UNIQUEID" val="658"/>
</p:tagLst>
</file>

<file path=ppt/tags/tag784.xml><?xml version="1.0" encoding="utf-8"?>
<p:tagLst xmlns:p="http://schemas.openxmlformats.org/presentationml/2006/main">
  <p:tag name="AS_UNIQUEID" val="659"/>
</p:tagLst>
</file>

<file path=ppt/tags/tag785.xml><?xml version="1.0" encoding="utf-8"?>
<p:tagLst xmlns:p="http://schemas.openxmlformats.org/presentationml/2006/main">
  <p:tag name="AS_UNIQUEID" val="660"/>
</p:tagLst>
</file>

<file path=ppt/tags/tag786.xml><?xml version="1.0" encoding="utf-8"?>
<p:tagLst xmlns:p="http://schemas.openxmlformats.org/presentationml/2006/main">
  <p:tag name="AS_UNIQUEID" val="661"/>
</p:tagLst>
</file>

<file path=ppt/tags/tag787.xml><?xml version="1.0" encoding="utf-8"?>
<p:tagLst xmlns:p="http://schemas.openxmlformats.org/presentationml/2006/main">
  <p:tag name="AS_UNIQUEID" val="662"/>
</p:tagLst>
</file>

<file path=ppt/tags/tag788.xml><?xml version="1.0" encoding="utf-8"?>
<p:tagLst xmlns:p="http://schemas.openxmlformats.org/presentationml/2006/main">
  <p:tag name="AS_UNIQUEID" val="663"/>
</p:tagLst>
</file>

<file path=ppt/tags/tag789.xml><?xml version="1.0" encoding="utf-8"?>
<p:tagLst xmlns:p="http://schemas.openxmlformats.org/presentationml/2006/main">
  <p:tag name="AS_UNIQUEID" val="664"/>
</p:tagLst>
</file>

<file path=ppt/tags/tag79.xml><?xml version="1.0" encoding="utf-8"?>
<p:tagLst xmlns:p="http://schemas.openxmlformats.org/presentationml/2006/main">
  <p:tag name="AS_UNIQUEID" val="931"/>
</p:tagLst>
</file>

<file path=ppt/tags/tag790.xml><?xml version="1.0" encoding="utf-8"?>
<p:tagLst xmlns:p="http://schemas.openxmlformats.org/presentationml/2006/main">
  <p:tag name="AS_UNIQUEID" val="665"/>
</p:tagLst>
</file>

<file path=ppt/tags/tag791.xml><?xml version="1.0" encoding="utf-8"?>
<p:tagLst xmlns:p="http://schemas.openxmlformats.org/presentationml/2006/main">
  <p:tag name="AS_UNIQUEID" val="666"/>
</p:tagLst>
</file>

<file path=ppt/tags/tag792.xml><?xml version="1.0" encoding="utf-8"?>
<p:tagLst xmlns:p="http://schemas.openxmlformats.org/presentationml/2006/main">
  <p:tag name="AS_UNIQUEID" val="667"/>
</p:tagLst>
</file>

<file path=ppt/tags/tag793.xml><?xml version="1.0" encoding="utf-8"?>
<p:tagLst xmlns:p="http://schemas.openxmlformats.org/presentationml/2006/main">
  <p:tag name="AS_UNIQUEID" val="668"/>
</p:tagLst>
</file>

<file path=ppt/tags/tag794.xml><?xml version="1.0" encoding="utf-8"?>
<p:tagLst xmlns:p="http://schemas.openxmlformats.org/presentationml/2006/main">
  <p:tag name="AS_UNIQUEID" val="669"/>
</p:tagLst>
</file>

<file path=ppt/tags/tag795.xml><?xml version="1.0" encoding="utf-8"?>
<p:tagLst xmlns:p="http://schemas.openxmlformats.org/presentationml/2006/main">
  <p:tag name="AS_UNIQUEID" val="670"/>
</p:tagLst>
</file>

<file path=ppt/tags/tag796.xml><?xml version="1.0" encoding="utf-8"?>
<p:tagLst xmlns:p="http://schemas.openxmlformats.org/presentationml/2006/main">
  <p:tag name="AS_UNIQUEID" val="671"/>
</p:tagLst>
</file>

<file path=ppt/tags/tag797.xml><?xml version="1.0" encoding="utf-8"?>
<p:tagLst xmlns:p="http://schemas.openxmlformats.org/presentationml/2006/main">
  <p:tag name="AS_UNIQUEID" val="672"/>
</p:tagLst>
</file>

<file path=ppt/tags/tag798.xml><?xml version="1.0" encoding="utf-8"?>
<p:tagLst xmlns:p="http://schemas.openxmlformats.org/presentationml/2006/main">
  <p:tag name="AS_UNIQUEID" val="673"/>
</p:tagLst>
</file>

<file path=ppt/tags/tag799.xml><?xml version="1.0" encoding="utf-8"?>
<p:tagLst xmlns:p="http://schemas.openxmlformats.org/presentationml/2006/main">
  <p:tag name="AS_UNIQUEID" val="674"/>
</p:tagLst>
</file>

<file path=ppt/tags/tag8.xml><?xml version="1.0" encoding="utf-8"?>
<p:tagLst xmlns:p="http://schemas.openxmlformats.org/presentationml/2006/main">
  <p:tag name="AS_UNIQUEID" val="860"/>
</p:tagLst>
</file>

<file path=ppt/tags/tag80.xml><?xml version="1.0" encoding="utf-8"?>
<p:tagLst xmlns:p="http://schemas.openxmlformats.org/presentationml/2006/main">
  <p:tag name="AS_UNIQUEID" val="932"/>
</p:tagLst>
</file>

<file path=ppt/tags/tag800.xml><?xml version="1.0" encoding="utf-8"?>
<p:tagLst xmlns:p="http://schemas.openxmlformats.org/presentationml/2006/main">
  <p:tag name="AS_UNIQUEID" val="675"/>
</p:tagLst>
</file>

<file path=ppt/tags/tag801.xml><?xml version="1.0" encoding="utf-8"?>
<p:tagLst xmlns:p="http://schemas.openxmlformats.org/presentationml/2006/main">
  <p:tag name="AS_UNIQUEID" val="676"/>
</p:tagLst>
</file>

<file path=ppt/tags/tag802.xml><?xml version="1.0" encoding="utf-8"?>
<p:tagLst xmlns:p="http://schemas.openxmlformats.org/presentationml/2006/main">
  <p:tag name="AS_UNIQUEID" val="677"/>
</p:tagLst>
</file>

<file path=ppt/tags/tag803.xml><?xml version="1.0" encoding="utf-8"?>
<p:tagLst xmlns:p="http://schemas.openxmlformats.org/presentationml/2006/main">
  <p:tag name="AS_UNIQUEID" val="678"/>
</p:tagLst>
</file>

<file path=ppt/tags/tag804.xml><?xml version="1.0" encoding="utf-8"?>
<p:tagLst xmlns:p="http://schemas.openxmlformats.org/presentationml/2006/main">
  <p:tag name="AS_UNIQUEID" val="679"/>
</p:tagLst>
</file>

<file path=ppt/tags/tag805.xml><?xml version="1.0" encoding="utf-8"?>
<p:tagLst xmlns:p="http://schemas.openxmlformats.org/presentationml/2006/main">
  <p:tag name="AS_UNIQUEID" val="680"/>
</p:tagLst>
</file>

<file path=ppt/tags/tag806.xml><?xml version="1.0" encoding="utf-8"?>
<p:tagLst xmlns:p="http://schemas.openxmlformats.org/presentationml/2006/main">
  <p:tag name="AS_UNIQUEID" val="681"/>
</p:tagLst>
</file>

<file path=ppt/tags/tag807.xml><?xml version="1.0" encoding="utf-8"?>
<p:tagLst xmlns:p="http://schemas.openxmlformats.org/presentationml/2006/main">
  <p:tag name="AS_UNIQUEID" val="682"/>
</p:tagLst>
</file>

<file path=ppt/tags/tag808.xml><?xml version="1.0" encoding="utf-8"?>
<p:tagLst xmlns:p="http://schemas.openxmlformats.org/presentationml/2006/main">
  <p:tag name="AS_UNIQUEID" val="683"/>
</p:tagLst>
</file>

<file path=ppt/tags/tag809.xml><?xml version="1.0" encoding="utf-8"?>
<p:tagLst xmlns:p="http://schemas.openxmlformats.org/presentationml/2006/main">
  <p:tag name="AS_UNIQUEID" val="684"/>
</p:tagLst>
</file>

<file path=ppt/tags/tag81.xml><?xml version="1.0" encoding="utf-8"?>
<p:tagLst xmlns:p="http://schemas.openxmlformats.org/presentationml/2006/main">
  <p:tag name="AS_UNIQUEID" val="933"/>
</p:tagLst>
</file>

<file path=ppt/tags/tag810.xml><?xml version="1.0" encoding="utf-8"?>
<p:tagLst xmlns:p="http://schemas.openxmlformats.org/presentationml/2006/main">
  <p:tag name="AS_UNIQUEID" val="685"/>
</p:tagLst>
</file>

<file path=ppt/tags/tag811.xml><?xml version="1.0" encoding="utf-8"?>
<p:tagLst xmlns:p="http://schemas.openxmlformats.org/presentationml/2006/main">
  <p:tag name="AS_UNIQUEID" val="686"/>
</p:tagLst>
</file>

<file path=ppt/tags/tag812.xml><?xml version="1.0" encoding="utf-8"?>
<p:tagLst xmlns:p="http://schemas.openxmlformats.org/presentationml/2006/main">
  <p:tag name="AS_UNIQUEID" val="687"/>
</p:tagLst>
</file>

<file path=ppt/tags/tag813.xml><?xml version="1.0" encoding="utf-8"?>
<p:tagLst xmlns:p="http://schemas.openxmlformats.org/presentationml/2006/main">
  <p:tag name="AS_UNIQUEID" val="688"/>
</p:tagLst>
</file>

<file path=ppt/tags/tag814.xml><?xml version="1.0" encoding="utf-8"?>
<p:tagLst xmlns:p="http://schemas.openxmlformats.org/presentationml/2006/main">
  <p:tag name="AS_UNIQUEID" val="689"/>
</p:tagLst>
</file>

<file path=ppt/tags/tag815.xml><?xml version="1.0" encoding="utf-8"?>
<p:tagLst xmlns:p="http://schemas.openxmlformats.org/presentationml/2006/main">
  <p:tag name="AS_UNIQUEID" val="690"/>
</p:tagLst>
</file>

<file path=ppt/tags/tag816.xml><?xml version="1.0" encoding="utf-8"?>
<p:tagLst xmlns:p="http://schemas.openxmlformats.org/presentationml/2006/main">
  <p:tag name="AS_UNIQUEID" val="691"/>
</p:tagLst>
</file>

<file path=ppt/tags/tag817.xml><?xml version="1.0" encoding="utf-8"?>
<p:tagLst xmlns:p="http://schemas.openxmlformats.org/presentationml/2006/main">
  <p:tag name="AS_UNIQUEID" val="692"/>
</p:tagLst>
</file>

<file path=ppt/tags/tag818.xml><?xml version="1.0" encoding="utf-8"?>
<p:tagLst xmlns:p="http://schemas.openxmlformats.org/presentationml/2006/main">
  <p:tag name="AS_UNIQUEID" val="693"/>
</p:tagLst>
</file>

<file path=ppt/tags/tag819.xml><?xml version="1.0" encoding="utf-8"?>
<p:tagLst xmlns:p="http://schemas.openxmlformats.org/presentationml/2006/main">
  <p:tag name="AS_UNIQUEID" val="694"/>
</p:tagLst>
</file>

<file path=ppt/tags/tag82.xml><?xml version="1.0" encoding="utf-8"?>
<p:tagLst xmlns:p="http://schemas.openxmlformats.org/presentationml/2006/main">
  <p:tag name="AS_UNIQUEID" val="934"/>
</p:tagLst>
</file>

<file path=ppt/tags/tag820.xml><?xml version="1.0" encoding="utf-8"?>
<p:tagLst xmlns:p="http://schemas.openxmlformats.org/presentationml/2006/main">
  <p:tag name="AS_UNIQUEID" val="695"/>
</p:tagLst>
</file>

<file path=ppt/tags/tag821.xml><?xml version="1.0" encoding="utf-8"?>
<p:tagLst xmlns:p="http://schemas.openxmlformats.org/presentationml/2006/main">
  <p:tag name="AS_UNIQUEID" val="696"/>
</p:tagLst>
</file>

<file path=ppt/tags/tag822.xml><?xml version="1.0" encoding="utf-8"?>
<p:tagLst xmlns:p="http://schemas.openxmlformats.org/presentationml/2006/main">
  <p:tag name="AS_UNIQUEID" val="697"/>
</p:tagLst>
</file>

<file path=ppt/tags/tag823.xml><?xml version="1.0" encoding="utf-8"?>
<p:tagLst xmlns:p="http://schemas.openxmlformats.org/presentationml/2006/main">
  <p:tag name="AS_UNIQUEID" val="698"/>
</p:tagLst>
</file>

<file path=ppt/tags/tag824.xml><?xml version="1.0" encoding="utf-8"?>
<p:tagLst xmlns:p="http://schemas.openxmlformats.org/presentationml/2006/main">
  <p:tag name="AS_UNIQUEID" val="699"/>
</p:tagLst>
</file>

<file path=ppt/tags/tag825.xml><?xml version="1.0" encoding="utf-8"?>
<p:tagLst xmlns:p="http://schemas.openxmlformats.org/presentationml/2006/main">
  <p:tag name="AS_UNIQUEID" val="700"/>
</p:tagLst>
</file>

<file path=ppt/tags/tag826.xml><?xml version="1.0" encoding="utf-8"?>
<p:tagLst xmlns:p="http://schemas.openxmlformats.org/presentationml/2006/main">
  <p:tag name="AS_UNIQUEID" val="701"/>
</p:tagLst>
</file>

<file path=ppt/tags/tag827.xml><?xml version="1.0" encoding="utf-8"?>
<p:tagLst xmlns:p="http://schemas.openxmlformats.org/presentationml/2006/main">
  <p:tag name="AS_UNIQUEID" val="702"/>
</p:tagLst>
</file>

<file path=ppt/tags/tag828.xml><?xml version="1.0" encoding="utf-8"?>
<p:tagLst xmlns:p="http://schemas.openxmlformats.org/presentationml/2006/main">
  <p:tag name="AS_UNIQUEID" val="703"/>
</p:tagLst>
</file>

<file path=ppt/tags/tag829.xml><?xml version="1.0" encoding="utf-8"?>
<p:tagLst xmlns:p="http://schemas.openxmlformats.org/presentationml/2006/main">
  <p:tag name="AS_UNIQUEID" val="704"/>
</p:tagLst>
</file>

<file path=ppt/tags/tag83.xml><?xml version="1.0" encoding="utf-8"?>
<p:tagLst xmlns:p="http://schemas.openxmlformats.org/presentationml/2006/main">
  <p:tag name="AS_UNIQUEID" val="935"/>
</p:tagLst>
</file>

<file path=ppt/tags/tag830.xml><?xml version="1.0" encoding="utf-8"?>
<p:tagLst xmlns:p="http://schemas.openxmlformats.org/presentationml/2006/main">
  <p:tag name="AS_UNIQUEID" val="705"/>
</p:tagLst>
</file>

<file path=ppt/tags/tag831.xml><?xml version="1.0" encoding="utf-8"?>
<p:tagLst xmlns:p="http://schemas.openxmlformats.org/presentationml/2006/main">
  <p:tag name="AS_UNIQUEID" val="706"/>
</p:tagLst>
</file>

<file path=ppt/tags/tag832.xml><?xml version="1.0" encoding="utf-8"?>
<p:tagLst xmlns:p="http://schemas.openxmlformats.org/presentationml/2006/main">
  <p:tag name="AS_UNIQUEID" val="707"/>
</p:tagLst>
</file>

<file path=ppt/tags/tag833.xml><?xml version="1.0" encoding="utf-8"?>
<p:tagLst xmlns:p="http://schemas.openxmlformats.org/presentationml/2006/main">
  <p:tag name="AS_UNIQUEID" val="708"/>
</p:tagLst>
</file>

<file path=ppt/tags/tag834.xml><?xml version="1.0" encoding="utf-8"?>
<p:tagLst xmlns:p="http://schemas.openxmlformats.org/presentationml/2006/main">
  <p:tag name="AS_UNIQUEID" val="709"/>
</p:tagLst>
</file>

<file path=ppt/tags/tag835.xml><?xml version="1.0" encoding="utf-8"?>
<p:tagLst xmlns:p="http://schemas.openxmlformats.org/presentationml/2006/main">
  <p:tag name="AS_UNIQUEID" val="710"/>
</p:tagLst>
</file>

<file path=ppt/tags/tag836.xml><?xml version="1.0" encoding="utf-8"?>
<p:tagLst xmlns:p="http://schemas.openxmlformats.org/presentationml/2006/main">
  <p:tag name="AS_UNIQUEID" val="711"/>
</p:tagLst>
</file>

<file path=ppt/tags/tag837.xml><?xml version="1.0" encoding="utf-8"?>
<p:tagLst xmlns:p="http://schemas.openxmlformats.org/presentationml/2006/main">
  <p:tag name="AS_UNIQUEID" val="712"/>
</p:tagLst>
</file>

<file path=ppt/tags/tag838.xml><?xml version="1.0" encoding="utf-8"?>
<p:tagLst xmlns:p="http://schemas.openxmlformats.org/presentationml/2006/main">
  <p:tag name="AS_UNIQUEID" val="713"/>
</p:tagLst>
</file>

<file path=ppt/tags/tag839.xml><?xml version="1.0" encoding="utf-8"?>
<p:tagLst xmlns:p="http://schemas.openxmlformats.org/presentationml/2006/main">
  <p:tag name="AS_UNIQUEID" val="714"/>
</p:tagLst>
</file>

<file path=ppt/tags/tag84.xml><?xml version="1.0" encoding="utf-8"?>
<p:tagLst xmlns:p="http://schemas.openxmlformats.org/presentationml/2006/main">
  <p:tag name="AS_UNIQUEID" val="936"/>
</p:tagLst>
</file>

<file path=ppt/tags/tag840.xml><?xml version="1.0" encoding="utf-8"?>
<p:tagLst xmlns:p="http://schemas.openxmlformats.org/presentationml/2006/main">
  <p:tag name="AS_UNIQUEID" val="715"/>
</p:tagLst>
</file>

<file path=ppt/tags/tag841.xml><?xml version="1.0" encoding="utf-8"?>
<p:tagLst xmlns:p="http://schemas.openxmlformats.org/presentationml/2006/main">
  <p:tag name="AS_UNIQUEID" val="716"/>
</p:tagLst>
</file>

<file path=ppt/tags/tag842.xml><?xml version="1.0" encoding="utf-8"?>
<p:tagLst xmlns:p="http://schemas.openxmlformats.org/presentationml/2006/main">
  <p:tag name="AS_UNIQUEID" val="717"/>
</p:tagLst>
</file>

<file path=ppt/tags/tag843.xml><?xml version="1.0" encoding="utf-8"?>
<p:tagLst xmlns:p="http://schemas.openxmlformats.org/presentationml/2006/main">
  <p:tag name="AS_UNIQUEID" val="718"/>
</p:tagLst>
</file>

<file path=ppt/tags/tag844.xml><?xml version="1.0" encoding="utf-8"?>
<p:tagLst xmlns:p="http://schemas.openxmlformats.org/presentationml/2006/main">
  <p:tag name="AS_UNIQUEID" val="719"/>
</p:tagLst>
</file>

<file path=ppt/tags/tag845.xml><?xml version="1.0" encoding="utf-8"?>
<p:tagLst xmlns:p="http://schemas.openxmlformats.org/presentationml/2006/main">
  <p:tag name="AS_UNIQUEID" val="720"/>
</p:tagLst>
</file>

<file path=ppt/tags/tag846.xml><?xml version="1.0" encoding="utf-8"?>
<p:tagLst xmlns:p="http://schemas.openxmlformats.org/presentationml/2006/main">
  <p:tag name="AS_UNIQUEID" val="721"/>
</p:tagLst>
</file>

<file path=ppt/tags/tag847.xml><?xml version="1.0" encoding="utf-8"?>
<p:tagLst xmlns:p="http://schemas.openxmlformats.org/presentationml/2006/main">
  <p:tag name="AS_UNIQUEID" val="722"/>
</p:tagLst>
</file>

<file path=ppt/tags/tag848.xml><?xml version="1.0" encoding="utf-8"?>
<p:tagLst xmlns:p="http://schemas.openxmlformats.org/presentationml/2006/main">
  <p:tag name="AS_UNIQUEID" val="723"/>
</p:tagLst>
</file>

<file path=ppt/tags/tag849.xml><?xml version="1.0" encoding="utf-8"?>
<p:tagLst xmlns:p="http://schemas.openxmlformats.org/presentationml/2006/main">
  <p:tag name="AS_UNIQUEID" val="724"/>
</p:tagLst>
</file>

<file path=ppt/tags/tag85.xml><?xml version="1.0" encoding="utf-8"?>
<p:tagLst xmlns:p="http://schemas.openxmlformats.org/presentationml/2006/main">
  <p:tag name="AS_UNIQUEID" val="937"/>
</p:tagLst>
</file>

<file path=ppt/tags/tag850.xml><?xml version="1.0" encoding="utf-8"?>
<p:tagLst xmlns:p="http://schemas.openxmlformats.org/presentationml/2006/main">
  <p:tag name="AS_UNIQUEID" val="725"/>
</p:tagLst>
</file>

<file path=ppt/tags/tag851.xml><?xml version="1.0" encoding="utf-8"?>
<p:tagLst xmlns:p="http://schemas.openxmlformats.org/presentationml/2006/main">
  <p:tag name="AS_UNIQUEID" val="726"/>
</p:tagLst>
</file>

<file path=ppt/tags/tag852.xml><?xml version="1.0" encoding="utf-8"?>
<p:tagLst xmlns:p="http://schemas.openxmlformats.org/presentationml/2006/main">
  <p:tag name="AS_UNIQUEID" val="727"/>
</p:tagLst>
</file>

<file path=ppt/tags/tag853.xml><?xml version="1.0" encoding="utf-8"?>
<p:tagLst xmlns:p="http://schemas.openxmlformats.org/presentationml/2006/main">
  <p:tag name="AS_UNIQUEID" val="728"/>
</p:tagLst>
</file>

<file path=ppt/tags/tag854.xml><?xml version="1.0" encoding="utf-8"?>
<p:tagLst xmlns:p="http://schemas.openxmlformats.org/presentationml/2006/main">
  <p:tag name="AS_UNIQUEID" val="729"/>
</p:tagLst>
</file>

<file path=ppt/tags/tag855.xml><?xml version="1.0" encoding="utf-8"?>
<p:tagLst xmlns:p="http://schemas.openxmlformats.org/presentationml/2006/main">
  <p:tag name="AS_UNIQUEID" val="730"/>
</p:tagLst>
</file>

<file path=ppt/tags/tag856.xml><?xml version="1.0" encoding="utf-8"?>
<p:tagLst xmlns:p="http://schemas.openxmlformats.org/presentationml/2006/main">
  <p:tag name="AS_UNIQUEID" val="731"/>
</p:tagLst>
</file>

<file path=ppt/tags/tag857.xml><?xml version="1.0" encoding="utf-8"?>
<p:tagLst xmlns:p="http://schemas.openxmlformats.org/presentationml/2006/main">
  <p:tag name="AS_UNIQUEID" val="732"/>
</p:tagLst>
</file>

<file path=ppt/tags/tag858.xml><?xml version="1.0" encoding="utf-8"?>
<p:tagLst xmlns:p="http://schemas.openxmlformats.org/presentationml/2006/main">
  <p:tag name="AS_UNIQUEID" val="733"/>
</p:tagLst>
</file>

<file path=ppt/tags/tag859.xml><?xml version="1.0" encoding="utf-8"?>
<p:tagLst xmlns:p="http://schemas.openxmlformats.org/presentationml/2006/main">
  <p:tag name="AS_UNIQUEID" val="734"/>
</p:tagLst>
</file>

<file path=ppt/tags/tag86.xml><?xml version="1.0" encoding="utf-8"?>
<p:tagLst xmlns:p="http://schemas.openxmlformats.org/presentationml/2006/main">
  <p:tag name="AS_UNIQUEID" val="938"/>
</p:tagLst>
</file>

<file path=ppt/tags/tag860.xml><?xml version="1.0" encoding="utf-8"?>
<p:tagLst xmlns:p="http://schemas.openxmlformats.org/presentationml/2006/main">
  <p:tag name="AS_UNIQUEID" val="735"/>
</p:tagLst>
</file>

<file path=ppt/tags/tag861.xml><?xml version="1.0" encoding="utf-8"?>
<p:tagLst xmlns:p="http://schemas.openxmlformats.org/presentationml/2006/main">
  <p:tag name="AS_UNIQUEID" val="736"/>
</p:tagLst>
</file>

<file path=ppt/tags/tag862.xml><?xml version="1.0" encoding="utf-8"?>
<p:tagLst xmlns:p="http://schemas.openxmlformats.org/presentationml/2006/main">
  <p:tag name="AS_UNIQUEID" val="737"/>
</p:tagLst>
</file>

<file path=ppt/tags/tag863.xml><?xml version="1.0" encoding="utf-8"?>
<p:tagLst xmlns:p="http://schemas.openxmlformats.org/presentationml/2006/main">
  <p:tag name="AS_UNIQUEID" val="738"/>
</p:tagLst>
</file>

<file path=ppt/tags/tag864.xml><?xml version="1.0" encoding="utf-8"?>
<p:tagLst xmlns:p="http://schemas.openxmlformats.org/presentationml/2006/main">
  <p:tag name="AS_UNIQUEID" val="739"/>
</p:tagLst>
</file>

<file path=ppt/tags/tag865.xml><?xml version="1.0" encoding="utf-8"?>
<p:tagLst xmlns:p="http://schemas.openxmlformats.org/presentationml/2006/main">
  <p:tag name="AS_UNIQUEID" val="740"/>
</p:tagLst>
</file>

<file path=ppt/tags/tag866.xml><?xml version="1.0" encoding="utf-8"?>
<p:tagLst xmlns:p="http://schemas.openxmlformats.org/presentationml/2006/main">
  <p:tag name="AS_UNIQUEID" val="741"/>
</p:tagLst>
</file>

<file path=ppt/tags/tag867.xml><?xml version="1.0" encoding="utf-8"?>
<p:tagLst xmlns:p="http://schemas.openxmlformats.org/presentationml/2006/main">
  <p:tag name="AS_UNIQUEID" val="742"/>
</p:tagLst>
</file>

<file path=ppt/tags/tag868.xml><?xml version="1.0" encoding="utf-8"?>
<p:tagLst xmlns:p="http://schemas.openxmlformats.org/presentationml/2006/main">
  <p:tag name="AS_UNIQUEID" val="743"/>
</p:tagLst>
</file>

<file path=ppt/tags/tag869.xml><?xml version="1.0" encoding="utf-8"?>
<p:tagLst xmlns:p="http://schemas.openxmlformats.org/presentationml/2006/main">
  <p:tag name="AS_UNIQUEID" val="744"/>
</p:tagLst>
</file>

<file path=ppt/tags/tag87.xml><?xml version="1.0" encoding="utf-8"?>
<p:tagLst xmlns:p="http://schemas.openxmlformats.org/presentationml/2006/main">
  <p:tag name="AS_UNIQUEID" val="939"/>
</p:tagLst>
</file>

<file path=ppt/tags/tag870.xml><?xml version="1.0" encoding="utf-8"?>
<p:tagLst xmlns:p="http://schemas.openxmlformats.org/presentationml/2006/main">
  <p:tag name="AS_UNIQUEID" val="745"/>
</p:tagLst>
</file>

<file path=ppt/tags/tag871.xml><?xml version="1.0" encoding="utf-8"?>
<p:tagLst xmlns:p="http://schemas.openxmlformats.org/presentationml/2006/main">
  <p:tag name="AS_UNIQUEID" val="746"/>
</p:tagLst>
</file>

<file path=ppt/tags/tag872.xml><?xml version="1.0" encoding="utf-8"?>
<p:tagLst xmlns:p="http://schemas.openxmlformats.org/presentationml/2006/main">
  <p:tag name="AS_UNIQUEID" val="747"/>
</p:tagLst>
</file>

<file path=ppt/tags/tag873.xml><?xml version="1.0" encoding="utf-8"?>
<p:tagLst xmlns:p="http://schemas.openxmlformats.org/presentationml/2006/main">
  <p:tag name="AS_UNIQUEID" val="748"/>
</p:tagLst>
</file>

<file path=ppt/tags/tag874.xml><?xml version="1.0" encoding="utf-8"?>
<p:tagLst xmlns:p="http://schemas.openxmlformats.org/presentationml/2006/main">
  <p:tag name="AS_UNIQUEID" val="749"/>
</p:tagLst>
</file>

<file path=ppt/tags/tag875.xml><?xml version="1.0" encoding="utf-8"?>
<p:tagLst xmlns:p="http://schemas.openxmlformats.org/presentationml/2006/main">
  <p:tag name="AS_UNIQUEID" val="750"/>
</p:tagLst>
</file>

<file path=ppt/tags/tag876.xml><?xml version="1.0" encoding="utf-8"?>
<p:tagLst xmlns:p="http://schemas.openxmlformats.org/presentationml/2006/main">
  <p:tag name="AS_UNIQUEID" val="751"/>
</p:tagLst>
</file>

<file path=ppt/tags/tag877.xml><?xml version="1.0" encoding="utf-8"?>
<p:tagLst xmlns:p="http://schemas.openxmlformats.org/presentationml/2006/main">
  <p:tag name="AS_UNIQUEID" val="752"/>
</p:tagLst>
</file>

<file path=ppt/tags/tag878.xml><?xml version="1.0" encoding="utf-8"?>
<p:tagLst xmlns:p="http://schemas.openxmlformats.org/presentationml/2006/main">
  <p:tag name="AS_UNIQUEID" val="753"/>
</p:tagLst>
</file>

<file path=ppt/tags/tag879.xml><?xml version="1.0" encoding="utf-8"?>
<p:tagLst xmlns:p="http://schemas.openxmlformats.org/presentationml/2006/main">
  <p:tag name="AS_UNIQUEID" val="754"/>
</p:tagLst>
</file>

<file path=ppt/tags/tag88.xml><?xml version="1.0" encoding="utf-8"?>
<p:tagLst xmlns:p="http://schemas.openxmlformats.org/presentationml/2006/main">
  <p:tag name="AS_UNIQUEID" val="940"/>
</p:tagLst>
</file>

<file path=ppt/tags/tag880.xml><?xml version="1.0" encoding="utf-8"?>
<p:tagLst xmlns:p="http://schemas.openxmlformats.org/presentationml/2006/main">
  <p:tag name="AS_UNIQUEID" val="755"/>
</p:tagLst>
</file>

<file path=ppt/tags/tag881.xml><?xml version="1.0" encoding="utf-8"?>
<p:tagLst xmlns:p="http://schemas.openxmlformats.org/presentationml/2006/main">
  <p:tag name="AS_UNIQUEID" val="756"/>
</p:tagLst>
</file>

<file path=ppt/tags/tag882.xml><?xml version="1.0" encoding="utf-8"?>
<p:tagLst xmlns:p="http://schemas.openxmlformats.org/presentationml/2006/main">
  <p:tag name="AS_UNIQUEID" val="757"/>
</p:tagLst>
</file>

<file path=ppt/tags/tag883.xml><?xml version="1.0" encoding="utf-8"?>
<p:tagLst xmlns:p="http://schemas.openxmlformats.org/presentationml/2006/main">
  <p:tag name="AS_UNIQUEID" val="758"/>
</p:tagLst>
</file>

<file path=ppt/tags/tag884.xml><?xml version="1.0" encoding="utf-8"?>
<p:tagLst xmlns:p="http://schemas.openxmlformats.org/presentationml/2006/main">
  <p:tag name="AS_UNIQUEID" val="759"/>
</p:tagLst>
</file>

<file path=ppt/tags/tag885.xml><?xml version="1.0" encoding="utf-8"?>
<p:tagLst xmlns:p="http://schemas.openxmlformats.org/presentationml/2006/main">
  <p:tag name="AS_UNIQUEID" val="760"/>
</p:tagLst>
</file>

<file path=ppt/tags/tag886.xml><?xml version="1.0" encoding="utf-8"?>
<p:tagLst xmlns:p="http://schemas.openxmlformats.org/presentationml/2006/main">
  <p:tag name="AS_UNIQUEID" val="761"/>
</p:tagLst>
</file>

<file path=ppt/tags/tag887.xml><?xml version="1.0" encoding="utf-8"?>
<p:tagLst xmlns:p="http://schemas.openxmlformats.org/presentationml/2006/main">
  <p:tag name="AS_UNIQUEID" val="762"/>
</p:tagLst>
</file>

<file path=ppt/tags/tag888.xml><?xml version="1.0" encoding="utf-8"?>
<p:tagLst xmlns:p="http://schemas.openxmlformats.org/presentationml/2006/main">
  <p:tag name="AS_UNIQUEID" val="763"/>
</p:tagLst>
</file>

<file path=ppt/tags/tag889.xml><?xml version="1.0" encoding="utf-8"?>
<p:tagLst xmlns:p="http://schemas.openxmlformats.org/presentationml/2006/main">
  <p:tag name="AS_UNIQUEID" val="764"/>
</p:tagLst>
</file>

<file path=ppt/tags/tag89.xml><?xml version="1.0" encoding="utf-8"?>
<p:tagLst xmlns:p="http://schemas.openxmlformats.org/presentationml/2006/main">
  <p:tag name="AS_UNIQUEID" val="941"/>
</p:tagLst>
</file>

<file path=ppt/tags/tag890.xml><?xml version="1.0" encoding="utf-8"?>
<p:tagLst xmlns:p="http://schemas.openxmlformats.org/presentationml/2006/main">
  <p:tag name="AS_UNIQUEID" val="765"/>
</p:tagLst>
</file>

<file path=ppt/tags/tag891.xml><?xml version="1.0" encoding="utf-8"?>
<p:tagLst xmlns:p="http://schemas.openxmlformats.org/presentationml/2006/main">
  <p:tag name="AS_UNIQUEID" val="766"/>
</p:tagLst>
</file>

<file path=ppt/tags/tag892.xml><?xml version="1.0" encoding="utf-8"?>
<p:tagLst xmlns:p="http://schemas.openxmlformats.org/presentationml/2006/main">
  <p:tag name="AS_UNIQUEID" val="767"/>
</p:tagLst>
</file>

<file path=ppt/tags/tag893.xml><?xml version="1.0" encoding="utf-8"?>
<p:tagLst xmlns:p="http://schemas.openxmlformats.org/presentationml/2006/main">
  <p:tag name="AS_UNIQUEID" val="768"/>
</p:tagLst>
</file>

<file path=ppt/tags/tag894.xml><?xml version="1.0" encoding="utf-8"?>
<p:tagLst xmlns:p="http://schemas.openxmlformats.org/presentationml/2006/main">
  <p:tag name="AS_UNIQUEID" val="769"/>
</p:tagLst>
</file>

<file path=ppt/tags/tag895.xml><?xml version="1.0" encoding="utf-8"?>
<p:tagLst xmlns:p="http://schemas.openxmlformats.org/presentationml/2006/main">
  <p:tag name="AS_UNIQUEID" val="770"/>
</p:tagLst>
</file>

<file path=ppt/tags/tag896.xml><?xml version="1.0" encoding="utf-8"?>
<p:tagLst xmlns:p="http://schemas.openxmlformats.org/presentationml/2006/main">
  <p:tag name="AS_UNIQUEID" val="771"/>
</p:tagLst>
</file>

<file path=ppt/tags/tag897.xml><?xml version="1.0" encoding="utf-8"?>
<p:tagLst xmlns:p="http://schemas.openxmlformats.org/presentationml/2006/main">
  <p:tag name="AS_UNIQUEID" val="772"/>
</p:tagLst>
</file>

<file path=ppt/tags/tag898.xml><?xml version="1.0" encoding="utf-8"?>
<p:tagLst xmlns:p="http://schemas.openxmlformats.org/presentationml/2006/main">
  <p:tag name="AS_UNIQUEID" val="773"/>
</p:tagLst>
</file>

<file path=ppt/tags/tag899.xml><?xml version="1.0" encoding="utf-8"?>
<p:tagLst xmlns:p="http://schemas.openxmlformats.org/presentationml/2006/main">
  <p:tag name="AS_UNIQUEID" val="774"/>
</p:tagLst>
</file>

<file path=ppt/tags/tag9.xml><?xml version="1.0" encoding="utf-8"?>
<p:tagLst xmlns:p="http://schemas.openxmlformats.org/presentationml/2006/main">
  <p:tag name="AS_UNIQUEID" val="861"/>
</p:tagLst>
</file>

<file path=ppt/tags/tag90.xml><?xml version="1.0" encoding="utf-8"?>
<p:tagLst xmlns:p="http://schemas.openxmlformats.org/presentationml/2006/main">
  <p:tag name="AS_UNIQUEID" val="942"/>
</p:tagLst>
</file>

<file path=ppt/tags/tag900.xml><?xml version="1.0" encoding="utf-8"?>
<p:tagLst xmlns:p="http://schemas.openxmlformats.org/presentationml/2006/main">
  <p:tag name="AS_UNIQUEID" val="775"/>
</p:tagLst>
</file>

<file path=ppt/tags/tag901.xml><?xml version="1.0" encoding="utf-8"?>
<p:tagLst xmlns:p="http://schemas.openxmlformats.org/presentationml/2006/main">
  <p:tag name="AS_UNIQUEID" val="776"/>
</p:tagLst>
</file>

<file path=ppt/tags/tag902.xml><?xml version="1.0" encoding="utf-8"?>
<p:tagLst xmlns:p="http://schemas.openxmlformats.org/presentationml/2006/main">
  <p:tag name="AS_UNIQUEID" val="777"/>
</p:tagLst>
</file>

<file path=ppt/tags/tag903.xml><?xml version="1.0" encoding="utf-8"?>
<p:tagLst xmlns:p="http://schemas.openxmlformats.org/presentationml/2006/main">
  <p:tag name="AS_UNIQUEID" val="778"/>
</p:tagLst>
</file>

<file path=ppt/tags/tag904.xml><?xml version="1.0" encoding="utf-8"?>
<p:tagLst xmlns:p="http://schemas.openxmlformats.org/presentationml/2006/main">
  <p:tag name="AS_UNIQUEID" val="779"/>
</p:tagLst>
</file>

<file path=ppt/tags/tag905.xml><?xml version="1.0" encoding="utf-8"?>
<p:tagLst xmlns:p="http://schemas.openxmlformats.org/presentationml/2006/main">
  <p:tag name="AS_UNIQUEID" val="780"/>
</p:tagLst>
</file>

<file path=ppt/tags/tag906.xml><?xml version="1.0" encoding="utf-8"?>
<p:tagLst xmlns:p="http://schemas.openxmlformats.org/presentationml/2006/main">
  <p:tag name="AS_UNIQUEID" val="781"/>
</p:tagLst>
</file>

<file path=ppt/tags/tag907.xml><?xml version="1.0" encoding="utf-8"?>
<p:tagLst xmlns:p="http://schemas.openxmlformats.org/presentationml/2006/main">
  <p:tag name="AS_UNIQUEID" val="782"/>
</p:tagLst>
</file>

<file path=ppt/tags/tag908.xml><?xml version="1.0" encoding="utf-8"?>
<p:tagLst xmlns:p="http://schemas.openxmlformats.org/presentationml/2006/main">
  <p:tag name="AS_UNIQUEID" val="783"/>
</p:tagLst>
</file>

<file path=ppt/tags/tag909.xml><?xml version="1.0" encoding="utf-8"?>
<p:tagLst xmlns:p="http://schemas.openxmlformats.org/presentationml/2006/main">
  <p:tag name="AS_UNIQUEID" val="784"/>
</p:tagLst>
</file>

<file path=ppt/tags/tag91.xml><?xml version="1.0" encoding="utf-8"?>
<p:tagLst xmlns:p="http://schemas.openxmlformats.org/presentationml/2006/main">
  <p:tag name="AS_UNIQUEID" val="943"/>
</p:tagLst>
</file>

<file path=ppt/tags/tag910.xml><?xml version="1.0" encoding="utf-8"?>
<p:tagLst xmlns:p="http://schemas.openxmlformats.org/presentationml/2006/main">
  <p:tag name="AS_UNIQUEID" val="785"/>
</p:tagLst>
</file>

<file path=ppt/tags/tag911.xml><?xml version="1.0" encoding="utf-8"?>
<p:tagLst xmlns:p="http://schemas.openxmlformats.org/presentationml/2006/main">
  <p:tag name="AS_UNIQUEID" val="786"/>
</p:tagLst>
</file>

<file path=ppt/tags/tag912.xml><?xml version="1.0" encoding="utf-8"?>
<p:tagLst xmlns:p="http://schemas.openxmlformats.org/presentationml/2006/main">
  <p:tag name="AS_UNIQUEID" val="787"/>
</p:tagLst>
</file>

<file path=ppt/tags/tag913.xml><?xml version="1.0" encoding="utf-8"?>
<p:tagLst xmlns:p="http://schemas.openxmlformats.org/presentationml/2006/main">
  <p:tag name="AS_UNIQUEID" val="788"/>
</p:tagLst>
</file>

<file path=ppt/tags/tag914.xml><?xml version="1.0" encoding="utf-8"?>
<p:tagLst xmlns:p="http://schemas.openxmlformats.org/presentationml/2006/main">
  <p:tag name="AS_UNIQUEID" val="789"/>
</p:tagLst>
</file>

<file path=ppt/tags/tag915.xml><?xml version="1.0" encoding="utf-8"?>
<p:tagLst xmlns:p="http://schemas.openxmlformats.org/presentationml/2006/main">
  <p:tag name="AS_UNIQUEID" val="790"/>
</p:tagLst>
</file>

<file path=ppt/tags/tag916.xml><?xml version="1.0" encoding="utf-8"?>
<p:tagLst xmlns:p="http://schemas.openxmlformats.org/presentationml/2006/main">
  <p:tag name="AS_UNIQUEID" val="791"/>
</p:tagLst>
</file>

<file path=ppt/tags/tag917.xml><?xml version="1.0" encoding="utf-8"?>
<p:tagLst xmlns:p="http://schemas.openxmlformats.org/presentationml/2006/main">
  <p:tag name="AS_UNIQUEID" val="792"/>
</p:tagLst>
</file>

<file path=ppt/tags/tag918.xml><?xml version="1.0" encoding="utf-8"?>
<p:tagLst xmlns:p="http://schemas.openxmlformats.org/presentationml/2006/main">
  <p:tag name="AS_UNIQUEID" val="793"/>
</p:tagLst>
</file>

<file path=ppt/tags/tag919.xml><?xml version="1.0" encoding="utf-8"?>
<p:tagLst xmlns:p="http://schemas.openxmlformats.org/presentationml/2006/main">
  <p:tag name="AS_UNIQUEID" val="794"/>
</p:tagLst>
</file>

<file path=ppt/tags/tag92.xml><?xml version="1.0" encoding="utf-8"?>
<p:tagLst xmlns:p="http://schemas.openxmlformats.org/presentationml/2006/main">
  <p:tag name="AS_UNIQUEID" val="944"/>
</p:tagLst>
</file>

<file path=ppt/tags/tag920.xml><?xml version="1.0" encoding="utf-8"?>
<p:tagLst xmlns:p="http://schemas.openxmlformats.org/presentationml/2006/main">
  <p:tag name="AS_UNIQUEID" val="795"/>
</p:tagLst>
</file>

<file path=ppt/tags/tag921.xml><?xml version="1.0" encoding="utf-8"?>
<p:tagLst xmlns:p="http://schemas.openxmlformats.org/presentationml/2006/main">
  <p:tag name="AS_UNIQUEID" val="796"/>
</p:tagLst>
</file>

<file path=ppt/tags/tag922.xml><?xml version="1.0" encoding="utf-8"?>
<p:tagLst xmlns:p="http://schemas.openxmlformats.org/presentationml/2006/main">
  <p:tag name="AS_UNIQUEID" val="797"/>
</p:tagLst>
</file>

<file path=ppt/tags/tag923.xml><?xml version="1.0" encoding="utf-8"?>
<p:tagLst xmlns:p="http://schemas.openxmlformats.org/presentationml/2006/main">
  <p:tag name="AS_UNIQUEID" val="798"/>
</p:tagLst>
</file>

<file path=ppt/tags/tag924.xml><?xml version="1.0" encoding="utf-8"?>
<p:tagLst xmlns:p="http://schemas.openxmlformats.org/presentationml/2006/main">
  <p:tag name="AS_UNIQUEID" val="799"/>
</p:tagLst>
</file>

<file path=ppt/tags/tag925.xml><?xml version="1.0" encoding="utf-8"?>
<p:tagLst xmlns:p="http://schemas.openxmlformats.org/presentationml/2006/main">
  <p:tag name="AS_UNIQUEID" val="800"/>
</p:tagLst>
</file>

<file path=ppt/tags/tag926.xml><?xml version="1.0" encoding="utf-8"?>
<p:tagLst xmlns:p="http://schemas.openxmlformats.org/presentationml/2006/main">
  <p:tag name="AS_UNIQUEID" val="801"/>
</p:tagLst>
</file>

<file path=ppt/tags/tag927.xml><?xml version="1.0" encoding="utf-8"?>
<p:tagLst xmlns:p="http://schemas.openxmlformats.org/presentationml/2006/main">
  <p:tag name="AS_UNIQUEID" val="802"/>
</p:tagLst>
</file>

<file path=ppt/tags/tag928.xml><?xml version="1.0" encoding="utf-8"?>
<p:tagLst xmlns:p="http://schemas.openxmlformats.org/presentationml/2006/main">
  <p:tag name="AS_UNIQUEID" val="803"/>
</p:tagLst>
</file>

<file path=ppt/tags/tag929.xml><?xml version="1.0" encoding="utf-8"?>
<p:tagLst xmlns:p="http://schemas.openxmlformats.org/presentationml/2006/main">
  <p:tag name="AS_UNIQUEID" val="804"/>
</p:tagLst>
</file>

<file path=ppt/tags/tag93.xml><?xml version="1.0" encoding="utf-8"?>
<p:tagLst xmlns:p="http://schemas.openxmlformats.org/presentationml/2006/main">
  <p:tag name="AS_UNIQUEID" val="945"/>
</p:tagLst>
</file>

<file path=ppt/tags/tag930.xml><?xml version="1.0" encoding="utf-8"?>
<p:tagLst xmlns:p="http://schemas.openxmlformats.org/presentationml/2006/main">
  <p:tag name="AS_UNIQUEID" val="805"/>
</p:tagLst>
</file>

<file path=ppt/tags/tag931.xml><?xml version="1.0" encoding="utf-8"?>
<p:tagLst xmlns:p="http://schemas.openxmlformats.org/presentationml/2006/main">
  <p:tag name="AS_UNIQUEID" val="806"/>
</p:tagLst>
</file>

<file path=ppt/tags/tag932.xml><?xml version="1.0" encoding="utf-8"?>
<p:tagLst xmlns:p="http://schemas.openxmlformats.org/presentationml/2006/main">
  <p:tag name="AS_UNIQUEID" val="807"/>
</p:tagLst>
</file>

<file path=ppt/tags/tag933.xml><?xml version="1.0" encoding="utf-8"?>
<p:tagLst xmlns:p="http://schemas.openxmlformats.org/presentationml/2006/main">
  <p:tag name="AS_UNIQUEID" val="808"/>
</p:tagLst>
</file>

<file path=ppt/tags/tag934.xml><?xml version="1.0" encoding="utf-8"?>
<p:tagLst xmlns:p="http://schemas.openxmlformats.org/presentationml/2006/main">
  <p:tag name="AS_UNIQUEID" val="809"/>
</p:tagLst>
</file>

<file path=ppt/tags/tag935.xml><?xml version="1.0" encoding="utf-8"?>
<p:tagLst xmlns:p="http://schemas.openxmlformats.org/presentationml/2006/main">
  <p:tag name="AS_UNIQUEID" val="810"/>
</p:tagLst>
</file>

<file path=ppt/tags/tag936.xml><?xml version="1.0" encoding="utf-8"?>
<p:tagLst xmlns:p="http://schemas.openxmlformats.org/presentationml/2006/main">
  <p:tag name="AS_UNIQUEID" val="811"/>
</p:tagLst>
</file>

<file path=ppt/tags/tag937.xml><?xml version="1.0" encoding="utf-8"?>
<p:tagLst xmlns:p="http://schemas.openxmlformats.org/presentationml/2006/main">
  <p:tag name="AS_UNIQUEID" val="812"/>
</p:tagLst>
</file>

<file path=ppt/tags/tag938.xml><?xml version="1.0" encoding="utf-8"?>
<p:tagLst xmlns:p="http://schemas.openxmlformats.org/presentationml/2006/main">
  <p:tag name="AS_UNIQUEID" val="813"/>
</p:tagLst>
</file>

<file path=ppt/tags/tag939.xml><?xml version="1.0" encoding="utf-8"?>
<p:tagLst xmlns:p="http://schemas.openxmlformats.org/presentationml/2006/main">
  <p:tag name="AS_UNIQUEID" val="814"/>
</p:tagLst>
</file>

<file path=ppt/tags/tag94.xml><?xml version="1.0" encoding="utf-8"?>
<p:tagLst xmlns:p="http://schemas.openxmlformats.org/presentationml/2006/main">
  <p:tag name="AS_UNIQUEID" val="946"/>
</p:tagLst>
</file>

<file path=ppt/tags/tag940.xml><?xml version="1.0" encoding="utf-8"?>
<p:tagLst xmlns:p="http://schemas.openxmlformats.org/presentationml/2006/main">
  <p:tag name="AS_UNIQUEID" val="815"/>
</p:tagLst>
</file>

<file path=ppt/tags/tag941.xml><?xml version="1.0" encoding="utf-8"?>
<p:tagLst xmlns:p="http://schemas.openxmlformats.org/presentationml/2006/main">
  <p:tag name="AS_UNIQUEID" val="816"/>
</p:tagLst>
</file>

<file path=ppt/tags/tag942.xml><?xml version="1.0" encoding="utf-8"?>
<p:tagLst xmlns:p="http://schemas.openxmlformats.org/presentationml/2006/main">
  <p:tag name="AS_UNIQUEID" val="817"/>
</p:tagLst>
</file>

<file path=ppt/tags/tag943.xml><?xml version="1.0" encoding="utf-8"?>
<p:tagLst xmlns:p="http://schemas.openxmlformats.org/presentationml/2006/main">
  <p:tag name="AS_UNIQUEID" val="818"/>
</p:tagLst>
</file>

<file path=ppt/tags/tag944.xml><?xml version="1.0" encoding="utf-8"?>
<p:tagLst xmlns:p="http://schemas.openxmlformats.org/presentationml/2006/main">
  <p:tag name="AS_UNIQUEID" val="819"/>
</p:tagLst>
</file>

<file path=ppt/tags/tag945.xml><?xml version="1.0" encoding="utf-8"?>
<p:tagLst xmlns:p="http://schemas.openxmlformats.org/presentationml/2006/main">
  <p:tag name="AS_UNIQUEID" val="820"/>
</p:tagLst>
</file>

<file path=ppt/tags/tag946.xml><?xml version="1.0" encoding="utf-8"?>
<p:tagLst xmlns:p="http://schemas.openxmlformats.org/presentationml/2006/main">
  <p:tag name="AS_UNIQUEID" val="821"/>
</p:tagLst>
</file>

<file path=ppt/tags/tag947.xml><?xml version="1.0" encoding="utf-8"?>
<p:tagLst xmlns:p="http://schemas.openxmlformats.org/presentationml/2006/main">
  <p:tag name="AS_UNIQUEID" val="822"/>
</p:tagLst>
</file>

<file path=ppt/tags/tag948.xml><?xml version="1.0" encoding="utf-8"?>
<p:tagLst xmlns:p="http://schemas.openxmlformats.org/presentationml/2006/main">
  <p:tag name="AS_UNIQUEID" val="823"/>
</p:tagLst>
</file>

<file path=ppt/tags/tag949.xml><?xml version="1.0" encoding="utf-8"?>
<p:tagLst xmlns:p="http://schemas.openxmlformats.org/presentationml/2006/main">
  <p:tag name="AS_UNIQUEID" val="824"/>
</p:tagLst>
</file>

<file path=ppt/tags/tag95.xml><?xml version="1.0" encoding="utf-8"?>
<p:tagLst xmlns:p="http://schemas.openxmlformats.org/presentationml/2006/main">
  <p:tag name="AS_UNIQUEID" val="947"/>
</p:tagLst>
</file>

<file path=ppt/tags/tag950.xml><?xml version="1.0" encoding="utf-8"?>
<p:tagLst xmlns:p="http://schemas.openxmlformats.org/presentationml/2006/main">
  <p:tag name="AS_UNIQUEID" val="825"/>
</p:tagLst>
</file>

<file path=ppt/tags/tag951.xml><?xml version="1.0" encoding="utf-8"?>
<p:tagLst xmlns:p="http://schemas.openxmlformats.org/presentationml/2006/main">
  <p:tag name="AS_UNIQUEID" val="826"/>
</p:tagLst>
</file>

<file path=ppt/tags/tag952.xml><?xml version="1.0" encoding="utf-8"?>
<p:tagLst xmlns:p="http://schemas.openxmlformats.org/presentationml/2006/main">
  <p:tag name="AS_UNIQUEID" val="827"/>
</p:tagLst>
</file>

<file path=ppt/tags/tag953.xml><?xml version="1.0" encoding="utf-8"?>
<p:tagLst xmlns:p="http://schemas.openxmlformats.org/presentationml/2006/main">
  <p:tag name="AS_UNIQUEID" val="828"/>
</p:tagLst>
</file>

<file path=ppt/tags/tag954.xml><?xml version="1.0" encoding="utf-8"?>
<p:tagLst xmlns:p="http://schemas.openxmlformats.org/presentationml/2006/main">
  <p:tag name="AS_UNIQUEID" val="829"/>
</p:tagLst>
</file>

<file path=ppt/tags/tag955.xml><?xml version="1.0" encoding="utf-8"?>
<p:tagLst xmlns:p="http://schemas.openxmlformats.org/presentationml/2006/main">
  <p:tag name="AS_UNIQUEID" val="830"/>
</p:tagLst>
</file>

<file path=ppt/tags/tag956.xml><?xml version="1.0" encoding="utf-8"?>
<p:tagLst xmlns:p="http://schemas.openxmlformats.org/presentationml/2006/main">
  <p:tag name="AS_UNIQUEID" val="831"/>
</p:tagLst>
</file>

<file path=ppt/tags/tag957.xml><?xml version="1.0" encoding="utf-8"?>
<p:tagLst xmlns:p="http://schemas.openxmlformats.org/presentationml/2006/main">
  <p:tag name="AS_UNIQUEID" val="832"/>
</p:tagLst>
</file>

<file path=ppt/tags/tag958.xml><?xml version="1.0" encoding="utf-8"?>
<p:tagLst xmlns:p="http://schemas.openxmlformats.org/presentationml/2006/main">
  <p:tag name="AS_UNIQUEID" val="833"/>
</p:tagLst>
</file>

<file path=ppt/tags/tag959.xml><?xml version="1.0" encoding="utf-8"?>
<p:tagLst xmlns:p="http://schemas.openxmlformats.org/presentationml/2006/main">
  <p:tag name="AS_UNIQUEID" val="834"/>
</p:tagLst>
</file>

<file path=ppt/tags/tag96.xml><?xml version="1.0" encoding="utf-8"?>
<p:tagLst xmlns:p="http://schemas.openxmlformats.org/presentationml/2006/main">
  <p:tag name="AS_UNIQUEID" val="948"/>
</p:tagLst>
</file>

<file path=ppt/tags/tag960.xml><?xml version="1.0" encoding="utf-8"?>
<p:tagLst xmlns:p="http://schemas.openxmlformats.org/presentationml/2006/main">
  <p:tag name="AS_UNIQUEID" val="835"/>
</p:tagLst>
</file>

<file path=ppt/tags/tag961.xml><?xml version="1.0" encoding="utf-8"?>
<p:tagLst xmlns:p="http://schemas.openxmlformats.org/presentationml/2006/main">
  <p:tag name="AS_UNIQUEID" val="836"/>
</p:tagLst>
</file>

<file path=ppt/tags/tag962.xml><?xml version="1.0" encoding="utf-8"?>
<p:tagLst xmlns:p="http://schemas.openxmlformats.org/presentationml/2006/main">
  <p:tag name="AS_UNIQUEID" val="837"/>
</p:tagLst>
</file>

<file path=ppt/tags/tag963.xml><?xml version="1.0" encoding="utf-8"?>
<p:tagLst xmlns:p="http://schemas.openxmlformats.org/presentationml/2006/main">
  <p:tag name="AS_UNIQUEID" val="838"/>
</p:tagLst>
</file>

<file path=ppt/tags/tag964.xml><?xml version="1.0" encoding="utf-8"?>
<p:tagLst xmlns:p="http://schemas.openxmlformats.org/presentationml/2006/main">
  <p:tag name="AS_UNIQUEID" val="839"/>
</p:tagLst>
</file>

<file path=ppt/tags/tag965.xml><?xml version="1.0" encoding="utf-8"?>
<p:tagLst xmlns:p="http://schemas.openxmlformats.org/presentationml/2006/main">
  <p:tag name="AS_UNIQUEID" val="840"/>
</p:tagLst>
</file>

<file path=ppt/tags/tag966.xml><?xml version="1.0" encoding="utf-8"?>
<p:tagLst xmlns:p="http://schemas.openxmlformats.org/presentationml/2006/main">
  <p:tag name="AS_UNIQUEID" val="841"/>
</p:tagLst>
</file>

<file path=ppt/tags/tag967.xml><?xml version="1.0" encoding="utf-8"?>
<p:tagLst xmlns:p="http://schemas.openxmlformats.org/presentationml/2006/main">
  <p:tag name="AS_UNIQUEID" val="842"/>
</p:tagLst>
</file>

<file path=ppt/tags/tag968.xml><?xml version="1.0" encoding="utf-8"?>
<p:tagLst xmlns:p="http://schemas.openxmlformats.org/presentationml/2006/main">
  <p:tag name="AS_UNIQUEID" val="843"/>
</p:tagLst>
</file>

<file path=ppt/tags/tag969.xml><?xml version="1.0" encoding="utf-8"?>
<p:tagLst xmlns:p="http://schemas.openxmlformats.org/presentationml/2006/main">
  <p:tag name="AS_UNIQUEID" val="844"/>
</p:tagLst>
</file>

<file path=ppt/tags/tag97.xml><?xml version="1.0" encoding="utf-8"?>
<p:tagLst xmlns:p="http://schemas.openxmlformats.org/presentationml/2006/main">
  <p:tag name="AS_UNIQUEID" val="949"/>
</p:tagLst>
</file>

<file path=ppt/tags/tag970.xml><?xml version="1.0" encoding="utf-8"?>
<p:tagLst xmlns:p="http://schemas.openxmlformats.org/presentationml/2006/main">
  <p:tag name="AS_UNIQUEID" val="845"/>
</p:tagLst>
</file>

<file path=ppt/tags/tag971.xml><?xml version="1.0" encoding="utf-8"?>
<p:tagLst xmlns:p="http://schemas.openxmlformats.org/presentationml/2006/main">
  <p:tag name="AS_UNIQUEID" val="846"/>
</p:tagLst>
</file>

<file path=ppt/tags/tag972.xml><?xml version="1.0" encoding="utf-8"?>
<p:tagLst xmlns:p="http://schemas.openxmlformats.org/presentationml/2006/main">
  <p:tag name="AS_UNIQUEID" val="847"/>
</p:tagLst>
</file>

<file path=ppt/tags/tag973.xml><?xml version="1.0" encoding="utf-8"?>
<p:tagLst xmlns:p="http://schemas.openxmlformats.org/presentationml/2006/main">
  <p:tag name="AS_UNIQUEID" val="848"/>
</p:tagLst>
</file>

<file path=ppt/tags/tag974.xml><?xml version="1.0" encoding="utf-8"?>
<p:tagLst xmlns:p="http://schemas.openxmlformats.org/presentationml/2006/main">
  <p:tag name="AS_UNIQUEID" val="849"/>
</p:tagLst>
</file>

<file path=ppt/tags/tag975.xml><?xml version="1.0" encoding="utf-8"?>
<p:tagLst xmlns:p="http://schemas.openxmlformats.org/presentationml/2006/main">
  <p:tag name="AS_UNIQUEID" val="850"/>
</p:tagLst>
</file>

<file path=ppt/tags/tag976.xml><?xml version="1.0" encoding="utf-8"?>
<p:tagLst xmlns:p="http://schemas.openxmlformats.org/presentationml/2006/main">
  <p:tag name="AS_UNIQUEID" val="851"/>
</p:tagLst>
</file>

<file path=ppt/tags/tag977.xml><?xml version="1.0" encoding="utf-8"?>
<p:tagLst xmlns:p="http://schemas.openxmlformats.org/presentationml/2006/main">
  <p:tag name="AS_UNIQUEID" val="852"/>
</p:tagLst>
</file>

<file path=ppt/tags/tag97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98.xml><?xml version="1.0" encoding="utf-8"?>
<p:tagLst xmlns:p="http://schemas.openxmlformats.org/presentationml/2006/main">
  <p:tag name="AS_UNIQUEID" val="950"/>
</p:tagLst>
</file>

<file path=ppt/tags/tag99.xml><?xml version="1.0" encoding="utf-8"?>
<p:tagLst xmlns:p="http://schemas.openxmlformats.org/presentationml/2006/main">
  <p:tag name="AS_UNIQUEID" val="95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196</Paragraphs>
  <Slides>43</Slides>
  <Notes>0</Notes>
  <TotalTime>288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1">
      <vt:lpstr>Arial</vt:lpstr>
      <vt:lpstr>等线 Light</vt:lpstr>
      <vt:lpstr>等线</vt:lpstr>
      <vt:lpstr>Microsoft YaHei</vt:lpstr>
      <vt:lpstr>KaiTi</vt:lpstr>
      <vt:lpstr>字魂105号-简雅黑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Bing-</dc:creator>
  <cp:lastModifiedBy>Microsoft Office User</cp:lastModifiedBy>
  <cp:revision>54</cp:revision>
  <dcterms:created xsi:type="dcterms:W3CDTF">2020-03-02T02:09:22Z</dcterms:created>
  <dcterms:modified xsi:type="dcterms:W3CDTF">2020-08-28T09:02:00Z</dcterms:modified>
</cp:coreProperties>
</file>