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heme/theme3.xml" ContentType="application/vnd.openxmlformats-officedocument.theme+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notesSlides/notesSlide1.xml" ContentType="application/vnd.openxmlformats-officedocument.presentationml.notesSlide+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2.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32"/>
  </p:notesMasterIdLst>
  <p:sldIdLst>
    <p:sldId id="279" r:id="rId3"/>
    <p:sldId id="257" r:id="rId4"/>
    <p:sldId id="259" r:id="rId5"/>
    <p:sldId id="258" r:id="rId6"/>
    <p:sldId id="260" r:id="rId7"/>
    <p:sldId id="406" r:id="rId8"/>
    <p:sldId id="476" r:id="rId9"/>
    <p:sldId id="320" r:id="rId10"/>
    <p:sldId id="265" r:id="rId11"/>
    <p:sldId id="303" r:id="rId12"/>
    <p:sldId id="433" r:id="rId13"/>
    <p:sldId id="273" r:id="rId14"/>
    <p:sldId id="264" r:id="rId15"/>
    <p:sldId id="263" r:id="rId16"/>
    <p:sldId id="261" r:id="rId17"/>
    <p:sldId id="404" r:id="rId18"/>
    <p:sldId id="475" r:id="rId19"/>
    <p:sldId id="405" r:id="rId20"/>
    <p:sldId id="268" r:id="rId21"/>
    <p:sldId id="341" r:id="rId22"/>
    <p:sldId id="340" r:id="rId23"/>
    <p:sldId id="342" r:id="rId24"/>
    <p:sldId id="466" r:id="rId25"/>
    <p:sldId id="467" r:id="rId26"/>
    <p:sldId id="271" r:id="rId27"/>
    <p:sldId id="280" r:id="rId28"/>
    <p:sldId id="274" r:id="rId29"/>
    <p:sldId id="276" r:id="rId30"/>
    <p:sldId id="275" r:id="rId31"/>
  </p:sldIdLst>
  <p:sldSz cx="12192000" cy="6858000"/>
  <p:notesSz cx="6858000" cy="9144000"/>
  <p:custDataLst>
    <p:tags r:id="rId33"/>
  </p:custDataLst>
  <p:defaultTextStyle>
    <a:defPPr>
      <a:defRPr lang="zh-CN"/>
    </a:defPPr>
    <a:lvl1pPr marL="0" lvl="0"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xy08649_ueq2eE3q" initials="x" lastIdx="0"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 uri="{1BD7E111-0CB8-44D6-8891-C1BB2F81B7CC}">
      <p1710:readonlyRecommended xmlns:p1710="http://schemas.microsoft.com/office/powerpoint/2017/10/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howGuides="1">
      <p:cViewPr varScale="1">
        <p:scale>
          <a:sx n="107" d="100"/>
          <a:sy n="107" d="100"/>
        </p:scale>
        <p:origin x="-678" y="-84"/>
      </p:cViewPr>
      <p:guideLst>
        <p:guide orient="horz" pos="2142"/>
        <p:guide pos="3856"/>
      </p:guideLst>
    </p:cSldViewPr>
  </p:slideViewPr>
  <p:notesTextViewPr>
    <p:cViewPr>
      <p:scale>
        <a:sx n="1" d="1"/>
        <a:sy n="1" d="1"/>
      </p:scale>
      <p:origin x="0" y="0"/>
    </p:cViewPr>
  </p:notesTextViewPr>
  <p:notesViewPr>
    <p:cSldViewPr>
      <p:cViewPr>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commentAuthors" Target="commentAuthor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gs" Target="tags/tag1.xml"/><Relationship Id="rId38"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notesMaster" Target="notesMasters/notesMaster1.xml"/><Relationship Id="rId37"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3" Type="http://schemas.openxmlformats.org/officeDocument/2006/relationships/tags" Target="../tags/tag129.xml"/><Relationship Id="rId7" Type="http://schemas.openxmlformats.org/officeDocument/2006/relationships/tags" Target="../tags/tag133.xml"/><Relationship Id="rId2" Type="http://schemas.openxmlformats.org/officeDocument/2006/relationships/tags" Target="../tags/tag128.xml"/><Relationship Id="rId1" Type="http://schemas.openxmlformats.org/officeDocument/2006/relationships/theme" Target="../theme/theme3.xml"/><Relationship Id="rId6" Type="http://schemas.openxmlformats.org/officeDocument/2006/relationships/tags" Target="../tags/tag132.xml"/><Relationship Id="rId5" Type="http://schemas.openxmlformats.org/officeDocument/2006/relationships/tags" Target="../tags/tag131.xml"/><Relationship Id="rId4" Type="http://schemas.openxmlformats.org/officeDocument/2006/relationships/tags" Target="../tags/tag130.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pPr fontAlgn="base"/>
            <a:endParaRPr lang="zh-CN" altLang="en-US" strike="noStrike" noProof="1"/>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pPr fontAlgn="base"/>
            <a:fld id="{D2A48B96-639E-45A3-A0BA-2464DFDB1FAA}" type="datetimeFigureOut">
              <a:rPr lang="zh-CN" altLang="en-US" strike="noStrike" noProof="1" smtClean="0">
                <a:latin typeface="Arial" panose="020B0604020202020204" pitchFamily="34" charset="0"/>
                <a:ea typeface="宋体" panose="02010600030101010101" pitchFamily="2" charset="-122"/>
                <a:cs typeface="+mn-cs"/>
              </a:rPr>
              <a:t>2022/9/25</a:t>
            </a:fld>
            <a:endParaRPr lang="zh-CN" altLang="en-US" strike="noStrike" noProof="1"/>
          </a:p>
        </p:txBody>
      </p:sp>
      <p:sp>
        <p:nvSpPr>
          <p:cNvPr id="3076" name="幻灯片图像占位符 3"/>
          <p:cNvSpPr>
            <a:spLocks noGrp="1" noRot="1" noChangeAspect="1"/>
          </p:cNvSpPr>
          <p:nvPr>
            <p:ph type="sldImg" idx="6"/>
            <p:custDataLst>
              <p:tags r:id="rId4"/>
            </p:custDataLst>
          </p:nvPr>
        </p:nvSpPr>
        <p:spPr>
          <a:xfrm>
            <a:off x="685800" y="1143000"/>
            <a:ext cx="5486400" cy="3086100"/>
          </a:xfrm>
          <a:prstGeom prst="rect">
            <a:avLst/>
          </a:prstGeom>
          <a:noFill/>
          <a:ln w="12700" cap="flat" cmpd="sng">
            <a:solidFill>
              <a:srgbClr val="000000"/>
            </a:solidFill>
            <a:prstDash val="solid"/>
            <a:round/>
            <a:headEnd type="none" w="med" len="med"/>
            <a:tailEnd type="none" w="med" len="med"/>
          </a:ln>
        </p:spPr>
      </p:sp>
      <p:sp>
        <p:nvSpPr>
          <p:cNvPr id="3077" name="备注占位符 4"/>
          <p:cNvSpPr>
            <a:spLocks noGrp="1"/>
          </p:cNvSpPr>
          <p:nvPr>
            <p:ph type="body" sz="quarter" idx="7"/>
            <p:custDataLst>
              <p:tags r:id="rId5"/>
            </p:custDataLst>
          </p:nvPr>
        </p:nvSpPr>
        <p:spPr>
          <a:xfrm>
            <a:off x="685800" y="4400550"/>
            <a:ext cx="5486400" cy="3600450"/>
          </a:xfrm>
          <a:prstGeom prst="rect">
            <a:avLst/>
          </a:prstGeom>
          <a:noFill/>
          <a:ln w="9525">
            <a:noFill/>
          </a:ln>
        </p:spPr>
        <p:txBody>
          <a:bodyPr vert="horz" lIns="91440" tIns="45720" rIns="91440" bIns="45720" anchor="t" anchorCtr="0"/>
          <a:lstStyle/>
          <a:p>
            <a:pPr lvl="0"/>
            <a:r>
              <a:rPr lang="zh-CN" altLang="en-US"/>
              <a:t>单击此处编辑母版文本样式</a:t>
            </a:r>
          </a:p>
          <a:p>
            <a:pPr lvl="1" indent="0"/>
            <a:r>
              <a:rPr lang="zh-CN" altLang="en-US"/>
              <a:t>第二级</a:t>
            </a:r>
          </a:p>
          <a:p>
            <a:pPr lvl="2" indent="0"/>
            <a:r>
              <a:rPr lang="zh-CN" altLang="en-US"/>
              <a:t>第三级</a:t>
            </a:r>
          </a:p>
          <a:p>
            <a:pPr lvl="3" indent="0"/>
            <a:r>
              <a:rPr lang="zh-CN" altLang="en-US"/>
              <a:t>第四级</a:t>
            </a:r>
          </a:p>
          <a:p>
            <a:pPr lvl="4" indent="0"/>
            <a:r>
              <a:rPr lang="zh-CN" altLang="en-US"/>
              <a:t>第五级</a:t>
            </a:r>
          </a:p>
        </p:txBody>
      </p:sp>
      <p:sp>
        <p:nvSpPr>
          <p:cNvPr id="6" name="页脚占位符 5"/>
          <p:cNvSpPr>
            <a:spLocks noGrp="1"/>
          </p:cNvSpPr>
          <p:nvPr>
            <p:ph type="ftr" sz="quarter" idx="4"/>
            <p:custDataLst>
              <p:tags r:id="rId6"/>
            </p:custDataLst>
          </p:nvPr>
        </p:nvSpPr>
        <p:spPr>
          <a:xfrm>
            <a:off x="0" y="8685213"/>
            <a:ext cx="2971800" cy="458788"/>
          </a:xfrm>
          <a:prstGeom prst="rect">
            <a:avLst/>
          </a:prstGeom>
        </p:spPr>
        <p:txBody>
          <a:bodyPr vert="horz" lIns="91440" tIns="45720" rIns="91440" bIns="45720" rtlCol="0" anchor="b"/>
          <a:lstStyle>
            <a:lvl1pPr algn="l">
              <a:defRPr sz="1200"/>
            </a:lvl1pPr>
          </a:lstStyle>
          <a:p>
            <a:pPr fontAlgn="base"/>
            <a:endParaRPr lang="zh-CN" altLang="en-US" strike="noStrike" noProof="1"/>
          </a:p>
        </p:txBody>
      </p:sp>
      <p:sp>
        <p:nvSpPr>
          <p:cNvPr id="7" name="灯片编号占位符 6"/>
          <p:cNvSpPr>
            <a:spLocks noGrp="1"/>
          </p:cNvSpPr>
          <p:nvPr>
            <p:ph type="sldNum" sz="quarter" idx="5"/>
            <p:custDataLst>
              <p:tags r:id="rId7"/>
            </p:custDataLst>
          </p:nvPr>
        </p:nvSpPr>
        <p:spPr>
          <a:xfrm>
            <a:off x="3884613" y="8685213"/>
            <a:ext cx="2971800" cy="458788"/>
          </a:xfrm>
          <a:prstGeom prst="rect">
            <a:avLst/>
          </a:prstGeom>
        </p:spPr>
        <p:txBody>
          <a:bodyPr vert="horz" lIns="91440" tIns="45720" rIns="91440" bIns="45720" rtlCol="0" anchor="b"/>
          <a:lstStyle>
            <a:lvl1pPr algn="r">
              <a:defRPr sz="1200"/>
            </a:lvl1pPr>
          </a:lstStyle>
          <a:p>
            <a:pPr fontAlgn="base"/>
            <a:fld id="{A6837353-30EB-4A48-80EB-173D804AEFBD}" type="slidenum">
              <a:rPr lang="zh-CN" altLang="en-US" strike="noStrike" noProof="1" smtClean="0">
                <a:latin typeface="Arial" panose="020B0604020202020204" pitchFamily="34" charset="0"/>
                <a:ea typeface="宋体" panose="02010600030101010101" pitchFamily="2" charset="-122"/>
                <a:cs typeface="+mn-cs"/>
              </a:rPr>
              <a:t>‹#›</a:t>
            </a:fld>
            <a:endParaRPr lang="zh-CN" altLang="en-US" strike="noStrike" noProof="1"/>
          </a:p>
        </p:txBody>
      </p:sp>
    </p:spTree>
    <p:extLst>
      <p:ext uri="{BB962C8B-B14F-4D97-AF65-F5344CB8AC3E}">
        <p14:creationId xmlns:p14="http://schemas.microsoft.com/office/powerpoint/2010/main" val="1525196408"/>
      </p:ext>
    </p:extLst>
  </p:cSld>
  <p:clrMap bg1="lt1" tx1="dk1" bg2="lt2" tx2="dk2" accent1="accent1" accent2="accent2" accent3="accent3" accent4="accent4" accent5="accent5" accent6="accent6" hlink="hlink" folHlink="folHlink"/>
  <p:hf sldNum="0"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42.xml"/><Relationship Id="rId1" Type="http://schemas.openxmlformats.org/officeDocument/2006/relationships/tags" Target="../tags/tag141.xml"/><Relationship Id="rId4"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184.xml"/><Relationship Id="rId1" Type="http://schemas.openxmlformats.org/officeDocument/2006/relationships/tags" Target="../tags/tag183.xml"/><Relationship Id="rId4"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1" name="幻灯片图像占位符 1"/>
          <p:cNvSpPr>
            <a:spLocks noGrp="1" noRot="1" noChangeAspect="1"/>
          </p:cNvSpPr>
          <p:nvPr>
            <p:ph type="sldImg"/>
            <p:custDataLst>
              <p:tags r:id="rId1"/>
            </p:custDataLst>
          </p:nvPr>
        </p:nvSpPr>
        <p:spPr/>
      </p:sp>
      <p:sp>
        <p:nvSpPr>
          <p:cNvPr id="5122" name="文本占位符 2"/>
          <p:cNvSpPr>
            <a:spLocks noGrp="1"/>
          </p:cNvSpPr>
          <p:nvPr>
            <p:ph type="body" idx="1"/>
            <p:custDataLst>
              <p:tags r:id="rId2"/>
            </p:custDataLst>
          </p:nvPr>
        </p:nvSpPr>
        <p:spPr/>
        <p:txBody>
          <a:bodyPr lIns="91440" tIns="45720" rIns="91440" bIns="45720" anchor="t" anchorCtr="0"/>
          <a:lstStyle/>
          <a:p>
            <a:pPr lvl="0"/>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p:sp>
      <p:sp>
        <p:nvSpPr>
          <p:cNvPr id="3" name="文本占位符 2"/>
          <p:cNvSpPr>
            <a:spLocks noGrp="1"/>
          </p:cNvSpPr>
          <p:nvPr>
            <p:ph type="body" idx="1"/>
            <p:custDataLst>
              <p:tags r:id="rId2"/>
            </p:custDataLst>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6" Type="http://schemas.openxmlformats.org/officeDocument/2006/relationships/slideMaster" Target="../slideMasters/slideMaster1.xml"/><Relationship Id="rId5" Type="http://schemas.openxmlformats.org/officeDocument/2006/relationships/tags" Target="../tags/tag11.xml"/><Relationship Id="rId4" Type="http://schemas.openxmlformats.org/officeDocument/2006/relationships/tags" Target="../tags/tag10.xml"/></Relationships>
</file>

<file path=ppt/slideLayouts/_rels/slideLayout10.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slideMaster" Target="../slideMasters/slideMaster1.xml"/><Relationship Id="rId5" Type="http://schemas.openxmlformats.org/officeDocument/2006/relationships/tags" Target="../tags/tag59.xml"/><Relationship Id="rId4" Type="http://schemas.openxmlformats.org/officeDocument/2006/relationships/tags" Target="../tags/tag58.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slideMaster" Target="../slideMasters/slideMaster1.xml"/><Relationship Id="rId5" Type="http://schemas.openxmlformats.org/officeDocument/2006/relationships/tags" Target="../tags/tag64.xml"/><Relationship Id="rId4" Type="http://schemas.openxmlformats.org/officeDocument/2006/relationships/tags" Target="../tags/tag63.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72.xml"/><Relationship Id="rId2" Type="http://schemas.openxmlformats.org/officeDocument/2006/relationships/tags" Target="../tags/tag71.xml"/><Relationship Id="rId1" Type="http://schemas.openxmlformats.org/officeDocument/2006/relationships/tags" Target="../tags/tag70.xml"/><Relationship Id="rId6" Type="http://schemas.openxmlformats.org/officeDocument/2006/relationships/slideMaster" Target="../slideMasters/slideMaster2.xml"/><Relationship Id="rId5" Type="http://schemas.openxmlformats.org/officeDocument/2006/relationships/tags" Target="../tags/tag74.xml"/><Relationship Id="rId4" Type="http://schemas.openxmlformats.org/officeDocument/2006/relationships/tags" Target="../tags/tag73.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6" Type="http://schemas.openxmlformats.org/officeDocument/2006/relationships/slideMaster" Target="../slideMasters/slideMaster2.xml"/><Relationship Id="rId5" Type="http://schemas.openxmlformats.org/officeDocument/2006/relationships/tags" Target="../tags/tag79.xml"/><Relationship Id="rId4" Type="http://schemas.openxmlformats.org/officeDocument/2006/relationships/tags" Target="../tags/tag78.xml"/></Relationships>
</file>

<file path=ppt/slideLayouts/_rels/slideLayout14.xml.rels><?xml version="1.0" encoding="UTF-8" standalone="yes"?>
<Relationships xmlns="http://schemas.openxmlformats.org/package/2006/relationships"><Relationship Id="rId3" Type="http://schemas.openxmlformats.org/officeDocument/2006/relationships/tags" Target="../tags/tag82.xml"/><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slideMaster" Target="../slideMasters/slideMaster2.xml"/><Relationship Id="rId5" Type="http://schemas.openxmlformats.org/officeDocument/2006/relationships/tags" Target="../tags/tag84.xml"/><Relationship Id="rId4" Type="http://schemas.openxmlformats.org/officeDocument/2006/relationships/tags" Target="../tags/tag83.xml"/></Relationships>
</file>

<file path=ppt/slideLayouts/_rels/slideLayout15.xml.rels><?xml version="1.0" encoding="UTF-8" standalone="yes"?>
<Relationships xmlns="http://schemas.openxmlformats.org/package/2006/relationships"><Relationship Id="rId3" Type="http://schemas.openxmlformats.org/officeDocument/2006/relationships/tags" Target="../tags/tag87.xml"/><Relationship Id="rId7" Type="http://schemas.openxmlformats.org/officeDocument/2006/relationships/slideMaster" Target="../slideMasters/slideMaster2.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tags" Target="../tags/tag90.xml"/><Relationship Id="rId5" Type="http://schemas.openxmlformats.org/officeDocument/2006/relationships/tags" Target="../tags/tag89.xml"/><Relationship Id="rId4" Type="http://schemas.openxmlformats.org/officeDocument/2006/relationships/tags" Target="../tags/tag88.xml"/></Relationships>
</file>

<file path=ppt/slideLayouts/_rels/slideLayout16.xml.rels><?xml version="1.0" encoding="UTF-8" standalone="yes"?>
<Relationships xmlns="http://schemas.openxmlformats.org/package/2006/relationships"><Relationship Id="rId8" Type="http://schemas.openxmlformats.org/officeDocument/2006/relationships/tags" Target="../tags/tag98.xml"/><Relationship Id="rId3" Type="http://schemas.openxmlformats.org/officeDocument/2006/relationships/tags" Target="../tags/tag93.xml"/><Relationship Id="rId7" Type="http://schemas.openxmlformats.org/officeDocument/2006/relationships/tags" Target="../tags/tag97.xml"/><Relationship Id="rId2" Type="http://schemas.openxmlformats.org/officeDocument/2006/relationships/tags" Target="../tags/tag92.xml"/><Relationship Id="rId1" Type="http://schemas.openxmlformats.org/officeDocument/2006/relationships/tags" Target="../tags/tag91.xml"/><Relationship Id="rId6" Type="http://schemas.openxmlformats.org/officeDocument/2006/relationships/tags" Target="../tags/tag96.xml"/><Relationship Id="rId5" Type="http://schemas.openxmlformats.org/officeDocument/2006/relationships/tags" Target="../tags/tag95.xml"/><Relationship Id="rId4" Type="http://schemas.openxmlformats.org/officeDocument/2006/relationships/tags" Target="../tags/tag94.xml"/><Relationship Id="rId9"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tags" Target="../tags/tag101.xml"/><Relationship Id="rId2" Type="http://schemas.openxmlformats.org/officeDocument/2006/relationships/tags" Target="../tags/tag100.xml"/><Relationship Id="rId1" Type="http://schemas.openxmlformats.org/officeDocument/2006/relationships/tags" Target="../tags/tag99.xml"/><Relationship Id="rId5" Type="http://schemas.openxmlformats.org/officeDocument/2006/relationships/slideMaster" Target="../slideMasters/slideMaster2.xml"/><Relationship Id="rId4" Type="http://schemas.openxmlformats.org/officeDocument/2006/relationships/tags" Target="../tags/tag102.xml"/></Relationships>
</file>

<file path=ppt/slideLayouts/_rels/slideLayout18.xml.rels><?xml version="1.0" encoding="UTF-8" standalone="yes"?>
<Relationships xmlns="http://schemas.openxmlformats.org/package/2006/relationships"><Relationship Id="rId3" Type="http://schemas.openxmlformats.org/officeDocument/2006/relationships/tags" Target="../tags/tag105.xml"/><Relationship Id="rId2" Type="http://schemas.openxmlformats.org/officeDocument/2006/relationships/tags" Target="../tags/tag104.xml"/><Relationship Id="rId1" Type="http://schemas.openxmlformats.org/officeDocument/2006/relationships/tags" Target="../tags/tag103.xml"/><Relationship Id="rId4"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tags" Target="../tags/tag108.xml"/><Relationship Id="rId7" Type="http://schemas.openxmlformats.org/officeDocument/2006/relationships/slideMaster" Target="../slideMasters/slideMaster2.xml"/><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tags" Target="../tags/tag111.xml"/><Relationship Id="rId5" Type="http://schemas.openxmlformats.org/officeDocument/2006/relationships/tags" Target="../tags/tag110.xml"/><Relationship Id="rId4" Type="http://schemas.openxmlformats.org/officeDocument/2006/relationships/tags" Target="../tags/tag109.xml"/></Relationships>
</file>

<file path=ppt/slideLayouts/_rels/slideLayout2.xml.rels><?xml version="1.0" encoding="UTF-8" standalone="yes"?>
<Relationships xmlns="http://schemas.openxmlformats.org/package/2006/relationships"><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tags" Target="../tags/tag12.xml"/><Relationship Id="rId6" Type="http://schemas.openxmlformats.org/officeDocument/2006/relationships/slideMaster" Target="../slideMasters/slideMaster1.xml"/><Relationship Id="rId5" Type="http://schemas.openxmlformats.org/officeDocument/2006/relationships/tags" Target="../tags/tag16.xml"/><Relationship Id="rId4" Type="http://schemas.openxmlformats.org/officeDocument/2006/relationships/tags" Target="../tags/tag15.xml"/></Relationships>
</file>

<file path=ppt/slideLayouts/_rels/slideLayout20.xml.rels><?xml version="1.0" encoding="UTF-8" standalone="yes"?>
<Relationships xmlns="http://schemas.openxmlformats.org/package/2006/relationships"><Relationship Id="rId3" Type="http://schemas.openxmlformats.org/officeDocument/2006/relationships/tags" Target="../tags/tag114.xml"/><Relationship Id="rId7" Type="http://schemas.openxmlformats.org/officeDocument/2006/relationships/slideMaster" Target="../slideMasters/slideMaster2.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tags" Target="../tags/tag117.xml"/><Relationship Id="rId5" Type="http://schemas.openxmlformats.org/officeDocument/2006/relationships/tags" Target="../tags/tag116.xml"/><Relationship Id="rId4" Type="http://schemas.openxmlformats.org/officeDocument/2006/relationships/tags" Target="../tags/tag115.xml"/></Relationships>
</file>

<file path=ppt/slideLayouts/_rels/slideLayout21.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slideMaster" Target="../slideMasters/slideMaster2.xml"/><Relationship Id="rId5" Type="http://schemas.openxmlformats.org/officeDocument/2006/relationships/tags" Target="../tags/tag122.xml"/><Relationship Id="rId4" Type="http://schemas.openxmlformats.org/officeDocument/2006/relationships/tags" Target="../tags/tag121.xml"/></Relationships>
</file>

<file path=ppt/slideLayouts/_rels/slideLayout22.xml.rels><?xml version="1.0" encoding="UTF-8" standalone="yes"?>
<Relationships xmlns="http://schemas.openxmlformats.org/package/2006/relationships"><Relationship Id="rId3" Type="http://schemas.openxmlformats.org/officeDocument/2006/relationships/tags" Target="../tags/tag125.xml"/><Relationship Id="rId2" Type="http://schemas.openxmlformats.org/officeDocument/2006/relationships/tags" Target="../tags/tag124.xml"/><Relationship Id="rId1" Type="http://schemas.openxmlformats.org/officeDocument/2006/relationships/tags" Target="../tags/tag123.xml"/><Relationship Id="rId6" Type="http://schemas.openxmlformats.org/officeDocument/2006/relationships/slideMaster" Target="../slideMasters/slideMaster2.xml"/><Relationship Id="rId5" Type="http://schemas.openxmlformats.org/officeDocument/2006/relationships/tags" Target="../tags/tag127.xml"/><Relationship Id="rId4" Type="http://schemas.openxmlformats.org/officeDocument/2006/relationships/tags" Target="../tags/tag126.xml"/></Relationships>
</file>

<file path=ppt/slideLayouts/_rels/slideLayout3.xml.rels><?xml version="1.0" encoding="UTF-8" standalone="yes"?>
<Relationships xmlns="http://schemas.openxmlformats.org/package/2006/relationships"><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slideMaster" Target="../slideMasters/slideMaster1.xml"/><Relationship Id="rId5" Type="http://schemas.openxmlformats.org/officeDocument/2006/relationships/tags" Target="../tags/tag21.xml"/><Relationship Id="rId4" Type="http://schemas.openxmlformats.org/officeDocument/2006/relationships/tags" Target="../tags/tag20.xml"/></Relationships>
</file>

<file path=ppt/slideLayouts/_rels/slideLayout4.xml.rels><?xml version="1.0" encoding="UTF-8" standalone="yes"?>
<Relationships xmlns="http://schemas.openxmlformats.org/package/2006/relationships"><Relationship Id="rId3" Type="http://schemas.openxmlformats.org/officeDocument/2006/relationships/tags" Target="../tags/tag24.xml"/><Relationship Id="rId7" Type="http://schemas.openxmlformats.org/officeDocument/2006/relationships/slideMaster" Target="../slideMasters/slideMaster1.xml"/><Relationship Id="rId2" Type="http://schemas.openxmlformats.org/officeDocument/2006/relationships/tags" Target="../tags/tag23.xml"/><Relationship Id="rId1" Type="http://schemas.openxmlformats.org/officeDocument/2006/relationships/tags" Target="../tags/tag22.xml"/><Relationship Id="rId6" Type="http://schemas.openxmlformats.org/officeDocument/2006/relationships/tags" Target="../tags/tag27.xml"/><Relationship Id="rId5" Type="http://schemas.openxmlformats.org/officeDocument/2006/relationships/tags" Target="../tags/tag26.xml"/><Relationship Id="rId4" Type="http://schemas.openxmlformats.org/officeDocument/2006/relationships/tags" Target="../tags/tag25.xml"/></Relationships>
</file>

<file path=ppt/slideLayouts/_rels/slideLayout5.xml.rels><?xml version="1.0" encoding="UTF-8" standalone="yes"?>
<Relationships xmlns="http://schemas.openxmlformats.org/package/2006/relationships"><Relationship Id="rId8" Type="http://schemas.openxmlformats.org/officeDocument/2006/relationships/tags" Target="../tags/tag35.xml"/><Relationship Id="rId3" Type="http://schemas.openxmlformats.org/officeDocument/2006/relationships/tags" Target="../tags/tag30.xml"/><Relationship Id="rId7" Type="http://schemas.openxmlformats.org/officeDocument/2006/relationships/tags" Target="../tags/tag34.xml"/><Relationship Id="rId2" Type="http://schemas.openxmlformats.org/officeDocument/2006/relationships/tags" Target="../tags/tag29.xml"/><Relationship Id="rId1" Type="http://schemas.openxmlformats.org/officeDocument/2006/relationships/tags" Target="../tags/tag28.xml"/><Relationship Id="rId6" Type="http://schemas.openxmlformats.org/officeDocument/2006/relationships/tags" Target="../tags/tag33.xml"/><Relationship Id="rId5" Type="http://schemas.openxmlformats.org/officeDocument/2006/relationships/tags" Target="../tags/tag32.xml"/><Relationship Id="rId4" Type="http://schemas.openxmlformats.org/officeDocument/2006/relationships/tags" Target="../tags/tag31.xml"/><Relationship Id="rId9"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tags" Target="../tags/tag36.xml"/><Relationship Id="rId5" Type="http://schemas.openxmlformats.org/officeDocument/2006/relationships/slideMaster" Target="../slideMasters/slideMaster1.xml"/><Relationship Id="rId4" Type="http://schemas.openxmlformats.org/officeDocument/2006/relationships/tags" Target="../tags/tag39.xml"/></Relationships>
</file>

<file path=ppt/slideLayouts/_rels/slideLayout7.xml.rels><?xml version="1.0" encoding="UTF-8" standalone="yes"?>
<Relationships xmlns="http://schemas.openxmlformats.org/package/2006/relationships"><Relationship Id="rId3" Type="http://schemas.openxmlformats.org/officeDocument/2006/relationships/tags" Target="../tags/tag42.xml"/><Relationship Id="rId2" Type="http://schemas.openxmlformats.org/officeDocument/2006/relationships/tags" Target="../tags/tag41.xml"/><Relationship Id="rId1" Type="http://schemas.openxmlformats.org/officeDocument/2006/relationships/tags" Target="../tags/tag40.xml"/><Relationship Id="rId4"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tags" Target="../tags/tag45.xml"/><Relationship Id="rId7" Type="http://schemas.openxmlformats.org/officeDocument/2006/relationships/slideMaster" Target="../slideMasters/slideMaster1.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51.xml"/><Relationship Id="rId7" Type="http://schemas.openxmlformats.org/officeDocument/2006/relationships/slideMaster" Target="../slideMasters/slideMaster1.xml"/><Relationship Id="rId2" Type="http://schemas.openxmlformats.org/officeDocument/2006/relationships/tags" Target="../tags/tag50.xml"/><Relationship Id="rId1" Type="http://schemas.openxmlformats.org/officeDocument/2006/relationships/tags" Target="../tags/tag49.xml"/><Relationship Id="rId6" Type="http://schemas.openxmlformats.org/officeDocument/2006/relationships/tags" Target="../tags/tag54.xml"/><Relationship Id="rId5" Type="http://schemas.openxmlformats.org/officeDocument/2006/relationships/tags" Target="../tags/tag53.xml"/><Relationship Id="rId4" Type="http://schemas.openxmlformats.org/officeDocument/2006/relationships/tags" Target="../tags/tag5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a:xfrm>
            <a:off x="609600" y="274638"/>
            <a:ext cx="807057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a:xfrm>
            <a:off x="1524000" y="1122363"/>
            <a:ext cx="9144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custDataLst>
              <p:tags r:id="rId2"/>
            </p:custDataLst>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2"/>
            </p:custDataLst>
          </p:nvPr>
        </p:nvSpPr>
        <p:spPr>
          <a:xfrm>
            <a:off x="609600"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3"/>
            </p:custDataLst>
          </p:nvPr>
        </p:nvSpPr>
        <p:spPr>
          <a:xfrm>
            <a:off x="6205728"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7"/>
            </p:custDataLst>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8"/>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3"/>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custDataLst>
              <p:tags r:id="rId1"/>
            </p:custDataLst>
          </p:nvPr>
        </p:nvSpPr>
        <p:spPr>
          <a:xfrm>
            <a:off x="8839200" y="274638"/>
            <a:ext cx="27432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custDataLst>
              <p:tags r:id="rId2"/>
            </p:custDataLst>
          </p:nvPr>
        </p:nvSpPr>
        <p:spPr>
          <a:xfrm>
            <a:off x="609600" y="274638"/>
            <a:ext cx="8070574" cy="5851525"/>
          </a:xfrm>
        </p:spPr>
        <p:txBody>
          <a:bodyPr vert="eaVert"/>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1850" y="1709738"/>
            <a:ext cx="105156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831850"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p>
        </p:txBody>
      </p:sp>
      <p:sp>
        <p:nvSpPr>
          <p:cNvPr id="4" name="日期占位符 3"/>
          <p:cNvSpPr>
            <a:spLocks noGrp="1"/>
          </p:cNvSpPr>
          <p:nvPr>
            <p:ph type="dt" sz="half" idx="10"/>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页脚占位符 4"/>
          <p:cNvSpPr>
            <a:spLocks noGrp="1"/>
          </p:cNvSpPr>
          <p:nvPr>
            <p:ph type="ftr" sz="quarter" idx="11"/>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灯片编号占位符 5"/>
          <p:cNvSpPr>
            <a:spLocks noGrp="1"/>
          </p:cNvSpPr>
          <p:nvPr>
            <p:ph type="sldNum" sz="quarter" idx="12"/>
            <p:custDataLst>
              <p:tags r:id="rId5"/>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custDataLst>
              <p:tags r:id="rId2"/>
            </p:custDataLst>
          </p:nvPr>
        </p:nvSpPr>
        <p:spPr>
          <a:xfrm>
            <a:off x="609600"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custDataLst>
              <p:tags r:id="rId3"/>
            </p:custDataLst>
          </p:nvPr>
        </p:nvSpPr>
        <p:spPr>
          <a:xfrm>
            <a:off x="6205728" y="1600200"/>
            <a:ext cx="5376672" cy="4525963"/>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365125"/>
            <a:ext cx="105156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custDataLst>
              <p:tags r:id="rId2"/>
            </p:custDataLst>
          </p:nvPr>
        </p:nvSpPr>
        <p:spPr>
          <a:xfrm>
            <a:off x="1186774" y="1778438"/>
            <a:ext cx="4873574"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4" name="内容占位符 3"/>
          <p:cNvSpPr>
            <a:spLocks noGrp="1"/>
          </p:cNvSpPr>
          <p:nvPr>
            <p:ph sz="half" idx="2"/>
            <p:custDataLst>
              <p:tags r:id="rId3"/>
            </p:custDataLst>
          </p:nvPr>
        </p:nvSpPr>
        <p:spPr>
          <a:xfrm>
            <a:off x="1186774" y="2665379"/>
            <a:ext cx="4873574"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custDataLst>
              <p:tags r:id="rId4"/>
            </p:custDataLst>
          </p:nvPr>
        </p:nvSpPr>
        <p:spPr>
          <a:xfrm>
            <a:off x="6256938"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p>
        </p:txBody>
      </p:sp>
      <p:sp>
        <p:nvSpPr>
          <p:cNvPr id="6" name="内容占位符 5"/>
          <p:cNvSpPr>
            <a:spLocks noGrp="1"/>
          </p:cNvSpPr>
          <p:nvPr>
            <p:ph sz="quarter" idx="4"/>
            <p:custDataLst>
              <p:tags r:id="rId5"/>
            </p:custDataLst>
          </p:nvPr>
        </p:nvSpPr>
        <p:spPr>
          <a:xfrm>
            <a:off x="6256938" y="2665379"/>
            <a:ext cx="4897576" cy="3524284"/>
          </a:xfrm>
        </p:spPr>
        <p:txBody>
          <a:body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6"/>
            </p:custDataLst>
          </p:nvPr>
        </p:nvSpPr>
        <p:spPr/>
        <p:txBody>
          <a:bodyPr/>
          <a:lstStyle/>
          <a:p>
            <a:pPr lvl="0" fontAlgn="base"/>
            <a:endParaRPr lang="zh-CN" altLang="en-US" strike="noStrike" noProof="1">
              <a:latin typeface="Arial" panose="020B0604020202020204" pitchFamily="34" charset="0"/>
            </a:endParaRPr>
          </a:p>
        </p:txBody>
      </p:sp>
      <p:sp>
        <p:nvSpPr>
          <p:cNvPr id="8" name="页脚占位符 7"/>
          <p:cNvSpPr>
            <a:spLocks noGrp="1"/>
          </p:cNvSpPr>
          <p:nvPr>
            <p:ph type="ftr" sz="quarter" idx="11"/>
            <p:custDataLst>
              <p:tags r:id="rId7"/>
            </p:custDataLst>
          </p:nvPr>
        </p:nvSpPr>
        <p:spPr/>
        <p:txBody>
          <a:bodyPr/>
          <a:lstStyle/>
          <a:p>
            <a:pPr lvl="0" fontAlgn="base"/>
            <a:endParaRPr lang="zh-CN" altLang="en-US" strike="noStrike" noProof="1">
              <a:latin typeface="Arial" panose="020B0604020202020204" pitchFamily="34" charset="0"/>
            </a:endParaRPr>
          </a:p>
        </p:txBody>
      </p:sp>
      <p:sp>
        <p:nvSpPr>
          <p:cNvPr id="9" name="灯片编号占位符 8"/>
          <p:cNvSpPr>
            <a:spLocks noGrp="1"/>
          </p:cNvSpPr>
          <p:nvPr>
            <p:ph type="sldNum" sz="quarter" idx="12"/>
            <p:custDataLst>
              <p:tags r:id="rId8"/>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4" name="页脚占位符 3"/>
          <p:cNvSpPr>
            <a:spLocks noGrp="1"/>
          </p:cNvSpPr>
          <p:nvPr>
            <p:ph type="ftr" sz="quarter" idx="11"/>
            <p:custDataLst>
              <p:tags r:id="rId3"/>
            </p:custDataLst>
          </p:nvPr>
        </p:nvSpPr>
        <p:spPr/>
        <p:txBody>
          <a:bodyPr/>
          <a:lstStyle/>
          <a:p>
            <a:pPr lvl="0" fontAlgn="base"/>
            <a:endParaRPr lang="zh-CN" altLang="en-US" strike="noStrike" noProof="1">
              <a:latin typeface="Arial" panose="020B0604020202020204" pitchFamily="34" charset="0"/>
            </a:endParaRPr>
          </a:p>
        </p:txBody>
      </p:sp>
      <p:sp>
        <p:nvSpPr>
          <p:cNvPr id="5" name="灯片编号占位符 4"/>
          <p:cNvSpPr>
            <a:spLocks noGrp="1"/>
          </p:cNvSpPr>
          <p:nvPr>
            <p:ph type="sldNum" sz="quarter" idx="12"/>
            <p:custDataLst>
              <p:tags r:id="rId4"/>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1"/>
            </p:custDataLst>
          </p:nvPr>
        </p:nvSpPr>
        <p:spPr/>
        <p:txBody>
          <a:bodyPr/>
          <a:lstStyle/>
          <a:p>
            <a:pPr lvl="0" fontAlgn="base"/>
            <a:endParaRPr lang="zh-CN" altLang="en-US" strike="noStrike" noProof="1">
              <a:latin typeface="Arial" panose="020B0604020202020204" pitchFamily="34" charset="0"/>
            </a:endParaRPr>
          </a:p>
        </p:txBody>
      </p:sp>
      <p:sp>
        <p:nvSpPr>
          <p:cNvPr id="3" name="页脚占位符 2"/>
          <p:cNvSpPr>
            <a:spLocks noGrp="1"/>
          </p:cNvSpPr>
          <p:nvPr>
            <p:ph type="ftr" sz="quarter" idx="11"/>
            <p:custDataLst>
              <p:tags r:id="rId2"/>
            </p:custDataLst>
          </p:nvPr>
        </p:nvSpPr>
        <p:spPr/>
        <p:txBody>
          <a:bodyPr/>
          <a:lstStyle/>
          <a:p>
            <a:pPr lvl="0" fontAlgn="base"/>
            <a:endParaRPr lang="zh-CN" altLang="en-US" strike="noStrike" noProof="1">
              <a:latin typeface="Arial" panose="020B0604020202020204" pitchFamily="34" charset="0"/>
            </a:endParaRPr>
          </a:p>
        </p:txBody>
      </p:sp>
      <p:sp>
        <p:nvSpPr>
          <p:cNvPr id="4" name="灯片编号占位符 3"/>
          <p:cNvSpPr>
            <a:spLocks noGrp="1"/>
          </p:cNvSpPr>
          <p:nvPr>
            <p:ph type="sldNum" sz="quarter" idx="12"/>
            <p:custDataLst>
              <p:tags r:id="rId3"/>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3932237"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custDataLst>
              <p:tags r:id="rId2"/>
            </p:custDataLst>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p>
          <a:p>
            <a:pPr lvl="1" fontAlgn="base"/>
            <a:r>
              <a:rPr lang="zh-CN" altLang="en-US" strike="noStrike" noProof="1" smtClean="0"/>
              <a:t>第二级</a:t>
            </a:r>
          </a:p>
          <a:p>
            <a:pPr lvl="2" fontAlgn="base"/>
            <a:r>
              <a:rPr lang="zh-CN" altLang="en-US" strike="noStrike" noProof="1" smtClean="0"/>
              <a:t>第三级</a:t>
            </a:r>
          </a:p>
          <a:p>
            <a:pPr lvl="3" fontAlgn="base"/>
            <a:r>
              <a:rPr lang="zh-CN" altLang="en-US" strike="noStrike" noProof="1" smtClean="0"/>
              <a:t>第四级</a:t>
            </a:r>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custDataLst>
              <p:tags r:id="rId3"/>
            </p:custDataLst>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788" y="457200"/>
            <a:ext cx="4165349"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custDataLst>
              <p:tags r:id="rId2"/>
            </p:custDataLst>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custDataLst>
              <p:tags r:id="rId3"/>
            </p:custDataLst>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p>
        </p:txBody>
      </p:sp>
      <p:sp>
        <p:nvSpPr>
          <p:cNvPr id="5" name="日期占位符 4"/>
          <p:cNvSpPr>
            <a:spLocks noGrp="1"/>
          </p:cNvSpPr>
          <p:nvPr>
            <p:ph type="dt" sz="half" idx="10"/>
            <p:custDataLst>
              <p:tags r:id="rId4"/>
            </p:custDataLst>
          </p:nvPr>
        </p:nvSpPr>
        <p:spPr/>
        <p:txBody>
          <a:bodyPr/>
          <a:lstStyle/>
          <a:p>
            <a:pPr lvl="0" fontAlgn="base"/>
            <a:endParaRPr lang="zh-CN" altLang="en-US" strike="noStrike" noProof="1">
              <a:latin typeface="Arial" panose="020B0604020202020204" pitchFamily="34" charset="0"/>
            </a:endParaRPr>
          </a:p>
        </p:txBody>
      </p:sp>
      <p:sp>
        <p:nvSpPr>
          <p:cNvPr id="6" name="页脚占位符 5"/>
          <p:cNvSpPr>
            <a:spLocks noGrp="1"/>
          </p:cNvSpPr>
          <p:nvPr>
            <p:ph type="ftr" sz="quarter" idx="11"/>
            <p:custDataLst>
              <p:tags r:id="rId5"/>
            </p:custDataLst>
          </p:nvPr>
        </p:nvSpPr>
        <p:spPr/>
        <p:txBody>
          <a:bodyPr/>
          <a:lstStyle/>
          <a:p>
            <a:pPr lvl="0" fontAlgn="base"/>
            <a:endParaRPr lang="zh-CN" altLang="en-US" strike="noStrike" noProof="1">
              <a:latin typeface="Arial" panose="020B0604020202020204" pitchFamily="34" charset="0"/>
            </a:endParaRPr>
          </a:p>
        </p:txBody>
      </p:sp>
      <p:sp>
        <p:nvSpPr>
          <p:cNvPr id="7" name="灯片编号占位符 6"/>
          <p:cNvSpPr>
            <a:spLocks noGrp="1"/>
          </p:cNvSpPr>
          <p:nvPr>
            <p:ph type="sldNum" sz="quarter" idx="12"/>
            <p:custDataLst>
              <p:tags r:id="rId6"/>
            </p:custDataLst>
          </p:nvPr>
        </p:nvSpPr>
        <p:spPr/>
        <p:txBody>
          <a:body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tags" Target="../tags/tag6.xml"/><Relationship Id="rId2" Type="http://schemas.openxmlformats.org/officeDocument/2006/relationships/slideLayout" Target="../slideLayouts/slideLayout2.xml"/><Relationship Id="rId16" Type="http://schemas.openxmlformats.org/officeDocument/2006/relationships/tags" Target="../tags/tag5.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ags" Target="../tags/tag4.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ags" Target="../tags/tag3.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6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17" Type="http://schemas.openxmlformats.org/officeDocument/2006/relationships/tags" Target="../tags/tag69.xml"/><Relationship Id="rId2" Type="http://schemas.openxmlformats.org/officeDocument/2006/relationships/slideLayout" Target="../slideLayouts/slideLayout13.xml"/><Relationship Id="rId16" Type="http://schemas.openxmlformats.org/officeDocument/2006/relationships/tags" Target="../tags/tag68.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tags" Target="../tags/tag67.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tags" Target="../tags/tag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1027"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标题 1025"/>
          <p:cNvSpPr>
            <a:spLocks noGrp="1"/>
          </p:cNvSpPr>
          <p:nvPr>
            <p:ph type="title"/>
            <p:custDataLst>
              <p:tags r:id="rId13"/>
            </p:custDataLst>
          </p:nvPr>
        </p:nvSpPr>
        <p:spPr>
          <a:xfrm>
            <a:off x="609600" y="274638"/>
            <a:ext cx="10972800" cy="1143000"/>
          </a:xfrm>
          <a:prstGeom prst="rect">
            <a:avLst/>
          </a:prstGeom>
          <a:noFill/>
          <a:ln w="9525">
            <a:noFill/>
          </a:ln>
        </p:spPr>
        <p:txBody>
          <a:bodyPr anchor="ctr" anchorCtr="0"/>
          <a:lstStyle/>
          <a:p>
            <a:pPr lvl="0"/>
            <a:r>
              <a:rPr lang="zh-CN" altLang="en-US"/>
              <a:t>单击此处编辑母版标题样式</a:t>
            </a:r>
          </a:p>
        </p:txBody>
      </p:sp>
      <p:sp>
        <p:nvSpPr>
          <p:cNvPr id="2051" name="文本占位符 1026"/>
          <p:cNvSpPr>
            <a:spLocks noGrp="1"/>
          </p:cNvSpPr>
          <p:nvPr>
            <p:ph type="body" idx="5"/>
            <p:custDataLst>
              <p:tags r:id="rId14"/>
            </p:custDataLst>
          </p:nvPr>
        </p:nvSpPr>
        <p:spPr>
          <a:xfrm>
            <a:off x="609600" y="1600200"/>
            <a:ext cx="10972800" cy="4525963"/>
          </a:xfrm>
          <a:prstGeom prst="rect">
            <a:avLst/>
          </a:prstGeom>
          <a:noFill/>
          <a:ln w="9525">
            <a:noFill/>
          </a:ln>
        </p:spPr>
        <p:txBody>
          <a:bodyPr anchor="t" anchorCtr="0"/>
          <a:lstStyle/>
          <a:p>
            <a:pPr lvl="0"/>
            <a:r>
              <a:rPr lang="zh-CN" altLang="en-US"/>
              <a:t>单击此处编辑母版文本样式</a:t>
            </a:r>
          </a:p>
          <a:p>
            <a:pPr lvl="1" indent="-285750"/>
            <a:r>
              <a:rPr lang="zh-CN" altLang="en-US"/>
              <a:t>第二级</a:t>
            </a:r>
          </a:p>
          <a:p>
            <a:pPr lvl="2" indent="-228600"/>
            <a:r>
              <a:rPr lang="zh-CN" altLang="en-US"/>
              <a:t>第三级</a:t>
            </a:r>
          </a:p>
          <a:p>
            <a:pPr lvl="3" indent="-228600"/>
            <a:r>
              <a:rPr lang="zh-CN" altLang="en-US"/>
              <a:t>第四级</a:t>
            </a:r>
          </a:p>
          <a:p>
            <a:pPr lvl="4" indent="-228600"/>
            <a:r>
              <a:rPr lang="zh-CN" altLang="en-US"/>
              <a:t>第五级</a:t>
            </a:r>
          </a:p>
        </p:txBody>
      </p:sp>
      <p:sp>
        <p:nvSpPr>
          <p:cNvPr id="1028" name="日期占位符 1027"/>
          <p:cNvSpPr>
            <a:spLocks noGrp="1"/>
          </p:cNvSpPr>
          <p:nvPr>
            <p:ph type="dt" sz="half" idx="2"/>
            <p:custDataLst>
              <p:tags r:id="rId15"/>
            </p:custDataLst>
          </p:nvPr>
        </p:nvSpPr>
        <p:spPr>
          <a:xfrm>
            <a:off x="609600" y="6245225"/>
            <a:ext cx="2844800" cy="476250"/>
          </a:xfrm>
          <a:prstGeom prst="rect">
            <a:avLst/>
          </a:prstGeom>
          <a:noFill/>
          <a:ln w="9525">
            <a:noFill/>
          </a:ln>
        </p:spPr>
        <p:txBody>
          <a:bodyPr/>
          <a:lstStyle>
            <a:lvl1pPr>
              <a:defRPr sz="1400"/>
            </a:lvl1pPr>
          </a:lstStyle>
          <a:p>
            <a:pPr lvl="0" fontAlgn="base"/>
            <a:endParaRPr lang="zh-CN" altLang="en-US" strike="noStrike" noProof="1">
              <a:latin typeface="Arial" panose="020B0604020202020204" pitchFamily="34" charset="0"/>
            </a:endParaRPr>
          </a:p>
        </p:txBody>
      </p:sp>
      <p:sp>
        <p:nvSpPr>
          <p:cNvPr id="1029" name="页脚占位符 1028"/>
          <p:cNvSpPr>
            <a:spLocks noGrp="1"/>
          </p:cNvSpPr>
          <p:nvPr>
            <p:ph type="ftr" sz="quarter" idx="3"/>
            <p:custDataLst>
              <p:tags r:id="rId16"/>
            </p:custDataLst>
          </p:nvPr>
        </p:nvSpPr>
        <p:spPr>
          <a:xfrm>
            <a:off x="4165600" y="6245225"/>
            <a:ext cx="3860800" cy="476250"/>
          </a:xfrm>
          <a:prstGeom prst="rect">
            <a:avLst/>
          </a:prstGeom>
          <a:noFill/>
          <a:ln w="9525">
            <a:noFill/>
          </a:ln>
        </p:spPr>
        <p:txBody>
          <a:bodyPr/>
          <a:lstStyle>
            <a:lvl1pPr algn="ctr">
              <a:defRPr sz="1400"/>
            </a:lvl1pPr>
          </a:lstStyle>
          <a:p>
            <a:pPr lvl="0" fontAlgn="base"/>
            <a:endParaRPr lang="zh-CN" altLang="en-US" strike="noStrike" noProof="1">
              <a:latin typeface="Arial" panose="020B0604020202020204" pitchFamily="34" charset="0"/>
            </a:endParaRPr>
          </a:p>
        </p:txBody>
      </p:sp>
      <p:sp>
        <p:nvSpPr>
          <p:cNvPr id="1030" name="灯片编号占位符 1029"/>
          <p:cNvSpPr>
            <a:spLocks noGrp="1"/>
          </p:cNvSpPr>
          <p:nvPr>
            <p:ph type="sldNum" sz="quarter" idx="4"/>
            <p:custDataLst>
              <p:tags r:id="rId17"/>
            </p:custDataLst>
          </p:nvPr>
        </p:nvSpPr>
        <p:spPr>
          <a:xfrm>
            <a:off x="8737600" y="6245225"/>
            <a:ext cx="2844800" cy="476250"/>
          </a:xfrm>
          <a:prstGeom prst="rect">
            <a:avLst/>
          </a:prstGeom>
          <a:noFill/>
          <a:ln w="9525">
            <a:noFill/>
          </a:ln>
        </p:spPr>
        <p:txBody>
          <a:bodyPr/>
          <a:lstStyle>
            <a:lvl1pPr algn="r">
              <a:defRPr sz="1400"/>
            </a:lvl1pPr>
          </a:lstStyle>
          <a:p>
            <a:pPr lvl="0" fontAlgn="base"/>
            <a:fld id="{9A0DB2DC-4C9A-4742-B13C-FB6460FD3503}" type="slidenum">
              <a:rPr lang="zh-CN" altLang="en-US" strike="noStrike" noProof="1">
                <a:latin typeface="Arial" panose="020B0604020202020204" pitchFamily="34" charset="0"/>
                <a:ea typeface="宋体" panose="02010600030101010101" pitchFamily="2" charset="-122"/>
                <a:cs typeface="+mn-cs"/>
              </a:rPr>
              <a:t>‹#›</a:t>
            </a:fld>
            <a:endParaRPr lang="zh-CN" altLang="en-US" strike="noStrike" noProof="1">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ransition/>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Layout" Target="../slideLayouts/slideLayout1.xml"/><Relationship Id="rId3" Type="http://schemas.openxmlformats.org/officeDocument/2006/relationships/tags" Target="../tags/tag136.xml"/><Relationship Id="rId7" Type="http://schemas.openxmlformats.org/officeDocument/2006/relationships/tags" Target="../tags/tag140.xml"/><Relationship Id="rId2" Type="http://schemas.openxmlformats.org/officeDocument/2006/relationships/tags" Target="../tags/tag135.xml"/><Relationship Id="rId1" Type="http://schemas.openxmlformats.org/officeDocument/2006/relationships/tags" Target="../tags/tag134.xml"/><Relationship Id="rId6" Type="http://schemas.openxmlformats.org/officeDocument/2006/relationships/tags" Target="../tags/tag139.xml"/><Relationship Id="rId11" Type="http://schemas.openxmlformats.org/officeDocument/2006/relationships/image" Target="../media/image2.jpeg"/><Relationship Id="rId5" Type="http://schemas.openxmlformats.org/officeDocument/2006/relationships/tags" Target="../tags/tag138.xml"/><Relationship Id="rId10" Type="http://schemas.openxmlformats.org/officeDocument/2006/relationships/image" Target="../media/image1.png"/><Relationship Id="rId4" Type="http://schemas.openxmlformats.org/officeDocument/2006/relationships/tags" Target="../tags/tag137.xml"/><Relationship Id="rId9"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8" Type="http://schemas.openxmlformats.org/officeDocument/2006/relationships/image" Target="../media/image4.gif"/><Relationship Id="rId3" Type="http://schemas.openxmlformats.org/officeDocument/2006/relationships/tags" Target="../tags/tag169.xml"/><Relationship Id="rId7" Type="http://schemas.openxmlformats.org/officeDocument/2006/relationships/slideLayout" Target="../slideLayouts/slideLayout2.xml"/><Relationship Id="rId2" Type="http://schemas.openxmlformats.org/officeDocument/2006/relationships/tags" Target="../tags/tag168.xml"/><Relationship Id="rId1" Type="http://schemas.openxmlformats.org/officeDocument/2006/relationships/tags" Target="../tags/tag167.xml"/><Relationship Id="rId6" Type="http://schemas.openxmlformats.org/officeDocument/2006/relationships/tags" Target="../tags/tag172.xml"/><Relationship Id="rId5" Type="http://schemas.openxmlformats.org/officeDocument/2006/relationships/tags" Target="../tags/tag171.xml"/><Relationship Id="rId4" Type="http://schemas.openxmlformats.org/officeDocument/2006/relationships/tags" Target="../tags/tag170.xml"/><Relationship Id="rId9" Type="http://schemas.openxmlformats.org/officeDocument/2006/relationships/image" Target="../media/image5.gif"/></Relationships>
</file>

<file path=ppt/slides/_rels/slide11.xml.rels><?xml version="1.0" encoding="UTF-8" standalone="yes"?>
<Relationships xmlns="http://schemas.openxmlformats.org/package/2006/relationships"><Relationship Id="rId3" Type="http://schemas.openxmlformats.org/officeDocument/2006/relationships/tags" Target="../tags/tag175.xml"/><Relationship Id="rId7" Type="http://schemas.openxmlformats.org/officeDocument/2006/relationships/image" Target="../media/image7.png"/><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6.png"/><Relationship Id="rId5" Type="http://schemas.openxmlformats.org/officeDocument/2006/relationships/slideLayout" Target="../slideLayouts/slideLayout2.xml"/><Relationship Id="rId4" Type="http://schemas.openxmlformats.org/officeDocument/2006/relationships/tags" Target="../tags/tag176.xml"/></Relationships>
</file>

<file path=ppt/slides/_rels/slide12.xml.rels><?xml version="1.0" encoding="UTF-8" standalone="yes"?>
<Relationships xmlns="http://schemas.openxmlformats.org/package/2006/relationships"><Relationship Id="rId3" Type="http://schemas.openxmlformats.org/officeDocument/2006/relationships/tags" Target="../tags/tag179.xml"/><Relationship Id="rId2" Type="http://schemas.openxmlformats.org/officeDocument/2006/relationships/tags" Target="../tags/tag178.xml"/><Relationship Id="rId1" Type="http://schemas.openxmlformats.org/officeDocument/2006/relationships/tags" Target="../tags/tag177.xml"/><Relationship Id="rId6" Type="http://schemas.openxmlformats.org/officeDocument/2006/relationships/image" Target="../media/image8.png"/><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tags" Target="../tags/tag182.xml"/><Relationship Id="rId2" Type="http://schemas.openxmlformats.org/officeDocument/2006/relationships/tags" Target="../tags/tag181.xml"/><Relationship Id="rId1" Type="http://schemas.openxmlformats.org/officeDocument/2006/relationships/tags" Target="../tags/tag180.xml"/><Relationship Id="rId6" Type="http://schemas.openxmlformats.org/officeDocument/2006/relationships/image" Target="../media/image2.jpeg"/><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tags" Target="../tags/tag187.xml"/><Relationship Id="rId7" Type="http://schemas.openxmlformats.org/officeDocument/2006/relationships/image" Target="../media/image2.jpeg"/><Relationship Id="rId2" Type="http://schemas.openxmlformats.org/officeDocument/2006/relationships/tags" Target="../tags/tag186.xml"/><Relationship Id="rId1" Type="http://schemas.openxmlformats.org/officeDocument/2006/relationships/tags" Target="../tags/tag185.xml"/><Relationship Id="rId6" Type="http://schemas.openxmlformats.org/officeDocument/2006/relationships/slideLayout" Target="../slideLayouts/slideLayout2.xml"/><Relationship Id="rId5" Type="http://schemas.openxmlformats.org/officeDocument/2006/relationships/tags" Target="../tags/tag189.xml"/><Relationship Id="rId4" Type="http://schemas.openxmlformats.org/officeDocument/2006/relationships/tags" Target="../tags/tag188.xml"/></Relationships>
</file>

<file path=ppt/slides/_rels/slide15.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tags" Target="../tags/tag195.xml"/><Relationship Id="rId2" Type="http://schemas.openxmlformats.org/officeDocument/2006/relationships/tags" Target="../tags/tag194.xml"/><Relationship Id="rId1" Type="http://schemas.openxmlformats.org/officeDocument/2006/relationships/tags" Target="../tags/tag193.xml"/><Relationship Id="rId4"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7.xml"/><Relationship Id="rId1" Type="http://schemas.openxmlformats.org/officeDocument/2006/relationships/tags" Target="../tags/tag196.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99.xml"/><Relationship Id="rId1" Type="http://schemas.openxmlformats.org/officeDocument/2006/relationships/tags" Target="../tags/tag198.xml"/><Relationship Id="rId4" Type="http://schemas.openxmlformats.org/officeDocument/2006/relationships/image" Target="../media/image2.jpeg"/></Relationships>
</file>

<file path=ppt/slides/_rels/slide19.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02.xml"/><Relationship Id="rId7" Type="http://schemas.openxmlformats.org/officeDocument/2006/relationships/image" Target="../media/image9.gif"/><Relationship Id="rId2" Type="http://schemas.openxmlformats.org/officeDocument/2006/relationships/tags" Target="../tags/tag201.xml"/><Relationship Id="rId1" Type="http://schemas.openxmlformats.org/officeDocument/2006/relationships/tags" Target="../tags/tag200.xml"/><Relationship Id="rId6" Type="http://schemas.openxmlformats.org/officeDocument/2006/relationships/slideLayout" Target="../slideLayouts/slideLayout2.xml"/><Relationship Id="rId5" Type="http://schemas.openxmlformats.org/officeDocument/2006/relationships/tags" Target="../tags/tag204.xml"/><Relationship Id="rId4" Type="http://schemas.openxmlformats.org/officeDocument/2006/relationships/tags" Target="../tags/tag203.xml"/></Relationships>
</file>

<file path=ppt/slides/_rels/slide2.xml.rels><?xml version="1.0" encoding="UTF-8" standalone="yes"?>
<Relationships xmlns="http://schemas.openxmlformats.org/package/2006/relationships"><Relationship Id="rId3" Type="http://schemas.openxmlformats.org/officeDocument/2006/relationships/tags" Target="../tags/tag145.xml"/><Relationship Id="rId2" Type="http://schemas.openxmlformats.org/officeDocument/2006/relationships/tags" Target="../tags/tag144.xml"/><Relationship Id="rId1" Type="http://schemas.openxmlformats.org/officeDocument/2006/relationships/tags" Target="../tags/tag143.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8" Type="http://schemas.openxmlformats.org/officeDocument/2006/relationships/tags" Target="../tags/tag212.xml"/><Relationship Id="rId13" Type="http://schemas.openxmlformats.org/officeDocument/2006/relationships/tags" Target="../tags/tag217.xml"/><Relationship Id="rId18" Type="http://schemas.openxmlformats.org/officeDocument/2006/relationships/tags" Target="../tags/tag222.xml"/><Relationship Id="rId3" Type="http://schemas.openxmlformats.org/officeDocument/2006/relationships/tags" Target="../tags/tag207.xml"/><Relationship Id="rId21" Type="http://schemas.openxmlformats.org/officeDocument/2006/relationships/tags" Target="../tags/tag225.xml"/><Relationship Id="rId7" Type="http://schemas.openxmlformats.org/officeDocument/2006/relationships/tags" Target="../tags/tag211.xml"/><Relationship Id="rId12" Type="http://schemas.openxmlformats.org/officeDocument/2006/relationships/tags" Target="../tags/tag216.xml"/><Relationship Id="rId17" Type="http://schemas.openxmlformats.org/officeDocument/2006/relationships/tags" Target="../tags/tag221.xml"/><Relationship Id="rId2" Type="http://schemas.openxmlformats.org/officeDocument/2006/relationships/tags" Target="../tags/tag206.xml"/><Relationship Id="rId16" Type="http://schemas.openxmlformats.org/officeDocument/2006/relationships/tags" Target="../tags/tag220.xml"/><Relationship Id="rId20" Type="http://schemas.openxmlformats.org/officeDocument/2006/relationships/tags" Target="../tags/tag224.xml"/><Relationship Id="rId1" Type="http://schemas.openxmlformats.org/officeDocument/2006/relationships/tags" Target="../tags/tag205.xml"/><Relationship Id="rId6" Type="http://schemas.openxmlformats.org/officeDocument/2006/relationships/tags" Target="../tags/tag210.xml"/><Relationship Id="rId11" Type="http://schemas.openxmlformats.org/officeDocument/2006/relationships/tags" Target="../tags/tag215.xml"/><Relationship Id="rId5" Type="http://schemas.openxmlformats.org/officeDocument/2006/relationships/tags" Target="../tags/tag209.xml"/><Relationship Id="rId15" Type="http://schemas.openxmlformats.org/officeDocument/2006/relationships/tags" Target="../tags/tag219.xml"/><Relationship Id="rId23" Type="http://schemas.openxmlformats.org/officeDocument/2006/relationships/image" Target="../media/image2.jpeg"/><Relationship Id="rId10" Type="http://schemas.openxmlformats.org/officeDocument/2006/relationships/tags" Target="../tags/tag214.xml"/><Relationship Id="rId19" Type="http://schemas.openxmlformats.org/officeDocument/2006/relationships/tags" Target="../tags/tag223.xml"/><Relationship Id="rId4" Type="http://schemas.openxmlformats.org/officeDocument/2006/relationships/tags" Target="../tags/tag208.xml"/><Relationship Id="rId9" Type="http://schemas.openxmlformats.org/officeDocument/2006/relationships/tags" Target="../tags/tag213.xml"/><Relationship Id="rId14" Type="http://schemas.openxmlformats.org/officeDocument/2006/relationships/tags" Target="../tags/tag218.xml"/><Relationship Id="rId22"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8" Type="http://schemas.openxmlformats.org/officeDocument/2006/relationships/tags" Target="../tags/tag233.xml"/><Relationship Id="rId3" Type="http://schemas.openxmlformats.org/officeDocument/2006/relationships/tags" Target="../tags/tag228.xml"/><Relationship Id="rId7" Type="http://schemas.openxmlformats.org/officeDocument/2006/relationships/tags" Target="../tags/tag232.xml"/><Relationship Id="rId2" Type="http://schemas.openxmlformats.org/officeDocument/2006/relationships/tags" Target="../tags/tag227.xml"/><Relationship Id="rId1" Type="http://schemas.openxmlformats.org/officeDocument/2006/relationships/tags" Target="../tags/tag226.xml"/><Relationship Id="rId6" Type="http://schemas.openxmlformats.org/officeDocument/2006/relationships/tags" Target="../tags/tag231.xml"/><Relationship Id="rId5" Type="http://schemas.openxmlformats.org/officeDocument/2006/relationships/tags" Target="../tags/tag230.xml"/><Relationship Id="rId10" Type="http://schemas.openxmlformats.org/officeDocument/2006/relationships/image" Target="../media/image2.jpeg"/><Relationship Id="rId4" Type="http://schemas.openxmlformats.org/officeDocument/2006/relationships/tags" Target="../tags/tag229.xml"/><Relationship Id="rId9"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8" Type="http://schemas.openxmlformats.org/officeDocument/2006/relationships/tags" Target="../tags/tag241.xml"/><Relationship Id="rId13" Type="http://schemas.openxmlformats.org/officeDocument/2006/relationships/tags" Target="../tags/tag246.xml"/><Relationship Id="rId3" Type="http://schemas.openxmlformats.org/officeDocument/2006/relationships/tags" Target="../tags/tag236.xml"/><Relationship Id="rId7" Type="http://schemas.openxmlformats.org/officeDocument/2006/relationships/tags" Target="../tags/tag240.xml"/><Relationship Id="rId12" Type="http://schemas.openxmlformats.org/officeDocument/2006/relationships/tags" Target="../tags/tag245.xml"/><Relationship Id="rId2" Type="http://schemas.openxmlformats.org/officeDocument/2006/relationships/tags" Target="../tags/tag235.xml"/><Relationship Id="rId1" Type="http://schemas.openxmlformats.org/officeDocument/2006/relationships/tags" Target="../tags/tag234.xml"/><Relationship Id="rId6" Type="http://schemas.openxmlformats.org/officeDocument/2006/relationships/tags" Target="../tags/tag239.xml"/><Relationship Id="rId11" Type="http://schemas.openxmlformats.org/officeDocument/2006/relationships/tags" Target="../tags/tag244.xml"/><Relationship Id="rId5" Type="http://schemas.openxmlformats.org/officeDocument/2006/relationships/tags" Target="../tags/tag238.xml"/><Relationship Id="rId15" Type="http://schemas.openxmlformats.org/officeDocument/2006/relationships/slideLayout" Target="../slideLayouts/slideLayout2.xml"/><Relationship Id="rId10" Type="http://schemas.openxmlformats.org/officeDocument/2006/relationships/tags" Target="../tags/tag243.xml"/><Relationship Id="rId4" Type="http://schemas.openxmlformats.org/officeDocument/2006/relationships/tags" Target="../tags/tag237.xml"/><Relationship Id="rId9" Type="http://schemas.openxmlformats.org/officeDocument/2006/relationships/tags" Target="../tags/tag242.xml"/><Relationship Id="rId14" Type="http://schemas.openxmlformats.org/officeDocument/2006/relationships/tags" Target="../tags/tag247.xml"/></Relationships>
</file>

<file path=ppt/slides/_rels/slide23.xml.rels><?xml version="1.0" encoding="UTF-8" standalone="yes"?>
<Relationships xmlns="http://schemas.openxmlformats.org/package/2006/relationships"><Relationship Id="rId3" Type="http://schemas.openxmlformats.org/officeDocument/2006/relationships/tags" Target="../tags/tag250.xml"/><Relationship Id="rId2" Type="http://schemas.openxmlformats.org/officeDocument/2006/relationships/tags" Target="../tags/tag249.xml"/><Relationship Id="rId1" Type="http://schemas.openxmlformats.org/officeDocument/2006/relationships/tags" Target="../tags/tag248.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251.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53.xml"/><Relationship Id="rId1" Type="http://schemas.openxmlformats.org/officeDocument/2006/relationships/tags" Target="../tags/tag252.xml"/><Relationship Id="rId4" Type="http://schemas.openxmlformats.org/officeDocument/2006/relationships/image" Target="../media/image10.jpeg"/></Relationships>
</file>

<file path=ppt/slides/_rels/slide25.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ags" Target="../tags/tag256.xml"/><Relationship Id="rId7" Type="http://schemas.openxmlformats.org/officeDocument/2006/relationships/slideLayout" Target="../slideLayouts/slideLayout2.xml"/><Relationship Id="rId2" Type="http://schemas.openxmlformats.org/officeDocument/2006/relationships/tags" Target="../tags/tag255.xml"/><Relationship Id="rId1" Type="http://schemas.openxmlformats.org/officeDocument/2006/relationships/tags" Target="../tags/tag254.xml"/><Relationship Id="rId6" Type="http://schemas.openxmlformats.org/officeDocument/2006/relationships/tags" Target="../tags/tag259.xml"/><Relationship Id="rId11" Type="http://schemas.openxmlformats.org/officeDocument/2006/relationships/image" Target="file:///C:\Users\Administrator\AppData\Local\Temp\wps\INetCache\53a5291eacde79e171f05c0c2c889068" TargetMode="External"/><Relationship Id="rId5" Type="http://schemas.openxmlformats.org/officeDocument/2006/relationships/tags" Target="../tags/tag258.xml"/><Relationship Id="rId10" Type="http://schemas.openxmlformats.org/officeDocument/2006/relationships/image" Target="../media/image12.emf"/><Relationship Id="rId4" Type="http://schemas.openxmlformats.org/officeDocument/2006/relationships/tags" Target="../tags/tag257.xml"/><Relationship Id="rId9" Type="http://schemas.openxmlformats.org/officeDocument/2006/relationships/image" Target="../media/image11.jpeg"/></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tags" Target="../tags/tag261.xml"/><Relationship Id="rId1" Type="http://schemas.openxmlformats.org/officeDocument/2006/relationships/tags" Target="../tags/tag260.xml"/><Relationship Id="rId4" Type="http://schemas.openxmlformats.org/officeDocument/2006/relationships/image" Target="../media/image2.jpeg"/></Relationships>
</file>

<file path=ppt/slides/_rels/slide2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3.xml"/><Relationship Id="rId1" Type="http://schemas.openxmlformats.org/officeDocument/2006/relationships/tags" Target="../tags/tag262.xml"/><Relationship Id="rId4" Type="http://schemas.openxmlformats.org/officeDocument/2006/relationships/image" Target="../media/image2.jpeg"/></Relationships>
</file>

<file path=ppt/slides/_rels/slide28.xml.rels><?xml version="1.0" encoding="UTF-8" standalone="yes"?>
<Relationships xmlns="http://schemas.openxmlformats.org/package/2006/relationships"><Relationship Id="rId3" Type="http://schemas.openxmlformats.org/officeDocument/2006/relationships/tags" Target="../tags/tag266.xml"/><Relationship Id="rId2" Type="http://schemas.openxmlformats.org/officeDocument/2006/relationships/tags" Target="../tags/tag265.xml"/><Relationship Id="rId1" Type="http://schemas.openxmlformats.org/officeDocument/2006/relationships/tags" Target="../tags/tag264.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268.xml"/><Relationship Id="rId1" Type="http://schemas.openxmlformats.org/officeDocument/2006/relationships/tags" Target="../tags/tag267.xml"/><Relationship Id="rId4" Type="http://schemas.openxmlformats.org/officeDocument/2006/relationships/image" Target="../media/image2.jpeg"/></Relationships>
</file>

<file path=ppt/slides/_rels/slide3.xml.rels><?xml version="1.0" encoding="UTF-8" standalone="yes"?>
<Relationships xmlns="http://schemas.openxmlformats.org/package/2006/relationships"><Relationship Id="rId3" Type="http://schemas.openxmlformats.org/officeDocument/2006/relationships/tags" Target="../tags/tag148.xml"/><Relationship Id="rId2" Type="http://schemas.openxmlformats.org/officeDocument/2006/relationships/tags" Target="../tags/tag147.xml"/><Relationship Id="rId1" Type="http://schemas.openxmlformats.org/officeDocument/2006/relationships/tags" Target="../tags/tag146.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tags" Target="../tags/tag151.xml"/><Relationship Id="rId2" Type="http://schemas.openxmlformats.org/officeDocument/2006/relationships/tags" Target="../tags/tag150.xml"/><Relationship Id="rId1" Type="http://schemas.openxmlformats.org/officeDocument/2006/relationships/tags" Target="../tags/tag149.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tags" Target="../tags/tag154.xml"/><Relationship Id="rId2" Type="http://schemas.openxmlformats.org/officeDocument/2006/relationships/tags" Target="../tags/tag153.xml"/><Relationship Id="rId1" Type="http://schemas.openxmlformats.org/officeDocument/2006/relationships/tags" Target="../tags/tag152.xml"/><Relationship Id="rId5" Type="http://schemas.openxmlformats.org/officeDocument/2006/relationships/image" Target="../media/image2.jpeg"/><Relationship Id="rId4"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159.xml"/><Relationship Id="rId1" Type="http://schemas.openxmlformats.org/officeDocument/2006/relationships/tags" Target="../tags/tag158.xml"/></Relationships>
</file>

<file path=ppt/slides/_rels/slide8.xml.rels><?xml version="1.0" encoding="UTF-8" standalone="yes"?>
<Relationships xmlns="http://schemas.openxmlformats.org/package/2006/relationships"><Relationship Id="rId3" Type="http://schemas.openxmlformats.org/officeDocument/2006/relationships/tags" Target="../tags/tag162.xml"/><Relationship Id="rId2" Type="http://schemas.openxmlformats.org/officeDocument/2006/relationships/tags" Target="../tags/tag161.xml"/><Relationship Id="rId1" Type="http://schemas.openxmlformats.org/officeDocument/2006/relationships/tags" Target="../tags/tag160.xml"/><Relationship Id="rId5" Type="http://schemas.openxmlformats.org/officeDocument/2006/relationships/image" Target="../media/image3.jpeg"/><Relationship Id="rId4"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tags" Target="../tags/tag165.xml"/><Relationship Id="rId2" Type="http://schemas.openxmlformats.org/officeDocument/2006/relationships/tags" Target="../tags/tag164.xml"/><Relationship Id="rId1" Type="http://schemas.openxmlformats.org/officeDocument/2006/relationships/tags" Target="../tags/tag163.xml"/><Relationship Id="rId6" Type="http://schemas.openxmlformats.org/officeDocument/2006/relationships/image" Target="../media/image2.jpeg"/><Relationship Id="rId5" Type="http://schemas.openxmlformats.org/officeDocument/2006/relationships/slideLayout" Target="../slideLayouts/slideLayout2.xml"/><Relationship Id="rId4" Type="http://schemas.openxmlformats.org/officeDocument/2006/relationships/tags" Target="../tags/tag16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0" y="2752725"/>
            <a:ext cx="12192000" cy="4105275"/>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fontAlgn="base"/>
            <a:endParaRPr lang="zh-CN" altLang="en-US" strike="noStrike" noProof="1">
              <a:solidFill>
                <a:schemeClr val="accent6">
                  <a:lumMod val="75000"/>
                </a:schemeClr>
              </a:solidFill>
            </a:endParaRPr>
          </a:p>
        </p:txBody>
      </p:sp>
      <p:pic>
        <p:nvPicPr>
          <p:cNvPr id="4098" name="图片 1"/>
          <p:cNvPicPr>
            <a:picLocks noChangeAspect="1"/>
          </p:cNvPicPr>
          <p:nvPr>
            <p:custDataLst>
              <p:tags r:id="rId2"/>
            </p:custDataLst>
          </p:nvPr>
        </p:nvPicPr>
        <p:blipFill>
          <a:blip r:embed="rId10"/>
          <a:stretch>
            <a:fillRect/>
          </a:stretch>
        </p:blipFill>
        <p:spPr>
          <a:xfrm>
            <a:off x="371475" y="766763"/>
            <a:ext cx="5322888" cy="5324475"/>
          </a:xfrm>
          <a:prstGeom prst="rect">
            <a:avLst/>
          </a:prstGeom>
          <a:noFill/>
          <a:ln w="9525">
            <a:noFill/>
          </a:ln>
        </p:spPr>
      </p:pic>
      <p:sp>
        <p:nvSpPr>
          <p:cNvPr id="4099" name="文本框 9"/>
          <p:cNvSpPr txBox="1"/>
          <p:nvPr>
            <p:custDataLst>
              <p:tags r:id="rId3"/>
            </p:custDataLst>
          </p:nvPr>
        </p:nvSpPr>
        <p:spPr>
          <a:xfrm>
            <a:off x="6688138" y="1646238"/>
            <a:ext cx="6099175" cy="1106487"/>
          </a:xfrm>
          <a:prstGeom prst="rect">
            <a:avLst/>
          </a:prstGeom>
          <a:noFill/>
          <a:ln w="9525">
            <a:noFill/>
          </a:ln>
        </p:spPr>
        <p:txBody>
          <a:bodyPr wrap="square" anchor="t" anchorCtr="0">
            <a:spAutoFit/>
          </a:bodyPr>
          <a:lstStyle/>
          <a:p>
            <a:r>
              <a:rPr lang="zh-CN" altLang="en-US" sz="6600" b="1">
                <a:solidFill>
                  <a:srgbClr val="A40000"/>
                </a:solidFill>
                <a:latin typeface="微软雅黑" panose="020B0503020204020204" charset="-122"/>
                <a:ea typeface="微软雅黑" panose="020B0503020204020204" charset="-122"/>
              </a:rPr>
              <a:t>语文</a:t>
            </a:r>
            <a:r>
              <a:rPr lang="zh-CN" altLang="en-US" sz="2800">
                <a:latin typeface="Arial" panose="020B0604020202020204" pitchFamily="34" charset="0"/>
                <a:ea typeface="宋体" panose="02010600030101010101" pitchFamily="2" charset="-122"/>
              </a:rPr>
              <a:t>（统编版）</a:t>
            </a:r>
          </a:p>
        </p:txBody>
      </p:sp>
      <p:sp>
        <p:nvSpPr>
          <p:cNvPr id="4100" name="文本框 12"/>
          <p:cNvSpPr txBox="1"/>
          <p:nvPr>
            <p:custDataLst>
              <p:tags r:id="rId4"/>
            </p:custDataLst>
          </p:nvPr>
        </p:nvSpPr>
        <p:spPr>
          <a:xfrm>
            <a:off x="10304463" y="2382838"/>
            <a:ext cx="1096962" cy="368300"/>
          </a:xfrm>
          <a:prstGeom prst="rect">
            <a:avLst/>
          </a:prstGeom>
          <a:noFill/>
          <a:ln w="9525">
            <a:noFill/>
          </a:ln>
        </p:spPr>
        <p:txBody>
          <a:bodyPr wrap="none" anchor="t" anchorCtr="0">
            <a:spAutoFit/>
          </a:bodyPr>
          <a:lstStyle/>
          <a:p>
            <a:r>
              <a:rPr lang="zh-CN" altLang="en-US">
                <a:latin typeface="Arial" panose="020B0604020202020204" pitchFamily="34" charset="0"/>
                <a:ea typeface="宋体" panose="02010600030101010101" pitchFamily="2" charset="-122"/>
              </a:rPr>
              <a:t>必修上册</a:t>
            </a:r>
          </a:p>
        </p:txBody>
      </p:sp>
      <p:sp>
        <p:nvSpPr>
          <p:cNvPr id="4101" name="文本框 13"/>
          <p:cNvSpPr txBox="1"/>
          <p:nvPr>
            <p:custDataLst>
              <p:tags r:id="rId5"/>
            </p:custDataLst>
          </p:nvPr>
        </p:nvSpPr>
        <p:spPr>
          <a:xfrm>
            <a:off x="6688138" y="3436938"/>
            <a:ext cx="3616325" cy="584200"/>
          </a:xfrm>
          <a:prstGeom prst="rect">
            <a:avLst/>
          </a:prstGeom>
          <a:noFill/>
          <a:ln w="9525">
            <a:noFill/>
          </a:ln>
        </p:spPr>
        <p:txBody>
          <a:bodyPr wrap="square" anchor="t" anchorCtr="0">
            <a:spAutoFit/>
          </a:bodyPr>
          <a:lstStyle/>
          <a:p>
            <a:r>
              <a:rPr lang="zh-CN" altLang="en-US" sz="3200" b="1">
                <a:latin typeface="微软雅黑" panose="020B0503020204020204" charset="-122"/>
                <a:ea typeface="微软雅黑" panose="020B0503020204020204" charset="-122"/>
              </a:rPr>
              <a:t>第六单元</a:t>
            </a:r>
            <a:r>
              <a:rPr lang="en-US" altLang="zh-CN" sz="2400">
                <a:latin typeface="Arial" panose="020B0604020202020204" pitchFamily="34" charset="0"/>
                <a:ea typeface="宋体" panose="02010600030101010101" pitchFamily="2" charset="-122"/>
                <a:sym typeface="宋体" panose="02010600030101010101" pitchFamily="2" charset="-122"/>
              </a:rPr>
              <a:t>11</a:t>
            </a:r>
            <a:r>
              <a:rPr lang="zh-CN" altLang="en-US" sz="2400">
                <a:latin typeface="Arial" panose="020B0604020202020204" pitchFamily="34" charset="0"/>
                <a:ea typeface="宋体" panose="02010600030101010101" pitchFamily="2" charset="-122"/>
                <a:sym typeface="宋体" panose="02010600030101010101" pitchFamily="2" charset="-122"/>
              </a:rPr>
              <a:t>、</a:t>
            </a:r>
            <a:r>
              <a:rPr lang="en-US" altLang="zh-CN" sz="2400">
                <a:latin typeface="Arial" panose="020B0604020202020204" pitchFamily="34" charset="0"/>
                <a:ea typeface="宋体" panose="02010600030101010101" pitchFamily="2" charset="-122"/>
                <a:sym typeface="宋体" panose="02010600030101010101" pitchFamily="2" charset="-122"/>
              </a:rPr>
              <a:t>12</a:t>
            </a:r>
            <a:r>
              <a:rPr lang="zh-CN" altLang="en-US" sz="2400">
                <a:latin typeface="Arial" panose="020B0604020202020204" pitchFamily="34" charset="0"/>
                <a:ea typeface="宋体" panose="02010600030101010101" pitchFamily="2" charset="-122"/>
                <a:sym typeface="宋体" panose="02010600030101010101" pitchFamily="2" charset="-122"/>
              </a:rPr>
              <a:t>课</a:t>
            </a:r>
            <a:r>
              <a:rPr lang="zh-CN" altLang="en-US" sz="3200" b="1">
                <a:latin typeface="微软雅黑" panose="020B0503020204020204" charset="-122"/>
                <a:ea typeface="微软雅黑" panose="020B0503020204020204" charset="-122"/>
              </a:rPr>
              <a:t> </a:t>
            </a:r>
          </a:p>
        </p:txBody>
      </p:sp>
      <p:sp>
        <p:nvSpPr>
          <p:cNvPr id="4102" name="文本框 14"/>
          <p:cNvSpPr txBox="1"/>
          <p:nvPr>
            <p:custDataLst>
              <p:tags r:id="rId6"/>
            </p:custDataLst>
          </p:nvPr>
        </p:nvSpPr>
        <p:spPr>
          <a:xfrm>
            <a:off x="5694363" y="4408488"/>
            <a:ext cx="5888037" cy="584200"/>
          </a:xfrm>
          <a:prstGeom prst="rect">
            <a:avLst/>
          </a:prstGeom>
          <a:noFill/>
          <a:ln w="9525">
            <a:noFill/>
          </a:ln>
        </p:spPr>
        <p:txBody>
          <a:bodyPr wrap="square" anchor="t" anchorCtr="0">
            <a:spAutoFit/>
          </a:bodyPr>
          <a:lstStyle/>
          <a:p>
            <a:pPr>
              <a:buSzTx/>
            </a:pPr>
            <a:r>
              <a:rPr lang="en-US" altLang="zh-CN" sz="3200">
                <a:latin typeface="楷体" panose="02010609060101010101" pitchFamily="49" charset="-122"/>
                <a:ea typeface="楷体" panose="02010609060101010101" pitchFamily="49" charset="-122"/>
              </a:rPr>
              <a:t> </a:t>
            </a:r>
            <a:r>
              <a:rPr lang="zh-CN" altLang="en-US" sz="2000" b="1">
                <a:latin typeface="微软雅黑 Light" panose="020B0502040204020203" charset="-122"/>
                <a:ea typeface="微软雅黑 Light" panose="020B0502040204020203" charset="-122"/>
              </a:rPr>
              <a:t>《反对党八股》《拿来主义》</a:t>
            </a:r>
            <a:r>
              <a:rPr lang="zh-CN" altLang="en-US" sz="2000" b="1">
                <a:latin typeface="微软雅黑 Light" panose="020B0502040204020203" charset="-122"/>
                <a:ea typeface="微软雅黑 Light" panose="020B0502040204020203" charset="-122"/>
                <a:sym typeface="宋体" panose="02010600030101010101" pitchFamily="2" charset="-122"/>
              </a:rPr>
              <a:t>群文阅读</a:t>
            </a:r>
          </a:p>
        </p:txBody>
      </p:sp>
      <p:pic>
        <p:nvPicPr>
          <p:cNvPr id="4104" name="图片 32"/>
          <p:cNvPicPr>
            <a:picLocks noChangeAspect="1"/>
          </p:cNvPicPr>
          <p:nvPr>
            <p:custDataLst>
              <p:tags r:id="rId7"/>
            </p:custDataLst>
          </p:nvPr>
        </p:nvPicPr>
        <p:blipFill>
          <a:blip r:embed="rId11">
            <a:clrChange>
              <a:clrFrom>
                <a:srgbClr val="F1F1F1"/>
              </a:clrFrom>
              <a:clrTo>
                <a:srgbClr val="F1F1F1">
                  <a:alpha val="0"/>
                </a:srgbClr>
              </a:clrTo>
            </a:clrChange>
          </a:blip>
          <a:stretch>
            <a:fillRect/>
          </a:stretch>
        </p:blipFill>
        <p:spPr>
          <a:xfrm>
            <a:off x="7912100" y="2987675"/>
            <a:ext cx="4268788" cy="3870325"/>
          </a:xfrm>
          <a:prstGeom prst="rect">
            <a:avLst/>
          </a:prstGeom>
          <a:noFill/>
          <a:ln w="9525">
            <a:noFill/>
          </a:ln>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188278"/>
            <a:ext cx="10972800" cy="1143000"/>
          </a:xfrm>
        </p:spPr>
        <p:txBody>
          <a:bodyPr/>
          <a:lstStyle/>
          <a:p>
            <a:pPr algn="l"/>
            <a:r>
              <a:rPr lang="zh-CN" altLang="en-US">
                <a:solidFill>
                  <a:srgbClr val="FF0000"/>
                </a:solidFill>
              </a:rPr>
              <a:t>学习任务二：梳理论证思路</a:t>
            </a:r>
          </a:p>
        </p:txBody>
      </p:sp>
      <p:sp>
        <p:nvSpPr>
          <p:cNvPr id="3" name="内容占位符 2"/>
          <p:cNvSpPr>
            <a:spLocks noGrp="1"/>
          </p:cNvSpPr>
          <p:nvPr>
            <p:ph idx="1"/>
            <p:custDataLst>
              <p:tags r:id="rId2"/>
            </p:custDataLst>
          </p:nvPr>
        </p:nvSpPr>
        <p:spPr>
          <a:xfrm>
            <a:off x="695325" y="981075"/>
            <a:ext cx="10685780" cy="3625215"/>
          </a:xfrm>
        </p:spPr>
        <p:txBody>
          <a:bodyPr/>
          <a:lstStyle/>
          <a:p>
            <a:pPr marL="0" indent="0">
              <a:buNone/>
            </a:pPr>
            <a:r>
              <a:rPr lang="zh-CN" altLang="en-US" sz="4000">
                <a:solidFill>
                  <a:srgbClr val="7030A0"/>
                </a:solidFill>
                <a:latin typeface="楷体" panose="02010609060101010101" pitchFamily="49" charset="-122"/>
                <a:ea typeface="楷体" panose="02010609060101010101" pitchFamily="49" charset="-122"/>
                <a:cs typeface="楷体" panose="02010609060101010101" pitchFamily="49" charset="-122"/>
              </a:rPr>
              <a:t>学生活动：</a:t>
            </a:r>
          </a:p>
          <a:p>
            <a:pPr marL="0" indent="0">
              <a:buNone/>
            </a:pPr>
            <a:r>
              <a:rPr lang="en-US" altLang="zh-CN">
                <a:solidFill>
                  <a:srgbClr val="3636EC"/>
                </a:solidFill>
                <a:latin typeface="楷体" panose="02010609060101010101" pitchFamily="49" charset="-122"/>
                <a:ea typeface="楷体" panose="02010609060101010101" pitchFamily="49" charset="-122"/>
                <a:cs typeface="楷体" panose="02010609060101010101" pitchFamily="49" charset="-122"/>
              </a:rPr>
              <a:t>1</a:t>
            </a:r>
            <a:r>
              <a:rPr lang="zh-CN" altLang="en-US">
                <a:solidFill>
                  <a:srgbClr val="3636EC"/>
                </a:solidFill>
                <a:latin typeface="楷体" panose="02010609060101010101" pitchFamily="49" charset="-122"/>
                <a:ea typeface="楷体" panose="02010609060101010101" pitchFamily="49" charset="-122"/>
                <a:cs typeface="楷体" panose="02010609060101010101" pitchFamily="49" charset="-122"/>
              </a:rPr>
              <a:t>、深度理解</a:t>
            </a:r>
            <a:r>
              <a:rPr lang="zh-CN" altLang="en-US">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《反对党八股》中八条罪状排列顺序的逻辑性是什么？小组讨论试着理一理。</a:t>
            </a:r>
            <a:br>
              <a:rPr lang="zh-CN" altLang="en-US">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a:solidFill>
                  <a:srgbClr val="3636EC"/>
                </a:solidFill>
                <a:latin typeface="楷体" panose="02010609060101010101" pitchFamily="49" charset="-122"/>
                <a:ea typeface="楷体" panose="02010609060101010101" pitchFamily="49" charset="-122"/>
                <a:cs typeface="楷体" panose="02010609060101010101" pitchFamily="49" charset="-122"/>
              </a:rPr>
              <a:t>2</a:t>
            </a:r>
            <a:r>
              <a:rPr lang="zh-CN" altLang="en-US">
                <a:solidFill>
                  <a:srgbClr val="3636EC"/>
                </a:solidFill>
                <a:latin typeface="楷体" panose="02010609060101010101" pitchFamily="49" charset="-122"/>
                <a:ea typeface="楷体" panose="02010609060101010101" pitchFamily="49" charset="-122"/>
                <a:cs typeface="楷体" panose="02010609060101010101" pitchFamily="49" charset="-122"/>
              </a:rPr>
              <a:t>、根据你对文章主要内容的理解，试着用思维导图、流程图、表格或其他你觉得更直观的方式诠释你对</a:t>
            </a:r>
            <a:r>
              <a:rPr lang="zh-CN" altLang="en-US">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《拿来主义》</a:t>
            </a:r>
            <a:r>
              <a:rPr lang="zh-CN" altLang="en-US">
                <a:solidFill>
                  <a:srgbClr val="3636EC"/>
                </a:solidFill>
                <a:latin typeface="楷体" panose="02010609060101010101" pitchFamily="49" charset="-122"/>
                <a:ea typeface="楷体" panose="02010609060101010101" pitchFamily="49" charset="-122"/>
                <a:cs typeface="楷体" panose="02010609060101010101" pitchFamily="49" charset="-122"/>
              </a:rPr>
              <a:t>的思路的解读。小组同学合作完成。</a:t>
            </a:r>
          </a:p>
        </p:txBody>
      </p:sp>
      <p:pic>
        <p:nvPicPr>
          <p:cNvPr id="100" name="图片 99"/>
          <p:cNvPicPr/>
          <p:nvPr>
            <p:custDataLst>
              <p:tags r:id="rId3"/>
            </p:custDataLst>
          </p:nvPr>
        </p:nvPicPr>
        <p:blipFill>
          <a:blip r:embed="rId8"/>
          <a:stretch>
            <a:fillRect/>
          </a:stretch>
        </p:blipFill>
        <p:spPr>
          <a:xfrm>
            <a:off x="8472170" y="4293235"/>
            <a:ext cx="3452495" cy="2621280"/>
          </a:xfrm>
          <a:prstGeom prst="rect">
            <a:avLst/>
          </a:prstGeom>
          <a:noFill/>
          <a:ln w="9525">
            <a:noFill/>
          </a:ln>
        </p:spPr>
      </p:pic>
      <p:pic>
        <p:nvPicPr>
          <p:cNvPr id="102" name="图片 101"/>
          <p:cNvPicPr/>
          <p:nvPr>
            <p:custDataLst>
              <p:tags r:id="rId4"/>
            </p:custDataLst>
          </p:nvPr>
        </p:nvPicPr>
        <p:blipFill>
          <a:blip r:embed="rId9"/>
          <a:stretch>
            <a:fillRect/>
          </a:stretch>
        </p:blipFill>
        <p:spPr>
          <a:xfrm>
            <a:off x="335280" y="4149090"/>
            <a:ext cx="2899410" cy="2630170"/>
          </a:xfrm>
          <a:prstGeom prst="rect">
            <a:avLst/>
          </a:prstGeom>
          <a:noFill/>
          <a:ln w="9525">
            <a:noFill/>
          </a:ln>
        </p:spPr>
      </p:pic>
      <p:sp>
        <p:nvSpPr>
          <p:cNvPr id="5" name="标题 1"/>
          <p:cNvSpPr>
            <a:spLocks noGrp="1"/>
          </p:cNvSpPr>
          <p:nvPr>
            <p:custDataLst>
              <p:tags r:id="rId5"/>
            </p:custDataLst>
          </p:nvPr>
        </p:nvSpPr>
        <p:spPr>
          <a:xfrm>
            <a:off x="1199515" y="6003290"/>
            <a:ext cx="1821180" cy="703580"/>
          </a:xfrm>
          <a:prstGeom prst="rect">
            <a:avLst/>
          </a:prstGeom>
          <a:noFill/>
          <a:ln w="9525">
            <a:noFill/>
          </a:ln>
        </p:spPr>
        <p:txBody>
          <a:bodyPr anchor="ctr" anchorCtr="0"/>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2400" b="1">
                <a:solidFill>
                  <a:srgbClr val="3636EC"/>
                </a:solidFill>
                <a:effectLst>
                  <a:outerShdw blurRad="38100" dist="38100" dir="2700000" algn="tl">
                    <a:srgbClr val="000000">
                      <a:alpha val="43137"/>
                    </a:srgbClr>
                  </a:outerShdw>
                </a:effectLst>
                <a:highlight>
                  <a:srgbClr val="FFFF00"/>
                </a:highlight>
              </a:rPr>
              <a:t>我来点评</a:t>
            </a:r>
            <a:endParaRPr lang="zh-CN" altLang="en-US" sz="2400" b="1">
              <a:solidFill>
                <a:srgbClr val="3636EC"/>
              </a:solidFill>
              <a:effectLst>
                <a:outerShdw blurRad="38100" dist="38100" dir="2700000" algn="tl">
                  <a:srgbClr val="000000">
                    <a:alpha val="43137"/>
                  </a:srgbClr>
                </a:outerShdw>
              </a:effectLst>
              <a:highlight>
                <a:srgbClr val="FFFF00"/>
              </a:highlight>
              <a:sym typeface="+mn-ea"/>
            </a:endParaRPr>
          </a:p>
        </p:txBody>
      </p:sp>
      <p:sp>
        <p:nvSpPr>
          <p:cNvPr id="16385" name="标题 1"/>
          <p:cNvSpPr>
            <a:spLocks noGrp="1"/>
          </p:cNvSpPr>
          <p:nvPr>
            <p:custDataLst>
              <p:tags r:id="rId6"/>
            </p:custDataLst>
          </p:nvPr>
        </p:nvSpPr>
        <p:spPr>
          <a:xfrm>
            <a:off x="9552305" y="6309360"/>
            <a:ext cx="1549400" cy="508000"/>
          </a:xfrm>
          <a:prstGeom prst="rect">
            <a:avLst/>
          </a:prstGeom>
          <a:solidFill>
            <a:srgbClr val="FFFF00"/>
          </a:solidFill>
          <a:ln w="9525">
            <a:noFill/>
          </a:ln>
        </p:spPr>
        <p:txBody>
          <a:bodyPr anchor="ctr" anchorCtr="0"/>
          <a:lst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a:lstStyle>
          <a:p>
            <a:pPr algn="l"/>
            <a:r>
              <a:rPr lang="zh-CN" altLang="en-US" sz="2400" b="1">
                <a:gradFill>
                  <a:gsLst>
                    <a:gs pos="0">
                      <a:srgbClr val="012D86"/>
                    </a:gs>
                    <a:gs pos="100000">
                      <a:srgbClr val="0E2557"/>
                    </a:gs>
                  </a:gsLst>
                  <a:lin scaled="0"/>
                </a:gradFill>
                <a:effectLst>
                  <a:outerShdw blurRad="38100" dist="38100" dir="2700000" algn="tl">
                    <a:srgbClr val="000000">
                      <a:alpha val="43137"/>
                    </a:srgbClr>
                  </a:outerShdw>
                </a:effectLst>
                <a:sym typeface="+mn-ea"/>
              </a:rPr>
              <a:t>我来</a:t>
            </a:r>
            <a:r>
              <a:rPr lang="zh-CN" altLang="en-US" sz="2400" b="1">
                <a:gradFill>
                  <a:gsLst>
                    <a:gs pos="0">
                      <a:srgbClr val="012D86"/>
                    </a:gs>
                    <a:gs pos="100000">
                      <a:srgbClr val="0E2557"/>
                    </a:gs>
                  </a:gsLst>
                  <a:lin scaled="0"/>
                </a:gradFill>
                <a:effectLst>
                  <a:outerShdw blurRad="38100" dist="38100" dir="2700000" algn="tl">
                    <a:srgbClr val="000000">
                      <a:alpha val="43137"/>
                    </a:srgbClr>
                  </a:outerShdw>
                </a:effectLst>
              </a:rPr>
              <a:t>展示</a:t>
            </a:r>
            <a:endParaRPr lang="zh-CN" altLang="en-US" sz="2400" b="1">
              <a:gradFill>
                <a:gsLst>
                  <a:gs pos="0">
                    <a:srgbClr val="012D86"/>
                  </a:gs>
                  <a:gs pos="100000">
                    <a:srgbClr val="0E2557"/>
                  </a:gs>
                </a:gsLst>
                <a:lin scaled="0"/>
              </a:gradFill>
              <a:effectLst>
                <a:outerShdw blurRad="38100" dist="38100" dir="2700000" algn="tl">
                  <a:srgbClr val="000000">
                    <a:alpha val="43137"/>
                  </a:srgbClr>
                </a:outerShdw>
              </a:effectLst>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nodeType="clickEffect">
                                  <p:stCondLst>
                                    <p:cond delay="0"/>
                                  </p:st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1+#ppt_w/2"/>
                                          </p:val>
                                        </p:tav>
                                        <p:tav tm="100000">
                                          <p:val>
                                            <p:strVal val="#ppt_x"/>
                                          </p:val>
                                        </p:tav>
                                      </p:tavLst>
                                    </p:anim>
                                    <p:anim calcmode="lin" valueType="num">
                                      <p:cBhvr additive="base">
                                        <p:cTn id="8" dur="500" fill="hold"/>
                                        <p:tgtEl>
                                          <p:spTgt spid="100"/>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16385"/>
                                        </p:tgtEl>
                                        <p:attrNameLst>
                                          <p:attrName>style.visibility</p:attrName>
                                        </p:attrNameLst>
                                      </p:cBhvr>
                                      <p:to>
                                        <p:strVal val="visible"/>
                                      </p:to>
                                    </p:set>
                                    <p:anim calcmode="lin" valueType="num">
                                      <p:cBhvr additive="base">
                                        <p:cTn id="11" dur="500" fill="hold"/>
                                        <p:tgtEl>
                                          <p:spTgt spid="16385"/>
                                        </p:tgtEl>
                                        <p:attrNameLst>
                                          <p:attrName>ppt_x</p:attrName>
                                        </p:attrNameLst>
                                      </p:cBhvr>
                                      <p:tavLst>
                                        <p:tav tm="0">
                                          <p:val>
                                            <p:strVal val="1+#ppt_w/2"/>
                                          </p:val>
                                        </p:tav>
                                        <p:tav tm="100000">
                                          <p:val>
                                            <p:strVal val="#ppt_x"/>
                                          </p:val>
                                        </p:tav>
                                      </p:tavLst>
                                    </p:anim>
                                    <p:anim calcmode="lin" valueType="num">
                                      <p:cBhvr additive="base">
                                        <p:cTn id="12" dur="500" fill="hold"/>
                                        <p:tgtEl>
                                          <p:spTgt spid="16385"/>
                                        </p:tgtEl>
                                        <p:attrNameLst>
                                          <p:attrName>ppt_y</p:attrName>
                                        </p:attrNameLst>
                                      </p:cBhvr>
                                      <p:tavLst>
                                        <p:tav tm="0">
                                          <p:val>
                                            <p:strVal val="#ppt_y"/>
                                          </p:val>
                                        </p:tav>
                                        <p:tav tm="100000">
                                          <p:val>
                                            <p:strVal val="#ppt_y"/>
                                          </p:val>
                                        </p:tav>
                                      </p:tavLst>
                                    </p:anim>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8" fill="hold" nodeType="clickEffect">
                                  <p:stCondLst>
                                    <p:cond delay="0"/>
                                  </p:stCondLst>
                                  <p:childTnLst>
                                    <p:set>
                                      <p:cBhvr>
                                        <p:cTn id="16" dur="1" fill="hold">
                                          <p:stCondLst>
                                            <p:cond delay="0"/>
                                          </p:stCondLst>
                                        </p:cTn>
                                        <p:tgtEl>
                                          <p:spTgt spid="102"/>
                                        </p:tgtEl>
                                        <p:attrNameLst>
                                          <p:attrName>style.visibility</p:attrName>
                                        </p:attrNameLst>
                                      </p:cBhvr>
                                      <p:to>
                                        <p:strVal val="visible"/>
                                      </p:to>
                                    </p:set>
                                    <p:anim calcmode="lin" valueType="num">
                                      <p:cBhvr additive="base">
                                        <p:cTn id="17" dur="500" fill="hold"/>
                                        <p:tgtEl>
                                          <p:spTgt spid="102"/>
                                        </p:tgtEl>
                                        <p:attrNameLst>
                                          <p:attrName>ppt_x</p:attrName>
                                        </p:attrNameLst>
                                      </p:cBhvr>
                                      <p:tavLst>
                                        <p:tav tm="0">
                                          <p:val>
                                            <p:strVal val="0-#ppt_w/2"/>
                                          </p:val>
                                        </p:tav>
                                        <p:tav tm="100000">
                                          <p:val>
                                            <p:strVal val="#ppt_x"/>
                                          </p:val>
                                        </p:tav>
                                      </p:tavLst>
                                    </p:anim>
                                    <p:anim calcmode="lin" valueType="num">
                                      <p:cBhvr additive="base">
                                        <p:cTn id="18" dur="500" fill="hold"/>
                                        <p:tgtEl>
                                          <p:spTgt spid="102"/>
                                        </p:tgtEl>
                                        <p:attrNameLst>
                                          <p:attrName>ppt_y</p:attrName>
                                        </p:attrNameLst>
                                      </p:cBhvr>
                                      <p:tavLst>
                                        <p:tav tm="0">
                                          <p:val>
                                            <p:strVal val="#ppt_y"/>
                                          </p:val>
                                        </p:tav>
                                        <p:tav tm="100000">
                                          <p:val>
                                            <p:strVal val="#ppt_y"/>
                                          </p:val>
                                        </p:tav>
                                      </p:tavLst>
                                    </p:anim>
                                  </p:childTnLst>
                                </p:cTn>
                              </p:par>
                              <p:par>
                                <p:cTn id="19" presetID="2" presetClass="entr" presetSubtype="8"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0-#ppt_w/2"/>
                                          </p:val>
                                        </p:tav>
                                        <p:tav tm="100000">
                                          <p:val>
                                            <p:strVal val="#ppt_x"/>
                                          </p:val>
                                        </p:tav>
                                      </p:tavLst>
                                    </p:anim>
                                    <p:anim calcmode="lin" valueType="num">
                                      <p:cBhvr additive="base">
                                        <p:cTn id="22"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6385"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767715" y="260350"/>
            <a:ext cx="5725795" cy="718820"/>
          </a:xfrm>
        </p:spPr>
        <p:txBody>
          <a:bodyPr/>
          <a:lstStyle/>
          <a:p>
            <a:pPr algn="l"/>
            <a:r>
              <a:rPr lang="en-US" altLang="zh-CN">
                <a:solidFill>
                  <a:srgbClr val="FF0000"/>
                </a:solidFill>
                <a:sym typeface="+mn-ea"/>
              </a:rPr>
              <a:t> </a:t>
            </a:r>
            <a:r>
              <a:rPr lang="zh-CN" altLang="en-US" sz="3600" b="1">
                <a:solidFill>
                  <a:srgbClr val="FF0000"/>
                </a:solidFill>
                <a:sym typeface="+mn-ea"/>
              </a:rPr>
              <a:t>学生展示</a:t>
            </a:r>
            <a:r>
              <a:rPr lang="en-US" altLang="zh-CN" b="1">
                <a:solidFill>
                  <a:srgbClr val="FF0000"/>
                </a:solidFill>
                <a:sym typeface="+mn-ea"/>
              </a:rPr>
              <a:t> </a:t>
            </a:r>
            <a:r>
              <a:rPr lang="zh-CN" altLang="en-US" sz="3600" b="1">
                <a:solidFill>
                  <a:srgbClr val="FF0000"/>
                </a:solidFill>
                <a:sym typeface="+mn-ea"/>
              </a:rPr>
              <a:t>示例</a:t>
            </a:r>
            <a:r>
              <a:rPr lang="en-US" altLang="zh-CN">
                <a:solidFill>
                  <a:srgbClr val="FF0000"/>
                </a:solidFill>
                <a:sym typeface="+mn-ea"/>
              </a:rPr>
              <a:t>    </a:t>
            </a:r>
            <a:endParaRPr lang="zh-CN" altLang="en-US" sz="3600">
              <a:gradFill>
                <a:gsLst>
                  <a:gs pos="0">
                    <a:srgbClr val="007BD3"/>
                  </a:gs>
                  <a:gs pos="100000">
                    <a:srgbClr val="034373"/>
                  </a:gs>
                </a:gsLst>
                <a:lin scaled="0"/>
              </a:gradFill>
            </a:endParaRPr>
          </a:p>
        </p:txBody>
      </p:sp>
      <p:pic>
        <p:nvPicPr>
          <p:cNvPr id="10" name="图片 9"/>
          <p:cNvPicPr>
            <a:picLocks noChangeAspect="1"/>
          </p:cNvPicPr>
          <p:nvPr>
            <p:custDataLst>
              <p:tags r:id="rId2"/>
            </p:custDataLst>
          </p:nvPr>
        </p:nvPicPr>
        <p:blipFill>
          <a:blip r:embed="rId6"/>
          <a:stretch>
            <a:fillRect/>
          </a:stretch>
        </p:blipFill>
        <p:spPr>
          <a:xfrm>
            <a:off x="479425" y="981075"/>
            <a:ext cx="10596880" cy="5835650"/>
          </a:xfrm>
          <a:prstGeom prst="rect">
            <a:avLst/>
          </a:prstGeom>
        </p:spPr>
      </p:pic>
      <p:sp>
        <p:nvSpPr>
          <p:cNvPr id="11" name="内容占位符 10"/>
          <p:cNvSpPr>
            <a:spLocks noGrp="1"/>
          </p:cNvSpPr>
          <p:nvPr>
            <p:ph idx="1"/>
            <p:custDataLst>
              <p:tags r:id="rId3"/>
            </p:custDataLst>
          </p:nvPr>
        </p:nvSpPr>
        <p:spPr>
          <a:xfrm>
            <a:off x="8976360" y="5733415"/>
            <a:ext cx="2393950" cy="677545"/>
          </a:xfrm>
        </p:spPr>
        <p:txBody>
          <a:bodyPr/>
          <a:lstStyle/>
          <a:p>
            <a:endParaRPr lang="zh-CN" altLang="en-US"/>
          </a:p>
        </p:txBody>
      </p:sp>
      <p:pic>
        <p:nvPicPr>
          <p:cNvPr id="12" name="New picture"/>
          <p:cNvPicPr/>
          <p:nvPr>
            <p:custDataLst>
              <p:tags r:id="rId4"/>
            </p:custDataLst>
          </p:nvPr>
        </p:nvPicPr>
        <p:blipFill>
          <a:blip r:embed="rId7"/>
          <a:stretch>
            <a:fillRect/>
          </a:stretch>
        </p:blipFill>
        <p:spPr>
          <a:xfrm>
            <a:off x="11607800" y="12471400"/>
            <a:ext cx="304800" cy="228600"/>
          </a:xfrm>
          <a:prstGeom prst="cube">
            <a:avLst/>
          </a:prstGeom>
        </p:spPr>
      </p:pic>
    </p:spTree>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标题 1"/>
          <p:cNvSpPr>
            <a:spLocks noGrp="1"/>
          </p:cNvSpPr>
          <p:nvPr>
            <p:ph type="title"/>
            <p:custDataLst>
              <p:tags r:id="rId1"/>
            </p:custDataLst>
          </p:nvPr>
        </p:nvSpPr>
        <p:spPr/>
        <p:txBody>
          <a:bodyPr anchor="ctr" anchorCtr="0"/>
          <a:lstStyle/>
          <a:p>
            <a:pPr algn="l"/>
            <a:r>
              <a:rPr lang="zh-CN" altLang="en-US">
                <a:solidFill>
                  <a:srgbClr val="FF0000"/>
                </a:solidFill>
              </a:rPr>
              <a:t>学生展示</a:t>
            </a:r>
            <a:r>
              <a:rPr lang="en-US" altLang="zh-CN">
                <a:solidFill>
                  <a:srgbClr val="FF0000"/>
                </a:solidFill>
              </a:rPr>
              <a:t>   </a:t>
            </a:r>
            <a:r>
              <a:rPr lang="zh-CN" altLang="en-US" sz="4000">
                <a:solidFill>
                  <a:srgbClr val="0070C0"/>
                </a:solidFill>
              </a:rPr>
              <a:t>《拿来主义》的思路</a:t>
            </a:r>
          </a:p>
        </p:txBody>
      </p:sp>
      <p:pic>
        <p:nvPicPr>
          <p:cNvPr id="22530" name="内容占位符 32"/>
          <p:cNvPicPr>
            <a:picLocks noGrp="1" noChangeAspect="1"/>
          </p:cNvPicPr>
          <p:nvPr>
            <p:ph idx="1"/>
            <p:custDataLst>
              <p:tags r:id="rId2"/>
            </p:custDataLst>
          </p:nvPr>
        </p:nvPicPr>
        <p:blipFill>
          <a:blip r:embed="rId5">
            <a:clrChange>
              <a:clrFrom>
                <a:srgbClr val="F1F1F1"/>
              </a:clrFrom>
              <a:clrTo>
                <a:srgbClr val="F1F1F1">
                  <a:alpha val="0"/>
                </a:srgbClr>
              </a:clrTo>
            </a:clrChange>
          </a:blip>
          <a:stretch>
            <a:fillRect/>
          </a:stretch>
        </p:blipFill>
        <p:spPr>
          <a:xfrm>
            <a:off x="6548438" y="4418013"/>
            <a:ext cx="5643562" cy="2439987"/>
          </a:xfrm>
        </p:spPr>
      </p:pic>
      <p:pic>
        <p:nvPicPr>
          <p:cNvPr id="2" name="图片 1"/>
          <p:cNvPicPr>
            <a:picLocks noChangeAspect="1"/>
          </p:cNvPicPr>
          <p:nvPr>
            <p:custDataLst>
              <p:tags r:id="rId3"/>
            </p:custDataLst>
          </p:nvPr>
        </p:nvPicPr>
        <p:blipFill>
          <a:blip r:embed="rId6"/>
          <a:srcRect t="2576"/>
          <a:stretch>
            <a:fillRect/>
          </a:stretch>
        </p:blipFill>
        <p:spPr>
          <a:xfrm rot="16200000">
            <a:off x="3143885" y="-1176020"/>
            <a:ext cx="5085715" cy="9978390"/>
          </a:xfrm>
          <a:prstGeom prst="rect">
            <a:avLst/>
          </a:prstGeom>
        </p:spPr>
      </p:pic>
    </p:spTree>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标题 1"/>
          <p:cNvSpPr>
            <a:spLocks noGrp="1"/>
          </p:cNvSpPr>
          <p:nvPr>
            <p:ph type="title"/>
            <p:custDataLst>
              <p:tags r:id="rId1"/>
            </p:custDataLst>
          </p:nvPr>
        </p:nvSpPr>
        <p:spPr>
          <a:xfrm>
            <a:off x="407670" y="260350"/>
            <a:ext cx="11565255" cy="2206625"/>
          </a:xfrm>
        </p:spPr>
        <p:txBody>
          <a:bodyPr anchor="ctr" anchorCtr="0"/>
          <a:lstStyle/>
          <a:p>
            <a:pPr algn="l"/>
            <a:r>
              <a:rPr lang="zh-CN" altLang="en-US">
                <a:solidFill>
                  <a:srgbClr val="FF0000"/>
                </a:solidFill>
              </a:rPr>
              <a:t>学习任务三：把握观点</a:t>
            </a:r>
            <a:r>
              <a:rPr lang="zh-CN" altLang="en-US">
                <a:solidFill>
                  <a:srgbClr val="FF0000"/>
                </a:solidFill>
                <a:sym typeface="+mn-ea"/>
              </a:rPr>
              <a:t>，理解论述的针对性</a:t>
            </a:r>
            <a:br>
              <a:rPr lang="zh-CN" altLang="en-US">
                <a:solidFill>
                  <a:srgbClr val="FF0000"/>
                </a:solidFill>
                <a:sym typeface="+mn-ea"/>
              </a:rPr>
            </a:br>
            <a:r>
              <a:rPr lang="zh-CN" altLang="en-US" sz="4000">
                <a:solidFill>
                  <a:srgbClr val="7030A0"/>
                </a:solidFill>
                <a:latin typeface="楷体" panose="02010609060101010101" pitchFamily="49" charset="-122"/>
                <a:ea typeface="楷体" panose="02010609060101010101" pitchFamily="49" charset="-122"/>
                <a:cs typeface="楷体" panose="02010609060101010101" pitchFamily="49" charset="-122"/>
              </a:rPr>
              <a:t>学生活动：</a:t>
            </a:r>
            <a:r>
              <a:rPr lang="zh-CN" altLang="en-US" sz="32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结合写作背景，思考两篇文章是针对怎样的问题提出观点的。</a:t>
            </a:r>
            <a:r>
              <a:rPr lang="zh-CN" sz="32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小组合作</a:t>
            </a:r>
            <a:r>
              <a:rPr lang="zh-CN" altLang="en-US" sz="32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填写下面表格。</a:t>
            </a:r>
          </a:p>
        </p:txBody>
      </p:sp>
      <p:pic>
        <p:nvPicPr>
          <p:cNvPr id="13314" name="内容占位符 32"/>
          <p:cNvPicPr>
            <a:picLocks noGrp="1" noChangeAspect="1"/>
          </p:cNvPicPr>
          <p:nvPr>
            <p:ph idx="1"/>
            <p:custDataLst>
              <p:tags r:id="rId2"/>
            </p:custDataLst>
          </p:nvPr>
        </p:nvPicPr>
        <p:blipFill>
          <a:blip r:embed="rId6">
            <a:clrChange>
              <a:clrFrom>
                <a:srgbClr val="F1F1F1"/>
              </a:clrFrom>
              <a:clrTo>
                <a:srgbClr val="F1F1F1">
                  <a:alpha val="0"/>
                </a:srgbClr>
              </a:clrTo>
            </a:clrChange>
          </a:blip>
          <a:stretch>
            <a:fillRect/>
          </a:stretch>
        </p:blipFill>
        <p:spPr>
          <a:xfrm>
            <a:off x="4046855" y="4102100"/>
            <a:ext cx="8145145" cy="2755900"/>
          </a:xfrm>
        </p:spPr>
      </p:pic>
      <p:graphicFrame>
        <p:nvGraphicFramePr>
          <p:cNvPr id="2" name="表格 1"/>
          <p:cNvGraphicFramePr>
            <a:graphicFrameLocks noGrp="1"/>
          </p:cNvGraphicFramePr>
          <p:nvPr>
            <p:custDataLst>
              <p:tags r:id="rId3"/>
            </p:custDataLst>
          </p:nvPr>
        </p:nvGraphicFramePr>
        <p:xfrm>
          <a:off x="623570" y="3140710"/>
          <a:ext cx="11122025" cy="2769235"/>
        </p:xfrm>
        <a:graphic>
          <a:graphicData uri="http://schemas.openxmlformats.org/drawingml/2006/table">
            <a:tbl>
              <a:tblPr firstRow="1" bandRow="1">
                <a:tableStyleId>{5C22544A-7EE6-4342-B048-85BDC9FD1C3A}</a:tableStyleId>
              </a:tblPr>
              <a:tblGrid>
                <a:gridCol w="1870075"/>
                <a:gridCol w="2566670"/>
                <a:gridCol w="1738630"/>
                <a:gridCol w="2479675"/>
                <a:gridCol w="2466975"/>
              </a:tblGrid>
              <a:tr h="970915">
                <a:tc>
                  <a:txBody>
                    <a:bodyPr/>
                    <a:lstStyle/>
                    <a:p>
                      <a:pPr algn="ctr">
                        <a:buNone/>
                      </a:pPr>
                      <a:r>
                        <a:rPr lang="zh-CN" altLang="en-US" sz="2400">
                          <a:solidFill>
                            <a:schemeClr val="tx1"/>
                          </a:solidFill>
                        </a:rPr>
                        <a:t>篇目</a:t>
                      </a:r>
                    </a:p>
                  </a:txBody>
                  <a:tcPr>
                    <a:solidFill>
                      <a:schemeClr val="accent5"/>
                    </a:solidFill>
                  </a:tcPr>
                </a:tc>
                <a:tc>
                  <a:txBody>
                    <a:bodyPr/>
                    <a:lstStyle/>
                    <a:p>
                      <a:pPr algn="ctr">
                        <a:buNone/>
                      </a:pPr>
                      <a:r>
                        <a:rPr lang="zh-CN" altLang="en-US" sz="2400">
                          <a:solidFill>
                            <a:schemeClr val="tx1"/>
                          </a:solidFill>
                          <a:sym typeface="+mn-ea"/>
                        </a:rPr>
                        <a:t>主要论点</a:t>
                      </a:r>
                    </a:p>
                  </a:txBody>
                  <a:tcPr>
                    <a:solidFill>
                      <a:schemeClr val="accent5"/>
                    </a:solidFill>
                  </a:tcPr>
                </a:tc>
                <a:tc>
                  <a:txBody>
                    <a:bodyPr/>
                    <a:lstStyle/>
                    <a:p>
                      <a:pPr algn="ctr">
                        <a:buNone/>
                      </a:pPr>
                      <a:r>
                        <a:rPr lang="zh-CN" altLang="en-US" sz="2400">
                          <a:solidFill>
                            <a:schemeClr val="tx1"/>
                          </a:solidFill>
                          <a:sym typeface="+mn-ea"/>
                        </a:rPr>
                        <a:t>写作背景</a:t>
                      </a:r>
                    </a:p>
                  </a:txBody>
                  <a:tcPr>
                    <a:solidFill>
                      <a:schemeClr val="accent5"/>
                    </a:solidFill>
                  </a:tcPr>
                </a:tc>
                <a:tc>
                  <a:txBody>
                    <a:bodyPr/>
                    <a:lstStyle/>
                    <a:p>
                      <a:pPr algn="ctr">
                        <a:buNone/>
                      </a:pPr>
                      <a:r>
                        <a:rPr lang="zh-CN" altLang="en-US" sz="2400">
                          <a:solidFill>
                            <a:schemeClr val="tx1"/>
                          </a:solidFill>
                          <a:sym typeface="+mn-ea"/>
                        </a:rPr>
                        <a:t>观点针对的问题</a:t>
                      </a:r>
                    </a:p>
                  </a:txBody>
                  <a:tcPr>
                    <a:solidFill>
                      <a:schemeClr val="accent5"/>
                    </a:solidFill>
                  </a:tcPr>
                </a:tc>
                <a:tc>
                  <a:txBody>
                    <a:bodyPr/>
                    <a:lstStyle/>
                    <a:p>
                      <a:pPr algn="ctr">
                        <a:buNone/>
                      </a:pPr>
                      <a:r>
                        <a:rPr lang="zh-CN" altLang="en-US" sz="2400">
                          <a:solidFill>
                            <a:schemeClr val="tx1"/>
                          </a:solidFill>
                          <a:sym typeface="+mn-ea"/>
                        </a:rPr>
                        <a:t>文章主要内容</a:t>
                      </a:r>
                      <a:endParaRPr lang="zh-CN" altLang="en-US" sz="2400">
                        <a:solidFill>
                          <a:schemeClr val="tx1"/>
                        </a:solidFill>
                        <a:latin typeface="楷体" panose="02010609060101010101" pitchFamily="49" charset="-122"/>
                        <a:ea typeface="楷体" panose="02010609060101010101" pitchFamily="49" charset="-122"/>
                        <a:cs typeface="楷体" panose="02010609060101010101" pitchFamily="49" charset="-122"/>
                        <a:sym typeface="+mn-ea"/>
                      </a:endParaRPr>
                    </a:p>
                  </a:txBody>
                  <a:tcPr>
                    <a:solidFill>
                      <a:schemeClr val="accent5"/>
                    </a:solidFill>
                  </a:tcPr>
                </a:tc>
              </a:tr>
              <a:tr h="1009650">
                <a:tc>
                  <a:txBody>
                    <a:bodyPr/>
                    <a:lstStyle/>
                    <a:p>
                      <a:pPr algn="ctr">
                        <a:buNone/>
                      </a:pPr>
                      <a:r>
                        <a:rPr lang="zh-CN" altLang="en-US" sz="2400" b="1">
                          <a:solidFill>
                            <a:schemeClr val="tx1"/>
                          </a:solidFill>
                        </a:rPr>
                        <a:t>反对党八股</a:t>
                      </a: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r>
              <a:tr h="788670">
                <a:tc>
                  <a:txBody>
                    <a:bodyPr/>
                    <a:lstStyle/>
                    <a:p>
                      <a:pPr algn="ctr">
                        <a:buNone/>
                      </a:pPr>
                      <a:r>
                        <a:rPr lang="zh-CN" altLang="en-US" sz="2400" b="1">
                          <a:solidFill>
                            <a:schemeClr val="tx1"/>
                          </a:solidFill>
                        </a:rPr>
                        <a:t>拿来主义</a:t>
                      </a: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c>
                  <a:txBody>
                    <a:bodyPr/>
                    <a:lstStyle/>
                    <a:p>
                      <a:pPr>
                        <a:buNone/>
                      </a:pPr>
                      <a:endParaRPr lang="zh-CN" altLang="en-US" sz="2800">
                        <a:solidFill>
                          <a:schemeClr val="tx1"/>
                        </a:solidFill>
                      </a:endParaRPr>
                    </a:p>
                  </a:txBody>
                  <a:tcPr>
                    <a:solidFill>
                      <a:schemeClr val="accent5"/>
                    </a:solidFill>
                  </a:tcPr>
                </a:tc>
              </a:tr>
            </a:tbl>
          </a:graphicData>
        </a:graphic>
      </p:graphicFrame>
    </p:spTree>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内容占位符 5"/>
          <p:cNvPicPr>
            <a:picLocks noGrp="1" noChangeAspect="1"/>
          </p:cNvPicPr>
          <p:nvPr>
            <p:ph idx="1"/>
            <p:custDataLst>
              <p:tags r:id="rId1"/>
            </p:custDataLst>
          </p:nvPr>
        </p:nvPicPr>
        <p:blipFill>
          <a:blip r:embed="rId7">
            <a:clrChange>
              <a:clrFrom>
                <a:srgbClr val="F1F1F1"/>
              </a:clrFrom>
              <a:clrTo>
                <a:srgbClr val="F1F1F1">
                  <a:alpha val="0"/>
                </a:srgbClr>
              </a:clrTo>
            </a:clrChange>
          </a:blip>
          <a:stretch>
            <a:fillRect/>
          </a:stretch>
        </p:blipFill>
        <p:spPr>
          <a:xfrm>
            <a:off x="6029325" y="5577205"/>
            <a:ext cx="5724525" cy="1280795"/>
          </a:xfrm>
        </p:spPr>
      </p:pic>
      <p:sp>
        <p:nvSpPr>
          <p:cNvPr id="12289" name="标题 1"/>
          <p:cNvSpPr>
            <a:spLocks noGrp="1"/>
          </p:cNvSpPr>
          <p:nvPr>
            <p:ph type="title"/>
            <p:custDataLst>
              <p:tags r:id="rId2"/>
            </p:custDataLst>
          </p:nvPr>
        </p:nvSpPr>
        <p:spPr>
          <a:xfrm>
            <a:off x="5808345" y="476885"/>
            <a:ext cx="819150" cy="4340860"/>
          </a:xfrm>
          <a:gradFill>
            <a:gsLst>
              <a:gs pos="50000">
                <a:srgbClr val="EAEAE5"/>
              </a:gs>
              <a:gs pos="0">
                <a:srgbClr val="F1F1EE"/>
              </a:gs>
              <a:gs pos="100000">
                <a:srgbClr val="E3E2DC"/>
              </a:gs>
            </a:gsLst>
            <a:lin scaled="1"/>
          </a:gradFill>
        </p:spPr>
        <p:txBody>
          <a:bodyPr anchor="ctr" anchorCtr="0"/>
          <a:lstStyle/>
          <a:p>
            <a:r>
              <a:rPr lang="zh-CN" altLang="en-US" sz="4800" b="1">
                <a:solidFill>
                  <a:srgbClr val="0070C0"/>
                </a:solidFill>
              </a:rPr>
              <a:t>附</a:t>
            </a:r>
            <a:r>
              <a:rPr lang="zh-CN" altLang="en-US" sz="4800" b="1">
                <a:solidFill>
                  <a:srgbClr val="FF0000"/>
                </a:solidFill>
              </a:rPr>
              <a:t/>
            </a:r>
            <a:br>
              <a:rPr lang="zh-CN" altLang="en-US" sz="4800" b="1">
                <a:solidFill>
                  <a:srgbClr val="FF0000"/>
                </a:solidFill>
              </a:rPr>
            </a:br>
            <a:r>
              <a:rPr lang="zh-CN" altLang="en-US" sz="4800" b="1">
                <a:solidFill>
                  <a:srgbClr val="FF0000"/>
                </a:solidFill>
              </a:rPr>
              <a:t> </a:t>
            </a:r>
            <a:br>
              <a:rPr lang="zh-CN" altLang="en-US" sz="4800" b="1">
                <a:solidFill>
                  <a:srgbClr val="FF0000"/>
                </a:solidFill>
              </a:rPr>
            </a:br>
            <a:r>
              <a:rPr lang="zh-CN" altLang="en-US" sz="4800" b="1">
                <a:solidFill>
                  <a:srgbClr val="FF0000"/>
                </a:solidFill>
                <a:latin typeface="楷体" panose="02010609060101010101" pitchFamily="49" charset="-122"/>
                <a:ea typeface="楷体" panose="02010609060101010101" pitchFamily="49" charset="-122"/>
              </a:rPr>
              <a:t>写作背景</a:t>
            </a:r>
          </a:p>
        </p:txBody>
      </p:sp>
      <p:sp>
        <p:nvSpPr>
          <p:cNvPr id="2" name="文本框 1"/>
          <p:cNvSpPr txBox="1"/>
          <p:nvPr>
            <p:custDataLst>
              <p:tags r:id="rId3"/>
            </p:custDataLst>
          </p:nvPr>
        </p:nvSpPr>
        <p:spPr>
          <a:xfrm>
            <a:off x="524510" y="404495"/>
            <a:ext cx="5142230" cy="5939155"/>
          </a:xfrm>
          <a:prstGeom prst="rect">
            <a:avLst/>
          </a:prstGeom>
          <a:noFill/>
          <a:ln>
            <a:solidFill>
              <a:srgbClr val="92D050"/>
            </a:solidFill>
          </a:ln>
        </p:spPr>
        <p:txBody>
          <a:bodyPr wrap="square" rtlCol="0">
            <a:spAutoFit/>
          </a:bodyPr>
          <a:lstStyle/>
          <a:p>
            <a:r>
              <a:rPr lang="zh-CN" altLang="en-US"/>
              <a:t>   </a:t>
            </a:r>
            <a:r>
              <a:rPr lang="en-US" altLang="zh-CN"/>
              <a:t>   </a:t>
            </a:r>
            <a:r>
              <a:rPr lang="en-US" altLang="zh-CN">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rgbClr val="3636EC"/>
                </a:solidFill>
                <a:latin typeface="楷体" panose="02010609060101010101" pitchFamily="49" charset="-122"/>
                <a:ea typeface="楷体" panose="02010609060101010101" pitchFamily="49" charset="-122"/>
                <a:cs typeface="楷体" panose="02010609060101010101" pitchFamily="49" charset="-122"/>
              </a:rPr>
              <a:t>1942年,抗日战争正处在最艰苦的相持阶段,党内主观主义的学风、宗派主义的党风、党八股的文风成为夺取抗日战争胜利的严重障碍。</a:t>
            </a:r>
          </a:p>
          <a:p>
            <a:r>
              <a:rPr lang="zh-CN" altLang="en-US" sz="2000" b="1">
                <a:solidFill>
                  <a:srgbClr val="3636EC"/>
                </a:solidFill>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rgbClr val="3636EC"/>
                </a:solidFill>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rgbClr val="3636EC"/>
                </a:solidFill>
                <a:latin typeface="楷体" panose="02010609060101010101" pitchFamily="49" charset="-122"/>
                <a:ea typeface="楷体" panose="02010609060101010101" pitchFamily="49" charset="-122"/>
                <a:cs typeface="楷体" panose="02010609060101010101" pitchFamily="49" charset="-122"/>
              </a:rPr>
              <a:t>为了肃清其流毒,提高全党的马列主义水平,我党在延安和各抗日根据地开展了轰轰烈烈的整顿党的作风、进行马列主义教育的运动。毛泽东于1941年和1942年,分别作了《改造我们的学习》《整顿党的作风》《反对党八股》的报告,号召全党反对主观主义以整顿学风、反对宗派主义以整顿党风、反对党八股以整顿文风。</a:t>
            </a:r>
          </a:p>
          <a:p>
            <a:r>
              <a:rPr lang="zh-CN" altLang="en-US" sz="2000" b="1">
                <a:solidFill>
                  <a:srgbClr val="3636EC"/>
                </a:solidFill>
                <a:latin typeface="楷体" panose="02010609060101010101" pitchFamily="49" charset="-122"/>
                <a:ea typeface="楷体" panose="02010609060101010101" pitchFamily="49" charset="-122"/>
                <a:cs typeface="楷体" panose="02010609060101010101" pitchFamily="49" charset="-122"/>
              </a:rPr>
              <a:t>    何为党八股?八股文原是明清科举制度所规定的一种脱离实际的僵死的文体,有固定的格式和写作套路;而党八股则是主观主义、宗派主义在文风上的具体表现,也是脱离实际的僵死的东西。不同的是,党八股出现在党内,打着马列主义的旗号说空话、吓唬人。</a:t>
            </a:r>
            <a:endParaRPr lang="zh-CN" altLang="en-US" sz="2000"/>
          </a:p>
        </p:txBody>
      </p:sp>
      <p:sp>
        <p:nvSpPr>
          <p:cNvPr id="3" name="文本框 2"/>
          <p:cNvSpPr txBox="1"/>
          <p:nvPr>
            <p:custDataLst>
              <p:tags r:id="rId4"/>
            </p:custDataLst>
          </p:nvPr>
        </p:nvSpPr>
        <p:spPr>
          <a:xfrm>
            <a:off x="6764020" y="365125"/>
            <a:ext cx="4989830" cy="6092825"/>
          </a:xfrm>
          <a:prstGeom prst="rect">
            <a:avLst/>
          </a:prstGeom>
          <a:noFill/>
          <a:ln>
            <a:solidFill>
              <a:srgbClr val="7030A0"/>
            </a:solidFill>
          </a:ln>
        </p:spPr>
        <p:txBody>
          <a:bodyPr wrap="square" rtlCol="0">
            <a:spAutoFit/>
          </a:bodyPr>
          <a:lstStyle/>
          <a:p>
            <a:r>
              <a:rPr lang="zh-CN" altLang="en-US" sz="1600"/>
              <a:t>   </a:t>
            </a:r>
            <a:r>
              <a:rPr lang="en-US" altLang="zh-CN" sz="1600"/>
              <a:t>  </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《拿来主义》写于中华民族灾难深重的</a:t>
            </a:r>
            <a:r>
              <a:rPr lang="en-US" altLang="zh-CN" sz="2000" b="1">
                <a:solidFill>
                  <a:srgbClr val="7030A0"/>
                </a:solidFill>
                <a:latin typeface="楷体" panose="02010609060101010101" pitchFamily="49" charset="-122"/>
                <a:ea typeface="楷体" panose="02010609060101010101" pitchFamily="49" charset="-122"/>
                <a:cs typeface="楷体" panose="02010609060101010101" pitchFamily="49" charset="-122"/>
              </a:rPr>
              <a:t>1934</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年。日本帝国主义占领我国东北三省之后，妄图进一步占领华北地区，中华民族面临严重危机，而国民党反动政府顽固推行“攘外必先安内”的卖国反共政策，对外出卖国家领土，对内实行反革命的军事“围剿”和文化“围剿”。</a:t>
            </a:r>
          </a:p>
          <a:p>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 </a:t>
            </a:r>
            <a:r>
              <a:rPr lang="en-US" altLang="zh-CN" sz="2000" b="1">
                <a:solidFill>
                  <a:srgbClr val="7030A0"/>
                </a:solidFill>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文化界的反动文人随之叫嚷“发扬国光”，掀起一股复古主义的逆流，以此来对抗革命文化的传播和发展。</a:t>
            </a:r>
            <a:r>
              <a:rPr lang="zh-CN" altLang="en-US" sz="1600">
                <a:solidFill>
                  <a:srgbClr val="7030A0"/>
                </a:solidFill>
                <a:latin typeface="楷体" panose="02010609060101010101" pitchFamily="49" charset="-122"/>
                <a:ea typeface="楷体" panose="02010609060101010101" pitchFamily="49" charset="-122"/>
                <a:cs typeface="楷体" panose="02010609060101010101" pitchFamily="49" charset="-122"/>
              </a:rPr>
              <a:t> </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另一方面,由于帝国主义长期的军事侵略、经济侵略和文化侵略,一些人特别是青年人对外来的东西产生了恐惧,甚至有一种盲目排外的情绪</a:t>
            </a:r>
            <a:r>
              <a:rPr lang="zh-CN" altLang="en-US" sz="2000" b="1">
                <a:solidFill>
                  <a:srgbClr val="7030A0"/>
                </a:solidFill>
              </a:rPr>
              <a:t>。</a:t>
            </a:r>
          </a:p>
          <a:p>
            <a:r>
              <a:rPr lang="en-US" altLang="zh-CN" sz="2000" b="1">
                <a:solidFill>
                  <a:srgbClr val="7030A0"/>
                </a:solidFill>
              </a:rPr>
              <a:t>    </a:t>
            </a:r>
            <a:r>
              <a:rPr lang="zh-CN" altLang="en-US" sz="1800" b="1">
                <a:solidFill>
                  <a:srgbClr val="7030A0"/>
                </a:solidFill>
                <a:latin typeface="楷体" panose="02010609060101010101" pitchFamily="49" charset="-122"/>
                <a:ea typeface="楷体" panose="02010609060101010101" pitchFamily="49" charset="-122"/>
                <a:cs typeface="楷体" panose="02010609060101010101" pitchFamily="49" charset="-122"/>
              </a:rPr>
              <a:t>1934年5月28日《大晚报》的报道,提到美术家刘海粟、徐悲鸿去国外举办美术展览和梅兰芳准备应邀前往苏联演岀的事情,并赋予其“发扬国光”的意义。《拿来主义》这篇文章,就是鲁迅针对这些现象,对当时思想文化问题的一个发言。</a:t>
            </a:r>
            <a:r>
              <a:rPr lang="zh-CN" altLang="en-US" b="1">
                <a:solidFill>
                  <a:srgbClr val="7030A0"/>
                </a:solidFill>
                <a:latin typeface="楷体" panose="02010609060101010101" pitchFamily="49" charset="-122"/>
                <a:ea typeface="楷体" panose="02010609060101010101" pitchFamily="49" charset="-122"/>
                <a:cs typeface="楷体" panose="02010609060101010101" pitchFamily="49" charset="-122"/>
              </a:rPr>
              <a:t>  </a:t>
            </a:r>
            <a:endParaRPr lang="zh-CN" altLang="en-US">
              <a:solidFill>
                <a:srgbClr val="7030A0"/>
              </a:solidFill>
              <a:latin typeface="楷体" panose="02010609060101010101" pitchFamily="49" charset="-122"/>
              <a:ea typeface="楷体" panose="02010609060101010101" pitchFamily="49" charset="-122"/>
              <a:cs typeface="楷体" panose="02010609060101010101" pitchFamily="49" charset="-122"/>
            </a:endParaRPr>
          </a:p>
        </p:txBody>
      </p:sp>
      <p:pic>
        <p:nvPicPr>
          <p:cNvPr id="4" name="内容占位符 5"/>
          <p:cNvPicPr>
            <a:picLocks noGrp="1" noChangeAspect="1"/>
          </p:cNvPicPr>
          <p:nvPr>
            <p:custDataLst>
              <p:tags r:id="rId5"/>
            </p:custDataLst>
          </p:nvPr>
        </p:nvPicPr>
        <p:blipFill>
          <a:blip r:embed="rId7">
            <a:clrChange>
              <a:clrFrom>
                <a:srgbClr val="F1F1F1"/>
              </a:clrFrom>
              <a:clrTo>
                <a:srgbClr val="F1F1F1">
                  <a:alpha val="0"/>
                </a:srgbClr>
              </a:clrTo>
            </a:clrChange>
          </a:blip>
          <a:stretch>
            <a:fillRect/>
          </a:stretch>
        </p:blipFill>
        <p:spPr>
          <a:xfrm>
            <a:off x="-276225" y="5577205"/>
            <a:ext cx="5942965" cy="1280795"/>
          </a:xfrm>
          <a:prstGeom prst="rect">
            <a:avLst/>
          </a:prstGeom>
          <a:noFill/>
          <a:ln w="9525">
            <a:noFill/>
          </a:ln>
        </p:spPr>
      </p:pic>
    </p:spTree>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5" name="内容占位符 32"/>
          <p:cNvPicPr>
            <a:picLocks noGrp="1" noChangeAspect="1"/>
          </p:cNvPicPr>
          <p:nvPr>
            <p:ph idx="1"/>
            <p:custDataLst>
              <p:tags r:id="rId1"/>
            </p:custDataLst>
          </p:nvPr>
        </p:nvPicPr>
        <p:blipFill>
          <a:blip r:embed="rId5">
            <a:clrChange>
              <a:clrFrom>
                <a:srgbClr val="F1F1F1"/>
              </a:clrFrom>
              <a:clrTo>
                <a:srgbClr val="F1F1F1">
                  <a:alpha val="0"/>
                </a:srgbClr>
              </a:clrTo>
            </a:clrChange>
          </a:blip>
          <a:stretch>
            <a:fillRect/>
          </a:stretch>
        </p:blipFill>
        <p:spPr>
          <a:xfrm>
            <a:off x="4363720" y="5452745"/>
            <a:ext cx="7828280" cy="1405255"/>
          </a:xfrm>
        </p:spPr>
      </p:pic>
      <p:graphicFrame>
        <p:nvGraphicFramePr>
          <p:cNvPr id="2" name="表格 1"/>
          <p:cNvGraphicFramePr>
            <a:graphicFrameLocks noGrp="1"/>
          </p:cNvGraphicFramePr>
          <p:nvPr>
            <p:custDataLst>
              <p:tags r:id="rId2"/>
            </p:custDataLst>
          </p:nvPr>
        </p:nvGraphicFramePr>
        <p:xfrm>
          <a:off x="551180" y="980440"/>
          <a:ext cx="11388725" cy="5750560"/>
        </p:xfrm>
        <a:graphic>
          <a:graphicData uri="http://schemas.openxmlformats.org/drawingml/2006/table">
            <a:tbl>
              <a:tblPr firstRow="1" bandRow="1">
                <a:tableStyleId>{5C22544A-7EE6-4342-B048-85BDC9FD1C3A}</a:tableStyleId>
              </a:tblPr>
              <a:tblGrid>
                <a:gridCol w="1715135"/>
                <a:gridCol w="1816100"/>
                <a:gridCol w="3127375"/>
                <a:gridCol w="2139950"/>
                <a:gridCol w="2590165"/>
              </a:tblGrid>
              <a:tr h="1178560">
                <a:tc>
                  <a:txBody>
                    <a:bodyPr/>
                    <a:lstStyle/>
                    <a:p>
                      <a:pPr>
                        <a:buNone/>
                      </a:pPr>
                      <a:r>
                        <a:rPr lang="zh-CN" altLang="en-US" sz="2800">
                          <a:solidFill>
                            <a:schemeClr val="tx1"/>
                          </a:solidFill>
                        </a:rPr>
                        <a:t>篇目</a:t>
                      </a:r>
                    </a:p>
                  </a:txBody>
                  <a:tcPr>
                    <a:solidFill>
                      <a:schemeClr val="accent5"/>
                    </a:solidFill>
                  </a:tcPr>
                </a:tc>
                <a:tc>
                  <a:txBody>
                    <a:bodyPr/>
                    <a:lstStyle/>
                    <a:p>
                      <a:pPr>
                        <a:buNone/>
                      </a:pPr>
                      <a:r>
                        <a:rPr lang="zh-CN" altLang="en-US" sz="2800">
                          <a:solidFill>
                            <a:schemeClr val="tx1"/>
                          </a:solidFill>
                          <a:sym typeface="+mn-ea"/>
                        </a:rPr>
                        <a:t>主要论点</a:t>
                      </a:r>
                    </a:p>
                  </a:txBody>
                  <a:tcPr>
                    <a:solidFill>
                      <a:schemeClr val="accent5"/>
                    </a:solidFill>
                  </a:tcPr>
                </a:tc>
                <a:tc>
                  <a:txBody>
                    <a:bodyPr/>
                    <a:lstStyle/>
                    <a:p>
                      <a:pPr>
                        <a:buNone/>
                      </a:pPr>
                      <a:r>
                        <a:rPr lang="zh-CN" altLang="en-US" sz="2800">
                          <a:solidFill>
                            <a:schemeClr val="tx1"/>
                          </a:solidFill>
                          <a:sym typeface="+mn-ea"/>
                        </a:rPr>
                        <a:t>写作背景</a:t>
                      </a:r>
                    </a:p>
                    <a:p>
                      <a:pPr>
                        <a:buNone/>
                      </a:pPr>
                      <a:endParaRPr lang="zh-CN" altLang="en-US" sz="2800">
                        <a:solidFill>
                          <a:schemeClr val="tx1"/>
                        </a:solidFill>
                        <a:sym typeface="+mn-ea"/>
                      </a:endParaRPr>
                    </a:p>
                  </a:txBody>
                  <a:tcPr>
                    <a:solidFill>
                      <a:schemeClr val="accent5"/>
                    </a:solidFill>
                  </a:tcPr>
                </a:tc>
                <a:tc>
                  <a:txBody>
                    <a:bodyPr/>
                    <a:lstStyle/>
                    <a:p>
                      <a:pPr>
                        <a:buNone/>
                      </a:pPr>
                      <a:r>
                        <a:rPr lang="zh-CN" altLang="en-US" sz="2800">
                          <a:solidFill>
                            <a:schemeClr val="tx1"/>
                          </a:solidFill>
                          <a:sym typeface="+mn-ea"/>
                        </a:rPr>
                        <a:t>观点针对的问题</a:t>
                      </a:r>
                    </a:p>
                  </a:txBody>
                  <a:tcPr>
                    <a:solidFill>
                      <a:schemeClr val="accent5"/>
                    </a:solidFill>
                  </a:tcPr>
                </a:tc>
                <a:tc>
                  <a:txBody>
                    <a:bodyPr/>
                    <a:lstStyle/>
                    <a:p>
                      <a:pPr>
                        <a:buNone/>
                      </a:pPr>
                      <a:r>
                        <a:rPr lang="zh-CN" altLang="en-US" sz="2800">
                          <a:solidFill>
                            <a:schemeClr val="tx1"/>
                          </a:solidFill>
                          <a:sym typeface="+mn-ea"/>
                        </a:rPr>
                        <a:t>文章主要内容</a:t>
                      </a:r>
                    </a:p>
                  </a:txBody>
                  <a:tcPr>
                    <a:solidFill>
                      <a:schemeClr val="accent5"/>
                    </a:solidFill>
                  </a:tcPr>
                </a:tc>
              </a:tr>
              <a:tr h="2087880">
                <a:tc>
                  <a:txBody>
                    <a:bodyPr/>
                    <a:lstStyle/>
                    <a:p>
                      <a:pPr>
                        <a:buNone/>
                      </a:pPr>
                      <a:r>
                        <a:rPr lang="zh-CN" altLang="en-US" sz="2400" b="1"/>
                        <a:t>反对党八股</a:t>
                      </a:r>
                    </a:p>
                  </a:txBody>
                  <a:tcPr>
                    <a:solidFill>
                      <a:schemeClr val="accent5"/>
                    </a:solidFill>
                  </a:tcPr>
                </a:tc>
                <a:tc>
                  <a:txBody>
                    <a:bodyPr/>
                    <a:lstStyle/>
                    <a:p>
                      <a:pPr>
                        <a:buNone/>
                      </a:pPr>
                      <a:r>
                        <a:rPr lang="zh-CN" altLang="en-US" sz="2400" b="1">
                          <a:solidFill>
                            <a:srgbClr val="FF0000"/>
                          </a:solidFill>
                        </a:rPr>
                        <a:t>反对党八股，</a:t>
                      </a:r>
                      <a:r>
                        <a:rPr lang="zh-CN" altLang="en-US" sz="2400" b="1">
                          <a:solidFill>
                            <a:srgbClr val="FF0000"/>
                          </a:solidFill>
                          <a:sym typeface="+mn-ea"/>
                        </a:rPr>
                        <a:t>树立马克思主义的文风。</a:t>
                      </a:r>
                    </a:p>
                  </a:txBody>
                  <a:tcPr>
                    <a:solidFill>
                      <a:schemeClr val="accent5"/>
                    </a:solidFill>
                  </a:tcPr>
                </a:tc>
                <a:tc>
                  <a:txBody>
                    <a:bodyPr/>
                    <a:lstStyle/>
                    <a:p>
                      <a:pPr>
                        <a:buNone/>
                      </a:pPr>
                      <a:r>
                        <a:rPr lang="zh-CN" altLang="en-US" sz="2400" b="1">
                          <a:solidFill>
                            <a:srgbClr val="00B050"/>
                          </a:solidFill>
                          <a:sym typeface="+mn-ea"/>
                        </a:rPr>
                        <a:t>在抗战最艰苦的时期，党内主观主义学风、宗派主义党风、党八股文风严重影响了党的思想统一与步调一致</a:t>
                      </a:r>
                    </a:p>
                  </a:txBody>
                  <a:tcPr>
                    <a:solidFill>
                      <a:schemeClr val="accent5"/>
                    </a:solidFill>
                  </a:tcPr>
                </a:tc>
                <a:tc>
                  <a:txBody>
                    <a:bodyPr/>
                    <a:lstStyle/>
                    <a:p>
                      <a:pPr>
                        <a:buNone/>
                      </a:pPr>
                      <a:r>
                        <a:rPr lang="zh-CN" altLang="en-US" sz="2400" b="1">
                          <a:solidFill>
                            <a:srgbClr val="4427D7"/>
                          </a:solidFill>
                        </a:rPr>
                        <a:t>一些同志存在着党八股的文风问题。</a:t>
                      </a:r>
                    </a:p>
                  </a:txBody>
                  <a:tcPr>
                    <a:solidFill>
                      <a:schemeClr val="accent5"/>
                    </a:solidFill>
                  </a:tcPr>
                </a:tc>
                <a:tc>
                  <a:txBody>
                    <a:bodyPr/>
                    <a:lstStyle/>
                    <a:p>
                      <a:pPr>
                        <a:buNone/>
                      </a:pPr>
                      <a:r>
                        <a:rPr lang="zh-CN" altLang="en-US" sz="2400" b="1">
                          <a:solidFill>
                            <a:srgbClr val="7030A0"/>
                          </a:solidFill>
                        </a:rPr>
                        <a:t>列举党八股的八大罪状，并一一分析批判，最后树立马克思主义的文风。</a:t>
                      </a:r>
                    </a:p>
                  </a:txBody>
                  <a:tcPr>
                    <a:solidFill>
                      <a:schemeClr val="accent5"/>
                    </a:solidFill>
                  </a:tcPr>
                </a:tc>
              </a:tr>
              <a:tr h="1837055">
                <a:tc>
                  <a:txBody>
                    <a:bodyPr/>
                    <a:lstStyle/>
                    <a:p>
                      <a:pPr>
                        <a:buNone/>
                      </a:pPr>
                      <a:r>
                        <a:rPr lang="zh-CN" altLang="en-US" sz="2400" b="1"/>
                        <a:t>拿来主义</a:t>
                      </a:r>
                    </a:p>
                  </a:txBody>
                  <a:tcPr>
                    <a:solidFill>
                      <a:schemeClr val="accent5"/>
                    </a:solidFill>
                  </a:tcPr>
                </a:tc>
                <a:tc>
                  <a:txBody>
                    <a:bodyPr/>
                    <a:lstStyle/>
                    <a:p>
                      <a:pPr>
                        <a:buNone/>
                      </a:pPr>
                      <a:r>
                        <a:rPr lang="zh-CN" altLang="en-US" sz="2400" b="1">
                          <a:solidFill>
                            <a:srgbClr val="FF0000"/>
                          </a:solidFill>
                        </a:rPr>
                        <a:t>我们要运用脑髓放出眼光，自己来拿</a:t>
                      </a:r>
                      <a:r>
                        <a:rPr lang="en-US" altLang="zh-CN" sz="2400" b="1">
                          <a:solidFill>
                            <a:srgbClr val="FF0000"/>
                          </a:solidFill>
                        </a:rPr>
                        <a:t>!</a:t>
                      </a:r>
                    </a:p>
                  </a:txBody>
                  <a:tcPr>
                    <a:solidFill>
                      <a:schemeClr val="accent5"/>
                    </a:solidFill>
                  </a:tcPr>
                </a:tc>
                <a:tc>
                  <a:txBody>
                    <a:bodyPr/>
                    <a:lstStyle/>
                    <a:p>
                      <a:pPr>
                        <a:buNone/>
                      </a:pPr>
                      <a:r>
                        <a:rPr lang="zh-CN" altLang="en-US" sz="2400" b="1">
                          <a:solidFill>
                            <a:srgbClr val="00B050"/>
                          </a:solidFill>
                        </a:rPr>
                        <a:t>国民党一味推行卖国政策，青年人畏惧洋货。</a:t>
                      </a:r>
                    </a:p>
                  </a:txBody>
                  <a:tcPr>
                    <a:solidFill>
                      <a:schemeClr val="accent5"/>
                    </a:solidFill>
                  </a:tcPr>
                </a:tc>
                <a:tc>
                  <a:txBody>
                    <a:bodyPr/>
                    <a:lstStyle/>
                    <a:p>
                      <a:pPr>
                        <a:buNone/>
                      </a:pPr>
                      <a:r>
                        <a:rPr lang="zh-CN" altLang="en-US" sz="2400" b="1">
                          <a:solidFill>
                            <a:srgbClr val="4427D7"/>
                          </a:solidFill>
                          <a:sym typeface="+mn-ea"/>
                        </a:rPr>
                        <a:t>文化界存在对于本国文化和外来文化的错误态度，</a:t>
                      </a:r>
                      <a:endParaRPr lang="zh-CN" altLang="en-US" sz="1800" b="1">
                        <a:solidFill>
                          <a:srgbClr val="4427D7"/>
                        </a:solidFill>
                      </a:endParaRPr>
                    </a:p>
                    <a:p>
                      <a:pPr>
                        <a:buNone/>
                      </a:pPr>
                      <a:endParaRPr lang="zh-CN" altLang="en-US" sz="1800" b="1">
                        <a:solidFill>
                          <a:srgbClr val="4427D7"/>
                        </a:solidFill>
                      </a:endParaRPr>
                    </a:p>
                  </a:txBody>
                  <a:tcPr>
                    <a:solidFill>
                      <a:schemeClr val="accent5"/>
                    </a:solidFill>
                  </a:tcPr>
                </a:tc>
                <a:tc>
                  <a:txBody>
                    <a:bodyPr/>
                    <a:lstStyle/>
                    <a:p>
                      <a:pPr>
                        <a:buNone/>
                      </a:pPr>
                      <a:r>
                        <a:rPr lang="zh-CN" altLang="en-US" sz="2400" b="1">
                          <a:solidFill>
                            <a:srgbClr val="7030A0"/>
                          </a:solidFill>
                        </a:rPr>
                        <a:t>批判了闭关主义、送去主义、送来主义后，主张采用拿来主义对待文化遗产和外来文化。</a:t>
                      </a:r>
                    </a:p>
                  </a:txBody>
                  <a:tcPr>
                    <a:solidFill>
                      <a:schemeClr val="accent5"/>
                    </a:solidFill>
                  </a:tcPr>
                </a:tc>
              </a:tr>
            </a:tbl>
          </a:graphicData>
        </a:graphic>
      </p:graphicFrame>
      <p:sp>
        <p:nvSpPr>
          <p:cNvPr id="3" name="文本框 2"/>
          <p:cNvSpPr txBox="1"/>
          <p:nvPr>
            <p:custDataLst>
              <p:tags r:id="rId3"/>
            </p:custDataLst>
          </p:nvPr>
        </p:nvSpPr>
        <p:spPr>
          <a:xfrm>
            <a:off x="839470" y="260985"/>
            <a:ext cx="2932430" cy="645160"/>
          </a:xfrm>
          <a:prstGeom prst="rect">
            <a:avLst/>
          </a:prstGeom>
          <a:noFill/>
        </p:spPr>
        <p:txBody>
          <a:bodyPr wrap="square" rtlCol="0">
            <a:spAutoFit/>
          </a:bodyPr>
          <a:lstStyle/>
          <a:p>
            <a:r>
              <a:rPr lang="zh-CN" altLang="en-US" sz="3600" b="1">
                <a:solidFill>
                  <a:srgbClr val="FF0000"/>
                </a:solidFill>
              </a:rPr>
              <a:t>展示示例</a:t>
            </a:r>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95325" y="-675640"/>
            <a:ext cx="10972800" cy="713105"/>
          </a:xfrm>
        </p:spPr>
        <p:txBody>
          <a:bodyPr/>
          <a:lstStyle/>
          <a:p>
            <a:endParaRPr lang="zh-CN" altLang="en-US">
              <a:solidFill>
                <a:srgbClr val="FF0000"/>
              </a:solidFill>
            </a:endParaRPr>
          </a:p>
        </p:txBody>
      </p:sp>
      <p:sp>
        <p:nvSpPr>
          <p:cNvPr id="3" name="内容占位符 2"/>
          <p:cNvSpPr>
            <a:spLocks noGrp="1"/>
          </p:cNvSpPr>
          <p:nvPr>
            <p:ph idx="1"/>
            <p:custDataLst>
              <p:tags r:id="rId2"/>
            </p:custDataLst>
          </p:nvPr>
        </p:nvSpPr>
        <p:spPr>
          <a:xfrm>
            <a:off x="479425" y="2060575"/>
            <a:ext cx="10972800" cy="4525963"/>
          </a:xfrm>
        </p:spPr>
        <p:txBody>
          <a:bodyPr/>
          <a:lstStyle/>
          <a:p>
            <a:r>
              <a:rPr lang="zh-CN" altLang="en-US"/>
              <a:t>两篇文章都针对作者当时所处的环境中存在的具体现象，有针对性地一一进行分析辩驳，如毛泽东对八大罪状逐条列举其表现、挖掘其根源、分析其危害，让人看清楚其行为或现象的实质，有效避免或改正。《拿来主义》对送去主义、送来主义进行了生动形象的批驳，进而在批驳的基础上提出自己的正面主张，让人明白正确的做法或观点。两文论点的提出都具有鲜明的针对性，甚至每一个批驳层次内部都有鲜明的针对性。</a:t>
            </a:r>
          </a:p>
          <a:p>
            <a:r>
              <a:rPr lang="zh-CN" altLang="en-US">
                <a:sym typeface="+mn-ea"/>
              </a:rPr>
              <a:t>写文章立论应针对某一个问题或现象，不能泛泛而谈。</a:t>
            </a:r>
          </a:p>
        </p:txBody>
      </p:sp>
      <p:sp>
        <p:nvSpPr>
          <p:cNvPr id="4" name="文本框 3"/>
          <p:cNvSpPr txBox="1"/>
          <p:nvPr>
            <p:custDataLst>
              <p:tags r:id="rId3"/>
            </p:custDataLst>
          </p:nvPr>
        </p:nvSpPr>
        <p:spPr>
          <a:xfrm>
            <a:off x="622935" y="332740"/>
            <a:ext cx="10913110" cy="1630045"/>
          </a:xfrm>
          <a:prstGeom prst="rect">
            <a:avLst/>
          </a:prstGeom>
          <a:noFill/>
        </p:spPr>
        <p:txBody>
          <a:bodyPr wrap="square" rtlCol="0" anchor="t">
            <a:spAutoFit/>
          </a:bodyPr>
          <a:lstStyle/>
          <a:p>
            <a:r>
              <a:rPr lang="zh-CN" altLang="en-US" sz="3600" b="1">
                <a:solidFill>
                  <a:srgbClr val="FF0000"/>
                </a:solidFill>
                <a:sym typeface="+mn-ea"/>
              </a:rPr>
              <a:t>学习任务三：梳理归纳，理解论述的针对性</a:t>
            </a:r>
          </a:p>
          <a:p>
            <a:pPr algn="l">
              <a:buClrTx/>
              <a:buSzTx/>
              <a:buFontTx/>
            </a:pPr>
            <a:r>
              <a:rPr lang="zh-CN" altLang="en-US" sz="32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学生活动：梳理归纳，两篇文章在提出论点的针对性上有哪些共同性，这给我我们的议论文写作有什么样的启示？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839470" y="1196658"/>
            <a:ext cx="10972800" cy="1143000"/>
          </a:xfrm>
        </p:spPr>
        <p:txBody>
          <a:bodyPr/>
          <a:lstStyle/>
          <a:p>
            <a:r>
              <a:rPr lang="zh-CN" altLang="en-US" sz="5400">
                <a:solidFill>
                  <a:srgbClr val="FF0000"/>
                </a:solidFill>
                <a:sym typeface="+mn-ea"/>
              </a:rPr>
              <a:t>第二课时</a:t>
            </a:r>
            <a:r>
              <a:rPr lang="zh-CN" altLang="en-US" sz="5400">
                <a:solidFill>
                  <a:srgbClr val="FF0000"/>
                </a:solidFill>
              </a:rPr>
              <a:t/>
            </a:r>
            <a:br>
              <a:rPr lang="zh-CN" altLang="en-US" sz="5400">
                <a:solidFill>
                  <a:srgbClr val="FF0000"/>
                </a:solidFill>
              </a:rPr>
            </a:br>
            <a:endParaRPr lang="zh-CN" altLang="en-US" sz="5400">
              <a:solidFill>
                <a:srgbClr val="FF0000"/>
              </a:solidFill>
            </a:endParaRPr>
          </a:p>
        </p:txBody>
      </p:sp>
      <p:sp>
        <p:nvSpPr>
          <p:cNvPr id="3" name="内容占位符 2"/>
          <p:cNvSpPr>
            <a:spLocks noGrp="1"/>
          </p:cNvSpPr>
          <p:nvPr>
            <p:ph idx="1"/>
            <p:custDataLst>
              <p:tags r:id="rId2"/>
            </p:custDataLst>
          </p:nvPr>
        </p:nvSpPr>
        <p:spPr>
          <a:xfrm>
            <a:off x="767080" y="2060575"/>
            <a:ext cx="10972800" cy="4525963"/>
          </a:xfrm>
        </p:spPr>
        <p:txBody>
          <a:bodyPr/>
          <a:lstStyle/>
          <a:p>
            <a:r>
              <a:rPr lang="zh-CN" altLang="en-US" sz="4000" b="1"/>
              <a:t>学习任务：</a:t>
            </a:r>
          </a:p>
          <a:p>
            <a:r>
              <a:rPr lang="en-US" altLang="zh-CN" sz="4000" b="1">
                <a:sym typeface="+mn-ea"/>
              </a:rPr>
              <a:t>1</a:t>
            </a:r>
            <a:r>
              <a:rPr lang="zh-CN" altLang="en-US" sz="4000" b="1">
                <a:sym typeface="+mn-ea"/>
              </a:rPr>
              <a:t>、学习破立结合的思路和写法</a:t>
            </a:r>
            <a:endParaRPr lang="zh-CN" altLang="en-US" sz="4000" b="1"/>
          </a:p>
          <a:p>
            <a:r>
              <a:rPr lang="en-US" altLang="zh-CN" sz="4000" b="1">
                <a:sym typeface="+mn-ea"/>
              </a:rPr>
              <a:t>2</a:t>
            </a:r>
            <a:r>
              <a:rPr lang="zh-CN" altLang="en-US" sz="4000" b="1">
                <a:sym typeface="+mn-ea"/>
              </a:rPr>
              <a:t>、学习怎样辩驳得更深入</a:t>
            </a:r>
          </a:p>
          <a:p>
            <a:r>
              <a:rPr lang="en-US" altLang="zh-CN" sz="4000">
                <a:sym typeface="+mn-ea"/>
              </a:rPr>
              <a:t>3</a:t>
            </a:r>
            <a:r>
              <a:rPr lang="zh-CN" altLang="en-US" sz="4000">
                <a:sym typeface="+mn-ea"/>
              </a:rPr>
              <a:t>、</a:t>
            </a:r>
            <a:r>
              <a:rPr lang="zh-CN" altLang="en-US" sz="4000" b="1">
                <a:sym typeface="+mn-ea"/>
              </a:rPr>
              <a:t>学习论证方法，品评语言魅力</a:t>
            </a:r>
            <a:endParaRPr lang="zh-CN" altLang="en-US" sz="4000" b="1"/>
          </a:p>
          <a:p>
            <a:endParaRPr lang="zh-CN" altLang="en-US" sz="4000" b="1"/>
          </a:p>
        </p:txBody>
      </p:sp>
    </p:spTree>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标题 1"/>
          <p:cNvSpPr>
            <a:spLocks noGrp="1"/>
          </p:cNvSpPr>
          <p:nvPr>
            <p:ph type="title"/>
            <p:custDataLst>
              <p:tags r:id="rId1"/>
            </p:custDataLst>
          </p:nvPr>
        </p:nvSpPr>
        <p:spPr>
          <a:xfrm>
            <a:off x="623570" y="764223"/>
            <a:ext cx="10972800" cy="5145087"/>
          </a:xfrm>
        </p:spPr>
        <p:txBody>
          <a:bodyPr anchor="ctr" anchorCtr="0"/>
          <a:lstStyle/>
          <a:p>
            <a:pPr algn="l"/>
            <a:r>
              <a:rPr lang="zh-CN" altLang="en-US">
                <a:solidFill>
                  <a:srgbClr val="FF0000"/>
                </a:solidFill>
              </a:rPr>
              <a:t>情境导入：</a:t>
            </a:r>
            <a:r>
              <a:rPr lang="zh-CN" altLang="en-US"/>
              <a:t/>
            </a:r>
            <a:br>
              <a:rPr lang="zh-CN" altLang="en-US"/>
            </a:br>
            <a:r>
              <a:rPr lang="zh-CN" altLang="en-US"/>
              <a:t>      </a:t>
            </a:r>
            <a:r>
              <a:rPr lang="zh-CN" altLang="en-US" sz="4000"/>
              <a:t> </a:t>
            </a:r>
            <a:r>
              <a:rPr lang="zh-CN" altLang="en-US" sz="3200"/>
              <a:t>孔明负明主托舌战东吴群儒， 张仪配六国印纵横战国沙场。一国两制，智慧的思想指引港澳归航；一带一路，开拓的眼界让世界联网。</a:t>
            </a:r>
            <a:r>
              <a:rPr lang="zh-CN" altLang="en-US" sz="3200">
                <a:sym typeface="宋体" panose="02010600030101010101" pitchFamily="2" charset="-122"/>
              </a:rPr>
              <a:t>古往今来，贤者以非凡的智慧和光辉的思想耀我华夏，强我炎黄。他们不仅有滔滔不绝的雄辩能力，更有胸怀天下的宏大格局。</a:t>
            </a:r>
            <a:r>
              <a:rPr lang="zh-CN" altLang="en-US" sz="3200"/>
              <a:t/>
            </a:r>
            <a:br>
              <a:rPr lang="zh-CN" altLang="en-US" sz="3200"/>
            </a:br>
            <a:r>
              <a:rPr lang="zh-CN" altLang="en-US" sz="3200"/>
              <a:t/>
            </a:r>
            <a:br>
              <a:rPr lang="zh-CN" altLang="en-US" sz="3200"/>
            </a:br>
            <a:r>
              <a:rPr lang="zh-CN" altLang="en-US" sz="3200"/>
              <a:t>       深入文章内部，</a:t>
            </a:r>
            <a:r>
              <a:rPr lang="zh-CN" altLang="en-US" sz="3200">
                <a:sym typeface="+mn-ea"/>
              </a:rPr>
              <a:t>撷取</a:t>
            </a:r>
            <a:r>
              <a:rPr lang="zh-CN" altLang="en-US" sz="3200"/>
              <a:t>两篇文章中智慧的光芒，点燃我们论辩思维的火花。</a:t>
            </a:r>
          </a:p>
        </p:txBody>
      </p:sp>
      <p:pic>
        <p:nvPicPr>
          <p:cNvPr id="4098" name="内容占位符 5"/>
          <p:cNvPicPr>
            <a:picLocks noGrp="1" noChangeAspect="1"/>
          </p:cNvPicPr>
          <p:nvPr>
            <p:ph idx="1"/>
            <p:custDataLst>
              <p:tags r:id="rId2"/>
            </p:custDataLst>
          </p:nvPr>
        </p:nvPicPr>
        <p:blipFill>
          <a:blip r:embed="rId4">
            <a:clrChange>
              <a:clrFrom>
                <a:srgbClr val="F1F1F1"/>
              </a:clrFrom>
              <a:clrTo>
                <a:srgbClr val="F1F1F1">
                  <a:alpha val="0"/>
                </a:srgbClr>
              </a:clrTo>
            </a:clrChange>
          </a:blip>
          <a:stretch>
            <a:fillRect/>
          </a:stretch>
        </p:blipFill>
        <p:spPr>
          <a:xfrm>
            <a:off x="5305425" y="4373563"/>
            <a:ext cx="6683375" cy="2320925"/>
          </a:xfrm>
        </p:spPr>
      </p:pic>
    </p:spTree>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 name="图片 100"/>
          <p:cNvPicPr/>
          <p:nvPr>
            <p:custDataLst>
              <p:tags r:id="rId1"/>
            </p:custDataLst>
          </p:nvPr>
        </p:nvPicPr>
        <p:blipFill>
          <a:blip r:embed="rId7"/>
          <a:stretch>
            <a:fillRect/>
          </a:stretch>
        </p:blipFill>
        <p:spPr>
          <a:xfrm>
            <a:off x="6527800" y="4220845"/>
            <a:ext cx="1896745" cy="1825625"/>
          </a:xfrm>
          <a:prstGeom prst="rect">
            <a:avLst/>
          </a:prstGeom>
          <a:noFill/>
          <a:ln w="9525">
            <a:noFill/>
          </a:ln>
        </p:spPr>
      </p:pic>
      <p:sp>
        <p:nvSpPr>
          <p:cNvPr id="17409" name="标题 1"/>
          <p:cNvSpPr>
            <a:spLocks noGrp="1"/>
          </p:cNvSpPr>
          <p:nvPr>
            <p:ph type="title"/>
            <p:custDataLst>
              <p:tags r:id="rId2"/>
            </p:custDataLst>
          </p:nvPr>
        </p:nvSpPr>
        <p:spPr>
          <a:xfrm>
            <a:off x="609600" y="274955"/>
            <a:ext cx="10972800" cy="781685"/>
          </a:xfrm>
        </p:spPr>
        <p:txBody>
          <a:bodyPr anchor="ctr" anchorCtr="0"/>
          <a:lstStyle/>
          <a:p>
            <a:pPr algn="l"/>
            <a:r>
              <a:rPr lang="zh-CN" altLang="en-US">
                <a:solidFill>
                  <a:srgbClr val="FF0000"/>
                </a:solidFill>
              </a:rPr>
              <a:t>学习任务三：学习驳论的思路</a:t>
            </a:r>
          </a:p>
        </p:txBody>
      </p:sp>
      <p:pic>
        <p:nvPicPr>
          <p:cNvPr id="17410" name="内容占位符 32"/>
          <p:cNvPicPr>
            <a:picLocks noGrp="1" noChangeAspect="1"/>
          </p:cNvPicPr>
          <p:nvPr>
            <p:ph idx="1"/>
            <p:custDataLst>
              <p:tags r:id="rId3"/>
            </p:custDataLst>
          </p:nvPr>
        </p:nvPicPr>
        <p:blipFill>
          <a:blip r:embed="rId8">
            <a:clrChange>
              <a:clrFrom>
                <a:srgbClr val="F1F1F1"/>
              </a:clrFrom>
              <a:clrTo>
                <a:srgbClr val="F1F1F1">
                  <a:alpha val="0"/>
                </a:srgbClr>
              </a:clrTo>
            </a:clrChange>
          </a:blip>
          <a:stretch>
            <a:fillRect/>
          </a:stretch>
        </p:blipFill>
        <p:spPr>
          <a:xfrm>
            <a:off x="6276975" y="4629785"/>
            <a:ext cx="5915025" cy="2228215"/>
          </a:xfrm>
        </p:spPr>
      </p:pic>
      <p:sp>
        <p:nvSpPr>
          <p:cNvPr id="2" name="文本框 1"/>
          <p:cNvSpPr txBox="1"/>
          <p:nvPr>
            <p:custDataLst>
              <p:tags r:id="rId4"/>
            </p:custDataLst>
          </p:nvPr>
        </p:nvSpPr>
        <p:spPr>
          <a:xfrm>
            <a:off x="767080" y="1056640"/>
            <a:ext cx="10622915" cy="2183765"/>
          </a:xfrm>
          <a:prstGeom prst="rect">
            <a:avLst/>
          </a:prstGeom>
          <a:noFill/>
        </p:spPr>
        <p:txBody>
          <a:bodyPr wrap="square" rtlCol="0" anchor="t">
            <a:spAutoFit/>
          </a:bodyPr>
          <a:lstStyle/>
          <a:p>
            <a:r>
              <a:rPr lang="zh-CN" altLang="en-US" sz="3200">
                <a:solidFill>
                  <a:srgbClr val="7030A0"/>
                </a:solidFill>
                <a:latin typeface="楷体" panose="02010609060101010101" pitchFamily="49" charset="-122"/>
                <a:ea typeface="楷体" panose="02010609060101010101" pitchFamily="49" charset="-122"/>
              </a:rPr>
              <a:t>活动一：</a:t>
            </a:r>
            <a:r>
              <a:rPr lang="zh-CN" altLang="en-US" sz="3200">
                <a:solidFill>
                  <a:srgbClr val="7030A0"/>
                </a:solidFill>
                <a:latin typeface="楷体" panose="02010609060101010101" pitchFamily="49" charset="-122"/>
                <a:ea typeface="楷体" panose="02010609060101010101" pitchFamily="49" charset="-122"/>
                <a:sym typeface="+mn-ea"/>
              </a:rPr>
              <a:t>认识驳论</a:t>
            </a:r>
            <a:endParaRPr lang="zh-CN" altLang="en-US" sz="2800">
              <a:latin typeface="楷体" panose="02010609060101010101" pitchFamily="49" charset="-122"/>
              <a:ea typeface="楷体" panose="02010609060101010101" pitchFamily="49" charset="-122"/>
            </a:endParaRPr>
          </a:p>
          <a:p>
            <a:r>
              <a:rPr lang="en-US" altLang="zh-CN" sz="2800"/>
              <a:t>       </a:t>
            </a:r>
            <a:r>
              <a:rPr lang="zh-CN" altLang="en-US" sz="2800">
                <a:latin typeface="楷体" panose="02010609060101010101" pitchFamily="49" charset="-122"/>
                <a:ea typeface="楷体" panose="02010609060101010101" pitchFamily="49" charset="-122"/>
                <a:cs typeface="楷体" panose="02010609060101010101" pitchFamily="49" charset="-122"/>
                <a:sym typeface="+mn-ea"/>
              </a:rPr>
              <a:t> </a:t>
            </a:r>
            <a:r>
              <a:rPr lang="en-US" altLang="zh-CN" sz="280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24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有一个楚国人卖矛又卖盾，说他的盾最坚固，随便用什么矛都戳不穿，说他的矛最锐利，随便什么盾都戳得穿。有个围观的人问道：“用你的矛刺你的盾会怎么样？”此人无以对答。</a:t>
            </a:r>
            <a:r>
              <a:rPr lang="en-US" altLang="zh-CN" sz="24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  </a:t>
            </a:r>
            <a:endParaRPr lang="zh-CN" altLang="en-US" sz="2800"/>
          </a:p>
          <a:p>
            <a:r>
              <a:rPr lang="en-US" altLang="zh-CN" sz="2800"/>
              <a:t>      </a:t>
            </a:r>
            <a:r>
              <a:rPr lang="zh-CN" altLang="en-US" sz="2800"/>
              <a:t>故事中的楚国人为什么无以对答？说说你的理解。</a:t>
            </a:r>
          </a:p>
        </p:txBody>
      </p:sp>
      <p:sp>
        <p:nvSpPr>
          <p:cNvPr id="4" name="文本框 3"/>
          <p:cNvSpPr txBox="1"/>
          <p:nvPr>
            <p:custDataLst>
              <p:tags r:id="rId5"/>
            </p:custDataLst>
          </p:nvPr>
        </p:nvSpPr>
        <p:spPr>
          <a:xfrm>
            <a:off x="1775460" y="4077335"/>
            <a:ext cx="9940290" cy="2306955"/>
          </a:xfrm>
          <a:prstGeom prst="rect">
            <a:avLst/>
          </a:prstGeom>
          <a:solidFill>
            <a:schemeClr val="bg1"/>
          </a:solidFill>
        </p:spPr>
        <p:txBody>
          <a:bodyPr wrap="square" rtlCol="0">
            <a:spAutoFit/>
          </a:bodyPr>
          <a:lstStyle/>
          <a:p>
            <a:r>
              <a:rPr lang="en-US" altLang="zh-CN" sz="2400">
                <a:solidFill>
                  <a:srgbClr val="FF0000"/>
                </a:solidFill>
              </a:rPr>
              <a:t>        </a:t>
            </a:r>
            <a:r>
              <a:rPr lang="zh-CN" altLang="en-US" sz="2400">
                <a:solidFill>
                  <a:srgbClr val="FF0000"/>
                </a:solidFill>
              </a:rPr>
              <a:t>楚国人吹嘘他的</a:t>
            </a:r>
            <a:r>
              <a:rPr lang="zh-CN" altLang="en-US" sz="2400">
                <a:solidFill>
                  <a:srgbClr val="FF0000"/>
                </a:solidFill>
                <a:sym typeface="+mn-ea"/>
              </a:rPr>
              <a:t>盾最坚固</a:t>
            </a:r>
            <a:r>
              <a:rPr lang="zh-CN" altLang="en-US" sz="2400">
                <a:solidFill>
                  <a:srgbClr val="FF0000"/>
                </a:solidFill>
              </a:rPr>
              <a:t>，他的</a:t>
            </a:r>
            <a:r>
              <a:rPr lang="zh-CN" altLang="en-US" sz="2400">
                <a:solidFill>
                  <a:srgbClr val="FF0000"/>
                </a:solidFill>
                <a:sym typeface="+mn-ea"/>
              </a:rPr>
              <a:t>矛最锋利。围观者没有直接指斥他的观点错误，而是先假设他的观点正确，然后提出用他的矛刺他的盾，</a:t>
            </a:r>
            <a:r>
              <a:rPr lang="en-US" altLang="zh-CN" sz="2400">
                <a:solidFill>
                  <a:srgbClr val="FF0000"/>
                </a:solidFill>
                <a:sym typeface="+mn-ea"/>
              </a:rPr>
              <a:t> </a:t>
            </a:r>
            <a:r>
              <a:rPr lang="zh-CN" altLang="en-US" sz="2400">
                <a:solidFill>
                  <a:srgbClr val="FF0000"/>
                </a:solidFill>
                <a:sym typeface="+mn-ea"/>
              </a:rPr>
              <a:t>如果</a:t>
            </a:r>
            <a:r>
              <a:rPr lang="en-US" altLang="zh-CN" sz="2400">
                <a:solidFill>
                  <a:srgbClr val="FF0000"/>
                </a:solidFill>
                <a:sym typeface="+mn-ea"/>
              </a:rPr>
              <a:t> </a:t>
            </a:r>
            <a:r>
              <a:rPr lang="zh-CN" altLang="en-US" sz="2400">
                <a:solidFill>
                  <a:srgbClr val="FF0000"/>
                </a:solidFill>
                <a:sym typeface="+mn-ea"/>
              </a:rPr>
              <a:t>盾被戳破就驳倒了</a:t>
            </a:r>
            <a:r>
              <a:rPr lang="en-US" altLang="zh-CN" sz="2400">
                <a:solidFill>
                  <a:srgbClr val="FF0000"/>
                </a:solidFill>
                <a:sym typeface="+mn-ea"/>
              </a:rPr>
              <a:t>“</a:t>
            </a:r>
            <a:r>
              <a:rPr lang="zh-CN" altLang="en-US" sz="2400">
                <a:solidFill>
                  <a:srgbClr val="FF0000"/>
                </a:solidFill>
                <a:sym typeface="+mn-ea"/>
              </a:rPr>
              <a:t>盾最坚固</a:t>
            </a:r>
            <a:r>
              <a:rPr lang="en-US" altLang="zh-CN" sz="2400">
                <a:solidFill>
                  <a:srgbClr val="FF0000"/>
                </a:solidFill>
                <a:sym typeface="+mn-ea"/>
              </a:rPr>
              <a:t>”</a:t>
            </a:r>
            <a:r>
              <a:rPr lang="zh-CN" altLang="en-US" sz="2400">
                <a:solidFill>
                  <a:srgbClr val="FF0000"/>
                </a:solidFill>
                <a:sym typeface="+mn-ea"/>
              </a:rPr>
              <a:t>，如果盾不能被戳破，就驳倒了</a:t>
            </a:r>
            <a:r>
              <a:rPr lang="en-US" altLang="zh-CN" sz="2400">
                <a:solidFill>
                  <a:srgbClr val="FF0000"/>
                </a:solidFill>
                <a:sym typeface="+mn-ea"/>
              </a:rPr>
              <a:t>“</a:t>
            </a:r>
            <a:r>
              <a:rPr lang="zh-CN" altLang="en-US" sz="2400">
                <a:solidFill>
                  <a:srgbClr val="FF0000"/>
                </a:solidFill>
                <a:sym typeface="+mn-ea"/>
              </a:rPr>
              <a:t>矛最锋利</a:t>
            </a:r>
            <a:r>
              <a:rPr lang="en-US" altLang="zh-CN" sz="2400">
                <a:solidFill>
                  <a:srgbClr val="FF0000"/>
                </a:solidFill>
                <a:sym typeface="+mn-ea"/>
              </a:rPr>
              <a:t>”</a:t>
            </a:r>
            <a:r>
              <a:rPr lang="zh-CN" altLang="en-US" sz="2400">
                <a:solidFill>
                  <a:srgbClr val="FF0000"/>
                </a:solidFill>
                <a:sym typeface="+mn-ea"/>
              </a:rPr>
              <a:t>，不论哪一种结果楚国人的观点都会是错的。这样就使楚国人陷入了两难境地，因此无以对答。</a:t>
            </a:r>
          </a:p>
          <a:p>
            <a:r>
              <a:rPr lang="zh-CN" altLang="en-US" sz="2400">
                <a:solidFill>
                  <a:srgbClr val="FF0000"/>
                </a:solidFill>
                <a:sym typeface="+mn-ea"/>
              </a:rPr>
              <a:t> </a:t>
            </a:r>
            <a:r>
              <a:rPr lang="en-US" altLang="zh-CN" sz="2400">
                <a:solidFill>
                  <a:srgbClr val="FF0000"/>
                </a:solidFill>
                <a:sym typeface="+mn-ea"/>
              </a:rPr>
              <a:t>   </a:t>
            </a:r>
            <a:endParaRPr lang="zh-CN" altLang="en-US" sz="2400">
              <a:solidFill>
                <a:srgbClr val="FF0000"/>
              </a:solidFill>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9" presetClass="path" presetSubtype="0" accel="50000" decel="50000" fill="hold" nodeType="clickEffect">
                                  <p:stCondLst>
                                    <p:cond delay="0"/>
                                  </p:stCondLst>
                                  <p:childTnLst>
                                    <p:animMotion origin="layout" path="M -0.0835144 0.0724386 C -0.0792743 0.0254941 -0.129081 -0.00911514 -0.193532 -0.00716662 C -0.259883 -0.00515783 -0.316231 0.0326597 -0.320472 0.0796039 C -0.324716 0.12655 -0.381063 0.164366 -0.44741 0.166374 C -0.511862 0.168321 -0.561669 0.133714 -0.557427 0.0867693" pathEditMode="relative" rAng="-1591738368" ptsTypes="">
                                      <p:cBhvr>
                                        <p:cTn id="6" dur="2000" fill="hold"/>
                                        <p:tgtEl>
                                          <p:spTgt spid="101"/>
                                        </p:tgtEl>
                                        <p:attrNameLst>
                                          <p:attrName>ppt_x</p:attrName>
                                          <p:attrName>ppt_y</p:attrName>
                                        </p:attrNameLst>
                                      </p:cBhvr>
                                      <p:rCtr x="-22500" y="1000"/>
                                    </p:animMotion>
                                  </p:childTnLst>
                                </p:cTn>
                              </p:par>
                            </p:childTnLst>
                          </p:cTn>
                        </p:par>
                        <p:par>
                          <p:cTn id="7" fill="hold" nodeType="afterGroup">
                            <p:stCondLst>
                              <p:cond delay="2000"/>
                            </p:stCondLst>
                            <p:childTnLst>
                              <p:par>
                                <p:cTn id="8" presetID="8" presetClass="entr" presetSubtype="32" fill="hold" grpId="0" nodeType="afterEffect">
                                  <p:stCondLst>
                                    <p:cond delay="0"/>
                                  </p:stCondLst>
                                  <p:childTnLst>
                                    <p:set>
                                      <p:cBhvr>
                                        <p:cTn id="9" dur="500" fill="hold">
                                          <p:stCondLst>
                                            <p:cond delay="0"/>
                                          </p:stCondLst>
                                        </p:cTn>
                                        <p:tgtEl>
                                          <p:spTgt spid="4"/>
                                        </p:tgtEl>
                                        <p:attrNameLst>
                                          <p:attrName>style.visibility</p:attrName>
                                        </p:attrNameLst>
                                      </p:cBhvr>
                                      <p:to>
                                        <p:strVal val="visible"/>
                                      </p:to>
                                    </p:set>
                                    <p:animEffect transition="in" filter="diamond(out)">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5" name="图片 32"/>
          <p:cNvPicPr>
            <a:picLocks noChangeAspect="1"/>
          </p:cNvPicPr>
          <p:nvPr>
            <p:custDataLst>
              <p:tags r:id="rId1"/>
            </p:custDataLst>
          </p:nvPr>
        </p:nvPicPr>
        <p:blipFill>
          <a:blip r:embed="rId5">
            <a:clrChange>
              <a:clrFrom>
                <a:srgbClr val="F1F1F1"/>
              </a:clrFrom>
              <a:clrTo>
                <a:srgbClr val="F1F1F1">
                  <a:alpha val="0"/>
                </a:srgbClr>
              </a:clrTo>
            </a:clrChange>
          </a:blip>
          <a:stretch>
            <a:fillRect/>
          </a:stretch>
        </p:blipFill>
        <p:spPr>
          <a:xfrm>
            <a:off x="7232650" y="3964305"/>
            <a:ext cx="4959350" cy="2893695"/>
          </a:xfrm>
          <a:prstGeom prst="rect">
            <a:avLst/>
          </a:prstGeom>
          <a:noFill/>
          <a:ln w="9525">
            <a:noFill/>
          </a:ln>
        </p:spPr>
      </p:pic>
      <p:sp>
        <p:nvSpPr>
          <p:cNvPr id="6146" name="标题 1"/>
          <p:cNvSpPr>
            <a:spLocks noGrp="1"/>
          </p:cNvSpPr>
          <p:nvPr>
            <p:ph type="title"/>
            <p:custDataLst>
              <p:tags r:id="rId2"/>
            </p:custDataLst>
          </p:nvPr>
        </p:nvSpPr>
        <p:spPr>
          <a:xfrm>
            <a:off x="609600" y="0"/>
            <a:ext cx="10972800" cy="1184275"/>
          </a:xfrm>
        </p:spPr>
        <p:txBody>
          <a:bodyPr anchor="ctr" anchorCtr="0"/>
          <a:lstStyle/>
          <a:p>
            <a:pPr algn="l"/>
            <a:r>
              <a:rPr lang="zh-CN" altLang="en-US">
                <a:solidFill>
                  <a:srgbClr val="FF0000"/>
                </a:solidFill>
                <a:sym typeface="宋体" panose="02010600030101010101" pitchFamily="2" charset="-122"/>
              </a:rPr>
              <a:t>新课程标准有关要求</a:t>
            </a:r>
            <a:endParaRPr lang="zh-CN" altLang="en-US"/>
          </a:p>
        </p:txBody>
      </p:sp>
      <p:sp>
        <p:nvSpPr>
          <p:cNvPr id="6147" name="内容占位符 2"/>
          <p:cNvSpPr>
            <a:spLocks noGrp="1"/>
          </p:cNvSpPr>
          <p:nvPr>
            <p:ph idx="1"/>
            <p:custDataLst>
              <p:tags r:id="rId3"/>
            </p:custDataLst>
          </p:nvPr>
        </p:nvSpPr>
        <p:spPr>
          <a:xfrm>
            <a:off x="215900" y="980440"/>
            <a:ext cx="11366500" cy="4719955"/>
          </a:xfrm>
        </p:spPr>
        <p:txBody>
          <a:bodyPr anchor="t" anchorCtr="0"/>
          <a:lstStyle/>
          <a:p>
            <a:pPr marL="0" indent="0">
              <a:buNone/>
            </a:pPr>
            <a:r>
              <a:rPr lang="zh-CN" altLang="en-US"/>
              <a:t> </a:t>
            </a:r>
            <a:r>
              <a:rPr lang="zh-CN" altLang="en-US" b="1">
                <a:solidFill>
                  <a:srgbClr val="3636EC"/>
                </a:solidFill>
              </a:rPr>
              <a:t>  </a:t>
            </a:r>
            <a:r>
              <a:rPr lang="en-US" altLang="zh-CN" b="1">
                <a:solidFill>
                  <a:srgbClr val="3636EC"/>
                </a:solidFill>
              </a:rPr>
              <a:t>“</a:t>
            </a:r>
            <a:r>
              <a:rPr lang="zh-CN" altLang="en-US" b="1">
                <a:solidFill>
                  <a:srgbClr val="3636EC"/>
                </a:solidFill>
              </a:rPr>
              <a:t>思辨性阅读与表达</a:t>
            </a:r>
            <a:r>
              <a:rPr lang="en-US" altLang="zh-CN" b="1">
                <a:solidFill>
                  <a:srgbClr val="3636EC"/>
                </a:solidFill>
              </a:rPr>
              <a:t>”</a:t>
            </a:r>
            <a:r>
              <a:rPr lang="zh-CN" altLang="en-US" b="1">
                <a:solidFill>
                  <a:srgbClr val="3636EC"/>
                </a:solidFill>
              </a:rPr>
              <a:t>学习任务群（一）</a:t>
            </a:r>
          </a:p>
          <a:p>
            <a:r>
              <a:rPr lang="zh-CN" altLang="en-US" sz="2800">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(1)阅读古今中外论说名篇,把握作者的观点、态度和语言特点,理解作者阐述观点的方法和逻辑。阅读近期重要的时事评论,学习作者评说国内外大事或社会热点问题的立场、观点、方法。在阅读各类文本时,分析质疑,多元解读,培养思辨能力。</a:t>
            </a:r>
          </a:p>
          <a:p>
            <a:r>
              <a:rPr lang="zh-CN" altLang="en-US" sz="2800">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(2)学习表达和阐发自己的观点,力求立论正确,语言准确,论据恰当,讲究逻辑。学习多角度思考问题。学习反驳,能够做到有理有据,以理服人。</a:t>
            </a:r>
          </a:p>
          <a:p>
            <a:r>
              <a:rPr lang="zh-CN" altLang="en-US" sz="2800">
                <a:gradFill>
                  <a:gsLst>
                    <a:gs pos="0">
                      <a:srgbClr val="7B32B2"/>
                    </a:gs>
                    <a:gs pos="100000">
                      <a:srgbClr val="401A5D"/>
                    </a:gs>
                  </a:gsLst>
                  <a:lin scaled="0"/>
                </a:gradFill>
                <a:latin typeface="楷体" panose="02010609060101010101" pitchFamily="49" charset="-122"/>
                <a:ea typeface="楷体" panose="02010609060101010101" pitchFamily="49" charset="-122"/>
                <a:cs typeface="楷体" panose="02010609060101010101" pitchFamily="49" charset="-122"/>
              </a:rPr>
              <a:t>(3)围绕感兴趣的话题开展讨论和辩论,能理性、有条理地表达自己的观点,平等商讨,有针对性、有风度、有礼貌地进行辩驳。</a:t>
            </a:r>
            <a:r>
              <a:rPr lang="zh-CN" altLang="en-US"/>
              <a:t>     </a:t>
            </a:r>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内容占位符 32"/>
          <p:cNvPicPr>
            <a:picLocks noGrp="1" noChangeAspect="1"/>
          </p:cNvPicPr>
          <p:nvPr>
            <p:ph idx="1"/>
            <p:custDataLst>
              <p:tags r:id="rId1"/>
            </p:custDataLst>
          </p:nvPr>
        </p:nvPicPr>
        <p:blipFill>
          <a:blip r:embed="rId23">
            <a:clrChange>
              <a:clrFrom>
                <a:srgbClr val="F1F1F1"/>
              </a:clrFrom>
              <a:clrTo>
                <a:srgbClr val="F1F1F1">
                  <a:alpha val="0"/>
                </a:srgbClr>
              </a:clrTo>
            </a:clrChange>
          </a:blip>
          <a:stretch>
            <a:fillRect/>
          </a:stretch>
        </p:blipFill>
        <p:spPr>
          <a:xfrm>
            <a:off x="7368540" y="4900930"/>
            <a:ext cx="4823460" cy="1957070"/>
          </a:xfrm>
        </p:spPr>
      </p:pic>
      <p:sp>
        <p:nvSpPr>
          <p:cNvPr id="14337" name="文本框 1"/>
          <p:cNvSpPr txBox="1"/>
          <p:nvPr>
            <p:custDataLst>
              <p:tags r:id="rId2"/>
            </p:custDataLst>
          </p:nvPr>
        </p:nvSpPr>
        <p:spPr>
          <a:xfrm>
            <a:off x="410210" y="1005523"/>
            <a:ext cx="6619240" cy="583565"/>
          </a:xfrm>
          <a:prstGeom prst="rect">
            <a:avLst/>
          </a:prstGeom>
          <a:noFill/>
          <a:ln w="9525">
            <a:noFill/>
          </a:ln>
        </p:spPr>
        <p:txBody>
          <a:bodyPr wrap="none" anchor="t" anchorCtr="0">
            <a:spAutoFit/>
          </a:bodyPr>
          <a:lstStyle/>
          <a:p>
            <a:r>
              <a:rPr lang="zh-CN" altLang="en-US" sz="3200">
                <a:latin typeface="Calibri"/>
                <a:ea typeface="微软雅黑" panose="020B0503020204020204" charset="-122"/>
              </a:rPr>
              <a:t>活动二：理解</a:t>
            </a:r>
            <a:r>
              <a:rPr lang="en-US" altLang="zh-CN" sz="3200">
                <a:latin typeface="Calibri"/>
                <a:ea typeface="微软雅黑" panose="020B0503020204020204" charset="-122"/>
              </a:rPr>
              <a:t>“</a:t>
            </a:r>
            <a:r>
              <a:rPr lang="zh-CN" altLang="en-US" sz="3200">
                <a:latin typeface="Calibri"/>
                <a:ea typeface="微软雅黑" panose="020B0503020204020204" charset="-122"/>
              </a:rPr>
              <a:t>先破后立，破立结合</a:t>
            </a:r>
            <a:r>
              <a:rPr lang="en-US" altLang="zh-CN" sz="3200">
                <a:latin typeface="Calibri"/>
                <a:ea typeface="微软雅黑" panose="020B0503020204020204" charset="-122"/>
              </a:rPr>
              <a:t>”</a:t>
            </a:r>
            <a:endParaRPr lang="zh-CN" altLang="en-US" sz="3200">
              <a:latin typeface="Calibri"/>
              <a:ea typeface="微软雅黑" panose="020B0503020204020204" charset="-122"/>
            </a:endParaRPr>
          </a:p>
        </p:txBody>
      </p:sp>
      <p:graphicFrame>
        <p:nvGraphicFramePr>
          <p:cNvPr id="3" name="表格 2"/>
          <p:cNvGraphicFramePr>
            <a:graphicFrameLocks noGrp="1"/>
          </p:cNvGraphicFramePr>
          <p:nvPr>
            <p:custDataLst>
              <p:tags r:id="rId3"/>
            </p:custDataLst>
          </p:nvPr>
        </p:nvGraphicFramePr>
        <p:xfrm>
          <a:off x="1378585" y="2600008"/>
          <a:ext cx="10237788" cy="2783840"/>
        </p:xfrm>
        <a:graphic>
          <a:graphicData uri="http://schemas.openxmlformats.org/drawingml/2006/table">
            <a:tbl>
              <a:tblPr firstRow="1" bandRow="1">
                <a:tableStyleId>{5C22544A-7EE6-4342-B048-85BDC9FD1C3A}</a:tableStyleId>
              </a:tblPr>
              <a:tblGrid>
                <a:gridCol w="1791280"/>
                <a:gridCol w="2900045"/>
                <a:gridCol w="2536825"/>
                <a:gridCol w="3009638"/>
              </a:tblGrid>
              <a:tr h="641350">
                <a:tc>
                  <a:txBody>
                    <a:bodyPr/>
                    <a:lstStyle/>
                    <a:p>
                      <a:pPr algn="ctr"/>
                      <a:r>
                        <a:rPr lang="zh-CN" altLang="en-US" sz="2400">
                          <a:solidFill>
                            <a:srgbClr val="7030A0"/>
                          </a:solidFill>
                        </a:rPr>
                        <a:t>批驳对象</a:t>
                      </a:r>
                    </a:p>
                  </a:txBody>
                  <a:tcPr marL="91437" marR="91437"/>
                </a:tc>
                <a:tc>
                  <a:txBody>
                    <a:bodyPr/>
                    <a:lstStyle/>
                    <a:p>
                      <a:pPr algn="ctr"/>
                      <a:r>
                        <a:rPr lang="zh-CN" altLang="en-US" sz="2400" smtClean="0">
                          <a:solidFill>
                            <a:srgbClr val="7030A0"/>
                          </a:solidFill>
                        </a:rPr>
                        <a:t>列举表现</a:t>
                      </a:r>
                    </a:p>
                  </a:txBody>
                  <a:tcPr marL="91437" marR="91437"/>
                </a:tc>
                <a:tc>
                  <a:txBody>
                    <a:bodyPr/>
                    <a:lstStyle/>
                    <a:p>
                      <a:pPr algn="ctr"/>
                      <a:r>
                        <a:rPr lang="zh-CN" altLang="en-US" sz="2400" smtClean="0">
                          <a:solidFill>
                            <a:srgbClr val="7030A0"/>
                          </a:solidFill>
                          <a:sym typeface="+mn-ea"/>
                        </a:rPr>
                        <a:t>揭露危害</a:t>
                      </a:r>
                    </a:p>
                  </a:txBody>
                  <a:tcPr marL="91437" marR="91437"/>
                </a:tc>
                <a:tc>
                  <a:txBody>
                    <a:bodyPr/>
                    <a:lstStyle/>
                    <a:p>
                      <a:pPr algn="ctr"/>
                      <a:r>
                        <a:rPr lang="zh-CN" altLang="en-US" sz="2400" smtClean="0">
                          <a:solidFill>
                            <a:srgbClr val="FF0000"/>
                          </a:solidFill>
                          <a:sym typeface="+mn-ea"/>
                        </a:rPr>
                        <a:t>提出主张</a:t>
                      </a:r>
                    </a:p>
                  </a:txBody>
                  <a:tcPr marL="91437" marR="91437"/>
                </a:tc>
              </a:tr>
              <a:tr h="641350">
                <a:tc>
                  <a:txBody>
                    <a:bodyPr/>
                    <a:lstStyle/>
                    <a:p>
                      <a:pPr algn="l"/>
                      <a:endParaRPr lang="zh-CN" altLang="en-US" sz="2400"/>
                    </a:p>
                  </a:txBody>
                  <a:tcPr marL="91437" marR="91437"/>
                </a:tc>
                <a:tc>
                  <a:txBody>
                    <a:bodyPr/>
                    <a:lstStyle/>
                    <a:p>
                      <a:pPr algn="l"/>
                      <a:endParaRPr lang="zh-CN" altLang="en-US" sz="2400"/>
                    </a:p>
                  </a:txBody>
                  <a:tcPr marL="91437" marR="91437"/>
                </a:tc>
                <a:tc>
                  <a:txBody>
                    <a:bodyPr/>
                    <a:lstStyle/>
                    <a:p>
                      <a:pPr algn="l"/>
                      <a:endParaRPr lang="zh-CN" altLang="en-US" sz="2400"/>
                    </a:p>
                  </a:txBody>
                  <a:tcPr marL="91437" marR="91437"/>
                </a:tc>
                <a:tc>
                  <a:txBody>
                    <a:bodyPr/>
                    <a:lstStyle/>
                    <a:p>
                      <a:pPr algn="l"/>
                      <a:endParaRPr lang="zh-CN" altLang="en-US" sz="2400"/>
                    </a:p>
                  </a:txBody>
                  <a:tcPr marL="91437" marR="91437"/>
                </a:tc>
              </a:tr>
              <a:tr h="713740">
                <a:tc>
                  <a:txBody>
                    <a:bodyPr/>
                    <a:lstStyle/>
                    <a:p>
                      <a:pPr algn="l"/>
                      <a:endParaRPr lang="zh-CN" altLang="en-US" sz="2400"/>
                    </a:p>
                  </a:txBody>
                  <a:tcPr marL="91437" marR="91437"/>
                </a:tc>
                <a:tc>
                  <a:txBody>
                    <a:bodyPr/>
                    <a:lstStyle/>
                    <a:p>
                      <a:pPr algn="l"/>
                      <a:endParaRPr lang="zh-CN" altLang="en-US" sz="2400"/>
                    </a:p>
                  </a:txBody>
                  <a:tcPr marL="91437" marR="91437"/>
                </a:tc>
                <a:tc>
                  <a:txBody>
                    <a:bodyPr/>
                    <a:lstStyle/>
                    <a:p>
                      <a:pPr algn="l"/>
                      <a:endParaRPr lang="zh-CN" altLang="en-US" sz="2400"/>
                    </a:p>
                  </a:txBody>
                  <a:tcPr marL="91437" marR="91437"/>
                </a:tc>
                <a:tc>
                  <a:txBody>
                    <a:bodyPr/>
                    <a:lstStyle/>
                    <a:p>
                      <a:pPr algn="l"/>
                      <a:endParaRPr lang="zh-CN" altLang="en-US" sz="2400"/>
                    </a:p>
                  </a:txBody>
                  <a:tcPr marL="91437" marR="91437"/>
                </a:tc>
              </a:tr>
              <a:tr h="787400">
                <a:tc>
                  <a:txBody>
                    <a:bodyPr/>
                    <a:lstStyle/>
                    <a:p>
                      <a:pPr algn="l"/>
                      <a:endParaRPr lang="zh-CN" altLang="en-US" sz="2400"/>
                    </a:p>
                  </a:txBody>
                  <a:tcPr marL="91437" marR="91437"/>
                </a:tc>
                <a:tc>
                  <a:txBody>
                    <a:bodyPr/>
                    <a:lstStyle/>
                    <a:p>
                      <a:pPr algn="l"/>
                      <a:endParaRPr lang="zh-CN" altLang="en-US" sz="2400"/>
                    </a:p>
                  </a:txBody>
                  <a:tcPr marL="91437" marR="91437"/>
                </a:tc>
                <a:tc>
                  <a:txBody>
                    <a:bodyPr/>
                    <a:lstStyle/>
                    <a:p>
                      <a:pPr algn="l"/>
                      <a:endParaRPr lang="zh-CN" altLang="en-US" sz="2400"/>
                    </a:p>
                  </a:txBody>
                  <a:tcPr marL="91437" marR="91437"/>
                </a:tc>
                <a:tc>
                  <a:txBody>
                    <a:bodyPr/>
                    <a:lstStyle/>
                    <a:p>
                      <a:pPr algn="l"/>
                      <a:endParaRPr lang="zh-CN" altLang="en-US" sz="2400"/>
                    </a:p>
                  </a:txBody>
                  <a:tcPr marL="91437" marR="91437"/>
                </a:tc>
              </a:tr>
            </a:tbl>
          </a:graphicData>
        </a:graphic>
      </p:graphicFrame>
      <p:sp>
        <p:nvSpPr>
          <p:cNvPr id="14365" name="文本框 4"/>
          <p:cNvSpPr txBox="1"/>
          <p:nvPr>
            <p:custDataLst>
              <p:tags r:id="rId4"/>
            </p:custDataLst>
          </p:nvPr>
        </p:nvSpPr>
        <p:spPr>
          <a:xfrm>
            <a:off x="360363" y="1589088"/>
            <a:ext cx="11653837" cy="829945"/>
          </a:xfrm>
          <a:prstGeom prst="rect">
            <a:avLst/>
          </a:prstGeom>
          <a:noFill/>
          <a:ln w="9525">
            <a:noFill/>
          </a:ln>
        </p:spPr>
        <p:txBody>
          <a:bodyPr anchor="t" anchorCtr="0">
            <a:spAutoFit/>
          </a:bodyPr>
          <a:lstStyle/>
          <a:p>
            <a:r>
              <a:rPr lang="zh-CN" altLang="en-US" sz="2400" b="1">
                <a:latin typeface="楷体" panose="02010609060101010101" pitchFamily="49" charset="-122"/>
                <a:ea typeface="楷体" panose="02010609060101010101" pitchFamily="49" charset="-122"/>
              </a:rPr>
              <a:t>作者在提出</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拿来主义</a:t>
            </a:r>
            <a:r>
              <a:rPr lang="en-US" altLang="zh-CN" sz="2400" b="1">
                <a:latin typeface="楷体" panose="02010609060101010101" pitchFamily="49" charset="-122"/>
                <a:ea typeface="楷体" panose="02010609060101010101" pitchFamily="49" charset="-122"/>
              </a:rPr>
              <a:t>”</a:t>
            </a:r>
            <a:r>
              <a:rPr lang="zh-CN" altLang="en-US" sz="2400" b="1">
                <a:latin typeface="楷体" panose="02010609060101010101" pitchFamily="49" charset="-122"/>
                <a:ea typeface="楷体" panose="02010609060101010101" pitchFamily="49" charset="-122"/>
              </a:rPr>
              <a:t>之前提到了几个“主义”？他们的表现和危害是什么？据此作者又提出了什么主张？</a:t>
            </a:r>
            <a:r>
              <a:rPr lang="en-US" altLang="zh-CN" sz="2400" b="1">
                <a:latin typeface="楷体" panose="02010609060101010101" pitchFamily="49" charset="-122"/>
                <a:ea typeface="楷体" panose="02010609060101010101" pitchFamily="49" charset="-122"/>
              </a:rPr>
              <a:t>  </a:t>
            </a:r>
            <a:r>
              <a:rPr lang="zh-CN" altLang="en-US" sz="2400" b="1">
                <a:latin typeface="楷体" panose="02010609060101010101" pitchFamily="49" charset="-122"/>
                <a:ea typeface="楷体" panose="02010609060101010101" pitchFamily="49" charset="-122"/>
              </a:rPr>
              <a:t>自读前六段，小组共同完成下面表格。</a:t>
            </a:r>
          </a:p>
        </p:txBody>
      </p:sp>
      <p:sp>
        <p:nvSpPr>
          <p:cNvPr id="6" name="矩形 5"/>
          <p:cNvSpPr/>
          <p:nvPr>
            <p:custDataLst>
              <p:tags r:id="rId5"/>
            </p:custDataLst>
          </p:nvPr>
        </p:nvSpPr>
        <p:spPr>
          <a:xfrm>
            <a:off x="1271270" y="5605780"/>
            <a:ext cx="1816100" cy="617220"/>
          </a:xfrm>
          <a:prstGeom prst="rect">
            <a:avLst/>
          </a:prstGeom>
          <a:noFill/>
          <a:ln w="28575">
            <a:solidFill>
              <a:srgbClr val="FF3300"/>
            </a:solidFill>
          </a:ln>
        </p:spPr>
        <p:style>
          <a:lnRef idx="0">
            <a:scrgbClr r="0" g="0" b="0"/>
          </a:lnRef>
          <a:fillRef idx="0">
            <a:scrgbClr r="0" g="0" b="0"/>
          </a:fillRef>
          <a:effectRef idx="0">
            <a:scrgbClr r="0" g="0" b="0"/>
          </a:effectRef>
          <a:fontRef idx="minor">
            <a:schemeClr val="accent6"/>
          </a:fontRef>
        </p:style>
        <p:txBody>
          <a:bodyPr anchor="ctr"/>
          <a:lstStyle/>
          <a:p>
            <a:pPr marL="0" marR="0" lvl="0" indent="0" algn="ctr" defTabSz="914400" rtl="0" eaLnBrk="1" fontAlgn="auto" latinLnBrk="0" hangingPunct="1">
              <a:lnSpc>
                <a:spcPct val="100000"/>
              </a:lnSpc>
              <a:spcBef>
                <a:spcPct val="0"/>
              </a:spcBef>
              <a:spcAft>
                <a:spcPct val="0"/>
              </a:spcAft>
              <a:buClrTx/>
              <a:buSzTx/>
              <a:buFontTx/>
              <a:buNone/>
              <a:defRPr/>
            </a:pPr>
            <a:r>
              <a:rPr kumimoji="0" lang="zh-CN" altLang="en-US" sz="3200" b="1" i="0" u="none" strike="noStrike" kern="1200" cap="none" spc="0" normalizeH="0" baseline="0" noProof="1">
                <a:ln>
                  <a:noFill/>
                </a:ln>
                <a:solidFill>
                  <a:schemeClr val="accent6"/>
                </a:solidFill>
                <a:effectLst/>
                <a:uLnTx/>
                <a:uFillTx/>
                <a:latin typeface="+mn-lt"/>
                <a:ea typeface="+mn-ea"/>
                <a:cs typeface="+mn-cs"/>
              </a:rPr>
              <a:t>树立靶子</a:t>
            </a:r>
          </a:p>
        </p:txBody>
      </p:sp>
      <p:sp>
        <p:nvSpPr>
          <p:cNvPr id="8" name="文本框 7"/>
          <p:cNvSpPr txBox="1"/>
          <p:nvPr>
            <p:custDataLst>
              <p:tags r:id="rId6"/>
            </p:custDataLst>
          </p:nvPr>
        </p:nvSpPr>
        <p:spPr>
          <a:xfrm>
            <a:off x="4373245" y="5614670"/>
            <a:ext cx="3423285" cy="558165"/>
          </a:xfrm>
          <a:prstGeom prst="rect">
            <a:avLst/>
          </a:prstGeom>
          <a:noFill/>
          <a:ln w="19050">
            <a:solidFill>
              <a:srgbClr val="FF0000"/>
            </a:solidFill>
          </a:ln>
        </p:spPr>
        <p:txBody>
          <a:bodyPr wrap="square" anchor="t" anchorCtr="0">
            <a:spAutoFit/>
          </a:bodyPr>
          <a:lstStyle/>
          <a:p>
            <a:pPr>
              <a:lnSpc>
                <a:spcPts val="3640"/>
              </a:lnSpc>
            </a:pPr>
            <a:r>
              <a:rPr lang="en-US" altLang="zh-CN" sz="4400">
                <a:solidFill>
                  <a:srgbClr val="FF0000"/>
                </a:solidFill>
                <a:latin typeface="华文中宋" pitchFamily="2" charset="-122"/>
                <a:ea typeface="华文中宋" pitchFamily="2" charset="-122"/>
                <a:sym typeface="+mn-ea"/>
              </a:rPr>
              <a:t>  </a:t>
            </a:r>
            <a:r>
              <a:rPr lang="zh-CN" altLang="en-US" sz="3600" b="1">
                <a:ln>
                  <a:noFill/>
                </a:ln>
                <a:solidFill>
                  <a:srgbClr val="FF0000"/>
                </a:solidFill>
                <a:effectLst/>
                <a:uLnTx/>
                <a:uFillTx/>
                <a:latin typeface="+mn-lt"/>
                <a:ea typeface="+mn-ea"/>
              </a:rPr>
              <a:t>破（</a:t>
            </a:r>
            <a:r>
              <a:rPr lang="zh-CN" altLang="en-US" sz="3600" b="1">
                <a:ln>
                  <a:noFill/>
                </a:ln>
                <a:solidFill>
                  <a:srgbClr val="FF0000"/>
                </a:solidFill>
                <a:effectLst/>
                <a:uLnTx/>
                <a:uFillTx/>
                <a:latin typeface="+mn-lt"/>
                <a:ea typeface="+mn-ea"/>
                <a:sym typeface="+mn-ea"/>
              </a:rPr>
              <a:t>批判）</a:t>
            </a:r>
          </a:p>
        </p:txBody>
      </p:sp>
      <p:cxnSp>
        <p:nvCxnSpPr>
          <p:cNvPr id="10" name="直接箭头连接符 9"/>
          <p:cNvCxnSpPr/>
          <p:nvPr>
            <p:custDataLst>
              <p:tags r:id="rId7"/>
            </p:custDataLst>
          </p:nvPr>
        </p:nvCxnSpPr>
        <p:spPr>
          <a:xfrm>
            <a:off x="7895908" y="5804853"/>
            <a:ext cx="1123950" cy="0"/>
          </a:xfrm>
          <a:prstGeom prst="straightConnector1">
            <a:avLst/>
          </a:prstGeom>
          <a:ln w="57150">
            <a:solidFill>
              <a:srgbClr val="FF0000"/>
            </a:solidFill>
            <a:headEnd type="none" w="med" len="med"/>
            <a:tailEnd type="arrow" w="med" len="med"/>
          </a:ln>
        </p:spPr>
        <p:style>
          <a:lnRef idx="3">
            <a:schemeClr val="accent6"/>
          </a:lnRef>
          <a:fillRef idx="0">
            <a:schemeClr val="accent6"/>
          </a:fillRef>
          <a:effectRef idx="2">
            <a:schemeClr val="accent6"/>
          </a:effectRef>
          <a:fontRef idx="minor">
            <a:schemeClr val="tx1"/>
          </a:fontRef>
        </p:style>
      </p:cxnSp>
      <p:sp>
        <p:nvSpPr>
          <p:cNvPr id="12" name="文本框 11"/>
          <p:cNvSpPr txBox="1"/>
          <p:nvPr>
            <p:custDataLst>
              <p:tags r:id="rId8"/>
            </p:custDataLst>
          </p:nvPr>
        </p:nvSpPr>
        <p:spPr>
          <a:xfrm>
            <a:off x="9275445" y="5517515"/>
            <a:ext cx="2341245" cy="768350"/>
          </a:xfrm>
          <a:prstGeom prst="rect">
            <a:avLst/>
          </a:prstGeom>
          <a:noFill/>
          <a:ln w="19050">
            <a:solidFill>
              <a:srgbClr val="FF0000"/>
            </a:solidFill>
          </a:ln>
        </p:spPr>
        <p:txBody>
          <a:bodyPr wrap="square" anchor="t" anchorCtr="0">
            <a:spAutoFit/>
          </a:bodyPr>
          <a:lstStyle/>
          <a:p>
            <a:r>
              <a:rPr lang="en-US" altLang="zh-CN" sz="4400" b="1">
                <a:latin typeface="楷体" panose="02010609060101010101" pitchFamily="49" charset="-122"/>
                <a:ea typeface="楷体" panose="02010609060101010101" pitchFamily="49" charset="-122"/>
              </a:rPr>
              <a:t>   </a:t>
            </a:r>
            <a:r>
              <a:rPr lang="zh-CN" altLang="en-US" sz="4400" b="1">
                <a:latin typeface="楷体" panose="02010609060101010101" pitchFamily="49" charset="-122"/>
                <a:ea typeface="楷体" panose="02010609060101010101" pitchFamily="49" charset="-122"/>
              </a:rPr>
              <a:t>立</a:t>
            </a:r>
          </a:p>
        </p:txBody>
      </p:sp>
      <p:cxnSp>
        <p:nvCxnSpPr>
          <p:cNvPr id="16" name="直接箭头连接符 15"/>
          <p:cNvCxnSpPr>
            <a:stCxn id="6" idx="3"/>
          </p:cNvCxnSpPr>
          <p:nvPr>
            <p:custDataLst>
              <p:tags r:id="rId9"/>
            </p:custDataLst>
          </p:nvPr>
        </p:nvCxnSpPr>
        <p:spPr>
          <a:xfrm flipV="1">
            <a:off x="3087370" y="5911215"/>
            <a:ext cx="1264285" cy="3175"/>
          </a:xfrm>
          <a:prstGeom prst="straightConnector1">
            <a:avLst/>
          </a:prstGeom>
          <a:ln w="57150">
            <a:solidFill>
              <a:srgbClr val="FF0000"/>
            </a:solidFill>
            <a:headEnd type="none" w="med" len="med"/>
            <a:tailEnd type="arrow" w="med" len="med"/>
          </a:ln>
        </p:spPr>
        <p:style>
          <a:lnRef idx="2">
            <a:schemeClr val="accent2"/>
          </a:lnRef>
          <a:fillRef idx="0">
            <a:schemeClr val="accent2"/>
          </a:fillRef>
          <a:effectRef idx="1">
            <a:schemeClr val="accent2"/>
          </a:effectRef>
          <a:fontRef idx="minor">
            <a:schemeClr val="tx1"/>
          </a:fontRef>
        </p:style>
      </p:cxnSp>
      <p:sp>
        <p:nvSpPr>
          <p:cNvPr id="14373" name="文本框 8"/>
          <p:cNvSpPr txBox="1"/>
          <p:nvPr>
            <p:custDataLst>
              <p:tags r:id="rId10"/>
            </p:custDataLst>
          </p:nvPr>
        </p:nvSpPr>
        <p:spPr>
          <a:xfrm>
            <a:off x="698500" y="382588"/>
            <a:ext cx="6786880" cy="706755"/>
          </a:xfrm>
          <a:prstGeom prst="rect">
            <a:avLst/>
          </a:prstGeom>
          <a:noFill/>
          <a:ln w="9525">
            <a:noFill/>
          </a:ln>
        </p:spPr>
        <p:txBody>
          <a:bodyPr wrap="none" anchor="t" anchorCtr="0">
            <a:spAutoFit/>
          </a:bodyPr>
          <a:lstStyle/>
          <a:p>
            <a:pPr algn="l"/>
            <a:r>
              <a:rPr lang="zh-CN" altLang="en-US" sz="4000">
                <a:solidFill>
                  <a:srgbClr val="FF0000"/>
                </a:solidFill>
                <a:sym typeface="+mn-ea"/>
              </a:rPr>
              <a:t>学习任务三：学习驳论的思路</a:t>
            </a:r>
            <a:endParaRPr lang="zh-CN" altLang="en-US" sz="4000" b="1">
              <a:latin typeface="楷体" panose="02010609060101010101" pitchFamily="49" charset="-122"/>
              <a:ea typeface="楷体" panose="02010609060101010101" pitchFamily="49" charset="-122"/>
            </a:endParaRPr>
          </a:p>
        </p:txBody>
      </p:sp>
      <p:sp>
        <p:nvSpPr>
          <p:cNvPr id="11" name="文本框 10"/>
          <p:cNvSpPr txBox="1"/>
          <p:nvPr>
            <p:custDataLst>
              <p:tags r:id="rId11"/>
            </p:custDataLst>
          </p:nvPr>
        </p:nvSpPr>
        <p:spPr>
          <a:xfrm>
            <a:off x="1703070" y="3361373"/>
            <a:ext cx="1108075" cy="369887"/>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闭关主义</a:t>
            </a:r>
            <a:endParaRPr lang="zh-CN" altLang="en-US" b="1">
              <a:latin typeface="Calibri"/>
              <a:ea typeface="微软雅黑" panose="020B0503020204020204" charset="-122"/>
            </a:endParaRPr>
          </a:p>
        </p:txBody>
      </p:sp>
      <p:sp>
        <p:nvSpPr>
          <p:cNvPr id="13" name="文本框 12"/>
          <p:cNvSpPr txBox="1"/>
          <p:nvPr>
            <p:custDataLst>
              <p:tags r:id="rId12"/>
            </p:custDataLst>
          </p:nvPr>
        </p:nvSpPr>
        <p:spPr>
          <a:xfrm>
            <a:off x="3287395" y="3356928"/>
            <a:ext cx="2697480" cy="36830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自己不去，别人也不许来</a:t>
            </a:r>
            <a:endParaRPr lang="zh-CN" altLang="en-US">
              <a:latin typeface="Calibri"/>
              <a:ea typeface="微软雅黑" panose="020B0503020204020204" charset="-122"/>
            </a:endParaRPr>
          </a:p>
        </p:txBody>
      </p:sp>
      <p:sp>
        <p:nvSpPr>
          <p:cNvPr id="17" name="文本框 16"/>
          <p:cNvSpPr txBox="1"/>
          <p:nvPr>
            <p:custDataLst>
              <p:tags r:id="rId13"/>
            </p:custDataLst>
          </p:nvPr>
        </p:nvSpPr>
        <p:spPr>
          <a:xfrm>
            <a:off x="6383655" y="3285173"/>
            <a:ext cx="1783080" cy="36830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给枪炮打开大门</a:t>
            </a:r>
            <a:endParaRPr lang="zh-CN" altLang="en-US" b="1">
              <a:latin typeface="Calibri"/>
              <a:ea typeface="微软雅黑" panose="020B0503020204020204" charset="-122"/>
            </a:endParaRPr>
          </a:p>
        </p:txBody>
      </p:sp>
      <p:sp>
        <p:nvSpPr>
          <p:cNvPr id="18" name="文本框 17"/>
          <p:cNvSpPr txBox="1"/>
          <p:nvPr>
            <p:custDataLst>
              <p:tags r:id="rId14"/>
            </p:custDataLst>
          </p:nvPr>
        </p:nvSpPr>
        <p:spPr>
          <a:xfrm>
            <a:off x="1559560" y="3984308"/>
            <a:ext cx="1097280" cy="36830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送去主义</a:t>
            </a:r>
            <a:endParaRPr lang="zh-CN" altLang="en-US">
              <a:latin typeface="Calibri"/>
              <a:ea typeface="微软雅黑" panose="020B0503020204020204" charset="-122"/>
            </a:endParaRPr>
          </a:p>
        </p:txBody>
      </p:sp>
      <p:sp>
        <p:nvSpPr>
          <p:cNvPr id="19" name="文本框 18"/>
          <p:cNvSpPr txBox="1"/>
          <p:nvPr>
            <p:custDataLst>
              <p:tags r:id="rId15"/>
            </p:custDataLst>
          </p:nvPr>
        </p:nvSpPr>
        <p:spPr>
          <a:xfrm>
            <a:off x="3287395" y="4003358"/>
            <a:ext cx="2697480" cy="36830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送古董、送古画、送活人</a:t>
            </a:r>
            <a:endParaRPr lang="zh-CN" altLang="en-US">
              <a:latin typeface="Calibri"/>
              <a:ea typeface="微软雅黑" panose="020B0503020204020204" charset="-122"/>
            </a:endParaRPr>
          </a:p>
        </p:txBody>
      </p:sp>
      <p:sp>
        <p:nvSpPr>
          <p:cNvPr id="20" name="文本框 19"/>
          <p:cNvSpPr txBox="1"/>
          <p:nvPr>
            <p:custDataLst>
              <p:tags r:id="rId16"/>
            </p:custDataLst>
          </p:nvPr>
        </p:nvSpPr>
        <p:spPr>
          <a:xfrm>
            <a:off x="8618855" y="3969385"/>
            <a:ext cx="2799715" cy="398780"/>
          </a:xfrm>
          <a:prstGeom prst="rect">
            <a:avLst/>
          </a:prstGeom>
          <a:noFill/>
          <a:ln w="9525">
            <a:noFill/>
          </a:ln>
        </p:spPr>
        <p:txBody>
          <a:bodyPr wrap="none" anchor="t" anchorCtr="0">
            <a:spAutoFit/>
          </a:bodyPr>
          <a:lstStyle/>
          <a:p>
            <a:r>
              <a:rPr lang="zh-CN" altLang="en-US" b="1">
                <a:solidFill>
                  <a:srgbClr val="FF0000"/>
                </a:solidFill>
                <a:latin typeface="Calibri"/>
                <a:ea typeface="微软雅黑" panose="020B0503020204020204" charset="-122"/>
                <a:sym typeface="微软雅黑" panose="020B0503020204020204" charset="-122"/>
              </a:rPr>
              <a:t>根据礼尚往来的仪节</a:t>
            </a:r>
            <a:r>
              <a:rPr lang="en-US" altLang="zh-CN" b="1">
                <a:solidFill>
                  <a:srgbClr val="FF0000"/>
                </a:solidFill>
                <a:latin typeface="Calibri"/>
                <a:ea typeface="微软雅黑" panose="020B0503020204020204" charset="-122"/>
                <a:sym typeface="微软雅黑" panose="020B0503020204020204" charset="-122"/>
              </a:rPr>
              <a:t> </a:t>
            </a:r>
            <a:r>
              <a:rPr lang="zh-CN" altLang="en-US" sz="2000" b="1">
                <a:solidFill>
                  <a:srgbClr val="FF0000"/>
                </a:solidFill>
                <a:latin typeface="Calibri"/>
                <a:ea typeface="微软雅黑" panose="020B0503020204020204" charset="-122"/>
                <a:sym typeface="微软雅黑" panose="020B0503020204020204" charset="-122"/>
              </a:rPr>
              <a:t>拿来</a:t>
            </a:r>
          </a:p>
        </p:txBody>
      </p:sp>
      <p:sp>
        <p:nvSpPr>
          <p:cNvPr id="21" name="文本框 20"/>
          <p:cNvSpPr txBox="1"/>
          <p:nvPr>
            <p:custDataLst>
              <p:tags r:id="rId17"/>
            </p:custDataLst>
          </p:nvPr>
        </p:nvSpPr>
        <p:spPr>
          <a:xfrm>
            <a:off x="6096000" y="3868420"/>
            <a:ext cx="2537460" cy="645160"/>
          </a:xfrm>
          <a:prstGeom prst="rect">
            <a:avLst/>
          </a:prstGeom>
          <a:noFill/>
          <a:ln w="9525">
            <a:noFill/>
          </a:ln>
        </p:spPr>
        <p:txBody>
          <a:bodyPr wrap="square" anchor="t" anchorCtr="0">
            <a:spAutoFit/>
          </a:bodyPr>
          <a:lstStyle/>
          <a:p>
            <a:r>
              <a:rPr lang="zh-CN" altLang="en-US" b="1">
                <a:latin typeface="Calibri"/>
                <a:ea typeface="微软雅黑" panose="020B0503020204020204" charset="-122"/>
                <a:sym typeface="微软雅黑" panose="020B0503020204020204" charset="-122"/>
              </a:rPr>
              <a:t>子孙拿不出东西，只好磕头讨一点残羹冷炙</a:t>
            </a:r>
            <a:endParaRPr lang="zh-CN" altLang="en-US">
              <a:latin typeface="Calibri"/>
              <a:ea typeface="微软雅黑" panose="020B0503020204020204" charset="-122"/>
            </a:endParaRPr>
          </a:p>
        </p:txBody>
      </p:sp>
      <p:sp>
        <p:nvSpPr>
          <p:cNvPr id="22" name="文本框 21"/>
          <p:cNvSpPr txBox="1"/>
          <p:nvPr>
            <p:custDataLst>
              <p:tags r:id="rId18"/>
            </p:custDataLst>
          </p:nvPr>
        </p:nvSpPr>
        <p:spPr>
          <a:xfrm>
            <a:off x="1707198" y="4747895"/>
            <a:ext cx="1097280" cy="36830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送来主义</a:t>
            </a:r>
            <a:endParaRPr lang="zh-CN" altLang="en-US" b="1">
              <a:latin typeface="Calibri"/>
              <a:ea typeface="微软雅黑" panose="020B0503020204020204" charset="-122"/>
            </a:endParaRPr>
          </a:p>
        </p:txBody>
      </p:sp>
      <p:sp>
        <p:nvSpPr>
          <p:cNvPr id="23" name="文本框 22"/>
          <p:cNvSpPr txBox="1"/>
          <p:nvPr>
            <p:custDataLst>
              <p:tags r:id="rId19"/>
            </p:custDataLst>
          </p:nvPr>
        </p:nvSpPr>
        <p:spPr>
          <a:xfrm>
            <a:off x="3575685" y="4747895"/>
            <a:ext cx="1879600" cy="36830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鸦片、废枪炮</a:t>
            </a:r>
            <a:r>
              <a:rPr lang="en-US" altLang="zh-CN" b="1">
                <a:latin typeface="Calibri"/>
                <a:ea typeface="微软雅黑" panose="020B0503020204020204" charset="-122"/>
                <a:sym typeface="微软雅黑" panose="020B0503020204020204" charset="-122"/>
              </a:rPr>
              <a:t>……</a:t>
            </a:r>
            <a:endParaRPr lang="zh-CN" altLang="en-US">
              <a:latin typeface="Calibri"/>
              <a:ea typeface="微软雅黑" panose="020B0503020204020204" charset="-122"/>
            </a:endParaRPr>
          </a:p>
        </p:txBody>
      </p:sp>
      <p:sp>
        <p:nvSpPr>
          <p:cNvPr id="24" name="文本框 23"/>
          <p:cNvSpPr txBox="1"/>
          <p:nvPr>
            <p:custDataLst>
              <p:tags r:id="rId20"/>
            </p:custDataLst>
          </p:nvPr>
        </p:nvSpPr>
        <p:spPr>
          <a:xfrm>
            <a:off x="8760460" y="4743133"/>
            <a:ext cx="2113915" cy="398780"/>
          </a:xfrm>
          <a:prstGeom prst="rect">
            <a:avLst/>
          </a:prstGeom>
          <a:noFill/>
          <a:ln w="9525">
            <a:noFill/>
          </a:ln>
        </p:spPr>
        <p:txBody>
          <a:bodyPr wrap="none" anchor="t" anchorCtr="0">
            <a:spAutoFit/>
          </a:bodyPr>
          <a:lstStyle/>
          <a:p>
            <a:pPr algn="l"/>
            <a:r>
              <a:rPr lang="zh-CN" altLang="en-US" b="1">
                <a:solidFill>
                  <a:srgbClr val="FF0000"/>
                </a:solidFill>
                <a:latin typeface="Calibri"/>
                <a:ea typeface="微软雅黑" panose="020B0503020204020204" charset="-122"/>
                <a:sym typeface="微软雅黑" panose="020B0503020204020204" charset="-122"/>
              </a:rPr>
              <a:t>送去之外还得</a:t>
            </a:r>
            <a:r>
              <a:rPr lang="en-US" altLang="zh-CN" b="1">
                <a:solidFill>
                  <a:srgbClr val="FF0000"/>
                </a:solidFill>
                <a:latin typeface="Calibri"/>
                <a:ea typeface="微软雅黑" panose="020B0503020204020204" charset="-122"/>
                <a:sym typeface="微软雅黑" panose="020B0503020204020204" charset="-122"/>
              </a:rPr>
              <a:t> </a:t>
            </a:r>
            <a:r>
              <a:rPr lang="zh-CN" altLang="en-US" sz="2000" b="1">
                <a:solidFill>
                  <a:srgbClr val="FF0000"/>
                </a:solidFill>
                <a:latin typeface="Calibri"/>
                <a:ea typeface="微软雅黑" panose="020B0503020204020204" charset="-122"/>
                <a:sym typeface="微软雅黑" panose="020B0503020204020204" charset="-122"/>
              </a:rPr>
              <a:t>拿来</a:t>
            </a:r>
          </a:p>
        </p:txBody>
      </p:sp>
      <p:sp>
        <p:nvSpPr>
          <p:cNvPr id="25" name="文本框 24"/>
          <p:cNvSpPr txBox="1"/>
          <p:nvPr>
            <p:custDataLst>
              <p:tags r:id="rId21"/>
            </p:custDataLst>
          </p:nvPr>
        </p:nvSpPr>
        <p:spPr>
          <a:xfrm>
            <a:off x="6240145" y="4653280"/>
            <a:ext cx="2240280" cy="645160"/>
          </a:xfrm>
          <a:prstGeom prst="rect">
            <a:avLst/>
          </a:prstGeom>
          <a:noFill/>
          <a:ln w="9525">
            <a:noFill/>
          </a:ln>
        </p:spPr>
        <p:txBody>
          <a:bodyPr wrap="none" anchor="t" anchorCtr="0">
            <a:spAutoFit/>
          </a:bodyPr>
          <a:lstStyle/>
          <a:p>
            <a:r>
              <a:rPr lang="zh-CN" altLang="en-US" b="1">
                <a:latin typeface="Calibri"/>
                <a:ea typeface="微软雅黑" panose="020B0503020204020204" charset="-122"/>
                <a:sym typeface="微软雅黑" panose="020B0503020204020204" charset="-122"/>
              </a:rPr>
              <a:t>被送来的东西吓怕了</a:t>
            </a:r>
          </a:p>
          <a:p>
            <a:r>
              <a:rPr lang="zh-CN" altLang="en-US" b="1">
                <a:latin typeface="Calibri"/>
                <a:ea typeface="微软雅黑" panose="020B0503020204020204" charset="-122"/>
                <a:sym typeface="微软雅黑" panose="020B0503020204020204" charset="-122"/>
              </a:rPr>
              <a:t>清醒的青年发生恐怖</a:t>
            </a:r>
            <a:endParaRPr lang="zh-CN" altLang="en-US">
              <a:latin typeface="Calibri"/>
              <a:ea typeface="微软雅黑" panose="020B050302020402020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8"/>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1"/>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0"/>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childTnLst>
                                </p:cTn>
                              </p:par>
                              <p:par>
                                <p:cTn id="25" presetID="1" presetClass="entr" presetSubtype="0" fill="hold" grpId="0" nodeType="with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5"/>
                                        </p:tgtEl>
                                        <p:attrNameLst>
                                          <p:attrName>style.visibility</p:attrName>
                                        </p:attrNameLst>
                                      </p:cBhvr>
                                      <p:to>
                                        <p:strVal val="visible"/>
                                      </p:to>
                                    </p:set>
                                  </p:childTnLst>
                                </p:cTn>
                              </p:par>
                              <p:par>
                                <p:cTn id="29" presetID="1" presetClass="entr" presetSubtype="0" fill="hold" grpId="0"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afterGroup">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6"/>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afterGroup">
                            <p:stCondLst>
                              <p:cond delay="0"/>
                            </p:stCondLst>
                            <p:childTnLst>
                              <p:par>
                                <p:cTn id="37" presetID="1" presetClass="entr" presetSubtype="0" fill="hold" nodeType="clickEffect">
                                  <p:stCondLst>
                                    <p:cond delay="0"/>
                                  </p:stCondLst>
                                  <p:childTnLst>
                                    <p:set>
                                      <p:cBhvr>
                                        <p:cTn id="38" dur="1" fill="hold">
                                          <p:stCondLst>
                                            <p:cond delay="0"/>
                                          </p:stCondLst>
                                        </p:cTn>
                                        <p:tgtEl>
                                          <p:spTgt spid="16"/>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8"/>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afterGroup">
                            <p:stCondLst>
                              <p:cond delay="0"/>
                            </p:stCondLst>
                            <p:childTnLst>
                              <p:par>
                                <p:cTn id="43" presetID="1" presetClass="entr" presetSubtype="0" fill="hold" nodeType="clickEffect">
                                  <p:stCondLst>
                                    <p:cond delay="0"/>
                                  </p:stCondLst>
                                  <p:childTnLst>
                                    <p:set>
                                      <p:cBhvr>
                                        <p:cTn id="44" dur="1" fill="hold">
                                          <p:stCondLst>
                                            <p:cond delay="0"/>
                                          </p:stCondLst>
                                        </p:cTn>
                                        <p:tgtEl>
                                          <p:spTgt spid="10"/>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12" grpId="0" animBg="1"/>
      <p:bldP spid="11" grpId="0"/>
      <p:bldP spid="13" grpId="0"/>
      <p:bldP spid="17" grpId="0"/>
      <p:bldP spid="18" grpId="0"/>
      <p:bldP spid="19" grpId="0"/>
      <p:bldP spid="20" grpId="0"/>
      <p:bldP spid="21" grpId="0"/>
      <p:bldP spid="22" grpId="0"/>
      <p:bldP spid="23" grpId="0"/>
      <p:bldP spid="24" grpId="0"/>
      <p:bldP spid="2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内容占位符 32"/>
          <p:cNvPicPr>
            <a:picLocks noGrp="1" noChangeAspect="1"/>
          </p:cNvPicPr>
          <p:nvPr>
            <p:custDataLst>
              <p:tags r:id="rId1"/>
            </p:custDataLst>
          </p:nvPr>
        </p:nvPicPr>
        <p:blipFill>
          <a:blip r:embed="rId10">
            <a:clrChange>
              <a:clrFrom>
                <a:srgbClr val="F1F1F1"/>
              </a:clrFrom>
              <a:clrTo>
                <a:srgbClr val="F1F1F1">
                  <a:alpha val="0"/>
                </a:srgbClr>
              </a:clrTo>
            </a:clrChange>
          </a:blip>
          <a:stretch>
            <a:fillRect/>
          </a:stretch>
        </p:blipFill>
        <p:spPr>
          <a:xfrm>
            <a:off x="8956040" y="548640"/>
            <a:ext cx="3235960" cy="6297930"/>
          </a:xfrm>
          <a:prstGeom prst="rect">
            <a:avLst/>
          </a:prstGeom>
          <a:noFill/>
          <a:ln w="9525">
            <a:noFill/>
          </a:ln>
        </p:spPr>
      </p:pic>
      <p:sp>
        <p:nvSpPr>
          <p:cNvPr id="13313" name="内容占位符 2"/>
          <p:cNvSpPr>
            <a:spLocks noGrp="1"/>
          </p:cNvSpPr>
          <p:nvPr>
            <p:ph idx="1"/>
            <p:custDataLst>
              <p:tags r:id="rId2"/>
            </p:custDataLst>
          </p:nvPr>
        </p:nvSpPr>
        <p:spPr>
          <a:xfrm>
            <a:off x="479425" y="1340485"/>
            <a:ext cx="7804150" cy="5166995"/>
          </a:xfrm>
        </p:spPr>
        <p:txBody>
          <a:bodyPr vert="horz" wrap="square" lIns="91440" tIns="45720" rIns="91440" bIns="45720" anchor="t" anchorCtr="0"/>
          <a:lstStyle/>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⑭长而空不好，短而空就好吗?⑮也不好。</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⑯我们应当禁绝一切空话。</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⑰但是主要的和首先的任务，是把那些又长又臭的懒婆娘的裹脚，赶快扔到垃圾桶里去。</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⑱或者有人要说:《资本论》不是很长的吗?</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⑲那又怎么办?</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⑳这是好办的，看下去就是了。</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㉑俗话说:"到什么山上唱什么歌。</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㉒</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"又说:"看菜吃饭，量体裁衣。"</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㉓</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我们无论做什么事都要看情形办理，文章和演说也是这样。</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㉔</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我们反对的是空话连篇言之无物的八股调，不是说任何东西都以短为好。</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㉕</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战争时期固然需要短文章，但尤其需要有内容的文章。</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㉖</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最不应该、最要反对的是言之无物的文章。</a:t>
            </a:r>
          </a:p>
          <a:p>
            <a:pPr marL="0" indent="0">
              <a:buNone/>
            </a:pP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㉗</a:t>
            </a:r>
            <a:r>
              <a:rPr lang="zh-CN" altLang="en-US" sz="2000" b="1">
                <a:solidFill>
                  <a:srgbClr val="7030A0"/>
                </a:solidFill>
                <a:latin typeface="楷体" panose="02010609060101010101" pitchFamily="49" charset="-122"/>
                <a:ea typeface="楷体" panose="02010609060101010101" pitchFamily="49" charset="-122"/>
                <a:cs typeface="楷体" panose="02010609060101010101" pitchFamily="49" charset="-122"/>
              </a:rPr>
              <a:t>演说也是一样，空话连篇言之无物的演说，是必须停止的。</a:t>
            </a:r>
          </a:p>
        </p:txBody>
      </p:sp>
      <p:sp>
        <p:nvSpPr>
          <p:cNvPr id="13314" name="标题 1"/>
          <p:cNvSpPr>
            <a:spLocks noGrp="1"/>
          </p:cNvSpPr>
          <p:nvPr>
            <p:custDataLst>
              <p:tags r:id="rId3"/>
            </p:custDataLst>
          </p:nvPr>
        </p:nvSpPr>
        <p:spPr>
          <a:xfrm>
            <a:off x="546735" y="116840"/>
            <a:ext cx="11098530" cy="1275080"/>
          </a:xfrm>
          <a:prstGeom prst="rect">
            <a:avLst/>
          </a:prstGeom>
          <a:noFill/>
          <a:ln w="9525">
            <a:noFill/>
          </a:ln>
        </p:spPr>
        <p:txBody>
          <a:bodyPr anchor="ctr" anchorCtr="0"/>
          <a:lstStyle/>
          <a:p>
            <a:r>
              <a:rPr lang="zh-CN" altLang="en-US" sz="2800" b="1">
                <a:solidFill>
                  <a:schemeClr val="accent2"/>
                </a:solidFill>
                <a:latin typeface="楷体" panose="02010609060101010101" pitchFamily="49" charset="-122"/>
                <a:ea typeface="楷体" panose="02010609060101010101" pitchFamily="49" charset="-122"/>
                <a:sym typeface="+mn-ea"/>
              </a:rPr>
              <a:t>学生活动三：</a:t>
            </a:r>
            <a:r>
              <a:rPr lang="zh-CN" altLang="en-US" sz="3200" b="1">
                <a:solidFill>
                  <a:schemeClr val="accent2"/>
                </a:solidFill>
                <a:sym typeface="+mn-ea"/>
              </a:rPr>
              <a:t>学习</a:t>
            </a:r>
            <a:r>
              <a:rPr lang="en-US" altLang="zh-CN" sz="3200" b="1">
                <a:solidFill>
                  <a:schemeClr val="accent2"/>
                </a:solidFill>
                <a:sym typeface="+mn-ea"/>
              </a:rPr>
              <a:t>“</a:t>
            </a:r>
            <a:r>
              <a:rPr lang="zh-CN" altLang="en-US" sz="3200" b="1">
                <a:solidFill>
                  <a:srgbClr val="FF0000"/>
                </a:solidFill>
                <a:sym typeface="宋体" panose="02010600030101010101" pitchFamily="2" charset="-122"/>
              </a:rPr>
              <a:t>破中有立  破立结合</a:t>
            </a:r>
            <a:r>
              <a:rPr lang="en-US" altLang="zh-CN" sz="3200" b="1">
                <a:solidFill>
                  <a:srgbClr val="FF0000"/>
                </a:solidFill>
                <a:sym typeface="宋体" panose="02010600030101010101" pitchFamily="2" charset="-122"/>
              </a:rPr>
              <a:t>”</a:t>
            </a:r>
            <a:r>
              <a:rPr lang="zh-CN" altLang="en-US" sz="3200" b="1">
                <a:solidFill>
                  <a:schemeClr val="accent2"/>
                </a:solidFill>
                <a:sym typeface="宋体" panose="02010600030101010101" pitchFamily="2" charset="-122"/>
              </a:rPr>
              <a:t>的</a:t>
            </a:r>
            <a:r>
              <a:rPr lang="zh-CN" altLang="en-US" sz="3200" b="1">
                <a:solidFill>
                  <a:schemeClr val="accent2"/>
                </a:solidFill>
                <a:sym typeface="+mn-ea"/>
              </a:rPr>
              <a:t>批驳方法</a:t>
            </a:r>
            <a:endParaRPr lang="zh-CN" altLang="en-US" sz="3200" b="1">
              <a:solidFill>
                <a:schemeClr val="accent2"/>
              </a:solidFill>
              <a:latin typeface="Arial" panose="020B0604020202020204" pitchFamily="34" charset="0"/>
              <a:ea typeface="宋体" panose="02010600030101010101" pitchFamily="2" charset="-122"/>
            </a:endParaRPr>
          </a:p>
          <a:p>
            <a:r>
              <a:rPr lang="zh-CN" altLang="en-US" sz="2400" b="1">
                <a:solidFill>
                  <a:schemeClr val="accent2"/>
                </a:solidFill>
                <a:latin typeface="楷体" panose="02010609060101010101" pitchFamily="49" charset="-122"/>
                <a:ea typeface="楷体" panose="02010609060101010101" pitchFamily="49" charset="-122"/>
              </a:rPr>
              <a:t>下面这段话，在批驳错误做法的同时还提出了自己的主张。</a:t>
            </a:r>
            <a:r>
              <a:rPr lang="zh-CN" altLang="en-US" sz="2400" b="1">
                <a:solidFill>
                  <a:schemeClr val="accent2"/>
                </a:solidFill>
                <a:latin typeface="楷体" panose="02010609060101010101" pitchFamily="49" charset="-122"/>
                <a:ea typeface="楷体" panose="02010609060101010101" pitchFamily="49" charset="-122"/>
                <a:sym typeface="+mn-ea"/>
              </a:rPr>
              <a:t>与同桌一起研究这段文字</a:t>
            </a:r>
            <a:r>
              <a:rPr lang="zh-CN" altLang="en-US" sz="2400" b="1">
                <a:solidFill>
                  <a:schemeClr val="accent2"/>
                </a:solidFill>
                <a:latin typeface="楷体" panose="02010609060101010101" pitchFamily="49" charset="-122"/>
                <a:ea typeface="楷体" panose="02010609060101010101" pitchFamily="49" charset="-122"/>
              </a:rPr>
              <a:t>批驳了哪几个错误观点？又有针对性地提出了什么主张？</a:t>
            </a:r>
          </a:p>
        </p:txBody>
      </p:sp>
      <p:sp>
        <p:nvSpPr>
          <p:cNvPr id="10243" name="文本框 4"/>
          <p:cNvSpPr txBox="1"/>
          <p:nvPr>
            <p:custDataLst>
              <p:tags r:id="rId4"/>
            </p:custDataLst>
          </p:nvPr>
        </p:nvSpPr>
        <p:spPr>
          <a:xfrm>
            <a:off x="8688070" y="3357245"/>
            <a:ext cx="2056765" cy="1383665"/>
          </a:xfrm>
          <a:prstGeom prst="rect">
            <a:avLst/>
          </a:prstGeom>
          <a:noFill/>
          <a:ln w="19050" cap="flat" cmpd="sng">
            <a:solidFill>
              <a:srgbClr val="00B050"/>
            </a:solidFill>
            <a:prstDash val="solid"/>
            <a:round/>
            <a:headEnd type="none" w="med" len="med"/>
            <a:tailEnd type="none" w="med" len="med"/>
          </a:ln>
        </p:spPr>
        <p:txBody>
          <a:bodyPr wrap="square" anchor="t" anchorCtr="0">
            <a:spAutoFit/>
          </a:bodyPr>
          <a:lstStyle/>
          <a:p>
            <a:r>
              <a:rPr lang="zh-CN" altLang="en-US" sz="2000" b="1">
                <a:solidFill>
                  <a:srgbClr val="FF0000"/>
                </a:solidFill>
                <a:latin typeface="Arial" panose="020B0604020202020204" pitchFamily="34" charset="0"/>
                <a:ea typeface="宋体" panose="02010600030101010101" pitchFamily="2" charset="-122"/>
              </a:rPr>
              <a:t>驳</a:t>
            </a:r>
            <a:r>
              <a:rPr lang="en-US" altLang="zh-CN" sz="2000" b="1">
                <a:solidFill>
                  <a:schemeClr val="accent2"/>
                </a:solidFill>
                <a:latin typeface="Arial" panose="020B0604020202020204" pitchFamily="34" charset="0"/>
                <a:ea typeface="宋体" panose="02010600030101010101" pitchFamily="2" charset="-122"/>
              </a:rPr>
              <a:t>“</a:t>
            </a:r>
            <a:r>
              <a:rPr lang="zh-CN" altLang="en-US" sz="2000" b="1">
                <a:solidFill>
                  <a:schemeClr val="accent2"/>
                </a:solidFill>
                <a:latin typeface="Arial" panose="020B0604020202020204" pitchFamily="34" charset="0"/>
                <a:ea typeface="宋体" panose="02010600030101010101" pitchFamily="2" charset="-122"/>
              </a:rPr>
              <a:t>《资本论》长，不用看</a:t>
            </a:r>
            <a:r>
              <a:rPr lang="en-US" altLang="zh-CN" sz="2000" b="1">
                <a:solidFill>
                  <a:schemeClr val="accent2"/>
                </a:solidFill>
                <a:latin typeface="Arial" panose="020B0604020202020204" pitchFamily="34" charset="0"/>
                <a:ea typeface="宋体" panose="02010600030101010101" pitchFamily="2" charset="-122"/>
              </a:rPr>
              <a:t>”</a:t>
            </a:r>
          </a:p>
          <a:p>
            <a:r>
              <a:rPr lang="zh-CN" altLang="en-US" sz="2400" b="1">
                <a:solidFill>
                  <a:srgbClr val="FF0000"/>
                </a:solidFill>
                <a:latin typeface="Arial" panose="020B0604020202020204" pitchFamily="34" charset="0"/>
                <a:ea typeface="宋体" panose="02010600030101010101" pitchFamily="2" charset="-122"/>
              </a:rPr>
              <a:t>立</a:t>
            </a:r>
            <a:r>
              <a:rPr lang="zh-CN" altLang="en-US" sz="2000" b="1">
                <a:solidFill>
                  <a:schemeClr val="accent2"/>
                </a:solidFill>
                <a:latin typeface="Arial" panose="020B0604020202020204" pitchFamily="34" charset="0"/>
                <a:ea typeface="宋体" panose="02010600030101010101" pitchFamily="2" charset="-122"/>
              </a:rPr>
              <a:t>“不是说任何东西都以短为好</a:t>
            </a:r>
            <a:r>
              <a:rPr lang="zh-CN" altLang="en-US" sz="2000" b="1">
                <a:solidFill>
                  <a:schemeClr val="accent2"/>
                </a:solidFill>
                <a:sym typeface="+mn-ea"/>
              </a:rPr>
              <a:t>”</a:t>
            </a:r>
            <a:endParaRPr lang="zh-CN" altLang="en-US" sz="2000" b="1">
              <a:solidFill>
                <a:schemeClr val="accent2"/>
              </a:solidFill>
              <a:latin typeface="Arial" panose="020B0604020202020204" pitchFamily="34" charset="0"/>
              <a:ea typeface="宋体" panose="02010600030101010101" pitchFamily="2" charset="-122"/>
            </a:endParaRPr>
          </a:p>
        </p:txBody>
      </p:sp>
      <p:sp>
        <p:nvSpPr>
          <p:cNvPr id="2" name="文本框 1"/>
          <p:cNvSpPr txBox="1"/>
          <p:nvPr>
            <p:custDataLst>
              <p:tags r:id="rId5"/>
            </p:custDataLst>
          </p:nvPr>
        </p:nvSpPr>
        <p:spPr>
          <a:xfrm>
            <a:off x="10776268" y="1391920"/>
            <a:ext cx="541337" cy="1383665"/>
          </a:xfrm>
          <a:prstGeom prst="rect">
            <a:avLst/>
          </a:prstGeom>
          <a:noFill/>
          <a:ln w="9525">
            <a:noFill/>
          </a:ln>
        </p:spPr>
        <p:txBody>
          <a:bodyPr anchor="t" anchorCtr="0">
            <a:spAutoFit/>
          </a:bodyPr>
          <a:lstStyle/>
          <a:p>
            <a:r>
              <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rPr>
              <a:t>破</a:t>
            </a:r>
          </a:p>
          <a:p>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rPr>
              <a:t>立</a:t>
            </a:r>
          </a:p>
        </p:txBody>
      </p:sp>
      <p:sp>
        <p:nvSpPr>
          <p:cNvPr id="3" name="文本框 2"/>
          <p:cNvSpPr txBox="1"/>
          <p:nvPr>
            <p:custDataLst>
              <p:tags r:id="rId6"/>
            </p:custDataLst>
          </p:nvPr>
        </p:nvSpPr>
        <p:spPr>
          <a:xfrm>
            <a:off x="10776268" y="3356610"/>
            <a:ext cx="541337" cy="3291840"/>
          </a:xfrm>
          <a:prstGeom prst="rect">
            <a:avLst/>
          </a:prstGeom>
          <a:noFill/>
          <a:ln w="9525">
            <a:noFill/>
          </a:ln>
        </p:spPr>
        <p:txBody>
          <a:bodyPr anchor="t" anchorCtr="0">
            <a:spAutoFit/>
          </a:bodyPr>
          <a:lstStyle/>
          <a:p>
            <a:r>
              <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rPr>
              <a:t>破</a:t>
            </a:r>
          </a:p>
          <a:p>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rPr>
              <a:t>立</a:t>
            </a:r>
          </a:p>
          <a:p>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en-US" altLang="zh-CN" sz="2800" b="1">
                <a:solidFill>
                  <a:srgbClr val="FF0000"/>
                </a:solidFill>
                <a:latin typeface="Arial" panose="020B0604020202020204" pitchFamily="34" charset="0"/>
                <a:ea typeface="宋体" panose="02010600030101010101" pitchFamily="2" charset="-122"/>
                <a:sym typeface="宋体" panose="02010600030101010101" pitchFamily="2" charset="-122"/>
              </a:rPr>
              <a:t>                </a:t>
            </a:r>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zh-CN" altLang="en-US" sz="4000" b="1">
                <a:solidFill>
                  <a:srgbClr val="FF0000"/>
                </a:solidFill>
                <a:highlight>
                  <a:srgbClr val="FFFF00"/>
                </a:highlight>
                <a:latin typeface="Arial" panose="020B0604020202020204" pitchFamily="34" charset="0"/>
                <a:ea typeface="宋体" panose="02010600030101010101" pitchFamily="2" charset="-122"/>
                <a:sym typeface="宋体" panose="02010600030101010101" pitchFamily="2" charset="-122"/>
              </a:rPr>
              <a:t>立</a:t>
            </a:r>
          </a:p>
        </p:txBody>
      </p:sp>
      <p:sp>
        <p:nvSpPr>
          <p:cNvPr id="4" name="文本框 3"/>
          <p:cNvSpPr txBox="1"/>
          <p:nvPr>
            <p:custDataLst>
              <p:tags r:id="rId7"/>
            </p:custDataLst>
          </p:nvPr>
        </p:nvSpPr>
        <p:spPr>
          <a:xfrm>
            <a:off x="8616315" y="1483995"/>
            <a:ext cx="2128520" cy="1198880"/>
          </a:xfrm>
          <a:prstGeom prst="rect">
            <a:avLst/>
          </a:prstGeom>
          <a:noFill/>
          <a:ln w="19050">
            <a:solidFill>
              <a:srgbClr val="00B050"/>
            </a:solidFill>
          </a:ln>
        </p:spPr>
        <p:txBody>
          <a:bodyPr wrap="square" rtlCol="0" anchor="t">
            <a:spAutoFit/>
          </a:bodyPr>
          <a:lstStyle/>
          <a:p>
            <a:r>
              <a:rPr lang="zh-CN" altLang="en-US" b="1">
                <a:solidFill>
                  <a:srgbClr val="FF0000"/>
                </a:solidFill>
                <a:sym typeface="+mn-ea"/>
              </a:rPr>
              <a:t>驳</a:t>
            </a:r>
            <a:r>
              <a:rPr lang="zh-CN" altLang="en-US" b="1">
                <a:solidFill>
                  <a:schemeClr val="accent2"/>
                </a:solidFill>
                <a:sym typeface="+mn-ea"/>
              </a:rPr>
              <a:t>“短而空”，</a:t>
            </a:r>
            <a:endParaRPr lang="zh-CN" altLang="en-US" b="1">
              <a:solidFill>
                <a:schemeClr val="accent2"/>
              </a:solidFill>
              <a:latin typeface="Arial" panose="020B0604020202020204" pitchFamily="34" charset="0"/>
              <a:ea typeface="宋体" panose="02010600030101010101" pitchFamily="2" charset="-122"/>
            </a:endParaRPr>
          </a:p>
          <a:p>
            <a:r>
              <a:rPr lang="zh-CN" altLang="en-US" b="1">
                <a:solidFill>
                  <a:srgbClr val="FF0000"/>
                </a:solidFill>
                <a:sym typeface="+mn-ea"/>
              </a:rPr>
              <a:t>立</a:t>
            </a:r>
            <a:r>
              <a:rPr lang="zh-CN" altLang="en-US" b="1">
                <a:solidFill>
                  <a:schemeClr val="accent2"/>
                </a:solidFill>
                <a:sym typeface="+mn-ea"/>
              </a:rPr>
              <a:t>：禁绝一切空话，首要反对</a:t>
            </a:r>
            <a:r>
              <a:rPr lang="en-US" altLang="zh-CN" b="1">
                <a:solidFill>
                  <a:schemeClr val="accent2"/>
                </a:solidFill>
                <a:sym typeface="+mn-ea"/>
              </a:rPr>
              <a:t>“</a:t>
            </a:r>
            <a:r>
              <a:rPr lang="zh-CN" altLang="en-US" b="1">
                <a:solidFill>
                  <a:schemeClr val="accent2"/>
                </a:solidFill>
                <a:sym typeface="+mn-ea"/>
              </a:rPr>
              <a:t>长而空</a:t>
            </a:r>
            <a:r>
              <a:rPr lang="en-US" altLang="zh-CN" b="1">
                <a:solidFill>
                  <a:schemeClr val="accent2"/>
                </a:solidFill>
                <a:sym typeface="+mn-ea"/>
              </a:rPr>
              <a:t>”</a:t>
            </a:r>
            <a:r>
              <a:rPr lang="zh-CN" altLang="en-US" b="1">
                <a:solidFill>
                  <a:schemeClr val="accent2"/>
                </a:solidFill>
                <a:sym typeface="+mn-ea"/>
              </a:rPr>
              <a:t>（提倡内容充实）</a:t>
            </a:r>
            <a:endParaRPr lang="zh-CN" altLang="en-US"/>
          </a:p>
        </p:txBody>
      </p:sp>
      <p:sp>
        <p:nvSpPr>
          <p:cNvPr id="5" name="文本框 4"/>
          <p:cNvSpPr txBox="1"/>
          <p:nvPr>
            <p:custDataLst>
              <p:tags r:id="rId8"/>
            </p:custDataLst>
          </p:nvPr>
        </p:nvSpPr>
        <p:spPr>
          <a:xfrm>
            <a:off x="8725535" y="5661025"/>
            <a:ext cx="2051050" cy="1014730"/>
          </a:xfrm>
          <a:prstGeom prst="rect">
            <a:avLst/>
          </a:prstGeom>
          <a:noFill/>
          <a:ln w="19050">
            <a:solidFill>
              <a:srgbClr val="00B050"/>
            </a:solidFill>
          </a:ln>
        </p:spPr>
        <p:txBody>
          <a:bodyPr wrap="square" rtlCol="0" anchor="t">
            <a:spAutoFit/>
          </a:bodyPr>
          <a:lstStyle/>
          <a:p>
            <a:r>
              <a:rPr lang="zh-CN" altLang="en-US" sz="2000" b="1">
                <a:solidFill>
                  <a:srgbClr val="FF0000"/>
                </a:solidFill>
                <a:sym typeface="+mn-ea"/>
              </a:rPr>
              <a:t>立</a:t>
            </a:r>
            <a:r>
              <a:rPr lang="zh-CN" altLang="en-US" sz="2000" b="1">
                <a:solidFill>
                  <a:schemeClr val="accent2"/>
                </a:solidFill>
                <a:sym typeface="+mn-ea"/>
              </a:rPr>
              <a:t>：需要有内容的文章，反对言之无物。</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1+#ppt_w/2"/>
                                          </p:val>
                                        </p:tav>
                                        <p:tav tm="100000">
                                          <p:val>
                                            <p:strVal val="#ppt_x"/>
                                          </p:val>
                                        </p:tav>
                                      </p:tavLst>
                                    </p:anim>
                                    <p:anim calcmode="lin" valueType="num">
                                      <p:cBhvr additive="base">
                                        <p:cTn id="8" dur="500" fill="hold"/>
                                        <p:tgtEl>
                                          <p:spTgt spid="4"/>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10243"/>
                                        </p:tgtEl>
                                        <p:attrNameLst>
                                          <p:attrName>style.visibility</p:attrName>
                                        </p:attrNameLst>
                                      </p:cBhvr>
                                      <p:to>
                                        <p:strVal val="visible"/>
                                      </p:to>
                                    </p:set>
                                    <p:anim calcmode="lin" valueType="num">
                                      <p:cBhvr additive="base">
                                        <p:cTn id="13" dur="500" fill="hold"/>
                                        <p:tgtEl>
                                          <p:spTgt spid="10243"/>
                                        </p:tgtEl>
                                        <p:attrNameLst>
                                          <p:attrName>ppt_x</p:attrName>
                                        </p:attrNameLst>
                                      </p:cBhvr>
                                      <p:tavLst>
                                        <p:tav tm="0">
                                          <p:val>
                                            <p:strVal val="1+#ppt_w/2"/>
                                          </p:val>
                                        </p:tav>
                                        <p:tav tm="100000">
                                          <p:val>
                                            <p:strVal val="#ppt_x"/>
                                          </p:val>
                                        </p:tav>
                                      </p:tavLst>
                                    </p:anim>
                                    <p:anim calcmode="lin" valueType="num">
                                      <p:cBhvr additive="base">
                                        <p:cTn id="14" dur="500" fill="hold"/>
                                        <p:tgtEl>
                                          <p:spTgt spid="10243"/>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2"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after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animBg="1"/>
      <p:bldP spid="2" grpId="0"/>
      <p:bldP spid="3" grpId="0"/>
      <p:bldP spid="4" grpId="0" animBg="1"/>
      <p:bldP spid="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标题 1"/>
          <p:cNvSpPr>
            <a:spLocks noGrp="1"/>
          </p:cNvSpPr>
          <p:nvPr>
            <p:ph type="title"/>
            <p:custDataLst>
              <p:tags r:id="rId1"/>
            </p:custDataLst>
          </p:nvPr>
        </p:nvSpPr>
        <p:spPr>
          <a:xfrm>
            <a:off x="551180" y="116840"/>
            <a:ext cx="11332845" cy="1507490"/>
          </a:xfrm>
        </p:spPr>
        <p:txBody>
          <a:bodyPr vert="horz" wrap="square" lIns="91440" tIns="45720" rIns="91440" bIns="45720" anchor="ctr" anchorCtr="0"/>
          <a:lstStyle/>
          <a:p>
            <a:pPr algn="l"/>
            <a:r>
              <a:rPr lang="zh-CN" altLang="en-US" sz="2800" b="1">
                <a:solidFill>
                  <a:srgbClr val="FF0000"/>
                </a:solidFill>
              </a:rPr>
              <a:t>学习任务三：学习驳得深入</a:t>
            </a:r>
            <a:br>
              <a:rPr lang="zh-CN" altLang="en-US" sz="2800" b="1">
                <a:solidFill>
                  <a:srgbClr val="FF0000"/>
                </a:solidFill>
              </a:rPr>
            </a:br>
            <a:r>
              <a:rPr lang="zh-CN" altLang="en-US" sz="2400" b="1">
                <a:solidFill>
                  <a:srgbClr val="7030A0"/>
                </a:solidFill>
                <a:latin typeface="楷体" panose="02010609060101010101" pitchFamily="49" charset="-122"/>
                <a:ea typeface="楷体" panose="02010609060101010101" pitchFamily="49" charset="-122"/>
                <a:cs typeface="楷体" panose="02010609060101010101" pitchFamily="49" charset="-122"/>
              </a:rPr>
              <a:t>学生活动四：这段文字在揭露第一条罪状</a:t>
            </a:r>
            <a:r>
              <a:rPr lang="en-US"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7030A0"/>
                </a:solidFill>
                <a:latin typeface="楷体" panose="02010609060101010101" pitchFamily="49" charset="-122"/>
                <a:ea typeface="楷体" panose="02010609060101010101" pitchFamily="49" charset="-122"/>
                <a:cs typeface="楷体" panose="02010609060101010101" pitchFamily="49" charset="-122"/>
              </a:rPr>
              <a:t>空话连篇言之无物</a:t>
            </a:r>
            <a:r>
              <a:rPr lang="en-US"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7030A0"/>
                </a:solidFill>
                <a:latin typeface="楷体" panose="02010609060101010101" pitchFamily="49" charset="-122"/>
                <a:ea typeface="楷体" panose="02010609060101010101" pitchFamily="49" charset="-122"/>
                <a:cs typeface="楷体" panose="02010609060101010101" pitchFamily="49" charset="-122"/>
              </a:rPr>
              <a:t>时，先批驳了</a:t>
            </a:r>
            <a:r>
              <a:rPr lang="en-US"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7030A0"/>
                </a:solidFill>
                <a:latin typeface="楷体" panose="02010609060101010101" pitchFamily="49" charset="-122"/>
                <a:ea typeface="楷体" panose="02010609060101010101" pitchFamily="49" charset="-122"/>
                <a:cs typeface="楷体" panose="02010609060101010101" pitchFamily="49" charset="-122"/>
              </a:rPr>
              <a:t>长而空</a:t>
            </a:r>
            <a:r>
              <a:rPr lang="en-US" altLang="zh-CN" sz="2400" b="1">
                <a:solidFill>
                  <a:srgbClr val="7030A0"/>
                </a:solidFill>
                <a:latin typeface="楷体" panose="02010609060101010101" pitchFamily="49" charset="-122"/>
                <a:ea typeface="楷体" panose="02010609060101010101" pitchFamily="49" charset="-122"/>
                <a:cs typeface="楷体" panose="02010609060101010101" pitchFamily="49" charset="-122"/>
              </a:rPr>
              <a:t>”</a:t>
            </a:r>
            <a:r>
              <a:rPr lang="zh-CN" altLang="en-US" sz="2400" b="1">
                <a:solidFill>
                  <a:srgbClr val="7030A0"/>
                </a:solidFill>
                <a:latin typeface="楷体" panose="02010609060101010101" pitchFamily="49" charset="-122"/>
                <a:ea typeface="楷体" panose="02010609060101010101" pitchFamily="49" charset="-122"/>
                <a:cs typeface="楷体" panose="02010609060101010101" pitchFamily="49" charset="-122"/>
              </a:rPr>
              <a:t>的文章，作者擅长从不同角度不同层面对批判对象进行分析挖掘，使得批驳深刻有力。小组一起合作探究本段批驳的角度和层次。感受其批驳得深刻透辟。</a:t>
            </a:r>
          </a:p>
        </p:txBody>
      </p:sp>
      <p:sp>
        <p:nvSpPr>
          <p:cNvPr id="15362" name="内容占位符 2"/>
          <p:cNvSpPr>
            <a:spLocks noGrp="1"/>
          </p:cNvSpPr>
          <p:nvPr>
            <p:ph idx="1"/>
            <p:custDataLst>
              <p:tags r:id="rId2"/>
            </p:custDataLst>
          </p:nvPr>
        </p:nvSpPr>
        <p:spPr>
          <a:xfrm>
            <a:off x="407035" y="1624330"/>
            <a:ext cx="11554460" cy="4707890"/>
          </a:xfrm>
        </p:spPr>
        <p:txBody>
          <a:bodyPr vert="horz" wrap="square" lIns="91440" tIns="45720" rIns="91440" bIns="45720" anchor="t" anchorCtr="0"/>
          <a:lstStyle/>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①党八股的第一条罪状是:空话连篇，言之无物。</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②我们有些同志欢喜写长文章，但是没有什么内容，真是"懒婆娘的裹脚，又长又臭"。</a:t>
            </a:r>
            <a:endParaRPr lang="zh-CN" altLang="en-US" sz="1600" b="1">
              <a:latin typeface="楷体" panose="02010609060101010101" pitchFamily="49" charset="-122"/>
              <a:ea typeface="楷体" panose="02010609060101010101" pitchFamily="49" charset="-122"/>
              <a:cs typeface="楷体" panose="02010609060101010101" pitchFamily="49" charset="-122"/>
            </a:endParaRP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③为什么一定要写得那么长，又那么空空洞洞的呢?</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④只有一种解释，就是下决心不要群众看。</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⑤因为长而且空，群众见了就摇头，哪里还肯看下去呢?</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⑥只好去欺负幼稚的人，在他们中间散布坏影响，造成坏习惯。</a:t>
            </a:r>
          </a:p>
          <a:p>
            <a:pPr marL="0" indent="0">
              <a:lnSpc>
                <a:spcPts val="2900"/>
              </a:lnSpc>
              <a:buNone/>
            </a:pPr>
            <a:r>
              <a:rPr lang="zh-CN" altLang="en-US" sz="2000" b="1">
                <a:latin typeface="楷体" panose="02010609060101010101" pitchFamily="49" charset="-122"/>
                <a:ea typeface="楷体" panose="02010609060101010101" pitchFamily="49" charset="-122"/>
                <a:cs typeface="楷体" panose="02010609060101010101" pitchFamily="49" charset="-122"/>
              </a:rPr>
              <a:t>⑦</a:t>
            </a:r>
            <a:r>
              <a:rPr lang="zh-CN" altLang="en-US" sz="1800" b="1">
                <a:latin typeface="楷体" panose="02010609060101010101" pitchFamily="49" charset="-122"/>
                <a:ea typeface="楷体" panose="02010609060101010101" pitchFamily="49" charset="-122"/>
                <a:cs typeface="楷体" panose="02010609060101010101" pitchFamily="49" charset="-122"/>
              </a:rPr>
              <a:t>去年六月二十二日，苏联进行那么大的反侵略战争，斯大林在七月三日发表了一篇演说，还只有我们《解放日报》一篇社论那样长。</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⑧要是我们的老爷写起来，那就不得了，起码得有几万字。</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⑨现在是在战争的时期，我们应该研究一下文章怎样写得短些，写得精粹些。</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⑩延安虽然还没有战争，但军队天天在前方打仗，后方也唤工作忙，文章太长了，有谁来看呢?</a:t>
            </a:r>
          </a:p>
          <a:p>
            <a:pPr marL="0" indent="0">
              <a:lnSpc>
                <a:spcPts val="2900"/>
              </a:lnSpc>
              <a:buNone/>
            </a:pPr>
            <a:r>
              <a:rPr lang="zh-CN" altLang="en-US" sz="1800" b="1">
                <a:latin typeface="楷体" panose="02010609060101010101" pitchFamily="49" charset="-122"/>
                <a:ea typeface="楷体" panose="02010609060101010101" pitchFamily="49" charset="-122"/>
                <a:cs typeface="楷体" panose="02010609060101010101" pitchFamily="49" charset="-122"/>
              </a:rPr>
              <a:t>⑪有些同志在前方也喜欢写长报告。⑫他们辛辛苦苦地写了，送来了，其目的是要我们看的。⑬可是怎么敢看呢?</a:t>
            </a:r>
          </a:p>
        </p:txBody>
      </p:sp>
      <p:sp>
        <p:nvSpPr>
          <p:cNvPr id="2" name="文本框 1"/>
          <p:cNvSpPr txBox="1"/>
          <p:nvPr>
            <p:custDataLst>
              <p:tags r:id="rId3"/>
            </p:custDataLst>
          </p:nvPr>
        </p:nvSpPr>
        <p:spPr>
          <a:xfrm>
            <a:off x="9707880" y="2276475"/>
            <a:ext cx="1372870" cy="398780"/>
          </a:xfrm>
          <a:prstGeom prst="rect">
            <a:avLst/>
          </a:prstGeom>
          <a:noFill/>
          <a:ln w="9525" cap="flat" cmpd="sng">
            <a:solidFill>
              <a:srgbClr val="FF0000"/>
            </a:solidFill>
            <a:prstDash val="solid"/>
            <a:round/>
            <a:headEnd type="none" w="med" len="med"/>
            <a:tailEnd type="none" w="med" len="med"/>
          </a:ln>
        </p:spPr>
        <p:txBody>
          <a:bodyPr wrap="square" anchor="t" anchorCtr="0">
            <a:spAutoFit/>
          </a:bodyPr>
          <a:lstStyle/>
          <a:p>
            <a:pPr>
              <a:buSzTx/>
            </a:pPr>
            <a:r>
              <a:rPr lang="zh-CN" altLang="zh-CN" sz="2000" b="1">
                <a:solidFill>
                  <a:srgbClr val="0070C0"/>
                </a:solidFill>
                <a:latin typeface="宋体" panose="02010600030101010101" pitchFamily="2" charset="-122"/>
                <a:ea typeface="宋体" panose="02010600030101010101" pitchFamily="2" charset="-122"/>
                <a:sym typeface="宋体" panose="02010600030101010101" pitchFamily="2" charset="-122"/>
              </a:rPr>
              <a:t>列举现象</a:t>
            </a:r>
          </a:p>
        </p:txBody>
      </p:sp>
      <p:sp>
        <p:nvSpPr>
          <p:cNvPr id="3" name="文本框 2"/>
          <p:cNvSpPr txBox="1"/>
          <p:nvPr>
            <p:custDataLst>
              <p:tags r:id="rId4"/>
            </p:custDataLst>
          </p:nvPr>
        </p:nvSpPr>
        <p:spPr>
          <a:xfrm>
            <a:off x="9707880" y="3007360"/>
            <a:ext cx="1390015" cy="398780"/>
          </a:xfrm>
          <a:prstGeom prst="rect">
            <a:avLst/>
          </a:prstGeom>
          <a:noFill/>
          <a:ln w="12700" cap="flat" cmpd="sng">
            <a:solidFill>
              <a:srgbClr val="FF0000"/>
            </a:solidFill>
            <a:prstDash val="solid"/>
            <a:round/>
            <a:headEnd type="none" w="med" len="med"/>
            <a:tailEnd type="none" w="med" len="med"/>
          </a:ln>
        </p:spPr>
        <p:txBody>
          <a:bodyPr wrap="square" anchor="t" anchorCtr="0">
            <a:spAutoFit/>
          </a:bodyPr>
          <a:lstStyle/>
          <a:p>
            <a:pPr>
              <a:buSzTx/>
            </a:pPr>
            <a:r>
              <a:rPr lang="zh-CN" altLang="zh-CN" sz="2000" b="1">
                <a:solidFill>
                  <a:srgbClr val="0070C0"/>
                </a:solidFill>
                <a:latin typeface="宋体" panose="02010600030101010101" pitchFamily="2" charset="-122"/>
                <a:ea typeface="宋体" panose="02010600030101010101" pitchFamily="2" charset="-122"/>
                <a:sym typeface="宋体" panose="02010600030101010101" pitchFamily="2" charset="-122"/>
              </a:rPr>
              <a:t>分析原因</a:t>
            </a:r>
          </a:p>
        </p:txBody>
      </p:sp>
      <p:sp>
        <p:nvSpPr>
          <p:cNvPr id="4" name="文本框 3"/>
          <p:cNvSpPr txBox="1"/>
          <p:nvPr>
            <p:custDataLst>
              <p:tags r:id="rId5"/>
            </p:custDataLst>
          </p:nvPr>
        </p:nvSpPr>
        <p:spPr>
          <a:xfrm>
            <a:off x="9785350" y="3716655"/>
            <a:ext cx="1295400" cy="398780"/>
          </a:xfrm>
          <a:prstGeom prst="rect">
            <a:avLst/>
          </a:prstGeom>
          <a:noFill/>
          <a:ln w="12700" cap="flat" cmpd="sng">
            <a:solidFill>
              <a:srgbClr val="FF0000"/>
            </a:solidFill>
            <a:prstDash val="solid"/>
            <a:round/>
            <a:headEnd type="none" w="med" len="med"/>
            <a:tailEnd type="none" w="med" len="med"/>
          </a:ln>
        </p:spPr>
        <p:txBody>
          <a:bodyPr wrap="square" anchor="t" anchorCtr="0">
            <a:spAutoFit/>
          </a:bodyPr>
          <a:lstStyle/>
          <a:p>
            <a:pPr>
              <a:buSzTx/>
            </a:pPr>
            <a:r>
              <a:rPr lang="zh-CN" altLang="zh-CN" sz="2000" b="1">
                <a:solidFill>
                  <a:srgbClr val="FF0000"/>
                </a:solidFill>
                <a:latin typeface="宋体" panose="02010600030101010101" pitchFamily="2" charset="-122"/>
                <a:ea typeface="宋体" panose="02010600030101010101" pitchFamily="2" charset="-122"/>
                <a:sym typeface="宋体" panose="02010600030101010101" pitchFamily="2" charset="-122"/>
              </a:rPr>
              <a:t>揭示危害</a:t>
            </a:r>
          </a:p>
        </p:txBody>
      </p:sp>
      <p:sp>
        <p:nvSpPr>
          <p:cNvPr id="6" name="文本框 5"/>
          <p:cNvSpPr txBox="1"/>
          <p:nvPr>
            <p:custDataLst>
              <p:tags r:id="rId6"/>
            </p:custDataLst>
          </p:nvPr>
        </p:nvSpPr>
        <p:spPr>
          <a:xfrm>
            <a:off x="9754235" y="4940935"/>
            <a:ext cx="1297940" cy="398780"/>
          </a:xfrm>
          <a:prstGeom prst="rect">
            <a:avLst/>
          </a:prstGeom>
          <a:noFill/>
          <a:ln w="9525" cap="flat" cmpd="sng">
            <a:solidFill>
              <a:srgbClr val="FF0000"/>
            </a:solidFill>
            <a:prstDash val="solid"/>
            <a:round/>
            <a:headEnd type="none" w="med" len="med"/>
            <a:tailEnd type="none" w="med" len="med"/>
          </a:ln>
        </p:spPr>
        <p:txBody>
          <a:bodyPr wrap="square" anchor="t" anchorCtr="0">
            <a:spAutoFit/>
          </a:bodyPr>
          <a:lstStyle/>
          <a:p>
            <a:pPr>
              <a:buSzTx/>
            </a:pPr>
            <a:r>
              <a:rPr lang="zh-CN" altLang="zh-CN" sz="2000" b="1">
                <a:solidFill>
                  <a:srgbClr val="0070C0"/>
                </a:solidFill>
                <a:latin typeface="宋体" panose="02010600030101010101" pitchFamily="2" charset="-122"/>
                <a:ea typeface="宋体" panose="02010600030101010101" pitchFamily="2" charset="-122"/>
                <a:sym typeface="宋体" panose="02010600030101010101" pitchFamily="2" charset="-122"/>
              </a:rPr>
              <a:t>提出方法</a:t>
            </a:r>
            <a:endParaRPr lang="en-US" altLang="zh-CN" sz="2000" b="1">
              <a:solidFill>
                <a:srgbClr val="0070C0"/>
              </a:solidFill>
              <a:latin typeface="宋体" panose="02010600030101010101" pitchFamily="2" charset="-122"/>
              <a:ea typeface="宋体" panose="02010600030101010101" pitchFamily="2" charset="-122"/>
              <a:sym typeface="宋体" panose="02010600030101010101" pitchFamily="2" charset="-122"/>
            </a:endParaRPr>
          </a:p>
        </p:txBody>
      </p:sp>
      <p:sp>
        <p:nvSpPr>
          <p:cNvPr id="7" name="下箭头 6"/>
          <p:cNvSpPr/>
          <p:nvPr>
            <p:custDataLst>
              <p:tags r:id="rId7"/>
            </p:custDataLst>
          </p:nvPr>
        </p:nvSpPr>
        <p:spPr>
          <a:xfrm>
            <a:off x="10619740" y="2677795"/>
            <a:ext cx="165100" cy="382588"/>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8" name="下箭头 7"/>
          <p:cNvSpPr/>
          <p:nvPr>
            <p:custDataLst>
              <p:tags r:id="rId8"/>
            </p:custDataLst>
          </p:nvPr>
        </p:nvSpPr>
        <p:spPr>
          <a:xfrm>
            <a:off x="10634980" y="3408045"/>
            <a:ext cx="152400" cy="433070"/>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9" name="下箭头 8"/>
          <p:cNvSpPr/>
          <p:nvPr>
            <p:custDataLst>
              <p:tags r:id="rId9"/>
            </p:custDataLst>
          </p:nvPr>
        </p:nvSpPr>
        <p:spPr>
          <a:xfrm>
            <a:off x="10619740" y="4161155"/>
            <a:ext cx="177165" cy="711835"/>
          </a:xfrm>
          <a:prstGeom prst="downArrow">
            <a:avLst>
              <a:gd name="adj1" fmla="val 50000"/>
              <a:gd name="adj2" fmla="val 50000"/>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5" name="文本框 4"/>
          <p:cNvSpPr txBox="1"/>
          <p:nvPr>
            <p:custDataLst>
              <p:tags r:id="rId10"/>
            </p:custDataLst>
          </p:nvPr>
        </p:nvSpPr>
        <p:spPr>
          <a:xfrm>
            <a:off x="9656445" y="1700530"/>
            <a:ext cx="1380490" cy="398780"/>
          </a:xfrm>
          <a:prstGeom prst="rect">
            <a:avLst/>
          </a:prstGeom>
          <a:noFill/>
          <a:ln w="9525" cap="flat" cmpd="sng">
            <a:solidFill>
              <a:srgbClr val="FF0000"/>
            </a:solidFill>
            <a:prstDash val="solid"/>
            <a:round/>
            <a:headEnd type="none" w="med" len="med"/>
            <a:tailEnd type="none" w="med" len="med"/>
          </a:ln>
        </p:spPr>
        <p:txBody>
          <a:bodyPr wrap="square" anchor="t" anchorCtr="0">
            <a:spAutoFit/>
          </a:bodyPr>
          <a:lstStyle/>
          <a:p>
            <a:pPr>
              <a:buSzTx/>
            </a:pPr>
            <a:r>
              <a:rPr lang="zh-CN" altLang="zh-CN" sz="2000" b="1">
                <a:solidFill>
                  <a:srgbClr val="0070C0"/>
                </a:solidFill>
                <a:latin typeface="宋体" panose="02010600030101010101" pitchFamily="2" charset="-122"/>
                <a:ea typeface="宋体" panose="02010600030101010101" pitchFamily="2" charset="-122"/>
                <a:sym typeface="宋体" panose="02010600030101010101" pitchFamily="2" charset="-122"/>
              </a:rPr>
              <a:t>树立靶子</a:t>
            </a:r>
          </a:p>
        </p:txBody>
      </p:sp>
      <p:sp>
        <p:nvSpPr>
          <p:cNvPr id="11" name="下箭头 10"/>
          <p:cNvSpPr/>
          <p:nvPr>
            <p:custDataLst>
              <p:tags r:id="rId11"/>
            </p:custDataLst>
          </p:nvPr>
        </p:nvSpPr>
        <p:spPr>
          <a:xfrm>
            <a:off x="10619740" y="2097405"/>
            <a:ext cx="167640" cy="233045"/>
          </a:xfrm>
          <a:prstGeom prst="downArrow">
            <a:avLst/>
          </a:prstGeom>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1">
              <a:ln>
                <a:noFill/>
              </a:ln>
              <a:solidFill>
                <a:schemeClr val="lt1"/>
              </a:solidFill>
              <a:effectLst/>
              <a:uLnTx/>
              <a:uFillTx/>
              <a:latin typeface="+mn-lt"/>
              <a:ea typeface="+mn-ea"/>
              <a:cs typeface="+mn-cs"/>
            </a:endParaRPr>
          </a:p>
        </p:txBody>
      </p:sp>
      <p:sp>
        <p:nvSpPr>
          <p:cNvPr id="12" name="文本框 11"/>
          <p:cNvSpPr txBox="1"/>
          <p:nvPr>
            <p:custDataLst>
              <p:tags r:id="rId12"/>
            </p:custDataLst>
          </p:nvPr>
        </p:nvSpPr>
        <p:spPr>
          <a:xfrm>
            <a:off x="7607935" y="5156835"/>
            <a:ext cx="3977005" cy="1260475"/>
          </a:xfrm>
          <a:prstGeom prst="rect">
            <a:avLst/>
          </a:prstGeom>
          <a:solidFill>
            <a:schemeClr val="bg1"/>
          </a:solidFill>
          <a:ln>
            <a:solidFill>
              <a:schemeClr val="bg1"/>
            </a:solidFill>
          </a:ln>
        </p:spPr>
        <p:txBody>
          <a:bodyPr wrap="square" rtlCol="0">
            <a:spAutoFit/>
          </a:bodyPr>
          <a:lstStyle/>
          <a:p>
            <a:r>
              <a:rPr lang="zh-CN" altLang="en-US" sz="3600">
                <a:ln w="22225">
                  <a:solidFill>
                    <a:schemeClr val="accent2"/>
                  </a:solidFill>
                  <a:prstDash val="solid"/>
                </a:ln>
                <a:solidFill>
                  <a:schemeClr val="accent2">
                    <a:lumMod val="40000"/>
                    <a:lumOff val="60000"/>
                  </a:schemeClr>
                </a:solidFill>
                <a:effectLst/>
              </a:rPr>
              <a:t>驳论文一般思路</a:t>
            </a:r>
          </a:p>
          <a:p>
            <a:r>
              <a:rPr lang="zh-CN" altLang="en-US" sz="2000">
                <a:ln w="22225">
                  <a:solidFill>
                    <a:schemeClr val="accent2"/>
                  </a:solidFill>
                  <a:prstDash val="solid"/>
                </a:ln>
                <a:solidFill>
                  <a:schemeClr val="accent2">
                    <a:lumMod val="40000"/>
                    <a:lumOff val="60000"/>
                  </a:schemeClr>
                </a:solidFill>
                <a:effectLst/>
              </a:rPr>
              <a:t>摆现象</a:t>
            </a:r>
            <a:r>
              <a:rPr lang="en-US" altLang="zh-CN" sz="2000">
                <a:ln w="22225">
                  <a:solidFill>
                    <a:schemeClr val="accent2"/>
                  </a:solidFill>
                  <a:prstDash val="solid"/>
                </a:ln>
                <a:solidFill>
                  <a:schemeClr val="accent2">
                    <a:lumMod val="40000"/>
                    <a:lumOff val="60000"/>
                  </a:schemeClr>
                </a:solidFill>
                <a:effectLst/>
              </a:rPr>
              <a:t>-</a:t>
            </a:r>
            <a:r>
              <a:rPr lang="zh-CN" altLang="en-US" sz="2000">
                <a:ln w="22225">
                  <a:solidFill>
                    <a:schemeClr val="accent2"/>
                  </a:solidFill>
                  <a:prstDash val="solid"/>
                </a:ln>
                <a:solidFill>
                  <a:schemeClr val="accent2">
                    <a:lumMod val="40000"/>
                    <a:lumOff val="60000"/>
                  </a:schemeClr>
                </a:solidFill>
                <a:effectLst/>
              </a:rPr>
              <a:t>析原因</a:t>
            </a:r>
            <a:r>
              <a:rPr lang="en-US" altLang="zh-CN" sz="2000">
                <a:ln w="22225">
                  <a:solidFill>
                    <a:schemeClr val="accent2"/>
                  </a:solidFill>
                  <a:prstDash val="solid"/>
                </a:ln>
                <a:solidFill>
                  <a:schemeClr val="accent2">
                    <a:lumMod val="40000"/>
                    <a:lumOff val="60000"/>
                  </a:schemeClr>
                </a:solidFill>
                <a:effectLst/>
              </a:rPr>
              <a:t>-</a:t>
            </a:r>
            <a:r>
              <a:rPr lang="zh-CN" altLang="en-US" sz="2000">
                <a:ln w="22225">
                  <a:solidFill>
                    <a:schemeClr val="accent2"/>
                  </a:solidFill>
                  <a:prstDash val="solid"/>
                </a:ln>
                <a:solidFill>
                  <a:schemeClr val="accent2">
                    <a:lumMod val="40000"/>
                    <a:lumOff val="60000"/>
                  </a:schemeClr>
                </a:solidFill>
                <a:effectLst/>
              </a:rPr>
              <a:t>论危害</a:t>
            </a:r>
            <a:r>
              <a:rPr lang="en-US" altLang="zh-CN" sz="2000">
                <a:ln w="22225">
                  <a:solidFill>
                    <a:schemeClr val="accent2"/>
                  </a:solidFill>
                  <a:prstDash val="solid"/>
                </a:ln>
                <a:solidFill>
                  <a:schemeClr val="accent2">
                    <a:lumMod val="40000"/>
                    <a:lumOff val="60000"/>
                  </a:schemeClr>
                </a:solidFill>
                <a:effectLst/>
              </a:rPr>
              <a:t>-----</a:t>
            </a:r>
            <a:r>
              <a:rPr lang="zh-CN" altLang="en-US" sz="2000">
                <a:ln w="22225">
                  <a:solidFill>
                    <a:schemeClr val="accent2"/>
                  </a:solidFill>
                  <a:prstDash val="solid"/>
                </a:ln>
                <a:solidFill>
                  <a:schemeClr val="accent2">
                    <a:lumMod val="40000"/>
                    <a:lumOff val="60000"/>
                  </a:schemeClr>
                </a:solidFill>
                <a:effectLst/>
              </a:rPr>
              <a:t>提方法</a:t>
            </a:r>
          </a:p>
          <a:p>
            <a:r>
              <a:rPr lang="en-US" altLang="zh-CN" sz="2000">
                <a:ln w="22225">
                  <a:solidFill>
                    <a:schemeClr val="accent2"/>
                  </a:solidFill>
                  <a:prstDash val="solid"/>
                </a:ln>
                <a:solidFill>
                  <a:schemeClr val="accent2">
                    <a:lumMod val="40000"/>
                    <a:lumOff val="60000"/>
                  </a:schemeClr>
                </a:solidFill>
                <a:effectLst/>
              </a:rPr>
              <a:t>                    </a:t>
            </a:r>
            <a:r>
              <a:rPr lang="zh-CN" altLang="en-US" sz="2000">
                <a:ln w="22225">
                  <a:solidFill>
                    <a:schemeClr val="accent2"/>
                  </a:solidFill>
                  <a:prstDash val="solid"/>
                </a:ln>
                <a:solidFill>
                  <a:srgbClr val="FF0000"/>
                </a:solidFill>
                <a:effectLst/>
              </a:rPr>
              <a:t>破</a:t>
            </a:r>
            <a:r>
              <a:rPr lang="en-US" altLang="zh-CN" sz="2000">
                <a:ln w="22225">
                  <a:solidFill>
                    <a:schemeClr val="accent2"/>
                  </a:solidFill>
                  <a:prstDash val="solid"/>
                </a:ln>
                <a:solidFill>
                  <a:srgbClr val="FF0000"/>
                </a:solidFill>
                <a:effectLst/>
              </a:rPr>
              <a:t>           ——  </a:t>
            </a:r>
            <a:r>
              <a:rPr lang="zh-CN" altLang="en-US" sz="2000">
                <a:ln w="22225">
                  <a:solidFill>
                    <a:schemeClr val="accent2"/>
                  </a:solidFill>
                  <a:prstDash val="solid"/>
                </a:ln>
                <a:solidFill>
                  <a:srgbClr val="FF0000"/>
                </a:solidFill>
                <a:effectLst/>
              </a:rPr>
              <a:t>立</a:t>
            </a:r>
            <a:r>
              <a:rPr lang="en-US" altLang="zh-CN" sz="2000">
                <a:ln w="22225">
                  <a:solidFill>
                    <a:schemeClr val="accent2"/>
                  </a:solidFill>
                  <a:prstDash val="solid"/>
                </a:ln>
                <a:solidFill>
                  <a:srgbClr val="FF0000"/>
                </a:solidFill>
                <a:effectLst/>
              </a:rPr>
              <a:t> </a:t>
            </a:r>
            <a:r>
              <a:rPr lang="en-US" altLang="zh-CN" sz="2000">
                <a:ln w="22225">
                  <a:solidFill>
                    <a:schemeClr val="accent2"/>
                  </a:solidFill>
                  <a:prstDash val="solid"/>
                </a:ln>
                <a:solidFill>
                  <a:schemeClr val="accent2">
                    <a:lumMod val="40000"/>
                    <a:lumOff val="60000"/>
                  </a:schemeClr>
                </a:solidFill>
                <a:effectLst/>
              </a:rPr>
              <a:t>             </a:t>
            </a:r>
          </a:p>
        </p:txBody>
      </p:sp>
      <p:sp>
        <p:nvSpPr>
          <p:cNvPr id="13" name="文本框 12"/>
          <p:cNvSpPr txBox="1"/>
          <p:nvPr>
            <p:custDataLst>
              <p:tags r:id="rId13"/>
            </p:custDataLst>
          </p:nvPr>
        </p:nvSpPr>
        <p:spPr>
          <a:xfrm>
            <a:off x="11261725" y="1808480"/>
            <a:ext cx="521335" cy="2306955"/>
          </a:xfrm>
          <a:prstGeom prst="rect">
            <a:avLst/>
          </a:prstGeom>
          <a:solidFill>
            <a:srgbClr val="92D050"/>
          </a:solidFill>
          <a:ln w="9525">
            <a:noFill/>
          </a:ln>
        </p:spPr>
        <p:txBody>
          <a:bodyPr wrap="square" anchor="t" anchorCtr="0">
            <a:spAutoFit/>
          </a:bodyPr>
          <a:lstStyle/>
          <a:p>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r>
              <a:rPr lang="zh-CN" altLang="en-US" sz="3200" b="1">
                <a:solidFill>
                  <a:srgbClr val="FF0000"/>
                </a:solidFill>
                <a:latin typeface="Arial" panose="020B0604020202020204" pitchFamily="34" charset="0"/>
                <a:ea typeface="宋体" panose="02010600030101010101" pitchFamily="2" charset="-122"/>
                <a:sym typeface="宋体" panose="02010600030101010101" pitchFamily="2" charset="-122"/>
              </a:rPr>
              <a:t>破</a:t>
            </a:r>
            <a:endParaRPr lang="zh-CN" altLang="en-US" sz="2800" b="1">
              <a:solidFill>
                <a:srgbClr val="FF0000"/>
              </a:solidFill>
              <a:latin typeface="Arial" panose="020B0604020202020204" pitchFamily="34" charset="0"/>
              <a:ea typeface="宋体" panose="02010600030101010101" pitchFamily="2" charset="-122"/>
              <a:sym typeface="宋体" panose="02010600030101010101" pitchFamily="2" charset="-122"/>
            </a:endParaRPr>
          </a:p>
          <a:p>
            <a:endParaRPr lang="zh-CN" altLang="en-US" sz="2800" b="1">
              <a:solidFill>
                <a:srgbClr val="FF0000"/>
              </a:solidFill>
              <a:highlight>
                <a:srgbClr val="FFFF00"/>
              </a:highlight>
              <a:latin typeface="Arial" panose="020B0604020202020204" pitchFamily="34" charset="0"/>
              <a:ea typeface="宋体" panose="02010600030101010101" pitchFamily="2" charset="-122"/>
            </a:endParaRPr>
          </a:p>
          <a:p>
            <a:endParaRPr lang="zh-CN" altLang="en-US" sz="2800" b="1">
              <a:solidFill>
                <a:srgbClr val="FF0000"/>
              </a:solidFill>
              <a:highlight>
                <a:srgbClr val="FFFF00"/>
              </a:highlight>
              <a:latin typeface="Arial" panose="020B0604020202020204" pitchFamily="34" charset="0"/>
              <a:ea typeface="宋体" panose="02010600030101010101" pitchFamily="2" charset="-122"/>
            </a:endParaRPr>
          </a:p>
        </p:txBody>
      </p:sp>
      <p:sp>
        <p:nvSpPr>
          <p:cNvPr id="14" name="文本框 13"/>
          <p:cNvSpPr txBox="1"/>
          <p:nvPr>
            <p:custDataLst>
              <p:tags r:id="rId14"/>
            </p:custDataLst>
          </p:nvPr>
        </p:nvSpPr>
        <p:spPr>
          <a:xfrm>
            <a:off x="11156315" y="4872990"/>
            <a:ext cx="626745" cy="583565"/>
          </a:xfrm>
          <a:prstGeom prst="rect">
            <a:avLst/>
          </a:prstGeom>
          <a:noFill/>
        </p:spPr>
        <p:txBody>
          <a:bodyPr wrap="square" rtlCol="0">
            <a:spAutoFit/>
          </a:bodyPr>
          <a:lstStyle/>
          <a:p>
            <a:r>
              <a:rPr lang="zh-CN" altLang="en-US" sz="3200" b="1">
                <a:solidFill>
                  <a:srgbClr val="FF0000"/>
                </a:solidFill>
                <a:highlight>
                  <a:srgbClr val="FFFF00"/>
                </a:highlight>
                <a:sym typeface="+mn-ea"/>
              </a:rPr>
              <a:t>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500"/>
                            </p:stCondLst>
                            <p:childTnLst>
                              <p:par>
                                <p:cTn id="10" presetID="2" presetClass="entr" presetSubtype="8" fill="hold" grpId="0" nodeType="after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0-#ppt_w/2"/>
                                          </p:val>
                                        </p:tav>
                                        <p:tav tm="100000">
                                          <p:val>
                                            <p:strVal val="#ppt_x"/>
                                          </p:val>
                                        </p:tav>
                                      </p:tavLst>
                                    </p:anim>
                                    <p:anim calcmode="lin" valueType="num">
                                      <p:cBhvr additive="base">
                                        <p:cTn id="13" dur="500" fill="hold"/>
                                        <p:tgtEl>
                                          <p:spTgt spid="2"/>
                                        </p:tgtEl>
                                        <p:attrNameLst>
                                          <p:attrName>ppt_y</p:attrName>
                                        </p:attrNameLst>
                                      </p:cBhvr>
                                      <p:tavLst>
                                        <p:tav tm="0">
                                          <p:val>
                                            <p:strVal val="#ppt_y"/>
                                          </p:val>
                                        </p:tav>
                                        <p:tav tm="100000">
                                          <p:val>
                                            <p:strVal val="#ppt_y"/>
                                          </p:val>
                                        </p:tav>
                                      </p:tavLst>
                                    </p:anim>
                                  </p:childTnLst>
                                </p:cTn>
                              </p:par>
                            </p:childTnLst>
                          </p:cTn>
                        </p:par>
                        <p:par>
                          <p:cTn id="14" fill="hold" nodeType="afterGroup">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4"/>
                                        </p:tgtEl>
                                        <p:attrNameLst>
                                          <p:attrName>style.visibility</p:attrName>
                                        </p:attrNameLst>
                                      </p:cBhvr>
                                      <p:to>
                                        <p:strVal val="visible"/>
                                      </p:to>
                                    </p:set>
                                    <p:anim calcmode="lin" valueType="num">
                                      <p:cBhvr additive="base">
                                        <p:cTn id="22" dur="500" fill="hold"/>
                                        <p:tgtEl>
                                          <p:spTgt spid="4"/>
                                        </p:tgtEl>
                                        <p:attrNameLst>
                                          <p:attrName>ppt_x</p:attrName>
                                        </p:attrNameLst>
                                      </p:cBhvr>
                                      <p:tavLst>
                                        <p:tav tm="0">
                                          <p:val>
                                            <p:strVal val="0-#ppt_w/2"/>
                                          </p:val>
                                        </p:tav>
                                        <p:tav tm="100000">
                                          <p:val>
                                            <p:strVal val="#ppt_x"/>
                                          </p:val>
                                        </p:tav>
                                      </p:tavLst>
                                    </p:anim>
                                    <p:anim calcmode="lin" valueType="num">
                                      <p:cBhvr additive="base">
                                        <p:cTn id="23" dur="500" fill="hold"/>
                                        <p:tgtEl>
                                          <p:spTgt spid="4"/>
                                        </p:tgtEl>
                                        <p:attrNameLst>
                                          <p:attrName>ppt_y</p:attrName>
                                        </p:attrNameLst>
                                      </p:cBhvr>
                                      <p:tavLst>
                                        <p:tav tm="0">
                                          <p:val>
                                            <p:strVal val="#ppt_y"/>
                                          </p:val>
                                        </p:tav>
                                        <p:tav tm="100000">
                                          <p:val>
                                            <p:strVal val="#ppt_y"/>
                                          </p:val>
                                        </p:tav>
                                      </p:tavLst>
                                    </p:anim>
                                  </p:childTnLst>
                                </p:cTn>
                              </p:par>
                            </p:childTnLst>
                          </p:cTn>
                        </p:par>
                        <p:par>
                          <p:cTn id="24" fill="hold" nodeType="afterGroup">
                            <p:stCondLst>
                              <p:cond delay="2000"/>
                            </p:stCondLst>
                            <p:childTnLst>
                              <p:par>
                                <p:cTn id="25" presetID="2" presetClass="entr" presetSubtype="8" fill="hold" grpId="0" nodeType="after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additive="base">
                                        <p:cTn id="27" dur="500" fill="hold"/>
                                        <p:tgtEl>
                                          <p:spTgt spid="6"/>
                                        </p:tgtEl>
                                        <p:attrNameLst>
                                          <p:attrName>ppt_x</p:attrName>
                                        </p:attrNameLst>
                                      </p:cBhvr>
                                      <p:tavLst>
                                        <p:tav tm="0">
                                          <p:val>
                                            <p:strVal val="0-#ppt_w/2"/>
                                          </p:val>
                                        </p:tav>
                                        <p:tav tm="100000">
                                          <p:val>
                                            <p:strVal val="#ppt_x"/>
                                          </p:val>
                                        </p:tav>
                                      </p:tavLst>
                                    </p:anim>
                                    <p:anim calcmode="lin" valueType="num">
                                      <p:cBhvr additive="base">
                                        <p:cTn id="28" dur="500" fill="hold"/>
                                        <p:tgtEl>
                                          <p:spTgt spid="6"/>
                                        </p:tgtEl>
                                        <p:attrNameLst>
                                          <p:attrName>ppt_y</p:attrName>
                                        </p:attrNameLst>
                                      </p:cBhvr>
                                      <p:tavLst>
                                        <p:tav tm="0">
                                          <p:val>
                                            <p:strVal val="#ppt_y"/>
                                          </p:val>
                                        </p:tav>
                                        <p:tav tm="100000">
                                          <p:val>
                                            <p:strVal val="#ppt_y"/>
                                          </p:val>
                                        </p:tav>
                                      </p:tavLst>
                                    </p:anim>
                                  </p:childTnLst>
                                </p:cTn>
                              </p:par>
                            </p:childTnLst>
                          </p:cTn>
                        </p:par>
                        <p:par>
                          <p:cTn id="29" fill="hold" nodeType="afterGroup">
                            <p:stCondLst>
                              <p:cond delay="2500"/>
                            </p:stCondLst>
                            <p:childTnLst>
                              <p:par>
                                <p:cTn id="30" presetID="18" presetClass="entr" presetSubtype="12"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strips(downLeft)">
                                      <p:cBhvr>
                                        <p:cTn id="32" dur="500"/>
                                        <p:tgtEl>
                                          <p:spTgt spid="11"/>
                                        </p:tgtEl>
                                      </p:cBhvr>
                                    </p:animEffect>
                                  </p:childTnLst>
                                </p:cTn>
                              </p:par>
                              <p:par>
                                <p:cTn id="33" presetID="18" presetClass="entr" presetSubtype="12"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strips(downLeft)">
                                      <p:cBhvr>
                                        <p:cTn id="35" dur="500"/>
                                        <p:tgtEl>
                                          <p:spTgt spid="7"/>
                                        </p:tgtEl>
                                      </p:cBhvr>
                                    </p:animEffect>
                                  </p:childTnLst>
                                </p:cTn>
                              </p:par>
                              <p:par>
                                <p:cTn id="36" presetID="18" presetClass="entr" presetSubtype="12" fill="hold" grpId="0"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strips(downLeft)">
                                      <p:cBhvr>
                                        <p:cTn id="38" dur="500"/>
                                        <p:tgtEl>
                                          <p:spTgt spid="8"/>
                                        </p:tgtEl>
                                      </p:cBhvr>
                                    </p:animEffect>
                                  </p:childTnLst>
                                </p:cTn>
                              </p:par>
                              <p:par>
                                <p:cTn id="39" presetID="18" presetClass="entr" presetSubtype="12"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strips(downLeft)">
                                      <p:cBhvr>
                                        <p:cTn id="41" dur="500"/>
                                        <p:tgtEl>
                                          <p:spTgt spid="9"/>
                                        </p:tgtEl>
                                      </p:cBhvr>
                                    </p:animEffect>
                                  </p:childTnLst>
                                </p:cTn>
                              </p:par>
                            </p:childTnLst>
                          </p:cTn>
                        </p:par>
                        <p:par>
                          <p:cTn id="42" fill="hold" nodeType="afterGroup">
                            <p:stCondLst>
                              <p:cond delay="3000"/>
                            </p:stCondLst>
                            <p:childTnLst>
                              <p:par>
                                <p:cTn id="43" presetID="9"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dissolve">
                                      <p:cBhvr>
                                        <p:cTn id="45" dur="500"/>
                                        <p:tgtEl>
                                          <p:spTgt spid="13"/>
                                        </p:tgtEl>
                                      </p:cBhvr>
                                    </p:animEffect>
                                  </p:childTnLst>
                                </p:cTn>
                              </p:par>
                            </p:childTnLst>
                          </p:cTn>
                        </p:par>
                        <p:par>
                          <p:cTn id="46" fill="hold" nodeType="afterGroup">
                            <p:stCondLst>
                              <p:cond delay="3500"/>
                            </p:stCondLst>
                            <p:childTnLst>
                              <p:par>
                                <p:cTn id="47" presetID="9"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dissolve">
                                      <p:cBhvr>
                                        <p:cTn id="49" dur="500"/>
                                        <p:tgtEl>
                                          <p:spTgt spid="14"/>
                                        </p:tgtEl>
                                      </p:cBhvr>
                                    </p:animEffect>
                                  </p:childTnLst>
                                </p:cTn>
                              </p:par>
                            </p:childTnLst>
                          </p:cTn>
                        </p:par>
                        <p:par>
                          <p:cTn id="50" fill="hold" nodeType="afterGroup">
                            <p:stCondLst>
                              <p:cond delay="4000"/>
                            </p:stCondLst>
                            <p:childTnLst>
                              <p:par>
                                <p:cTn id="51" presetID="17" presetClass="entr" presetSubtype="10"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 calcmode="lin" valueType="num">
                                      <p:cBhvr>
                                        <p:cTn id="53" dur="500" fill="hold"/>
                                        <p:tgtEl>
                                          <p:spTgt spid="12"/>
                                        </p:tgtEl>
                                        <p:attrNameLst>
                                          <p:attrName>ppt_w</p:attrName>
                                        </p:attrNameLst>
                                      </p:cBhvr>
                                      <p:tavLst>
                                        <p:tav tm="0">
                                          <p:val>
                                            <p:fltVal val="0"/>
                                          </p:val>
                                        </p:tav>
                                        <p:tav tm="100000">
                                          <p:val>
                                            <p:strVal val="#ppt_w"/>
                                          </p:val>
                                        </p:tav>
                                      </p:tavLst>
                                    </p:anim>
                                    <p:anim calcmode="lin" valueType="num">
                                      <p:cBhvr>
                                        <p:cTn id="54" dur="500" fill="hold"/>
                                        <p:tgtEl>
                                          <p:spTgt spid="12"/>
                                        </p:tgtEl>
                                        <p:attrNameLst>
                                          <p:attrName>ppt_h</p:attrName>
                                        </p:attrNameLst>
                                      </p:cBhvr>
                                      <p:tavLst>
                                        <p:tav tm="0">
                                          <p:val>
                                            <p:strVal val="#ppt_h"/>
                                          </p:val>
                                        </p:tav>
                                        <p:tav tm="100000">
                                          <p:val>
                                            <p:strVal val="#ppt_h"/>
                                          </p:val>
                                        </p:tav>
                                      </p:tavLst>
                                    </p:anim>
                                  </p:childTnLst>
                                </p:cTn>
                              </p:par>
                            </p:childTnLst>
                          </p:cTn>
                        </p:par>
                        <p:par>
                          <p:cTn id="55" fill="hold" nodeType="afterGroup">
                            <p:stCondLst>
                              <p:cond delay="4500"/>
                            </p:stCondLst>
                            <p:childTnLst>
                              <p:par>
                                <p:cTn id="56" presetID="6" presetClass="emph" presetSubtype="0" fill="hold" grpId="1" nodeType="afterEffect">
                                  <p:stCondLst>
                                    <p:cond delay="0"/>
                                  </p:stCondLst>
                                  <p:childTnLst>
                                    <p:animScale>
                                      <p:cBhvr>
                                        <p:cTn id="57" dur="500" fill="hold"/>
                                        <p:tgtEl>
                                          <p:spTgt spid="12"/>
                                        </p:tgtEl>
                                      </p:cBhvr>
                                      <p:by x="150000" y="150000"/>
                                    </p:animScale>
                                  </p:childTnLst>
                                </p:cTn>
                              </p:par>
                            </p:childTnLst>
                          </p:cTn>
                        </p:par>
                        <p:par>
                          <p:cTn id="58" fill="hold" nodeType="afterGroup">
                            <p:stCondLst>
                              <p:cond delay="5000"/>
                            </p:stCondLst>
                            <p:childTnLst>
                              <p:par>
                                <p:cTn id="59" presetID="49" presetClass="path" presetSubtype="0" accel="50000" decel="50000" fill="hold" grpId="2" nodeType="afterEffect">
                                  <p:stCondLst>
                                    <p:cond delay="0"/>
                                  </p:stCondLst>
                                  <p:childTnLst>
                                    <p:animMotion origin="layout" path="M -0.0590625 -0.0852777 L -0.404323 -0.39537" pathEditMode="relative" rAng="0" ptsTypes="">
                                      <p:cBhvr>
                                        <p:cTn id="60" dur="1000" fill="hold"/>
                                        <p:tgtEl>
                                          <p:spTgt spid="12"/>
                                        </p:tgtEl>
                                        <p:attrNameLst>
                                          <p:attrName>ppt_x</p:attrName>
                                          <p:attrName>ppt_y</p:attrName>
                                        </p:attrNameLst>
                                      </p:cBhvr>
                                      <p:rCtr x="-17200" y="-155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6" grpId="0" animBg="1"/>
      <p:bldP spid="7" grpId="0" animBg="1"/>
      <p:bldP spid="8" grpId="0" animBg="1"/>
      <p:bldP spid="9" grpId="0" animBg="1"/>
      <p:bldP spid="5" grpId="0" animBg="1"/>
      <p:bldP spid="11" grpId="0" animBg="1"/>
      <p:bldP spid="12" grpId="0" animBg="1"/>
      <p:bldP spid="12" grpId="1" animBg="1"/>
      <p:bldP spid="12" grpId="2" animBg="1"/>
      <p:bldP spid="13" grpId="0" animBg="1"/>
      <p:bldP spid="14"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标题 1"/>
          <p:cNvSpPr>
            <a:spLocks noGrp="1"/>
          </p:cNvSpPr>
          <p:nvPr>
            <p:ph type="title"/>
            <p:custDataLst>
              <p:tags r:id="rId1"/>
            </p:custDataLst>
          </p:nvPr>
        </p:nvSpPr>
        <p:spPr>
          <a:xfrm>
            <a:off x="335280" y="188595"/>
            <a:ext cx="4932680" cy="1103630"/>
          </a:xfrm>
        </p:spPr>
        <p:txBody>
          <a:bodyPr anchor="ctr" anchorCtr="0"/>
          <a:lstStyle/>
          <a:p>
            <a:r>
              <a:rPr lang="zh-CN" altLang="en-US">
                <a:gradFill>
                  <a:gsLst>
                    <a:gs pos="0">
                      <a:srgbClr val="14CD68"/>
                    </a:gs>
                    <a:gs pos="100000">
                      <a:srgbClr val="035C7D"/>
                    </a:gs>
                  </a:gsLst>
                  <a:lin scaled="0"/>
                </a:gradFill>
                <a:effectLst>
                  <a:outerShdw blurRad="38100" dist="19050" dir="2700000" algn="tl" rotWithShape="0">
                    <a:schemeClr val="dk1">
                      <a:alpha val="40000"/>
                    </a:schemeClr>
                  </a:outerShdw>
                </a:effectLst>
              </a:rPr>
              <a:t>活动五：学以致用</a:t>
            </a:r>
          </a:p>
        </p:txBody>
      </p:sp>
      <p:pic>
        <p:nvPicPr>
          <p:cNvPr id="18434" name="内容占位符 32"/>
          <p:cNvPicPr>
            <a:picLocks noGrp="1" noChangeAspect="1"/>
          </p:cNvPicPr>
          <p:nvPr>
            <p:ph idx="1"/>
            <p:custDataLst>
              <p:tags r:id="rId2"/>
            </p:custDataLst>
          </p:nvPr>
        </p:nvPicPr>
        <p:blipFill>
          <a:blip r:embed="rId6">
            <a:clrChange>
              <a:clrFrom>
                <a:srgbClr val="F1F1F1"/>
              </a:clrFrom>
              <a:clrTo>
                <a:srgbClr val="F1F1F1">
                  <a:alpha val="0"/>
                </a:srgbClr>
              </a:clrTo>
            </a:clrChange>
          </a:blip>
          <a:stretch>
            <a:fillRect/>
          </a:stretch>
        </p:blipFill>
        <p:spPr>
          <a:xfrm>
            <a:off x="6215063" y="4273550"/>
            <a:ext cx="5976937" cy="2584450"/>
          </a:xfrm>
        </p:spPr>
      </p:pic>
      <p:sp>
        <p:nvSpPr>
          <p:cNvPr id="2" name="文本框 1"/>
          <p:cNvSpPr txBox="1"/>
          <p:nvPr>
            <p:custDataLst>
              <p:tags r:id="rId3"/>
            </p:custDataLst>
          </p:nvPr>
        </p:nvSpPr>
        <p:spPr>
          <a:xfrm>
            <a:off x="6600190" y="188595"/>
            <a:ext cx="5182235" cy="1445260"/>
          </a:xfrm>
          <a:prstGeom prst="rect">
            <a:avLst/>
          </a:prstGeom>
          <a:solidFill>
            <a:schemeClr val="bg1"/>
          </a:solidFill>
          <a:ln>
            <a:solidFill>
              <a:schemeClr val="bg1"/>
            </a:solidFill>
          </a:ln>
        </p:spPr>
        <p:txBody>
          <a:bodyPr wrap="square" rtlCol="0">
            <a:spAutoFit/>
          </a:bodyPr>
          <a:lstStyle/>
          <a:p>
            <a:r>
              <a:rPr lang="zh-CN" altLang="en-US" sz="4000">
                <a:ln w="22225">
                  <a:solidFill>
                    <a:schemeClr val="accent2"/>
                  </a:solidFill>
                  <a:prstDash val="solid"/>
                </a:ln>
                <a:solidFill>
                  <a:schemeClr val="accent2">
                    <a:lumMod val="40000"/>
                    <a:lumOff val="60000"/>
                  </a:schemeClr>
                </a:solidFill>
                <a:effectLst/>
              </a:rPr>
              <a:t>驳论文一般思路</a:t>
            </a:r>
          </a:p>
          <a:p>
            <a:r>
              <a:rPr lang="zh-CN" altLang="en-US" sz="2400">
                <a:ln w="22225">
                  <a:solidFill>
                    <a:schemeClr val="accent2"/>
                  </a:solidFill>
                  <a:prstDash val="solid"/>
                </a:ln>
                <a:solidFill>
                  <a:schemeClr val="accent2">
                    <a:lumMod val="40000"/>
                    <a:lumOff val="60000"/>
                  </a:schemeClr>
                </a:solidFill>
                <a:effectLst/>
              </a:rPr>
              <a:t>摆现象</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析原因</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论危害</a:t>
            </a:r>
            <a:r>
              <a:rPr lang="en-US" altLang="zh-CN" sz="2400">
                <a:ln w="22225">
                  <a:solidFill>
                    <a:schemeClr val="accent2"/>
                  </a:solidFill>
                  <a:prstDash val="solid"/>
                </a:ln>
                <a:solidFill>
                  <a:schemeClr val="accent2">
                    <a:lumMod val="40000"/>
                    <a:lumOff val="60000"/>
                  </a:schemeClr>
                </a:solidFill>
                <a:effectLst/>
              </a:rPr>
              <a:t>-----</a:t>
            </a:r>
            <a:r>
              <a:rPr lang="zh-CN" altLang="en-US" sz="2400">
                <a:ln w="22225">
                  <a:solidFill>
                    <a:schemeClr val="accent2"/>
                  </a:solidFill>
                  <a:prstDash val="solid"/>
                </a:ln>
                <a:solidFill>
                  <a:schemeClr val="accent2">
                    <a:lumMod val="40000"/>
                    <a:lumOff val="60000"/>
                  </a:schemeClr>
                </a:solidFill>
                <a:effectLst/>
              </a:rPr>
              <a:t>提方法</a:t>
            </a:r>
          </a:p>
          <a:p>
            <a:r>
              <a:rPr lang="en-US" altLang="zh-CN" sz="2400">
                <a:ln w="22225">
                  <a:solidFill>
                    <a:schemeClr val="accent2"/>
                  </a:solidFill>
                  <a:prstDash val="solid"/>
                </a:ln>
                <a:solidFill>
                  <a:schemeClr val="accent2">
                    <a:lumMod val="40000"/>
                    <a:lumOff val="60000"/>
                  </a:schemeClr>
                </a:solidFill>
                <a:effectLst/>
              </a:rPr>
              <a:t>                    </a:t>
            </a:r>
            <a:r>
              <a:rPr lang="zh-CN" altLang="en-US" sz="2400">
                <a:ln w="22225">
                  <a:solidFill>
                    <a:schemeClr val="accent2"/>
                  </a:solidFill>
                  <a:prstDash val="solid"/>
                </a:ln>
                <a:solidFill>
                  <a:srgbClr val="FF0000"/>
                </a:solidFill>
                <a:effectLst/>
              </a:rPr>
              <a:t>破</a:t>
            </a:r>
            <a:r>
              <a:rPr lang="en-US" altLang="zh-CN" sz="2400">
                <a:ln w="22225">
                  <a:solidFill>
                    <a:schemeClr val="accent2"/>
                  </a:solidFill>
                  <a:prstDash val="solid"/>
                </a:ln>
                <a:solidFill>
                  <a:srgbClr val="FF0000"/>
                </a:solidFill>
                <a:effectLst/>
              </a:rPr>
              <a:t>           ——  </a:t>
            </a:r>
            <a:r>
              <a:rPr lang="zh-CN" altLang="en-US" sz="2400">
                <a:ln w="22225">
                  <a:solidFill>
                    <a:schemeClr val="accent2"/>
                  </a:solidFill>
                  <a:prstDash val="solid"/>
                </a:ln>
                <a:solidFill>
                  <a:srgbClr val="FF0000"/>
                </a:solidFill>
                <a:effectLst/>
              </a:rPr>
              <a:t>立</a:t>
            </a:r>
            <a:r>
              <a:rPr lang="en-US" altLang="zh-CN" sz="2400">
                <a:ln w="22225">
                  <a:solidFill>
                    <a:schemeClr val="accent2"/>
                  </a:solidFill>
                  <a:prstDash val="solid"/>
                </a:ln>
                <a:solidFill>
                  <a:srgbClr val="FF0000"/>
                </a:solidFill>
                <a:effectLst/>
              </a:rPr>
              <a:t> </a:t>
            </a:r>
            <a:r>
              <a:rPr lang="en-US" altLang="zh-CN" sz="2000">
                <a:ln w="22225">
                  <a:solidFill>
                    <a:schemeClr val="accent2"/>
                  </a:solidFill>
                  <a:prstDash val="solid"/>
                </a:ln>
                <a:solidFill>
                  <a:schemeClr val="accent2">
                    <a:lumMod val="40000"/>
                    <a:lumOff val="60000"/>
                  </a:schemeClr>
                </a:solidFill>
                <a:effectLst/>
              </a:rPr>
              <a:t>             </a:t>
            </a:r>
          </a:p>
        </p:txBody>
      </p:sp>
      <p:sp>
        <p:nvSpPr>
          <p:cNvPr id="12290" name="TextBox 5"/>
          <p:cNvSpPr txBox="1"/>
          <p:nvPr>
            <p:custDataLst>
              <p:tags r:id="rId4"/>
            </p:custDataLst>
          </p:nvPr>
        </p:nvSpPr>
        <p:spPr>
          <a:xfrm>
            <a:off x="776605" y="1557020"/>
            <a:ext cx="10362565" cy="4461510"/>
          </a:xfrm>
          <a:prstGeom prst="rect">
            <a:avLst/>
          </a:prstGeom>
          <a:noFill/>
          <a:ln w="9525">
            <a:noFill/>
          </a:ln>
        </p:spPr>
        <p:txBody>
          <a:bodyPr wrap="square" anchor="t" anchorCtr="0">
            <a:spAutoFit/>
          </a:bodyPr>
          <a:lstStyle/>
          <a:p>
            <a:pPr>
              <a:lnSpc>
                <a:spcPts val="4260"/>
              </a:lnSpc>
              <a:buSzTx/>
            </a:pPr>
            <a:r>
              <a:rPr lang="zh-CN" altLang="en-US" sz="20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当前，在同学们的思想观念中，对待学习有些不同的认识，如“现在才高一，时间有的是，何必争分夺秒呢？”“不做作业，也不一定会影响我的学习成绩。”“向同学或老师请教问题，会被同学笑话。”“不交作业会受到惩罚，那就抄一份交了吧。”</a:t>
            </a:r>
            <a:endParaRPr lang="en-US" altLang="zh-CN" sz="2800" b="1">
              <a:latin typeface="宋体" panose="02010600030101010101" pitchFamily="2" charset="-122"/>
              <a:ea typeface="宋体" panose="02010600030101010101" pitchFamily="2" charset="-122"/>
            </a:endParaRPr>
          </a:p>
          <a:p>
            <a:pPr>
              <a:lnSpc>
                <a:spcPts val="4260"/>
              </a:lnSpc>
              <a:buSzTx/>
            </a:pPr>
            <a:r>
              <a:rPr lang="en-US" altLang="zh-CN" sz="2800" b="1">
                <a:latin typeface="宋体" panose="02010600030101010101" pitchFamily="2" charset="-122"/>
                <a:ea typeface="宋体" panose="02010600030101010101" pitchFamily="2" charset="-122"/>
              </a:rPr>
              <a:t>   </a:t>
            </a:r>
            <a:r>
              <a:rPr lang="zh-CN" altLang="en-US" sz="2800" b="1">
                <a:latin typeface="宋体" panose="02010600030101010101" pitchFamily="2" charset="-122"/>
                <a:ea typeface="宋体" panose="02010600030101010101" pitchFamily="2" charset="-122"/>
              </a:rPr>
              <a:t>请就其中一种认识，按照驳论文的一般思路，</a:t>
            </a:r>
            <a:r>
              <a:rPr lang="zh-CN" altLang="en-US" sz="2800" b="1">
                <a:latin typeface="宋体" panose="02010600030101010101" pitchFamily="2" charset="-122"/>
                <a:sym typeface="+mn-ea"/>
              </a:rPr>
              <a:t>采用驳立结合的方式</a:t>
            </a:r>
            <a:r>
              <a:rPr lang="zh-CN" altLang="en-US" sz="2800" b="1">
                <a:latin typeface="宋体" panose="02010600030101010101" pitchFamily="2" charset="-122"/>
                <a:ea typeface="宋体" panose="02010600030101010101" pitchFamily="2" charset="-122"/>
              </a:rPr>
              <a:t>，写一个不少于</a:t>
            </a:r>
            <a:r>
              <a:rPr lang="en-US" altLang="zh-CN" sz="2800" b="1">
                <a:latin typeface="宋体" panose="02010600030101010101" pitchFamily="2" charset="-122"/>
                <a:ea typeface="宋体" panose="02010600030101010101" pitchFamily="2" charset="-122"/>
              </a:rPr>
              <a:t>200</a:t>
            </a:r>
            <a:r>
              <a:rPr lang="zh-CN" altLang="en-US" sz="2800" b="1">
                <a:latin typeface="宋体" panose="02010600030101010101" pitchFamily="2" charset="-122"/>
                <a:ea typeface="宋体" panose="02010600030101010101" pitchFamily="2" charset="-122"/>
              </a:rPr>
              <a:t>字的片段，批驳这种看法并提出正确观点。</a:t>
            </a:r>
            <a:endParaRPr lang="en-US" altLang="zh-CN" sz="2800" b="1">
              <a:latin typeface="宋体" panose="02010600030101010101" pitchFamily="2" charset="-122"/>
              <a:ea typeface="宋体" panose="02010600030101010101" pitchFamily="2" charset="-122"/>
            </a:endParaRPr>
          </a:p>
          <a:p>
            <a:pPr>
              <a:lnSpc>
                <a:spcPts val="4260"/>
              </a:lnSpc>
              <a:buSzTx/>
            </a:pPr>
            <a:endParaRPr lang="en-US" altLang="zh-CN" sz="2800" b="1">
              <a:latin typeface="宋体" panose="02010600030101010101" pitchFamily="2" charset="-122"/>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7" presetClass="entr" presetSubtype="1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标题 1"/>
          <p:cNvSpPr>
            <a:spLocks noGrp="1"/>
          </p:cNvSpPr>
          <p:nvPr>
            <p:ph type="title"/>
            <p:custDataLst>
              <p:tags r:id="rId1"/>
            </p:custDataLst>
          </p:nvPr>
        </p:nvSpPr>
        <p:spPr/>
        <p:txBody>
          <a:bodyPr vert="horz" wrap="square" lIns="91440" tIns="45720" rIns="91440" bIns="45720" anchor="ctr" anchorCtr="0"/>
          <a:lstStyle/>
          <a:p>
            <a:pPr algn="l"/>
            <a:r>
              <a:rPr lang="zh-CN" altLang="en-US" sz="2800"/>
              <a:t>高一学生初步学习写驳论，能掌握基本思路就可以，要求不宜太高。文采上也不宜做太高的要求。</a:t>
            </a:r>
          </a:p>
        </p:txBody>
      </p:sp>
      <p:pic>
        <p:nvPicPr>
          <p:cNvPr id="19458" name="内容占位符 3"/>
          <p:cNvPicPr>
            <a:picLocks noGrp="1" noChangeAspect="1"/>
          </p:cNvPicPr>
          <p:nvPr>
            <p:ph idx="1"/>
            <p:custDataLst>
              <p:tags r:id="rId2"/>
            </p:custDataLst>
          </p:nvPr>
        </p:nvPicPr>
        <p:blipFill>
          <a:blip r:embed="rId4"/>
          <a:srcRect l="11136" t="18770" r="19273" b="19872"/>
          <a:stretch>
            <a:fillRect/>
          </a:stretch>
        </p:blipFill>
        <p:spPr>
          <a:xfrm>
            <a:off x="970915" y="1528445"/>
            <a:ext cx="10090150" cy="4660265"/>
          </a:xfrm>
        </p:spPr>
      </p:pic>
    </p:spTree>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内容占位符 32"/>
          <p:cNvPicPr>
            <a:picLocks noGrp="1" noChangeAspect="1"/>
          </p:cNvPicPr>
          <p:nvPr>
            <p:ph idx="1"/>
            <p:custDataLst>
              <p:tags r:id="rId1"/>
            </p:custDataLst>
          </p:nvPr>
        </p:nvPicPr>
        <p:blipFill>
          <a:blip r:embed="rId8">
            <a:clrChange>
              <a:clrFrom>
                <a:srgbClr val="F1F1F1"/>
              </a:clrFrom>
              <a:clrTo>
                <a:srgbClr val="F1F1F1">
                  <a:alpha val="0"/>
                </a:srgbClr>
              </a:clrTo>
            </a:clrChange>
          </a:blip>
          <a:stretch>
            <a:fillRect/>
          </a:stretch>
        </p:blipFill>
        <p:spPr>
          <a:xfrm>
            <a:off x="3863340" y="5445125"/>
            <a:ext cx="8408035" cy="1542415"/>
          </a:xfrm>
        </p:spPr>
      </p:pic>
      <p:sp>
        <p:nvSpPr>
          <p:cNvPr id="20481" name="标题 1"/>
          <p:cNvSpPr>
            <a:spLocks noGrp="1"/>
          </p:cNvSpPr>
          <p:nvPr>
            <p:ph type="title"/>
            <p:custDataLst>
              <p:tags r:id="rId2"/>
            </p:custDataLst>
          </p:nvPr>
        </p:nvSpPr>
        <p:spPr>
          <a:xfrm>
            <a:off x="387350" y="1180465"/>
            <a:ext cx="7393305" cy="5116830"/>
          </a:xfrm>
        </p:spPr>
        <p:txBody>
          <a:bodyPr anchor="ctr" anchorCtr="0"/>
          <a:lstStyle/>
          <a:p>
            <a:pPr algn="l"/>
            <a:r>
              <a:rPr lang="zh-CN" altLang="en-US" sz="2800" b="1">
                <a:solidFill>
                  <a:srgbClr val="7030A0"/>
                </a:solidFill>
                <a:latin typeface="楷体" panose="02010609060101010101" pitchFamily="49" charset="-122"/>
                <a:ea typeface="楷体" panose="02010609060101010101" pitchFamily="49" charset="-122"/>
              </a:rPr>
              <a:t>学生活动：</a:t>
            </a:r>
            <a:r>
              <a:rPr lang="zh-CN" altLang="en-US" sz="2800">
                <a:solidFill>
                  <a:srgbClr val="3636EC"/>
                </a:solidFill>
                <a:latin typeface="楷体" panose="02010609060101010101" pitchFamily="49" charset="-122"/>
                <a:ea typeface="楷体" panose="02010609060101010101" pitchFamily="49" charset="-122"/>
              </a:rPr>
              <a:t>毛泽东、鲁迅都擅长使用比喻来阐释道理。</a:t>
            </a:r>
            <a:r>
              <a:rPr lang="zh-CN" altLang="en-US" sz="2800">
                <a:solidFill>
                  <a:srgbClr val="3636EC"/>
                </a:solidFill>
                <a:latin typeface="楷体" panose="02010609060101010101" pitchFamily="49" charset="-122"/>
                <a:ea typeface="楷体" panose="02010609060101010101" pitchFamily="49" charset="-122"/>
                <a:sym typeface="+mn-ea"/>
              </a:rPr>
              <a:t>《拿来主义》</a:t>
            </a:r>
            <a:r>
              <a:rPr lang="zh-CN" altLang="en-US" sz="2800">
                <a:solidFill>
                  <a:srgbClr val="3636EC"/>
                </a:solidFill>
                <a:latin typeface="楷体" panose="02010609060101010101" pitchFamily="49" charset="-122"/>
                <a:ea typeface="楷体" panose="02010609060101010101" pitchFamily="49" charset="-122"/>
              </a:rPr>
              <a:t>在阐述怎样</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拿来</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时，更是用一连串出神入化的比喻来形象表达对待文化遗产的不同态度和不同做法，令人会心。</a:t>
            </a:r>
            <a:br>
              <a:rPr lang="zh-CN" altLang="en-US" sz="2800">
                <a:solidFill>
                  <a:srgbClr val="3636EC"/>
                </a:solidFill>
                <a:latin typeface="楷体" panose="02010609060101010101" pitchFamily="49" charset="-122"/>
                <a:ea typeface="楷体" panose="02010609060101010101" pitchFamily="49" charset="-122"/>
              </a:rPr>
            </a:br>
            <a:r>
              <a:rPr lang="zh-CN" altLang="en-US" sz="2800">
                <a:solidFill>
                  <a:srgbClr val="3636EC"/>
                </a:solidFill>
                <a:latin typeface="楷体" panose="02010609060101010101" pitchFamily="49" charset="-122"/>
                <a:ea typeface="楷体" panose="02010609060101010101" pitchFamily="49" charset="-122"/>
              </a:rPr>
              <a:t> </a:t>
            </a:r>
            <a:r>
              <a:rPr lang="en-US" altLang="zh-CN" sz="2800">
                <a:solidFill>
                  <a:srgbClr val="3636EC"/>
                </a:solidFill>
                <a:latin typeface="楷体" panose="02010609060101010101" pitchFamily="49" charset="-122"/>
                <a:ea typeface="楷体" panose="02010609060101010101" pitchFamily="49" charset="-122"/>
              </a:rPr>
              <a:t>1</a:t>
            </a:r>
            <a:r>
              <a:rPr lang="zh-CN" altLang="en-US" sz="2800">
                <a:solidFill>
                  <a:srgbClr val="3636EC"/>
                </a:solidFill>
                <a:latin typeface="楷体" panose="02010609060101010101" pitchFamily="49" charset="-122"/>
                <a:ea typeface="楷体" panose="02010609060101010101" pitchFamily="49" charset="-122"/>
              </a:rPr>
              <a:t>、认真研读课文第</a:t>
            </a:r>
            <a:r>
              <a:rPr lang="en-US" altLang="zh-CN" sz="2800">
                <a:solidFill>
                  <a:srgbClr val="3636EC"/>
                </a:solidFill>
                <a:latin typeface="楷体" panose="02010609060101010101" pitchFamily="49" charset="-122"/>
                <a:ea typeface="楷体" panose="02010609060101010101" pitchFamily="49" charset="-122"/>
              </a:rPr>
              <a:t>8</a:t>
            </a:r>
            <a:r>
              <a:rPr lang="zh-CN" altLang="en-US" sz="2800">
                <a:solidFill>
                  <a:srgbClr val="3636EC"/>
                </a:solidFill>
                <a:latin typeface="楷体" panose="02010609060101010101" pitchFamily="49" charset="-122"/>
                <a:ea typeface="楷体" panose="02010609060101010101" pitchFamily="49" charset="-122"/>
              </a:rPr>
              <a:t>、</a:t>
            </a:r>
            <a:r>
              <a:rPr lang="en-US" altLang="zh-CN" sz="2800">
                <a:solidFill>
                  <a:srgbClr val="3636EC"/>
                </a:solidFill>
                <a:latin typeface="楷体" panose="02010609060101010101" pitchFamily="49" charset="-122"/>
                <a:ea typeface="楷体" panose="02010609060101010101" pitchFamily="49" charset="-122"/>
              </a:rPr>
              <a:t>9</a:t>
            </a:r>
            <a:r>
              <a:rPr lang="zh-CN" altLang="en-US" sz="2800">
                <a:solidFill>
                  <a:srgbClr val="3636EC"/>
                </a:solidFill>
                <a:latin typeface="楷体" panose="02010609060101010101" pitchFamily="49" charset="-122"/>
                <a:ea typeface="楷体" panose="02010609060101010101" pitchFamily="49" charset="-122"/>
              </a:rPr>
              <a:t>段，说说</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大宅子</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孱头</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昏蛋</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废物</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鱼翅</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鸦片</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烟枪和烟灯</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姨太太</a:t>
            </a:r>
            <a:r>
              <a:rPr lang="en-US" altLang="zh-CN"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rPr>
              <a:t>分别比喻什么？以此表明对待文化遗产的具体什么做法？</a:t>
            </a:r>
            <a:br>
              <a:rPr lang="zh-CN" altLang="en-US" sz="2800">
                <a:solidFill>
                  <a:srgbClr val="3636EC"/>
                </a:solidFill>
                <a:latin typeface="楷体" panose="02010609060101010101" pitchFamily="49" charset="-122"/>
                <a:ea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rPr>
              <a:t>2</a:t>
            </a:r>
            <a:r>
              <a:rPr lang="zh-CN" altLang="en-US" sz="2800">
                <a:solidFill>
                  <a:srgbClr val="3636EC"/>
                </a:solidFill>
                <a:latin typeface="楷体" panose="02010609060101010101" pitchFamily="49" charset="-122"/>
                <a:ea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sym typeface="+mn-ea"/>
              </a:rPr>
              <a:t>这两段中幽默犀利的语言风格，</a:t>
            </a:r>
            <a:r>
              <a:rPr lang="zh-CN" altLang="en-US" sz="2800">
                <a:solidFill>
                  <a:srgbClr val="3636EC"/>
                </a:solidFill>
                <a:latin typeface="楷体" panose="02010609060101010101" pitchFamily="49" charset="-122"/>
                <a:ea typeface="楷体" panose="02010609060101010101" pitchFamily="49" charset="-122"/>
              </a:rPr>
              <a:t>在文中还有很多，找出来体会鲁迅语言的</a:t>
            </a:r>
            <a:r>
              <a:rPr lang="zh-CN" altLang="en-US" sz="2800">
                <a:solidFill>
                  <a:srgbClr val="3636EC"/>
                </a:solidFill>
                <a:latin typeface="楷体" panose="02010609060101010101" pitchFamily="49" charset="-122"/>
                <a:ea typeface="楷体" panose="02010609060101010101" pitchFamily="49" charset="-122"/>
                <a:sym typeface="+mn-ea"/>
              </a:rPr>
              <a:t>艺术魅力</a:t>
            </a:r>
            <a:r>
              <a:rPr lang="zh-CN" altLang="en-US" sz="2800">
                <a:solidFill>
                  <a:srgbClr val="3636EC"/>
                </a:solidFill>
                <a:latin typeface="楷体" panose="02010609060101010101" pitchFamily="49" charset="-122"/>
                <a:ea typeface="楷体" panose="02010609060101010101" pitchFamily="49" charset="-122"/>
              </a:rPr>
              <a:t>。</a:t>
            </a:r>
          </a:p>
        </p:txBody>
      </p:sp>
      <p:pic>
        <p:nvPicPr>
          <p:cNvPr id="101" name="图片 100"/>
          <p:cNvPicPr/>
          <p:nvPr>
            <p:custDataLst>
              <p:tags r:id="rId3"/>
            </p:custDataLst>
          </p:nvPr>
        </p:nvPicPr>
        <p:blipFill>
          <a:blip r:embed="rId9"/>
          <a:stretch>
            <a:fillRect/>
          </a:stretch>
        </p:blipFill>
        <p:spPr>
          <a:xfrm>
            <a:off x="7680325" y="2204720"/>
            <a:ext cx="4337050" cy="3174365"/>
          </a:xfrm>
          <a:prstGeom prst="rect">
            <a:avLst/>
          </a:prstGeom>
          <a:noFill/>
          <a:ln w="9525">
            <a:noFill/>
          </a:ln>
        </p:spPr>
      </p:pic>
      <p:sp>
        <p:nvSpPr>
          <p:cNvPr id="6" name="文本框 5"/>
          <p:cNvSpPr txBox="1"/>
          <p:nvPr>
            <p:custDataLst>
              <p:tags r:id="rId4"/>
            </p:custDataLst>
          </p:nvPr>
        </p:nvSpPr>
        <p:spPr>
          <a:xfrm>
            <a:off x="681990" y="332740"/>
            <a:ext cx="10278745" cy="706755"/>
          </a:xfrm>
          <a:prstGeom prst="rect">
            <a:avLst/>
          </a:prstGeom>
          <a:noFill/>
        </p:spPr>
        <p:txBody>
          <a:bodyPr wrap="square" rtlCol="0" anchor="t">
            <a:spAutoFit/>
          </a:bodyPr>
          <a:lstStyle/>
          <a:p>
            <a:r>
              <a:rPr lang="zh-CN" altLang="en-US" sz="4000">
                <a:solidFill>
                  <a:srgbClr val="FF0000"/>
                </a:solidFill>
                <a:sym typeface="+mn-ea"/>
              </a:rPr>
              <a:t>学习任务四：学习论证方法，品评语言魅力</a:t>
            </a:r>
            <a:endParaRPr lang="zh-CN" altLang="en-US" sz="4000">
              <a:sym typeface="+mn-ea"/>
            </a:endParaRPr>
          </a:p>
        </p:txBody>
      </p:sp>
      <p:cxnSp>
        <p:nvCxnSpPr>
          <p:cNvPr id="7" name="直接连接符 6"/>
          <p:cNvCxnSpPr/>
          <p:nvPr>
            <p:custDataLst>
              <p:tags r:id="rId5"/>
            </p:custDataLst>
          </p:nvPr>
        </p:nvCxnSpPr>
        <p:spPr>
          <a:xfrm flipV="1">
            <a:off x="3935730" y="908685"/>
            <a:ext cx="6158865" cy="31750"/>
          </a:xfrm>
          <a:prstGeom prst="line">
            <a:avLst/>
          </a:prstGeom>
          <a:ln w="38100">
            <a:gradFill>
              <a:gsLst>
                <a:gs pos="0">
                  <a:srgbClr val="012D86"/>
                </a:gs>
                <a:gs pos="100000">
                  <a:srgbClr val="0E2557"/>
                </a:gs>
              </a:gsLst>
            </a:gradFill>
          </a:ln>
        </p:spPr>
        <p:style>
          <a:lnRef idx="1">
            <a:schemeClr val="accent1"/>
          </a:lnRef>
          <a:fillRef idx="0">
            <a:schemeClr val="accent1"/>
          </a:fillRef>
          <a:effectRef idx="0">
            <a:schemeClr val="accent1"/>
          </a:effectRef>
          <a:fontRef idx="minor">
            <a:schemeClr val="tx1"/>
          </a:fontRef>
        </p:style>
      </p:cxnSp>
      <p:pic>
        <p:nvPicPr>
          <p:cNvPr id="100" name="图片 99"/>
          <p:cNvPicPr/>
          <p:nvPr>
            <p:custDataLst>
              <p:tags r:id="rId6"/>
            </p:custDataLst>
          </p:nvPr>
        </p:nvPicPr>
        <p:blipFill>
          <a:blip r:embed="rId10" r:link="rId11"/>
          <a:stretch>
            <a:fillRect/>
          </a:stretch>
        </p:blipFill>
        <p:spPr>
          <a:xfrm flipH="1">
            <a:off x="6096000" y="3429000"/>
            <a:ext cx="0" cy="0"/>
          </a:xfrm>
          <a:prstGeom prst="rect">
            <a:avLst/>
          </a:prstGeom>
          <a:noFill/>
          <a:ln w="9525">
            <a:noFill/>
          </a:ln>
        </p:spPr>
      </p:pic>
    </p:spTree>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内容占位符 32"/>
          <p:cNvPicPr>
            <a:picLocks noGrp="1" noChangeAspect="1"/>
          </p:cNvPicPr>
          <p:nvPr>
            <p:ph idx="1"/>
            <p:custDataLst>
              <p:tags r:id="rId1"/>
            </p:custDataLst>
          </p:nvPr>
        </p:nvPicPr>
        <p:blipFill>
          <a:blip r:embed="rId4">
            <a:clrChange>
              <a:clrFrom>
                <a:srgbClr val="F1F1F1"/>
              </a:clrFrom>
              <a:clrTo>
                <a:srgbClr val="F1F1F1">
                  <a:alpha val="0"/>
                </a:srgbClr>
              </a:clrTo>
            </a:clrChange>
          </a:blip>
          <a:stretch>
            <a:fillRect/>
          </a:stretch>
        </p:blipFill>
        <p:spPr>
          <a:xfrm>
            <a:off x="7312025" y="4797108"/>
            <a:ext cx="4879975" cy="2109787"/>
          </a:xfrm>
        </p:spPr>
      </p:pic>
      <p:sp>
        <p:nvSpPr>
          <p:cNvPr id="26625" name="标题 1"/>
          <p:cNvSpPr>
            <a:spLocks noGrp="1"/>
          </p:cNvSpPr>
          <p:nvPr>
            <p:ph type="title"/>
            <p:custDataLst>
              <p:tags r:id="rId2"/>
            </p:custDataLst>
          </p:nvPr>
        </p:nvSpPr>
        <p:spPr>
          <a:xfrm>
            <a:off x="695325" y="384810"/>
            <a:ext cx="10985500" cy="5925820"/>
          </a:xfrm>
        </p:spPr>
        <p:txBody>
          <a:bodyPr anchor="ctr" anchorCtr="0"/>
          <a:lstStyle/>
          <a:p>
            <a:pPr algn="l"/>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大宅子</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比喻文化遗产。</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孱头</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比喻对待文化遗产的怀疑主义的态度；</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昏蛋</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比喻对待文化遗产的否定一切的态度；</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废物</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比喻对待文化遗产的全盘接受的态度。</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鱼翅</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比喻文化遗产中完全有益的精华；</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鸦片</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比喻有</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益</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也有</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害</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的东西，需要选择性利用；</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烟枪和烟灯</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比喻无害也没多少用处的东西，</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姨太太</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用来比喻只有危害没有益处的糟粕，应该彻底抛弃。</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这一连串的比喻，将对待文化遗产的错误态度和正确做法，形象生动地阐述出来，</a:t>
            </a:r>
            <a:r>
              <a:rPr lang="en-US" altLang="zh-CN" sz="2800">
                <a:solidFill>
                  <a:srgbClr val="3636EC"/>
                </a:solidFill>
                <a:latin typeface="楷体" panose="02010609060101010101" pitchFamily="49" charset="-122"/>
                <a:ea typeface="楷体" panose="02010609060101010101" pitchFamily="49" charset="-122"/>
                <a:cs typeface="楷体" panose="02010609060101010101" pitchFamily="49" charset="-122"/>
              </a:rPr>
              <a:t> </a:t>
            </a:r>
            <a: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t>让读者在会心微笑的同时心领神会。作者借助形象的比喻鲜明生动地表达了自己肯定什么否定什么。</a:t>
            </a:r>
            <a:br>
              <a:rPr lang="zh-CN" altLang="en-US" sz="2800">
                <a:solidFill>
                  <a:srgbClr val="3636EC"/>
                </a:solidFill>
                <a:latin typeface="楷体" panose="02010609060101010101" pitchFamily="49" charset="-122"/>
                <a:ea typeface="楷体" panose="02010609060101010101" pitchFamily="49" charset="-122"/>
                <a:cs typeface="楷体" panose="02010609060101010101" pitchFamily="49" charset="-122"/>
              </a:rPr>
            </a:br>
            <a:r>
              <a:rPr lang="zh-CN" altLang="en-US" sz="2800">
                <a:latin typeface="楷体" panose="02010609060101010101" pitchFamily="49" charset="-122"/>
                <a:ea typeface="楷体" panose="02010609060101010101" pitchFamily="49" charset="-122"/>
                <a:cs typeface="楷体" panose="02010609060101010101" pitchFamily="49" charset="-122"/>
              </a:rPr>
              <a:t/>
            </a:r>
            <a:br>
              <a:rPr lang="zh-CN" altLang="en-US" sz="2800">
                <a:latin typeface="楷体" panose="02010609060101010101" pitchFamily="49" charset="-122"/>
                <a:ea typeface="楷体" panose="02010609060101010101" pitchFamily="49" charset="-122"/>
                <a:cs typeface="楷体" panose="02010609060101010101" pitchFamily="49" charset="-122"/>
              </a:rPr>
            </a:b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latin typeface="楷体" panose="02010609060101010101" pitchFamily="49" charset="-122"/>
                <a:ea typeface="楷体" panose="02010609060101010101" pitchFamily="49" charset="-122"/>
                <a:cs typeface="楷体" panose="02010609060101010101" pitchFamily="49" charset="-122"/>
              </a:rPr>
              <a:t>勃然大怒，</a:t>
            </a:r>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rPr>
              <a:t>放</a:t>
            </a:r>
            <a:r>
              <a:rPr lang="zh-CN" altLang="en-US" sz="2400">
                <a:latin typeface="楷体" panose="02010609060101010101" pitchFamily="49" charset="-122"/>
                <a:ea typeface="楷体" panose="02010609060101010101" pitchFamily="49" charset="-122"/>
                <a:cs typeface="楷体" panose="02010609060101010101" pitchFamily="49" charset="-122"/>
              </a:rPr>
              <a:t>一把火</a:t>
            </a:r>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rPr>
              <a:t>烧光</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rPr>
              <a:t>抛</a:t>
            </a:r>
            <a:r>
              <a:rPr lang="zh-CN" altLang="en-US" sz="2400">
                <a:latin typeface="楷体" panose="02010609060101010101" pitchFamily="49" charset="-122"/>
                <a:ea typeface="楷体" panose="02010609060101010101" pitchFamily="49" charset="-122"/>
                <a:cs typeface="楷体" panose="02010609060101010101" pitchFamily="49" charset="-122"/>
              </a:rPr>
              <a:t>在路上以显其平民化</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latin typeface="楷体" panose="02010609060101010101" pitchFamily="49" charset="-122"/>
                <a:ea typeface="楷体" panose="02010609060101010101" pitchFamily="49" charset="-122"/>
                <a:cs typeface="楷体" panose="02010609060101010101" pitchFamily="49" charset="-122"/>
              </a:rPr>
              <a:t>当众</a:t>
            </a:r>
            <a:r>
              <a:rPr lang="zh-CN" altLang="en-US" sz="2400">
                <a:solidFill>
                  <a:srgbClr val="FF0000"/>
                </a:solidFill>
                <a:latin typeface="楷体" panose="02010609060101010101" pitchFamily="49" charset="-122"/>
                <a:ea typeface="楷体" panose="02010609060101010101" pitchFamily="49" charset="-122"/>
                <a:cs typeface="楷体" panose="02010609060101010101" pitchFamily="49" charset="-122"/>
              </a:rPr>
              <a:t>摔</a:t>
            </a:r>
            <a:r>
              <a:rPr lang="zh-CN" altLang="en-US" sz="2400">
                <a:latin typeface="楷体" panose="02010609060101010101" pitchFamily="49" charset="-122"/>
                <a:ea typeface="楷体" panose="02010609060101010101" pitchFamily="49" charset="-122"/>
                <a:cs typeface="楷体" panose="02010609060101010101" pitchFamily="49" charset="-122"/>
              </a:rPr>
              <a:t>在毛厕里，以见其彻底革命</a:t>
            </a:r>
            <a:r>
              <a:rPr lang="en-US" altLang="zh-CN" sz="2400">
                <a:latin typeface="楷体" panose="02010609060101010101" pitchFamily="49" charset="-122"/>
                <a:ea typeface="楷体" panose="02010609060101010101" pitchFamily="49" charset="-122"/>
                <a:cs typeface="楷体" panose="02010609060101010101" pitchFamily="49" charset="-122"/>
              </a:rPr>
              <a:t>”</a:t>
            </a:r>
            <a:r>
              <a:rPr lang="zh-CN" altLang="en-US" sz="2400">
                <a:latin typeface="楷体" panose="02010609060101010101" pitchFamily="49" charset="-122"/>
                <a:ea typeface="楷体" panose="02010609060101010101" pitchFamily="49" charset="-122"/>
                <a:cs typeface="楷体" panose="02010609060101010101" pitchFamily="49" charset="-122"/>
              </a:rPr>
              <a:t>等用幽默的语句活画出了一些所谓革命主义者对待外来文化的极端行为和夸张神态，在近乎夸张的形象描绘中讽刺了其态度的可笑，鲜明地表达了作者的态度。</a:t>
            </a:r>
          </a:p>
        </p:txBody>
      </p:sp>
    </p:spTree>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内容占位符 32"/>
          <p:cNvPicPr>
            <a:picLocks noGrp="1" noChangeAspect="1"/>
          </p:cNvPicPr>
          <p:nvPr>
            <p:ph idx="1"/>
            <p:custDataLst>
              <p:tags r:id="rId1"/>
            </p:custDataLst>
          </p:nvPr>
        </p:nvPicPr>
        <p:blipFill>
          <a:blip r:embed="rId4">
            <a:clrChange>
              <a:clrFrom>
                <a:srgbClr val="F1F1F1"/>
              </a:clrFrom>
              <a:clrTo>
                <a:srgbClr val="F1F1F1">
                  <a:alpha val="0"/>
                </a:srgbClr>
              </a:clrTo>
            </a:clrChange>
          </a:blip>
          <a:stretch>
            <a:fillRect/>
          </a:stretch>
        </p:blipFill>
        <p:spPr>
          <a:xfrm>
            <a:off x="6388100" y="4349750"/>
            <a:ext cx="5803900" cy="2508250"/>
          </a:xfrm>
        </p:spPr>
      </p:pic>
      <p:sp>
        <p:nvSpPr>
          <p:cNvPr id="23553" name="标题 1"/>
          <p:cNvSpPr>
            <a:spLocks noGrp="1"/>
          </p:cNvSpPr>
          <p:nvPr>
            <p:ph type="title"/>
            <p:custDataLst>
              <p:tags r:id="rId2"/>
            </p:custDataLst>
          </p:nvPr>
        </p:nvSpPr>
        <p:spPr>
          <a:xfrm>
            <a:off x="695325" y="476885"/>
            <a:ext cx="10972800" cy="4392295"/>
          </a:xfrm>
        </p:spPr>
        <p:txBody>
          <a:bodyPr anchor="ctr" anchorCtr="0"/>
          <a:lstStyle/>
          <a:p>
            <a:pPr algn="l"/>
            <a:r>
              <a:rPr lang="zh-CN" altLang="en-US">
                <a:solidFill>
                  <a:srgbClr val="FF0000"/>
                </a:solidFill>
              </a:rPr>
              <a:t>课后作业：</a:t>
            </a:r>
            <a:r>
              <a:rPr lang="zh-CN" altLang="en-US"/>
              <a:t/>
            </a:r>
            <a:br>
              <a:rPr lang="zh-CN" altLang="en-US"/>
            </a:br>
            <a:r>
              <a:rPr lang="en-US" altLang="zh-CN"/>
              <a:t>      </a:t>
            </a:r>
            <a:r>
              <a:rPr lang="zh-CN" altLang="en-US" sz="3600"/>
              <a:t>下面是有关</a:t>
            </a:r>
            <a:r>
              <a:rPr lang="en-US" altLang="zh-CN" sz="3600"/>
              <a:t>“</a:t>
            </a:r>
            <a:r>
              <a:rPr lang="zh-CN" altLang="en-US" sz="3600"/>
              <a:t>饭圈打投</a:t>
            </a:r>
            <a:r>
              <a:rPr lang="en-US" altLang="zh-CN" sz="3600"/>
              <a:t>”</a:t>
            </a:r>
            <a:r>
              <a:rPr lang="zh-CN" altLang="en-US" sz="3600"/>
              <a:t>这一热点事件的评论文章《</a:t>
            </a:r>
            <a:r>
              <a:rPr sz="3600" b="1">
                <a:latin typeface="楷体" panose="02010609060101010101" pitchFamily="49" charset="-122"/>
                <a:ea typeface="楷体" panose="02010609060101010101" pitchFamily="49" charset="-122"/>
                <a:cs typeface="楷体" panose="02010609060101010101" pitchFamily="49" charset="-122"/>
                <a:sym typeface="+mn-ea"/>
              </a:rPr>
              <a:t>多少利益暗中驱动</a:t>
            </a:r>
            <a:r>
              <a:rPr lang="zh-CN" altLang="en-US" sz="3600"/>
              <a:t>》，</a:t>
            </a:r>
            <a:r>
              <a:rPr lang="en-US" altLang="zh-CN" sz="3600"/>
              <a:t> </a:t>
            </a:r>
            <a:r>
              <a:rPr lang="zh-CN" altLang="en-US" sz="3600"/>
              <a:t>阅读后与小组同学一起分析文章是从哪些角度批判</a:t>
            </a:r>
            <a:r>
              <a:rPr lang="en-US" altLang="zh-CN" sz="3600"/>
              <a:t>“</a:t>
            </a:r>
            <a:r>
              <a:rPr lang="zh-CN" altLang="en-US" sz="3600"/>
              <a:t>饭圈打投</a:t>
            </a:r>
            <a:r>
              <a:rPr lang="en-US" altLang="zh-CN" sz="3600"/>
              <a:t>”</a:t>
            </a:r>
            <a:r>
              <a:rPr lang="zh-CN" altLang="en-US" sz="3600"/>
              <a:t>的现象的？梳理这篇文章的论述思路。</a:t>
            </a:r>
            <a:br>
              <a:rPr lang="zh-CN" altLang="en-US" sz="3600"/>
            </a:br>
            <a:r>
              <a:rPr lang="zh-CN" altLang="en-US" sz="3600"/>
              <a:t> </a:t>
            </a:r>
            <a:r>
              <a:rPr lang="en-US" altLang="zh-CN" sz="3600"/>
              <a:t>       </a:t>
            </a:r>
            <a:r>
              <a:rPr lang="zh-CN" altLang="en-US" sz="3600"/>
              <a:t>如果以《整治乱象刻不容缓!》为题也写一篇针对此事件的评论文，你打算怎么写？</a:t>
            </a:r>
            <a:r>
              <a:rPr lang="zh-CN" altLang="en-US" sz="3600">
                <a:solidFill>
                  <a:srgbClr val="4427D7"/>
                </a:solidFill>
              </a:rPr>
              <a:t>写出你的写作提纲（写一篇作文）。</a:t>
            </a:r>
          </a:p>
        </p:txBody>
      </p:sp>
    </p:spTree>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标题 1"/>
          <p:cNvSpPr>
            <a:spLocks noGrp="1"/>
          </p:cNvSpPr>
          <p:nvPr>
            <p:ph type="title"/>
            <p:custDataLst>
              <p:tags r:id="rId1"/>
            </p:custDataLst>
          </p:nvPr>
        </p:nvSpPr>
        <p:spPr>
          <a:xfrm>
            <a:off x="479425" y="220980"/>
            <a:ext cx="11280775" cy="1784350"/>
          </a:xfrm>
        </p:spPr>
        <p:txBody>
          <a:bodyPr anchor="ctr" anchorCtr="0"/>
          <a:lstStyle/>
          <a:p>
            <a:pPr algn="l"/>
            <a:r>
              <a:rPr lang="zh-CN" altLang="en-US" sz="2800" b="1">
                <a:solidFill>
                  <a:srgbClr val="FF0000"/>
                </a:solidFill>
              </a:rPr>
              <a:t>热点事件：</a:t>
            </a:r>
            <a:r>
              <a:rPr lang="zh-CN" altLang="en-US" sz="2800" b="1">
                <a:solidFill>
                  <a:srgbClr val="3636EC"/>
                </a:solidFill>
              </a:rPr>
              <a:t>2021年4月28日晚，《青春有你3》选秀节目，一些</a:t>
            </a:r>
            <a:r>
              <a:rPr lang="en-US" altLang="zh-CN" sz="2800" b="1">
                <a:solidFill>
                  <a:srgbClr val="3636EC"/>
                </a:solidFill>
              </a:rPr>
              <a:t>“</a:t>
            </a:r>
            <a:r>
              <a:rPr lang="zh-CN" altLang="en-US" sz="2800" b="1">
                <a:solidFill>
                  <a:srgbClr val="3636EC"/>
                </a:solidFill>
              </a:rPr>
              <a:t>饭圈</a:t>
            </a:r>
            <a:r>
              <a:rPr lang="en-US" altLang="zh-CN" sz="2800" b="1">
                <a:solidFill>
                  <a:srgbClr val="3636EC"/>
                </a:solidFill>
              </a:rPr>
              <a:t>”</a:t>
            </a:r>
            <a:r>
              <a:rPr lang="zh-CN" altLang="en-US" sz="2800" b="1">
                <a:solidFill>
                  <a:srgbClr val="3636EC"/>
                </a:solidFill>
              </a:rPr>
              <a:t>为了给自己的偶像刷票，疯狂购买牛奶，只为了瓶盖上的那一个二维码。扫完二维码后，竟然雇人倒掉。那些都是新鲜牛奶，没有任何质量问题，据统计倒掉了有27万瓶。</a:t>
            </a:r>
          </a:p>
        </p:txBody>
      </p:sp>
      <p:pic>
        <p:nvPicPr>
          <p:cNvPr id="25602" name="内容占位符 32"/>
          <p:cNvPicPr>
            <a:picLocks noGrp="1" noChangeAspect="1"/>
          </p:cNvPicPr>
          <p:nvPr>
            <p:ph idx="1"/>
            <p:custDataLst>
              <p:tags r:id="rId2"/>
            </p:custDataLst>
          </p:nvPr>
        </p:nvPicPr>
        <p:blipFill>
          <a:blip r:embed="rId5">
            <a:clrChange>
              <a:clrFrom>
                <a:srgbClr val="F1F1F1"/>
              </a:clrFrom>
              <a:clrTo>
                <a:srgbClr val="F1F1F1">
                  <a:alpha val="0"/>
                </a:srgbClr>
              </a:clrTo>
            </a:clrChange>
          </a:blip>
          <a:stretch>
            <a:fillRect/>
          </a:stretch>
        </p:blipFill>
        <p:spPr>
          <a:xfrm>
            <a:off x="6772275" y="4514850"/>
            <a:ext cx="5419725" cy="2343150"/>
          </a:xfrm>
        </p:spPr>
      </p:pic>
      <p:sp>
        <p:nvSpPr>
          <p:cNvPr id="2" name="文本框 1"/>
          <p:cNvSpPr txBox="1"/>
          <p:nvPr>
            <p:custDataLst>
              <p:tags r:id="rId3"/>
            </p:custDataLst>
          </p:nvPr>
        </p:nvSpPr>
        <p:spPr>
          <a:xfrm>
            <a:off x="292100" y="1988820"/>
            <a:ext cx="11607800" cy="4677410"/>
          </a:xfrm>
          <a:prstGeom prst="rect">
            <a:avLst/>
          </a:prstGeom>
          <a:noFill/>
        </p:spPr>
        <p:txBody>
          <a:bodyPr wrap="square" rtlCol="0" anchor="t">
            <a:spAutoFit/>
          </a:bodyPr>
          <a:lstStyle/>
          <a:p>
            <a:pPr algn="ctr"/>
            <a:r>
              <a:rPr sz="2800" b="1">
                <a:latin typeface="宋体" panose="02010600030101010101" pitchFamily="2" charset="-122"/>
                <a:cs typeface="宋体" panose="02010600030101010101" pitchFamily="2" charset="-122"/>
              </a:rPr>
              <a:t>多少利益暗中驱动?</a:t>
            </a:r>
            <a:r>
              <a:rPr lang="en-US" sz="2800" b="1">
                <a:latin typeface="宋体" panose="02010600030101010101" pitchFamily="2" charset="-122"/>
                <a:cs typeface="宋体" panose="02010600030101010101" pitchFamily="2" charset="-122"/>
              </a:rPr>
              <a:t>  </a:t>
            </a:r>
            <a:r>
              <a:rPr lang="en-US" sz="2800" b="1">
                <a:latin typeface="楷体" panose="02010609060101010101" pitchFamily="49" charset="-122"/>
                <a:ea typeface="楷体" panose="02010609060101010101" pitchFamily="49" charset="-122"/>
                <a:cs typeface="楷体" panose="02010609060101010101" pitchFamily="49" charset="-122"/>
              </a:rPr>
              <a:t>  </a:t>
            </a:r>
            <a:r>
              <a:rPr lang="zh-CN" sz="2000" b="1">
                <a:latin typeface="宋体" panose="02010600030101010101" pitchFamily="2" charset="-122"/>
                <a:cs typeface="楷体" panose="02010609060101010101" pitchFamily="49" charset="-122"/>
              </a:rPr>
              <a:t>（人民网评）</a:t>
            </a:r>
            <a:endParaRPr sz="2400">
              <a:latin typeface="楷体" panose="02010609060101010101" pitchFamily="49" charset="-122"/>
              <a:ea typeface="楷体" panose="02010609060101010101" pitchFamily="49" charset="-122"/>
              <a:cs typeface="楷体" panose="02010609060101010101" pitchFamily="49" charset="-122"/>
            </a:endParaRPr>
          </a:p>
          <a:p>
            <a:pPr indent="457200" algn="l" hangingPunct="0">
              <a:lnSpc>
                <a:spcPts val="2160"/>
              </a:lnSpc>
            </a:pPr>
            <a:r>
              <a:rPr lang="en-US" sz="2400">
                <a:latin typeface="楷体" panose="02010609060101010101" pitchFamily="49" charset="-122"/>
                <a:ea typeface="楷体" panose="02010609060101010101" pitchFamily="49" charset="-122"/>
                <a:cs typeface="楷体" panose="02010609060101010101" pitchFamily="49" charset="-122"/>
              </a:rPr>
              <a:t> </a:t>
            </a:r>
            <a:r>
              <a:rPr sz="2400">
                <a:latin typeface="楷体" panose="02010609060101010101" pitchFamily="49" charset="-122"/>
                <a:ea typeface="楷体" panose="02010609060101010101" pitchFamily="49" charset="-122"/>
                <a:cs typeface="楷体" panose="02010609060101010101" pitchFamily="49" charset="-122"/>
              </a:rPr>
              <a:t>随着流量明星和“眼球经济”的发展，“饭圈集资”活动愈演愈烈，掺杂其中的数据作假、资源浪费、价值观念扭曲等问题，不仅搅乱了市场秩序，也树立了错误的价值观，对青少年健康成长产生了不良影响。特别是其背后，完整的利益链条必须引起足够的重视和警惕。</a:t>
            </a:r>
          </a:p>
          <a:p>
            <a:pPr indent="457200" algn="l" hangingPunct="0">
              <a:lnSpc>
                <a:spcPts val="2160"/>
              </a:lnSpc>
            </a:pPr>
            <a:r>
              <a:rPr lang="en-US" sz="2400">
                <a:latin typeface="楷体" panose="02010609060101010101" pitchFamily="49" charset="-122"/>
                <a:ea typeface="楷体" panose="02010609060101010101" pitchFamily="49" charset="-122"/>
                <a:cs typeface="楷体" panose="02010609060101010101" pitchFamily="49" charset="-122"/>
              </a:rPr>
              <a:t> </a:t>
            </a:r>
            <a:r>
              <a:rPr sz="2400">
                <a:latin typeface="楷体" panose="02010609060101010101" pitchFamily="49" charset="-122"/>
                <a:ea typeface="楷体" panose="02010609060101010101" pitchFamily="49" charset="-122"/>
                <a:cs typeface="楷体" panose="02010609060101010101" pitchFamily="49" charset="-122"/>
              </a:rPr>
              <a:t>表面上看，所谓的“饭圈集资”只涉及到后援会和流量明星们。然而仔细梳理就会发现，这条“以爱之名”的链条上，每一个环节都暗藏金钱交易。难怪，有粉丝直呼：“我太累了！”</a:t>
            </a:r>
          </a:p>
          <a:p>
            <a:pPr indent="457200" algn="l" hangingPunct="0">
              <a:lnSpc>
                <a:spcPts val="2160"/>
              </a:lnSpc>
            </a:pPr>
            <a:r>
              <a:rPr lang="en-US" sz="2400">
                <a:latin typeface="楷体" panose="02010609060101010101" pitchFamily="49" charset="-122"/>
                <a:ea typeface="楷体" panose="02010609060101010101" pitchFamily="49" charset="-122"/>
                <a:cs typeface="楷体" panose="02010609060101010101" pitchFamily="49" charset="-122"/>
              </a:rPr>
              <a:t> </a:t>
            </a:r>
            <a:r>
              <a:rPr sz="2400">
                <a:latin typeface="楷体" panose="02010609060101010101" pitchFamily="49" charset="-122"/>
                <a:ea typeface="楷体" panose="02010609060101010101" pitchFamily="49" charset="-122"/>
                <a:cs typeface="楷体" panose="02010609060101010101" pitchFamily="49" charset="-122"/>
              </a:rPr>
              <a:t>以近两年的选秀节目来说，根据节目组设定的规则，要增加“打投”次数，购买平台的会员是基础，购买节目赞助商指定的产品是关键。在这个环节，节目、平台、赞助商是受益方。有买卖就会有黄牛，随着更多黄牛嗅到了商机，提前买下这些能增加“打投”次数的产品，再高价卖给粉丝，成就了他们的致富路。“打投”越多，选手们就走得越远，经纪公司与即将成为“明星”的选手们，收获的除了流量还有未来无法估量的商业代言、片酬等。粉丝们的付出，得到的回报是什么？恐怕身心俱疲的感受早已超越追星的喜悦之感了。</a:t>
            </a:r>
            <a:endParaRPr sz="2000">
              <a:latin typeface="楷体" panose="02010609060101010101" pitchFamily="49" charset="-122"/>
              <a:ea typeface="楷体" panose="02010609060101010101" pitchFamily="49" charset="-122"/>
              <a:cs typeface="楷体" panose="02010609060101010101" pitchFamily="49" charset="-122"/>
            </a:endParaRPr>
          </a:p>
          <a:p>
            <a:pPr indent="457200" algn="l" hangingPunct="0">
              <a:lnSpc>
                <a:spcPts val="2160"/>
              </a:lnSpc>
            </a:pPr>
            <a:r>
              <a:rPr lang="en-US" altLang="zh-CN" sz="1600"/>
              <a:t>     </a:t>
            </a:r>
          </a:p>
        </p:txBody>
      </p:sp>
    </p:spTree>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内容占位符 32"/>
          <p:cNvPicPr>
            <a:picLocks noGrp="1" noChangeAspect="1"/>
          </p:cNvPicPr>
          <p:nvPr>
            <p:ph idx="1"/>
            <p:custDataLst>
              <p:tags r:id="rId1"/>
            </p:custDataLst>
          </p:nvPr>
        </p:nvPicPr>
        <p:blipFill>
          <a:blip r:embed="rId4">
            <a:clrChange>
              <a:clrFrom>
                <a:srgbClr val="F1F1F1"/>
              </a:clrFrom>
              <a:clrTo>
                <a:srgbClr val="F1F1F1">
                  <a:alpha val="0"/>
                </a:srgbClr>
              </a:clrTo>
            </a:clrChange>
          </a:blip>
          <a:stretch>
            <a:fillRect/>
          </a:stretch>
        </p:blipFill>
        <p:spPr>
          <a:xfrm>
            <a:off x="6153150" y="4248150"/>
            <a:ext cx="6038850" cy="2609850"/>
          </a:xfrm>
        </p:spPr>
      </p:pic>
      <p:sp>
        <p:nvSpPr>
          <p:cNvPr id="24577" name="标题 1"/>
          <p:cNvSpPr>
            <a:spLocks noGrp="1"/>
          </p:cNvSpPr>
          <p:nvPr>
            <p:ph type="title"/>
            <p:custDataLst>
              <p:tags r:id="rId2"/>
            </p:custDataLst>
          </p:nvPr>
        </p:nvSpPr>
        <p:spPr>
          <a:xfrm>
            <a:off x="335280" y="212725"/>
            <a:ext cx="11672570" cy="6432550"/>
          </a:xfrm>
        </p:spPr>
        <p:txBody>
          <a:bodyPr anchor="ctr" anchorCtr="0"/>
          <a:lstStyle/>
          <a:p>
            <a:pPr indent="457200" algn="l"/>
            <a:r>
              <a:rPr lang="en-US" sz="2400" b="1">
                <a:latin typeface="楷体" panose="02010609060101010101" pitchFamily="49" charset="-122"/>
                <a:ea typeface="楷体" panose="02010609060101010101" pitchFamily="49" charset="-122"/>
                <a:cs typeface="楷体" panose="02010609060101010101" pitchFamily="49" charset="-122"/>
                <a:sym typeface="+mn-ea"/>
              </a:rPr>
              <a:t> </a:t>
            </a:r>
            <a:r>
              <a:rPr sz="2400" b="1">
                <a:latin typeface="楷体" panose="02010609060101010101" pitchFamily="49" charset="-122"/>
                <a:ea typeface="楷体" panose="02010609060101010101" pitchFamily="49" charset="-122"/>
                <a:cs typeface="楷体" panose="02010609060101010101" pitchFamily="49" charset="-122"/>
                <a:sym typeface="+mn-ea"/>
              </a:rPr>
              <a:t>除了这些显而易见的既得利益者，还有不少人在偷偷地割着粉丝们的“韭菜”。在后援会的组织下，粉丝通过Owhat或者桃叭等平台为偶像掏空钱包，平台获益是必然。然而，后援会也不是做免费公益的。据报道，很多后援会、超话和“站子”都是专人运营，为的就是赚钱。而为了运营好这些超话和“站子”，还催生出了代拍业务，这些代拍跟着明星拍机场、拍日常、拍现场、拍酒店，每一次拍摄，背后都是钱。羊毛出在羊身上，既然一环一环都在赚钱，那么血亏的只有粉丝。</a:t>
            </a:r>
            <a:r>
              <a:rPr sz="2400" b="1">
                <a:latin typeface="楷体" panose="02010609060101010101" pitchFamily="49" charset="-122"/>
                <a:ea typeface="楷体" panose="02010609060101010101" pitchFamily="49" charset="-122"/>
                <a:cs typeface="楷体" panose="02010609060101010101" pitchFamily="49" charset="-122"/>
              </a:rPr>
              <a:t/>
            </a:r>
            <a:br>
              <a:rPr sz="2400" b="1">
                <a:latin typeface="楷体" panose="02010609060101010101" pitchFamily="49" charset="-122"/>
                <a:ea typeface="楷体" panose="02010609060101010101" pitchFamily="49" charset="-122"/>
                <a:cs typeface="楷体" panose="02010609060101010101" pitchFamily="49" charset="-122"/>
              </a:rPr>
            </a:br>
            <a:r>
              <a:rPr lang="en-US" sz="2400" b="1">
                <a:latin typeface="楷体" panose="02010609060101010101" pitchFamily="49" charset="-122"/>
                <a:ea typeface="楷体" panose="02010609060101010101" pitchFamily="49" charset="-122"/>
                <a:cs typeface="楷体" panose="02010609060101010101" pitchFamily="49" charset="-122"/>
              </a:rPr>
              <a:t>    </a:t>
            </a:r>
            <a:r>
              <a:rPr sz="2400" b="1">
                <a:latin typeface="楷体" panose="02010609060101010101" pitchFamily="49" charset="-122"/>
                <a:ea typeface="楷体" panose="02010609060101010101" pitchFamily="49" charset="-122"/>
                <a:cs typeface="楷体" panose="02010609060101010101" pitchFamily="49" charset="-122"/>
                <a:sym typeface="+mn-ea"/>
              </a:rPr>
              <a:t>更让人不寒而栗的是，部分后援会语言暗示诱导粉丝在花呗、白条等平台借钱，“下个月还上不就行了”。“借贷追星”现象的蔓延，与相关机构在各种消费场景中过度宣扬借贷消费、超前享受观念有很大干系。对金融知识薄弱、没有稳定收入来源的青少年来说，盲目借贷、盲目消费最终只能吞下侵害自身权益的苦果。</a:t>
            </a:r>
            <a:r>
              <a:rPr sz="2400" b="1">
                <a:latin typeface="楷体" panose="02010609060101010101" pitchFamily="49" charset="-122"/>
                <a:ea typeface="楷体" panose="02010609060101010101" pitchFamily="49" charset="-122"/>
                <a:cs typeface="楷体" panose="02010609060101010101" pitchFamily="49" charset="-122"/>
              </a:rPr>
              <a:t/>
            </a:r>
            <a:br>
              <a:rPr sz="2400" b="1">
                <a:latin typeface="楷体" panose="02010609060101010101" pitchFamily="49" charset="-122"/>
                <a:ea typeface="楷体" panose="02010609060101010101" pitchFamily="49" charset="-122"/>
                <a:cs typeface="楷体" panose="02010609060101010101" pitchFamily="49" charset="-122"/>
              </a:rPr>
            </a:br>
            <a:r>
              <a:rPr lang="en-US" sz="2400" b="1">
                <a:latin typeface="楷体" panose="02010609060101010101" pitchFamily="49" charset="-122"/>
                <a:ea typeface="楷体" panose="02010609060101010101" pitchFamily="49" charset="-122"/>
                <a:cs typeface="楷体" panose="02010609060101010101" pitchFamily="49" charset="-122"/>
              </a:rPr>
              <a:t>    </a:t>
            </a:r>
            <a:r>
              <a:rPr sz="2400" b="1">
                <a:latin typeface="楷体" panose="02010609060101010101" pitchFamily="49" charset="-122"/>
                <a:ea typeface="楷体" panose="02010609060101010101" pitchFamily="49" charset="-122"/>
                <a:cs typeface="楷体" panose="02010609060101010101" pitchFamily="49" charset="-122"/>
                <a:sym typeface="+mn-ea"/>
              </a:rPr>
              <a:t>如果说有些行为只是游走在法律边缘，那么集资流程不透明、集资款去向不明等问题的多次曝光，凸显了事件的严峻性。“粉头”卷款跑路、不法分子以粉丝集资名义进行诈骗，不仅侵害粉丝的合法权益，也让粉丝们的资产严重受损，已经触犯了法律法规。</a:t>
            </a:r>
            <a:r>
              <a:rPr sz="2400" b="1">
                <a:latin typeface="楷体" panose="02010609060101010101" pitchFamily="49" charset="-122"/>
                <a:ea typeface="楷体" panose="02010609060101010101" pitchFamily="49" charset="-122"/>
                <a:cs typeface="楷体" panose="02010609060101010101" pitchFamily="49" charset="-122"/>
              </a:rPr>
              <a:t/>
            </a:r>
            <a:br>
              <a:rPr sz="2400" b="1">
                <a:latin typeface="楷体" panose="02010609060101010101" pitchFamily="49" charset="-122"/>
                <a:ea typeface="楷体" panose="02010609060101010101" pitchFamily="49" charset="-122"/>
                <a:cs typeface="楷体" panose="02010609060101010101" pitchFamily="49" charset="-122"/>
              </a:rPr>
            </a:br>
            <a:r>
              <a:rPr lang="en-US" sz="2400" b="1">
                <a:latin typeface="楷体" panose="02010609060101010101" pitchFamily="49" charset="-122"/>
                <a:ea typeface="楷体" panose="02010609060101010101" pitchFamily="49" charset="-122"/>
                <a:cs typeface="楷体" panose="02010609060101010101" pitchFamily="49" charset="-122"/>
              </a:rPr>
              <a:t>    </a:t>
            </a:r>
            <a:r>
              <a:rPr sz="2400" b="1">
                <a:latin typeface="楷体" panose="02010609060101010101" pitchFamily="49" charset="-122"/>
                <a:ea typeface="楷体" panose="02010609060101010101" pitchFamily="49" charset="-122"/>
                <a:cs typeface="楷体" panose="02010609060101010101" pitchFamily="49" charset="-122"/>
                <a:sym typeface="+mn-ea"/>
              </a:rPr>
              <a:t>粉丝们真情实感追星，但在资本的操控下，在利益的驱动中，每个环节都在谋利，粉丝变成了待宰的羔羊，追星更变了味。</a:t>
            </a:r>
            <a:r>
              <a:rPr sz="2400" b="1">
                <a:latin typeface="楷体" panose="02010609060101010101" pitchFamily="49" charset="-122"/>
                <a:ea typeface="楷体" panose="02010609060101010101" pitchFamily="49" charset="-122"/>
                <a:cs typeface="楷体" panose="02010609060101010101" pitchFamily="49" charset="-122"/>
              </a:rPr>
              <a:t/>
            </a:r>
            <a:br>
              <a:rPr sz="2400" b="1">
                <a:latin typeface="楷体" panose="02010609060101010101" pitchFamily="49" charset="-122"/>
                <a:ea typeface="楷体" panose="02010609060101010101" pitchFamily="49" charset="-122"/>
                <a:cs typeface="楷体" panose="02010609060101010101" pitchFamily="49" charset="-122"/>
              </a:rPr>
            </a:br>
            <a:r>
              <a:rPr lang="en-US" sz="2400" b="1">
                <a:latin typeface="楷体" panose="02010609060101010101" pitchFamily="49" charset="-122"/>
                <a:ea typeface="楷体" panose="02010609060101010101" pitchFamily="49" charset="-122"/>
                <a:cs typeface="楷体" panose="02010609060101010101" pitchFamily="49" charset="-122"/>
              </a:rPr>
              <a:t>    </a:t>
            </a:r>
            <a:r>
              <a:rPr sz="2400" b="1">
                <a:latin typeface="楷体" panose="02010609060101010101" pitchFamily="49" charset="-122"/>
                <a:ea typeface="楷体" panose="02010609060101010101" pitchFamily="49" charset="-122"/>
                <a:cs typeface="楷体" panose="02010609060101010101" pitchFamily="49" charset="-122"/>
                <a:sym typeface="+mn-ea"/>
              </a:rPr>
              <a:t>这一切都在呼吁：对“饭圈集资”活动加强监管，势在必行。</a:t>
            </a:r>
            <a:r>
              <a:rPr lang="en-US" altLang="zh-CN" sz="2400" b="1">
                <a:sym typeface="+mn-ea"/>
              </a:rPr>
              <a:t> </a:t>
            </a:r>
            <a:r>
              <a:rPr lang="en-US" altLang="zh-CN" sz="2400">
                <a:sym typeface="+mn-ea"/>
              </a:rPr>
              <a:t>  </a:t>
            </a:r>
            <a:endParaRPr lang="zh-CN" altLang="en-US" sz="240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custDataLst>
              <p:tags r:id="rId1"/>
            </p:custDataLst>
          </p:nvPr>
        </p:nvSpPr>
        <p:spPr>
          <a:xfrm>
            <a:off x="931863" y="1417638"/>
            <a:ext cx="10650538" cy="5083175"/>
          </a:xfrm>
        </p:spPr>
        <p:txBody>
          <a:bodyPr/>
          <a:lstStyle/>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3200" b="0" i="0" u="none" strike="noStrike" kern="1200" cap="none" spc="0" normalizeH="0" baseline="0" noProof="1">
                <a:solidFill>
                  <a:schemeClr val="tx1"/>
                </a:solidFill>
                <a:latin typeface="+mn-lt"/>
                <a:ea typeface="+mn-ea"/>
                <a:cs typeface="+mn-cs"/>
              </a:rPr>
              <a:t>    根据这样的总体阐述,作为全套高中教材的第一个思辨性单元,人文主题是</a:t>
            </a:r>
            <a:r>
              <a:rPr kumimoji="0" lang="en-US" altLang="zh-CN" sz="3200" b="0" i="0" u="none" strike="noStrike" kern="1200" cap="none" spc="0" normalizeH="0" baseline="0" noProof="1">
                <a:solidFill>
                  <a:schemeClr val="tx1"/>
                </a:solidFill>
                <a:latin typeface="+mn-lt"/>
                <a:ea typeface="+mn-ea"/>
                <a:cs typeface="+mn-cs"/>
              </a:rPr>
              <a:t>“</a:t>
            </a:r>
            <a:r>
              <a:rPr kumimoji="0" lang="zh-CN" altLang="en-US" sz="3200" b="0" i="0" u="none" strike="noStrike" kern="1200" cap="none" spc="0" normalizeH="0" baseline="0" noProof="1">
                <a:solidFill>
                  <a:schemeClr val="tx1"/>
                </a:solidFill>
                <a:latin typeface="+mn-lt"/>
                <a:ea typeface="+mn-ea"/>
                <a:cs typeface="+mn-cs"/>
              </a:rPr>
              <a:t>学习之道</a:t>
            </a:r>
            <a:r>
              <a:rPr kumimoji="0" lang="en-US" altLang="zh-CN" sz="3200" b="0" i="0" u="none" strike="noStrike" kern="1200" cap="none" spc="0" normalizeH="0" baseline="0" noProof="1">
                <a:solidFill>
                  <a:schemeClr val="tx1"/>
                </a:solidFill>
                <a:latin typeface="+mn-lt"/>
                <a:ea typeface="+mn-ea"/>
                <a:cs typeface="+mn-cs"/>
              </a:rPr>
              <a:t>”</a:t>
            </a:r>
            <a:r>
              <a:rPr kumimoji="0" lang="zh-CN" altLang="en-US" sz="3200" b="0" i="0" u="none" strike="noStrike" kern="1200" cap="none" spc="0" normalizeH="0" baseline="0" noProof="1">
                <a:solidFill>
                  <a:schemeClr val="tx1"/>
                </a:solidFill>
                <a:latin typeface="+mn-lt"/>
                <a:ea typeface="+mn-ea"/>
                <a:cs typeface="+mn-cs"/>
              </a:rPr>
              <a:t>。我们将单元目标确定为:</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让学生对“思辨性阅读与表达”有一个基本的认识,</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能够理解论述类文章的现实针对性,</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在阅读时能够把握作者的主要观点和论述思路,感受文章的逻辑思辨力量,</a:t>
            </a: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b="1" i="0" u="none" strike="noStrike" kern="1200" cap="none" spc="0" normalizeH="0" baseline="0" noProof="1">
                <a:solidFill>
                  <a:srgbClr val="FF0000"/>
                </a:solidFill>
                <a:latin typeface="微软雅黑 Light" panose="020B0502040204020203" charset="-122"/>
                <a:ea typeface="微软雅黑 Light" panose="020B0502040204020203" charset="-122"/>
                <a:cs typeface="微软雅黑 Light" panose="020B0502040204020203" charset="-122"/>
              </a:rPr>
              <a:t>能够在表达交流时有理有据地进行论述,增强思维的逻辑性和深刻性。</a:t>
            </a: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0" marR="0" indent="0" algn="l" defTabSz="914400" rtl="0" eaLnBrk="1" fontAlgn="base" latinLnBrk="0" hangingPunct="1">
              <a:lnSpc>
                <a:spcPct val="100000"/>
              </a:lnSpc>
              <a:spcBef>
                <a:spcPct val="20000"/>
              </a:spcBef>
              <a:spcAft>
                <a:spcPct val="0"/>
              </a:spcAft>
              <a:buClrTx/>
              <a:buSzTx/>
              <a:buFontTx/>
              <a:buNone/>
            </a:pPr>
            <a:r>
              <a:rPr kumimoji="0" lang="zh-CN" altLang="en-US" sz="3200" b="0" i="0" u="none" strike="noStrike" kern="1200" cap="none" spc="0" normalizeH="0" baseline="0" noProof="1">
                <a:solidFill>
                  <a:schemeClr val="tx1"/>
                </a:solidFill>
                <a:latin typeface="+mn-lt"/>
                <a:ea typeface="+mn-ea"/>
                <a:cs typeface="+mn-cs"/>
              </a:rPr>
              <a:t>     </a:t>
            </a: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endParaRPr kumimoji="0" lang="zh-CN" altLang="en-US" sz="3200" b="0" i="0" u="none" strike="noStrike" kern="1200" cap="none" spc="0" normalizeH="0" baseline="0" noProof="1">
              <a:solidFill>
                <a:schemeClr val="tx1"/>
              </a:solidFill>
              <a:latin typeface="+mn-lt"/>
              <a:ea typeface="+mn-ea"/>
              <a:cs typeface="+mn-cs"/>
            </a:endParaRPr>
          </a:p>
          <a:p>
            <a:pPr marL="342900" marR="0" indent="-342900" algn="l" defTabSz="914400" rtl="0" eaLnBrk="1" fontAlgn="base" latinLnBrk="0" hangingPunct="1">
              <a:lnSpc>
                <a:spcPct val="100000"/>
              </a:lnSpc>
              <a:spcBef>
                <a:spcPct val="20000"/>
              </a:spcBef>
              <a:spcAft>
                <a:spcPct val="0"/>
              </a:spcAft>
              <a:buClrTx/>
              <a:buSzTx/>
              <a:buFontTx/>
              <a:buChar char="•"/>
            </a:pPr>
            <a:r>
              <a:rPr kumimoji="0" lang="zh-CN" altLang="en-US" sz="3200" b="0" i="0" u="none" strike="noStrike" kern="1200" cap="none" spc="0" normalizeH="0" baseline="0" noProof="1">
                <a:solidFill>
                  <a:schemeClr val="tx1"/>
                </a:solidFill>
                <a:latin typeface="+mn-lt"/>
                <a:ea typeface="+mn-ea"/>
                <a:cs typeface="+mn-cs"/>
              </a:rPr>
              <a:t>     </a:t>
            </a:r>
          </a:p>
        </p:txBody>
      </p:sp>
      <p:pic>
        <p:nvPicPr>
          <p:cNvPr id="7170" name="图片 32"/>
          <p:cNvPicPr>
            <a:picLocks noChangeAspect="1"/>
          </p:cNvPicPr>
          <p:nvPr>
            <p:custDataLst>
              <p:tags r:id="rId2"/>
            </p:custDataLst>
          </p:nvPr>
        </p:nvPicPr>
        <p:blipFill>
          <a:blip r:embed="rId5">
            <a:clrChange>
              <a:clrFrom>
                <a:srgbClr val="F1F1F1"/>
              </a:clrFrom>
              <a:clrTo>
                <a:srgbClr val="F1F1F1">
                  <a:alpha val="0"/>
                </a:srgbClr>
              </a:clrTo>
            </a:clrChange>
          </a:blip>
          <a:stretch>
            <a:fillRect/>
          </a:stretch>
        </p:blipFill>
        <p:spPr>
          <a:xfrm>
            <a:off x="8494713" y="4421188"/>
            <a:ext cx="3686175" cy="2436812"/>
          </a:xfrm>
          <a:prstGeom prst="rect">
            <a:avLst/>
          </a:prstGeom>
          <a:noFill/>
          <a:ln w="9525">
            <a:noFill/>
          </a:ln>
        </p:spPr>
      </p:pic>
      <p:sp>
        <p:nvSpPr>
          <p:cNvPr id="7171" name="标题 1"/>
          <p:cNvSpPr>
            <a:spLocks noGrp="1"/>
          </p:cNvSpPr>
          <p:nvPr>
            <p:custDataLst>
              <p:tags r:id="rId3"/>
            </p:custDataLst>
          </p:nvPr>
        </p:nvSpPr>
        <p:spPr>
          <a:xfrm>
            <a:off x="609600" y="92075"/>
            <a:ext cx="10515600" cy="1325563"/>
          </a:xfrm>
          <a:prstGeom prst="rect">
            <a:avLst/>
          </a:prstGeom>
          <a:noFill/>
          <a:ln w="9525">
            <a:noFill/>
          </a:ln>
        </p:spPr>
        <p:txBody>
          <a:bodyPr lIns="91440" tIns="45720" rIns="91440" bIns="45720" anchor="ctr" anchorCtr="0"/>
          <a:lstStyle/>
          <a:p>
            <a:pPr>
              <a:lnSpc>
                <a:spcPct val="90000"/>
              </a:lnSpc>
            </a:pPr>
            <a:r>
              <a:rPr lang="zh-CN" altLang="en-US" sz="4400">
                <a:solidFill>
                  <a:srgbClr val="FF0000"/>
                </a:solidFill>
                <a:latin typeface="Arial" panose="020B0604020202020204" pitchFamily="34" charset="0"/>
                <a:ea typeface="宋体" panose="02010600030101010101" pitchFamily="2" charset="-122"/>
                <a:sym typeface="宋体" panose="02010600030101010101" pitchFamily="2" charset="-122"/>
              </a:rPr>
              <a:t>新课程标准有关要求</a:t>
            </a:r>
            <a:endParaRPr lang="zh-CN" altLang="en-US" sz="4400">
              <a:latin typeface="Arial" panose="020B0604020202020204" pitchFamily="34" charset="0"/>
              <a:ea typeface="宋体" panose="02010600030101010101" pitchFamily="2" charset="-122"/>
            </a:endParaRPr>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3" name="图片 32"/>
          <p:cNvPicPr>
            <a:picLocks noChangeAspect="1"/>
          </p:cNvPicPr>
          <p:nvPr>
            <p:custDataLst>
              <p:tags r:id="rId1"/>
            </p:custDataLst>
          </p:nvPr>
        </p:nvPicPr>
        <p:blipFill>
          <a:blip r:embed="rId5">
            <a:clrChange>
              <a:clrFrom>
                <a:srgbClr val="F1F1F1"/>
              </a:clrFrom>
              <a:clrTo>
                <a:srgbClr val="F1F1F1">
                  <a:alpha val="0"/>
                </a:srgbClr>
              </a:clrTo>
            </a:clrChange>
          </a:blip>
          <a:stretch>
            <a:fillRect/>
          </a:stretch>
        </p:blipFill>
        <p:spPr>
          <a:xfrm>
            <a:off x="8458200" y="2987675"/>
            <a:ext cx="3946525" cy="3870325"/>
          </a:xfrm>
          <a:prstGeom prst="rect">
            <a:avLst/>
          </a:prstGeom>
          <a:noFill/>
          <a:ln w="9525">
            <a:noFill/>
          </a:ln>
        </p:spPr>
      </p:pic>
      <p:sp>
        <p:nvSpPr>
          <p:cNvPr id="8194" name="标题 1"/>
          <p:cNvSpPr>
            <a:spLocks noGrp="1"/>
          </p:cNvSpPr>
          <p:nvPr>
            <p:ph type="title"/>
            <p:custDataLst>
              <p:tags r:id="rId2"/>
            </p:custDataLst>
          </p:nvPr>
        </p:nvSpPr>
        <p:spPr/>
        <p:txBody>
          <a:bodyPr anchor="ctr" anchorCtr="0"/>
          <a:lstStyle/>
          <a:p>
            <a:r>
              <a:rPr lang="zh-CN" altLang="en-US"/>
              <a:t> 单元目标</a:t>
            </a:r>
          </a:p>
        </p:txBody>
      </p:sp>
      <p:sp>
        <p:nvSpPr>
          <p:cNvPr id="8195" name="内容占位符 2"/>
          <p:cNvSpPr>
            <a:spLocks noGrp="1"/>
          </p:cNvSpPr>
          <p:nvPr>
            <p:ph idx="1"/>
            <p:custDataLst>
              <p:tags r:id="rId3"/>
            </p:custDataLst>
          </p:nvPr>
        </p:nvSpPr>
        <p:spPr>
          <a:xfrm>
            <a:off x="609600" y="1165225"/>
            <a:ext cx="10972800" cy="4525963"/>
          </a:xfrm>
        </p:spPr>
        <p:txBody>
          <a:bodyPr anchor="t" anchorCtr="0"/>
          <a:lstStyle/>
          <a:p>
            <a:r>
              <a:rPr lang="zh-CN" altLang="en-US"/>
              <a:t> 1.学习富有思辨色彩的古今中外文本,通过对“学习之道”的梳理、探究和反思,把握学习的价值、意义、原则和方法,形成正确的学习观,提高学习能力。（学习情境）</a:t>
            </a:r>
          </a:p>
          <a:p>
            <a:r>
              <a:rPr lang="zh-CN" altLang="en-US"/>
              <a:t> 2.阅读课文,注意</a:t>
            </a:r>
            <a:r>
              <a:rPr lang="zh-CN" altLang="en-US">
                <a:solidFill>
                  <a:srgbClr val="FF0000"/>
                </a:solidFill>
              </a:rPr>
              <a:t>把握思辨类文本中作者的观点和态度</a:t>
            </a:r>
            <a:r>
              <a:rPr lang="zh-CN" altLang="en-US"/>
              <a:t>,理解作者</a:t>
            </a:r>
            <a:r>
              <a:rPr lang="zh-CN" altLang="en-US">
                <a:solidFill>
                  <a:srgbClr val="FF0000"/>
                </a:solidFill>
              </a:rPr>
              <a:t>思考问题的角度</a:t>
            </a:r>
            <a:r>
              <a:rPr lang="zh-CN" altLang="en-US"/>
              <a:t>,学习</a:t>
            </a:r>
            <a:r>
              <a:rPr lang="zh-CN" altLang="en-US">
                <a:solidFill>
                  <a:srgbClr val="FF0000"/>
                </a:solidFill>
              </a:rPr>
              <a:t>有针对性地表达观点</a:t>
            </a:r>
            <a:r>
              <a:rPr lang="zh-CN" altLang="en-US"/>
              <a:t>的方法。</a:t>
            </a:r>
          </a:p>
          <a:p>
            <a:r>
              <a:rPr lang="zh-CN" altLang="en-US"/>
              <a:t> 3.研读课文,</a:t>
            </a:r>
            <a:r>
              <a:rPr lang="zh-CN" altLang="en-US">
                <a:solidFill>
                  <a:srgbClr val="FF0000"/>
                </a:solidFill>
              </a:rPr>
              <a:t>把握说理的逻辑思路</a:t>
            </a:r>
            <a:r>
              <a:rPr lang="zh-CN" altLang="en-US"/>
              <a:t>,</a:t>
            </a:r>
            <a:r>
              <a:rPr lang="zh-CN" altLang="en-US">
                <a:solidFill>
                  <a:srgbClr val="FF0000"/>
                </a:solidFill>
              </a:rPr>
              <a:t>感受思辨中蕴含的逻辑思维,感受思辨的力量,提高理性思维水平</a:t>
            </a:r>
            <a:r>
              <a:rPr lang="zh-CN" altLang="en-US"/>
              <a:t>。</a:t>
            </a:r>
          </a:p>
          <a:p>
            <a:r>
              <a:rPr lang="zh-CN" altLang="en-US"/>
              <a:t> 4.在深入阅读文本、</a:t>
            </a:r>
            <a:r>
              <a:rPr lang="zh-CN" altLang="en-US">
                <a:solidFill>
                  <a:srgbClr val="FF0000"/>
                </a:solidFill>
              </a:rPr>
              <a:t>学习文本论述方法</a:t>
            </a:r>
            <a:r>
              <a:rPr lang="zh-CN" altLang="en-US"/>
              <a:t>的基础上,学会选择合适的角度、</a:t>
            </a:r>
            <a:r>
              <a:rPr lang="zh-CN" altLang="en-US">
                <a:solidFill>
                  <a:srgbClr val="FF0000"/>
                </a:solidFill>
              </a:rPr>
              <a:t>以恰当的方式</a:t>
            </a:r>
            <a:r>
              <a:rPr lang="zh-CN" altLang="en-US"/>
              <a:t>、</a:t>
            </a:r>
            <a:r>
              <a:rPr lang="zh-CN" altLang="en-US">
                <a:solidFill>
                  <a:srgbClr val="FF0000"/>
                </a:solidFill>
              </a:rPr>
              <a:t>有针对性</a:t>
            </a:r>
            <a:r>
              <a:rPr lang="zh-CN" altLang="en-US"/>
              <a:t>地阐述自己的观点。</a:t>
            </a:r>
          </a:p>
          <a:p>
            <a:endParaRPr lang="zh-CN" altLang="en-US"/>
          </a:p>
          <a:p>
            <a:endParaRPr lang="zh-CN" altLang="en-US"/>
          </a:p>
          <a:p>
            <a:r>
              <a:rPr lang="zh-CN" altLang="en-US"/>
              <a:t>     </a:t>
            </a:r>
          </a:p>
        </p:txBody>
      </p:sp>
    </p:spTree>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7" name="内容占位符 5"/>
          <p:cNvPicPr>
            <a:picLocks noGrp="1" noChangeAspect="1"/>
          </p:cNvPicPr>
          <p:nvPr>
            <p:ph idx="1"/>
            <p:custDataLst>
              <p:tags r:id="rId1"/>
            </p:custDataLst>
          </p:nvPr>
        </p:nvPicPr>
        <p:blipFill>
          <a:blip r:embed="rId5">
            <a:clrChange>
              <a:clrFrom>
                <a:srgbClr val="F1F1F1"/>
              </a:clrFrom>
              <a:clrTo>
                <a:srgbClr val="F1F1F1">
                  <a:alpha val="0"/>
                </a:srgbClr>
              </a:clrTo>
            </a:clrChange>
          </a:blip>
          <a:stretch>
            <a:fillRect/>
          </a:stretch>
        </p:blipFill>
        <p:spPr>
          <a:xfrm>
            <a:off x="1701800" y="4433888"/>
            <a:ext cx="10490200" cy="2424112"/>
          </a:xfrm>
        </p:spPr>
      </p:pic>
      <p:sp>
        <p:nvSpPr>
          <p:cNvPr id="9218" name="标题 1"/>
          <p:cNvSpPr>
            <a:spLocks noGrp="1"/>
          </p:cNvSpPr>
          <p:nvPr>
            <p:ph type="title"/>
            <p:custDataLst>
              <p:tags r:id="rId2"/>
            </p:custDataLst>
          </p:nvPr>
        </p:nvSpPr>
        <p:spPr/>
        <p:txBody>
          <a:bodyPr anchor="ctr" anchorCtr="0"/>
          <a:lstStyle/>
          <a:p>
            <a:r>
              <a:rPr lang="zh-CN" altLang="en-US">
                <a:solidFill>
                  <a:srgbClr val="FF0000"/>
                </a:solidFill>
              </a:rPr>
              <a:t>本课学习目标</a:t>
            </a:r>
          </a:p>
        </p:txBody>
      </p:sp>
      <p:sp>
        <p:nvSpPr>
          <p:cNvPr id="9219" name="文本框 2"/>
          <p:cNvSpPr txBox="1"/>
          <p:nvPr>
            <p:custDataLst>
              <p:tags r:id="rId3"/>
            </p:custDataLst>
          </p:nvPr>
        </p:nvSpPr>
        <p:spPr>
          <a:xfrm>
            <a:off x="557213" y="1757363"/>
            <a:ext cx="10579100" cy="4373245"/>
          </a:xfrm>
          <a:prstGeom prst="rect">
            <a:avLst/>
          </a:prstGeom>
          <a:noFill/>
          <a:ln w="9525">
            <a:noFill/>
          </a:ln>
        </p:spPr>
        <p:txBody>
          <a:bodyPr wrap="square" anchor="t" anchorCtr="0">
            <a:spAutoFit/>
          </a:bodyPr>
          <a:lstStyle/>
          <a:p>
            <a:pPr>
              <a:lnSpc>
                <a:spcPts val="4365"/>
              </a:lnSpc>
            </a:pPr>
            <a:r>
              <a:rPr lang="en-US" altLang="zh-CN" sz="3200">
                <a:latin typeface="Arial" panose="020B0604020202020204" pitchFamily="34" charset="0"/>
                <a:ea typeface="宋体" panose="02010600030101010101" pitchFamily="2" charset="-122"/>
              </a:rPr>
              <a:t>1</a:t>
            </a:r>
            <a:r>
              <a:rPr lang="zh-CN" altLang="en-US" sz="3200">
                <a:latin typeface="Arial" panose="020B0604020202020204" pitchFamily="34" charset="0"/>
                <a:ea typeface="宋体" panose="02010600030101010101" pitchFamily="2" charset="-122"/>
              </a:rPr>
              <a:t>、把握思辨类文中作者的观点和态度，</a:t>
            </a:r>
            <a:r>
              <a:rPr lang="zh-CN" altLang="en-US" sz="3200">
                <a:sym typeface="+mn-ea"/>
              </a:rPr>
              <a:t>理解作者思考问题的角度，</a:t>
            </a:r>
            <a:r>
              <a:rPr lang="zh-CN" altLang="en-US" sz="3200">
                <a:latin typeface="Arial" panose="020B0604020202020204" pitchFamily="34" charset="0"/>
                <a:ea typeface="宋体" panose="02010600030101010101" pitchFamily="2" charset="-122"/>
              </a:rPr>
              <a:t>结合写作背景学习有针对性地表达观点的方法。</a:t>
            </a:r>
          </a:p>
          <a:p>
            <a:pPr>
              <a:lnSpc>
                <a:spcPts val="4365"/>
              </a:lnSpc>
            </a:pPr>
            <a:r>
              <a:rPr lang="en-US" altLang="zh-CN" sz="3200">
                <a:latin typeface="Arial" panose="020B0604020202020204" pitchFamily="34" charset="0"/>
                <a:ea typeface="宋体" panose="02010600030101010101" pitchFamily="2" charset="-122"/>
              </a:rPr>
              <a:t>2</a:t>
            </a:r>
            <a:r>
              <a:rPr lang="zh-CN" altLang="en-US" sz="3200">
                <a:latin typeface="Arial" panose="020B0604020202020204" pitchFamily="34" charset="0"/>
                <a:ea typeface="宋体" panose="02010600030101010101" pitchFamily="2" charset="-122"/>
              </a:rPr>
              <a:t>、把握说理的逻辑思路，感受驳论中蕴含的逻辑思维，感受思辨的力量，提高理性思维水平。</a:t>
            </a:r>
          </a:p>
          <a:p>
            <a:pPr>
              <a:lnSpc>
                <a:spcPts val="4365"/>
              </a:lnSpc>
            </a:pPr>
            <a:r>
              <a:rPr lang="zh-CN" altLang="en-US" sz="3200">
                <a:latin typeface="Arial" panose="020B0604020202020204" pitchFamily="34" charset="0"/>
                <a:ea typeface="宋体" panose="02010600030101010101" pitchFamily="2" charset="-122"/>
              </a:rPr>
              <a:t>3、梳理文中的论证方法，体会</a:t>
            </a:r>
            <a:r>
              <a:rPr lang="zh-CN" altLang="en-US" sz="3200">
                <a:latin typeface="Arial" panose="020B0604020202020204" pitchFamily="34" charset="0"/>
                <a:ea typeface="宋体" panose="02010600030101010101" pitchFamily="2" charset="-122"/>
                <a:sym typeface="宋体" panose="02010600030101010101" pitchFamily="2" charset="-122"/>
              </a:rPr>
              <a:t>其</a:t>
            </a:r>
            <a:r>
              <a:rPr lang="zh-CN" altLang="en-US" sz="3200">
                <a:latin typeface="Arial" panose="020B0604020202020204" pitchFamily="34" charset="0"/>
                <a:ea typeface="宋体" panose="02010600030101010101" pitchFamily="2" charset="-122"/>
              </a:rPr>
              <a:t>运用的效果，</a:t>
            </a:r>
            <a:r>
              <a:rPr lang="zh-CN" altLang="en-US" sz="3200">
                <a:sym typeface="+mn-ea"/>
              </a:rPr>
              <a:t>学习论述的技巧</a:t>
            </a:r>
            <a:r>
              <a:rPr lang="zh-CN" altLang="en-US" sz="3200">
                <a:latin typeface="Arial" panose="020B0604020202020204" pitchFamily="34" charset="0"/>
                <a:ea typeface="宋体" panose="02010600030101010101" pitchFamily="2" charset="-122"/>
              </a:rPr>
              <a:t>。</a:t>
            </a:r>
          </a:p>
          <a:p>
            <a:r>
              <a:rPr lang="zh-CN" altLang="en-US" sz="3200">
                <a:latin typeface="Arial" panose="020B0604020202020204" pitchFamily="34" charset="0"/>
                <a:ea typeface="宋体" panose="02010600030101010101" pitchFamily="2" charset="-122"/>
              </a:rPr>
              <a:t>4、欣赏论辩的语言。</a:t>
            </a:r>
          </a:p>
          <a:p>
            <a:endParaRPr lang="zh-CN" altLang="en-US" sz="2800">
              <a:latin typeface="Arial" panose="020B0604020202020204" pitchFamily="34" charset="0"/>
              <a:ea typeface="宋体" panose="02010600030101010101" pitchFamily="2" charset="-122"/>
            </a:endParaRP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1052830"/>
            <a:ext cx="10972800" cy="4432935"/>
          </a:xfrm>
        </p:spPr>
        <p:txBody>
          <a:bodyPr/>
          <a:lstStyle/>
          <a:p>
            <a:pPr algn="l"/>
            <a:r>
              <a:rPr lang="zh-CN" altLang="en-US">
                <a:solidFill>
                  <a:srgbClr val="FF0000"/>
                </a:solidFill>
                <a:sym typeface="+mn-ea"/>
              </a:rPr>
              <a:t>前置性学习：</a:t>
            </a:r>
            <a:br>
              <a:rPr lang="zh-CN" altLang="en-US">
                <a:solidFill>
                  <a:srgbClr val="FF0000"/>
                </a:solidFill>
                <a:sym typeface="+mn-ea"/>
              </a:rPr>
            </a:br>
            <a:r>
              <a:rPr lang="zh-CN" altLang="en-US" sz="3600">
                <a:solidFill>
                  <a:schemeClr val="tx1"/>
                </a:solidFill>
                <a:sym typeface="+mn-ea"/>
              </a:rPr>
              <a:t>学习任务：理解内容，把握大意</a:t>
            </a:r>
            <a:r>
              <a:rPr lang="zh-CN" altLang="en-US">
                <a:solidFill>
                  <a:schemeClr val="tx1"/>
                </a:solidFill>
                <a:sym typeface="+mn-ea"/>
              </a:rPr>
              <a:t/>
            </a:r>
            <a:br>
              <a:rPr lang="zh-CN" altLang="en-US">
                <a:solidFill>
                  <a:schemeClr val="tx1"/>
                </a:solidFill>
                <a:sym typeface="+mn-ea"/>
              </a:rPr>
            </a:br>
            <a:r>
              <a:rPr lang="zh-CN" altLang="en-US">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学生活动：</a:t>
            </a:r>
            <a:r>
              <a:rPr lang="zh-CN" altLang="en-US">
                <a:latin typeface="楷体" panose="02010609060101010101" pitchFamily="49" charset="-122"/>
                <a:ea typeface="楷体" panose="02010609060101010101" pitchFamily="49" charset="-122"/>
                <a:cs typeface="楷体" panose="02010609060101010101" pitchFamily="49" charset="-122"/>
                <a:sym typeface="+mn-ea"/>
              </a:rPr>
              <a:t/>
            </a:r>
            <a:br>
              <a:rPr lang="zh-CN" altLang="en-US">
                <a:latin typeface="楷体" panose="02010609060101010101" pitchFamily="49" charset="-122"/>
                <a:ea typeface="楷体" panose="02010609060101010101" pitchFamily="49" charset="-122"/>
                <a:cs typeface="楷体" panose="02010609060101010101" pitchFamily="49" charset="-122"/>
                <a:sym typeface="+mn-ea"/>
              </a:rPr>
            </a:b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1、通读两篇文章，标注段落序号和段落内句子序号，勾画每段的中心句（没有的话简要概括，批注主要内容），进而把握全文内容和作者观点。</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、将自己圈画、批注的内容与小组同学分享，有不同处理交流研讨。力争达成共识。</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3</a:t>
            </a: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、每组整理一份书面文字准备课上展示。</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endPar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内容占位符 2"/>
          <p:cNvSpPr>
            <a:spLocks noGrp="1"/>
          </p:cNvSpPr>
          <p:nvPr>
            <p:ph idx="1"/>
            <p:custDataLst>
              <p:tags r:id="rId2"/>
            </p:custDataLst>
          </p:nvPr>
        </p:nvSpPr>
        <p:spPr>
          <a:xfrm>
            <a:off x="695960" y="5320030"/>
            <a:ext cx="10190480" cy="2201545"/>
          </a:xfrm>
        </p:spPr>
        <p:txBody>
          <a:bodyPr/>
          <a:lstStyle/>
          <a:p>
            <a:endParaRPr lang="zh-CN" altLang="en-US"/>
          </a:p>
        </p:txBody>
      </p:sp>
      <p:pic>
        <p:nvPicPr>
          <p:cNvPr id="101" name="图片 100"/>
          <p:cNvPicPr/>
          <p:nvPr>
            <p:custDataLst>
              <p:tags r:id="rId3"/>
            </p:custDataLst>
          </p:nvPr>
        </p:nvPicPr>
        <p:blipFill>
          <a:blip r:embed="rId5"/>
          <a:stretch>
            <a:fillRect/>
          </a:stretch>
        </p:blipFill>
        <p:spPr>
          <a:xfrm>
            <a:off x="9192260" y="4371340"/>
            <a:ext cx="3079115" cy="2486660"/>
          </a:xfrm>
          <a:prstGeom prst="rect">
            <a:avLst/>
          </a:prstGeom>
          <a:noFill/>
          <a:ln w="9525">
            <a:noFill/>
          </a:ln>
        </p:spPr>
      </p:pic>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p:txBody>
          <a:bodyPr/>
          <a:lstStyle/>
          <a:p>
            <a:r>
              <a:rPr lang="zh-CN" altLang="en-US"/>
              <a:t>第一课时</a:t>
            </a:r>
          </a:p>
        </p:txBody>
      </p:sp>
      <p:sp>
        <p:nvSpPr>
          <p:cNvPr id="3" name="内容占位符 2"/>
          <p:cNvSpPr>
            <a:spLocks noGrp="1"/>
          </p:cNvSpPr>
          <p:nvPr>
            <p:ph idx="1"/>
            <p:custDataLst>
              <p:tags r:id="rId2"/>
            </p:custDataLst>
          </p:nvPr>
        </p:nvSpPr>
        <p:spPr/>
        <p:txBody>
          <a:bodyPr/>
          <a:lstStyle/>
          <a:p>
            <a:r>
              <a:rPr lang="zh-CN" altLang="en-US">
                <a:solidFill>
                  <a:srgbClr val="FF0000"/>
                </a:solidFill>
                <a:sym typeface="+mn-ea"/>
              </a:rPr>
              <a:t>学习任务</a:t>
            </a:r>
          </a:p>
          <a:p>
            <a:r>
              <a:rPr lang="en-US" altLang="zh-CN">
                <a:solidFill>
                  <a:srgbClr val="FF0000"/>
                </a:solidFill>
                <a:sym typeface="+mn-ea"/>
              </a:rPr>
              <a:t>1</a:t>
            </a:r>
            <a:r>
              <a:rPr lang="zh-CN" altLang="en-US">
                <a:solidFill>
                  <a:srgbClr val="FF0000"/>
                </a:solidFill>
                <a:sym typeface="+mn-ea"/>
              </a:rPr>
              <a:t>、理解内容，把握大意，梳理论证思路</a:t>
            </a:r>
            <a:endParaRPr lang="zh-CN" altLang="en-US">
              <a:solidFill>
                <a:srgbClr val="FF0000"/>
              </a:solidFill>
            </a:endParaRPr>
          </a:p>
          <a:p>
            <a:r>
              <a:rPr lang="en-US" altLang="zh-CN">
                <a:solidFill>
                  <a:srgbClr val="FF0000"/>
                </a:solidFill>
                <a:sym typeface="+mn-ea"/>
              </a:rPr>
              <a:t>2</a:t>
            </a:r>
            <a:r>
              <a:rPr lang="zh-CN" altLang="en-US">
                <a:solidFill>
                  <a:srgbClr val="FF0000"/>
                </a:solidFill>
                <a:sym typeface="+mn-ea"/>
              </a:rPr>
              <a:t>、把握观点，理解论述的针对性</a:t>
            </a:r>
            <a:br>
              <a:rPr lang="zh-CN" altLang="en-US">
                <a:solidFill>
                  <a:srgbClr val="FF0000"/>
                </a:solidFill>
                <a:sym typeface="+mn-ea"/>
              </a:rPr>
            </a:br>
            <a:r>
              <a:rPr lang="zh-CN" altLang="en-US">
                <a:solidFill>
                  <a:srgbClr val="FF0000"/>
                </a:solidFill>
                <a:sym typeface="+mn-ea"/>
              </a:rPr>
              <a:t/>
            </a:r>
            <a:br>
              <a:rPr lang="zh-CN" altLang="en-US">
                <a:solidFill>
                  <a:srgbClr val="FF0000"/>
                </a:solidFill>
                <a:sym typeface="+mn-ea"/>
              </a:rPr>
            </a:br>
            <a:endParaRPr lang="zh-CN" altLang="en-US"/>
          </a:p>
        </p:txBody>
      </p:sp>
    </p:spTree>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609600" y="594360"/>
            <a:ext cx="10972800" cy="4432935"/>
          </a:xfrm>
        </p:spPr>
        <p:txBody>
          <a:bodyPr/>
          <a:lstStyle/>
          <a:p>
            <a:pPr algn="l"/>
            <a:r>
              <a:rPr lang="zh-CN" altLang="en-US">
                <a:solidFill>
                  <a:srgbClr val="FF0000"/>
                </a:solidFill>
                <a:sym typeface="+mn-ea"/>
              </a:rPr>
              <a:t>学习任务一：理解内容，把握大意</a:t>
            </a:r>
            <a:br>
              <a:rPr lang="zh-CN" altLang="en-US">
                <a:solidFill>
                  <a:srgbClr val="FF0000"/>
                </a:solidFill>
                <a:sym typeface="+mn-ea"/>
              </a:rPr>
            </a:br>
            <a:r>
              <a:rPr lang="zh-CN" altLang="en-US">
                <a:solidFill>
                  <a:srgbClr val="7030A0"/>
                </a:solidFill>
                <a:latin typeface="楷体" panose="02010609060101010101" pitchFamily="49" charset="-122"/>
                <a:ea typeface="楷体" panose="02010609060101010101" pitchFamily="49" charset="-122"/>
                <a:cs typeface="楷体" panose="02010609060101010101" pitchFamily="49" charset="-122"/>
                <a:sym typeface="+mn-ea"/>
              </a:rPr>
              <a:t>学生活动回顾：</a:t>
            </a:r>
            <a:r>
              <a:rPr lang="zh-CN" altLang="en-US">
                <a:latin typeface="楷体" panose="02010609060101010101" pitchFamily="49" charset="-122"/>
                <a:ea typeface="楷体" panose="02010609060101010101" pitchFamily="49" charset="-122"/>
                <a:cs typeface="楷体" panose="02010609060101010101" pitchFamily="49" charset="-122"/>
                <a:sym typeface="+mn-ea"/>
              </a:rPr>
              <a:t/>
            </a:r>
            <a:br>
              <a:rPr lang="zh-CN" altLang="en-US">
                <a:latin typeface="楷体" panose="02010609060101010101" pitchFamily="49" charset="-122"/>
                <a:ea typeface="楷体" panose="02010609060101010101" pitchFamily="49" charset="-122"/>
                <a:cs typeface="楷体" panose="02010609060101010101" pitchFamily="49" charset="-122"/>
                <a:sym typeface="+mn-ea"/>
              </a:rPr>
            </a:b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1、了解课下作业完成情况。</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2</a:t>
            </a: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、分享各小组整理的书面作业。</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r>
              <a:rPr lang="en-US" altLang="zh-CN"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t/>
            </a:r>
            <a:br>
              <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rPr>
            </a:br>
            <a:endParaRPr lang="zh-CN" altLang="en-US" sz="3600">
              <a:solidFill>
                <a:srgbClr val="3636EC"/>
              </a:solidFill>
              <a:latin typeface="楷体" panose="02010609060101010101" pitchFamily="49" charset="-122"/>
              <a:ea typeface="楷体" panose="02010609060101010101" pitchFamily="49" charset="-122"/>
              <a:cs typeface="楷体" panose="02010609060101010101" pitchFamily="49" charset="-122"/>
              <a:sym typeface="+mn-ea"/>
            </a:endParaRPr>
          </a:p>
        </p:txBody>
      </p:sp>
      <p:sp>
        <p:nvSpPr>
          <p:cNvPr id="3" name="内容占位符 2"/>
          <p:cNvSpPr>
            <a:spLocks noGrp="1"/>
          </p:cNvSpPr>
          <p:nvPr>
            <p:ph idx="1"/>
            <p:custDataLst>
              <p:tags r:id="rId2"/>
            </p:custDataLst>
          </p:nvPr>
        </p:nvSpPr>
        <p:spPr>
          <a:xfrm>
            <a:off x="407035" y="5229225"/>
            <a:ext cx="5480050" cy="798830"/>
          </a:xfrm>
          <a:effectLst>
            <a:softEdge rad="12700"/>
          </a:effectLst>
          <a:scene3d>
            <a:camera prst="perspectiveContrastingRightFacing"/>
            <a:lightRig rig="threePt" dir="t"/>
          </a:scene3d>
        </p:spPr>
        <p:style>
          <a:lnRef idx="2">
            <a:schemeClr val="accent2"/>
          </a:lnRef>
          <a:fillRef idx="1">
            <a:schemeClr val="lt1"/>
          </a:fillRef>
          <a:effectRef idx="0">
            <a:schemeClr val="accent2"/>
          </a:effectRef>
          <a:fontRef idx="minor">
            <a:schemeClr val="dk1"/>
          </a:fontRef>
        </p:style>
        <p:txBody>
          <a:bodyPr/>
          <a:lstStyle/>
          <a:p>
            <a:pPr marL="0" indent="0">
              <a:buNone/>
            </a:pPr>
            <a:r>
              <a:rPr lang="zh-CN" altLang="en-US" sz="6000">
                <a:ln>
                  <a:solidFill>
                    <a:srgbClr val="CEDD4B"/>
                  </a:solidFill>
                </a:ln>
                <a:solidFill>
                  <a:srgbClr val="FF0000"/>
                </a:solidFill>
                <a:effectLst>
                  <a:glow rad="63500">
                    <a:schemeClr val="accent2">
                      <a:satMod val="175000"/>
                      <a:alpha val="40000"/>
                    </a:schemeClr>
                  </a:glow>
                </a:effectLst>
              </a:rPr>
              <a:t>小组展示</a:t>
            </a:r>
            <a:r>
              <a:rPr lang="en-US" altLang="zh-CN" sz="6000">
                <a:ln>
                  <a:solidFill>
                    <a:srgbClr val="CEDD4B"/>
                  </a:solidFill>
                </a:ln>
                <a:solidFill>
                  <a:srgbClr val="FF0000"/>
                </a:solidFill>
                <a:effectLst>
                  <a:glow rad="63500">
                    <a:schemeClr val="accent2">
                      <a:satMod val="175000"/>
                      <a:alpha val="40000"/>
                    </a:schemeClr>
                  </a:glow>
                </a:effectLst>
              </a:rPr>
              <a:t>  </a:t>
            </a:r>
            <a:r>
              <a:rPr lang="zh-CN" altLang="en-US" sz="6000">
                <a:ln>
                  <a:solidFill>
                    <a:srgbClr val="CEDD4B"/>
                  </a:solidFill>
                </a:ln>
                <a:solidFill>
                  <a:srgbClr val="FF0000"/>
                </a:solidFill>
                <a:effectLst>
                  <a:glow rad="63500">
                    <a:schemeClr val="accent2">
                      <a:satMod val="175000"/>
                      <a:alpha val="40000"/>
                    </a:schemeClr>
                  </a:glow>
                </a:effectLst>
              </a:rPr>
              <a:t>交流</a:t>
            </a:r>
          </a:p>
        </p:txBody>
      </p:sp>
      <p:pic>
        <p:nvPicPr>
          <p:cNvPr id="101" name="图片 100"/>
          <p:cNvPicPr/>
          <p:nvPr>
            <p:custDataLst>
              <p:tags r:id="rId3"/>
            </p:custDataLst>
          </p:nvPr>
        </p:nvPicPr>
        <p:blipFill>
          <a:blip r:embed="rId5"/>
          <a:stretch>
            <a:fillRect/>
          </a:stretch>
        </p:blipFill>
        <p:spPr>
          <a:xfrm>
            <a:off x="8500745" y="4520565"/>
            <a:ext cx="3536950" cy="248666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000" fill="hold">
                                          <p:stCondLst>
                                            <p:cond delay="0"/>
                                          </p:stCondLst>
                                        </p:cTn>
                                        <p:tgtEl>
                                          <p:spTgt spid="3">
                                            <p:bg/>
                                          </p:spTgt>
                                        </p:tgtEl>
                                        <p:attrNameLst>
                                          <p:attrName>style.visibility</p:attrName>
                                        </p:attrNameLst>
                                      </p:cBhvr>
                                      <p:to>
                                        <p:strVal val="visible"/>
                                      </p:to>
                                    </p:set>
                                    <p:animEffect transition="in" filter="box(in)">
                                      <p:cBhvr>
                                        <p:cTn id="7" dur="1000"/>
                                        <p:tgtEl>
                                          <p:spTgt spid="3">
                                            <p:bg/>
                                          </p:spTgt>
                                        </p:tgtEl>
                                      </p:cBhvr>
                                    </p:animEffect>
                                  </p:childTnLst>
                                </p:cTn>
                              </p:par>
                              <p:par>
                                <p:cTn id="8" presetID="4" presetClass="entr" presetSubtype="16" fill="hold" grpId="0" nodeType="withEffect">
                                  <p:stCondLst>
                                    <p:cond delay="0"/>
                                  </p:stCondLst>
                                  <p:childTnLst>
                                    <p:set>
                                      <p:cBhvr>
                                        <p:cTn id="9" dur="1000" fill="hold">
                                          <p:stCondLst>
                                            <p:cond delay="0"/>
                                          </p:stCondLst>
                                        </p:cTn>
                                        <p:tgtEl>
                                          <p:spTgt spid="3">
                                            <p:txEl>
                                              <p:pRg st="0" end="0"/>
                                            </p:txEl>
                                          </p:spTgt>
                                        </p:tgtEl>
                                        <p:attrNameLst>
                                          <p:attrName>style.visibility</p:attrName>
                                        </p:attrNameLst>
                                      </p:cBhvr>
                                      <p:to>
                                        <p:strVal val="visible"/>
                                      </p:to>
                                    </p:set>
                                    <p:animEffect transition="in" filter="box(in)">
                                      <p:cBhvr>
                                        <p:cTn id="10" dur="1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标题 1"/>
          <p:cNvSpPr>
            <a:spLocks noGrp="1"/>
          </p:cNvSpPr>
          <p:nvPr>
            <p:ph type="title"/>
            <p:custDataLst>
              <p:tags r:id="rId1"/>
            </p:custDataLst>
          </p:nvPr>
        </p:nvSpPr>
        <p:spPr>
          <a:xfrm>
            <a:off x="2136140" y="-43180"/>
            <a:ext cx="7946390" cy="664210"/>
          </a:xfrm>
        </p:spPr>
        <p:txBody>
          <a:bodyPr anchor="ctr" anchorCtr="0"/>
          <a:lstStyle/>
          <a:p>
            <a:r>
              <a:rPr lang="zh-CN" altLang="en-US" sz="3600">
                <a:solidFill>
                  <a:srgbClr val="0070C0"/>
                </a:solidFill>
              </a:rPr>
              <a:t>附：每段中心句、主要内容</a:t>
            </a:r>
          </a:p>
        </p:txBody>
      </p:sp>
      <p:pic>
        <p:nvPicPr>
          <p:cNvPr id="14338" name="内容占位符 32"/>
          <p:cNvPicPr>
            <a:picLocks noGrp="1" noChangeAspect="1"/>
          </p:cNvPicPr>
          <p:nvPr>
            <p:ph idx="1"/>
            <p:custDataLst>
              <p:tags r:id="rId2"/>
            </p:custDataLst>
          </p:nvPr>
        </p:nvPicPr>
        <p:blipFill>
          <a:blip r:embed="rId6">
            <a:clrChange>
              <a:clrFrom>
                <a:srgbClr val="F1F1F1"/>
              </a:clrFrom>
              <a:clrTo>
                <a:srgbClr val="F1F1F1">
                  <a:alpha val="0"/>
                </a:srgbClr>
              </a:clrTo>
            </a:clrChange>
          </a:blip>
          <a:stretch>
            <a:fillRect/>
          </a:stretch>
        </p:blipFill>
        <p:spPr>
          <a:xfrm>
            <a:off x="5745163" y="4070350"/>
            <a:ext cx="6446837" cy="2787650"/>
          </a:xfrm>
        </p:spPr>
      </p:pic>
      <p:sp>
        <p:nvSpPr>
          <p:cNvPr id="2" name="文本框 1"/>
          <p:cNvSpPr txBox="1"/>
          <p:nvPr>
            <p:custDataLst>
              <p:tags r:id="rId3"/>
            </p:custDataLst>
          </p:nvPr>
        </p:nvSpPr>
        <p:spPr>
          <a:xfrm>
            <a:off x="479425" y="708660"/>
            <a:ext cx="5371465" cy="6000750"/>
          </a:xfrm>
          <a:prstGeom prst="rect">
            <a:avLst/>
          </a:prstGeom>
          <a:noFill/>
          <a:ln>
            <a:solidFill>
              <a:srgbClr val="FF0000"/>
            </a:solidFill>
          </a:ln>
        </p:spPr>
        <p:txBody>
          <a:bodyPr wrap="square" rtlCol="0">
            <a:spAutoFit/>
          </a:bodyPr>
          <a:lstStyle/>
          <a:p>
            <a:r>
              <a:rPr lang="zh-CN" altLang="en-US" sz="2400" b="1">
                <a:solidFill>
                  <a:srgbClr val="FF0000"/>
                </a:solidFill>
                <a:sym typeface="+mn-ea"/>
              </a:rPr>
              <a:t>《反对党八股》</a:t>
            </a:r>
            <a:endParaRPr lang="zh-CN" altLang="en-US" sz="2400" b="1">
              <a:solidFill>
                <a:srgbClr val="FF0000"/>
              </a:solidFill>
            </a:endParaRPr>
          </a:p>
          <a:p>
            <a:r>
              <a:rPr lang="en-US" altLang="zh-CN" sz="2400" b="1"/>
              <a:t>1.</a:t>
            </a:r>
            <a:r>
              <a:rPr lang="zh-CN" altLang="en-US" sz="2400" b="1"/>
              <a:t>列举党八股八大罪状，</a:t>
            </a:r>
          </a:p>
          <a:p>
            <a:r>
              <a:rPr lang="en-US" altLang="zh-CN" sz="2400" b="1"/>
              <a:t>2.</a:t>
            </a:r>
            <a:r>
              <a:rPr lang="zh-CN" altLang="en-US" sz="2400" b="1"/>
              <a:t>罪状一空话连篇，言之无物</a:t>
            </a:r>
          </a:p>
          <a:p>
            <a:r>
              <a:rPr lang="en-US" altLang="zh-CN" sz="2400" b="1"/>
              <a:t>3.</a:t>
            </a:r>
            <a:r>
              <a:rPr lang="zh-CN" altLang="en-US" sz="2400" b="1"/>
              <a:t>罪状二</a:t>
            </a:r>
            <a:r>
              <a:rPr lang="zh-CN" altLang="en-US" sz="2400" b="1">
                <a:sym typeface="+mn-ea"/>
              </a:rPr>
              <a:t>装腔作势，借以吓人</a:t>
            </a:r>
            <a:endParaRPr lang="zh-CN" altLang="en-US" sz="2000" b="1">
              <a:solidFill>
                <a:srgbClr val="3636EC"/>
              </a:solidFill>
              <a:sym typeface="+mn-ea"/>
            </a:endParaRPr>
          </a:p>
          <a:p>
            <a:r>
              <a:rPr lang="en-US" altLang="zh-CN" sz="2400" b="1"/>
              <a:t>4.</a:t>
            </a:r>
            <a:r>
              <a:rPr lang="zh-CN" altLang="en-US" sz="2400" b="1"/>
              <a:t>罪状三无的放矢，不看对象</a:t>
            </a:r>
          </a:p>
          <a:p>
            <a:r>
              <a:rPr lang="en-US" altLang="zh-CN" sz="2400" b="1"/>
              <a:t>5.</a:t>
            </a:r>
            <a:r>
              <a:rPr lang="zh-CN" altLang="en-US" sz="2400" b="1"/>
              <a:t>罪状四语言无味，像个瘪三</a:t>
            </a:r>
          </a:p>
          <a:p>
            <a:r>
              <a:rPr lang="en-US" altLang="zh-CN" sz="2400" b="1"/>
              <a:t>6.</a:t>
            </a:r>
            <a:r>
              <a:rPr lang="zh-CN" altLang="en-US" sz="2400" b="1"/>
              <a:t>罪状五甲乙丙丁，开中药铺</a:t>
            </a:r>
          </a:p>
          <a:p>
            <a:r>
              <a:rPr lang="en-US" altLang="zh-CN" sz="2400" b="1"/>
              <a:t>7.</a:t>
            </a:r>
            <a:r>
              <a:rPr lang="zh-CN" altLang="en-US" sz="2400" b="1"/>
              <a:t>罪状六不负责任，到处害人</a:t>
            </a:r>
          </a:p>
          <a:p>
            <a:r>
              <a:rPr lang="en-US" altLang="zh-CN" sz="2400" b="1"/>
              <a:t>8.</a:t>
            </a:r>
            <a:r>
              <a:rPr lang="zh-CN" altLang="en-US" sz="2400" b="1"/>
              <a:t>罪状七流毒全党，妨害革命</a:t>
            </a:r>
          </a:p>
          <a:p>
            <a:r>
              <a:rPr lang="zh-CN" altLang="en-US" sz="2400" b="1"/>
              <a:t> </a:t>
            </a:r>
            <a:r>
              <a:rPr lang="en-US" altLang="zh-CN" sz="2400" b="1"/>
              <a:t> </a:t>
            </a:r>
            <a:r>
              <a:rPr lang="zh-CN" altLang="en-US" sz="2400" b="1"/>
              <a:t>罪状八传播出去，祸国殃民</a:t>
            </a:r>
          </a:p>
          <a:p>
            <a:r>
              <a:rPr lang="en-US" altLang="zh-CN" sz="2400" b="1"/>
              <a:t>9.</a:t>
            </a:r>
            <a:r>
              <a:rPr lang="zh-CN" altLang="en-US" sz="2400" b="1"/>
              <a:t>总述八条是申讨党八股的檄文</a:t>
            </a:r>
          </a:p>
          <a:p>
            <a:r>
              <a:rPr lang="en-US" altLang="zh-CN" sz="2400" b="1"/>
              <a:t>10.</a:t>
            </a:r>
            <a:r>
              <a:rPr lang="zh-CN" altLang="en-US" sz="2400" b="1"/>
              <a:t>综述危害，提出采取生动活泼新鲜有力的马克思列宁主义的文风。</a:t>
            </a:r>
          </a:p>
          <a:p>
            <a:endParaRPr lang="zh-CN" altLang="en-US" sz="2400" b="1"/>
          </a:p>
          <a:p>
            <a:r>
              <a:rPr lang="zh-CN" altLang="en-US" sz="2400" b="1">
                <a:solidFill>
                  <a:srgbClr val="FF0000"/>
                </a:solidFill>
              </a:rPr>
              <a:t>全文观点：反对党八股的虚浮的文风，提倡</a:t>
            </a:r>
            <a:r>
              <a:rPr lang="zh-CN" altLang="en-US" sz="2400" b="1">
                <a:solidFill>
                  <a:srgbClr val="FF0000"/>
                </a:solidFill>
                <a:sym typeface="+mn-ea"/>
              </a:rPr>
              <a:t>实事求是的</a:t>
            </a:r>
            <a:r>
              <a:rPr lang="zh-CN" altLang="en-US" sz="2400" b="1">
                <a:solidFill>
                  <a:srgbClr val="FF0000"/>
                </a:solidFill>
              </a:rPr>
              <a:t>马列主义的文风。</a:t>
            </a:r>
          </a:p>
        </p:txBody>
      </p:sp>
      <p:sp>
        <p:nvSpPr>
          <p:cNvPr id="3" name="文本框 2"/>
          <p:cNvSpPr txBox="1"/>
          <p:nvPr>
            <p:custDataLst>
              <p:tags r:id="rId4"/>
            </p:custDataLst>
          </p:nvPr>
        </p:nvSpPr>
        <p:spPr>
          <a:xfrm>
            <a:off x="6096000" y="692785"/>
            <a:ext cx="5556250" cy="6000750"/>
          </a:xfrm>
          <a:prstGeom prst="rect">
            <a:avLst/>
          </a:prstGeom>
          <a:noFill/>
          <a:ln>
            <a:solidFill>
              <a:srgbClr val="FF0000"/>
            </a:solidFill>
          </a:ln>
        </p:spPr>
        <p:txBody>
          <a:bodyPr wrap="square" rtlCol="0">
            <a:spAutoFit/>
          </a:bodyPr>
          <a:lstStyle/>
          <a:p>
            <a:r>
              <a:rPr lang="zh-CN" altLang="en-US" sz="2400" b="1">
                <a:solidFill>
                  <a:srgbClr val="FF0000"/>
                </a:solidFill>
              </a:rPr>
              <a:t>《</a:t>
            </a:r>
            <a:r>
              <a:rPr lang="zh-CN" altLang="en-US" sz="2400" b="1">
                <a:solidFill>
                  <a:srgbClr val="FF0000"/>
                </a:solidFill>
                <a:sym typeface="+mn-ea"/>
              </a:rPr>
              <a:t>拿来主义》</a:t>
            </a:r>
            <a:endParaRPr lang="zh-CN" altLang="en-US" sz="2400" b="1">
              <a:solidFill>
                <a:srgbClr val="FF0000"/>
              </a:solidFill>
            </a:endParaRPr>
          </a:p>
          <a:p>
            <a:r>
              <a:rPr lang="en-US" altLang="zh-CN" sz="2000" b="1"/>
              <a:t>1.</a:t>
            </a:r>
            <a:r>
              <a:rPr lang="zh-CN" altLang="en-US" sz="2000" b="1"/>
              <a:t>实行</a:t>
            </a:r>
            <a:r>
              <a:rPr lang="en-US" altLang="zh-CN" sz="2000" b="1"/>
              <a:t>“</a:t>
            </a:r>
            <a:r>
              <a:rPr lang="zh-CN" altLang="en-US" sz="2000" b="1"/>
              <a:t>闭关主义</a:t>
            </a:r>
            <a:r>
              <a:rPr lang="en-US" altLang="zh-CN" sz="2000" b="1"/>
              <a:t>”</a:t>
            </a:r>
            <a:r>
              <a:rPr lang="zh-CN" altLang="en-US" sz="2000" b="1"/>
              <a:t>碰了钉子，换成</a:t>
            </a:r>
            <a:r>
              <a:rPr lang="en-US" altLang="zh-CN" sz="2000" b="1"/>
              <a:t>“</a:t>
            </a:r>
            <a:r>
              <a:rPr lang="zh-CN" altLang="en-US" sz="2000" b="1"/>
              <a:t>送去主义</a:t>
            </a:r>
            <a:r>
              <a:rPr lang="en-US" altLang="zh-CN" sz="2000" b="1"/>
              <a:t>”</a:t>
            </a:r>
            <a:r>
              <a:rPr lang="zh-CN" altLang="en-US" sz="2000" b="1"/>
              <a:t>了</a:t>
            </a:r>
          </a:p>
          <a:p>
            <a:r>
              <a:rPr lang="en-US" altLang="zh-CN" sz="2000" b="1"/>
              <a:t>2.</a:t>
            </a:r>
            <a:r>
              <a:rPr lang="zh-CN" altLang="en-US" sz="2000" b="1"/>
              <a:t>但没有人主张</a:t>
            </a:r>
            <a:r>
              <a:rPr lang="en-US" altLang="zh-CN" sz="2000" b="1"/>
              <a:t>“</a:t>
            </a:r>
            <a:r>
              <a:rPr lang="zh-CN" altLang="en-US" sz="2000" b="1"/>
              <a:t>拿来</a:t>
            </a:r>
            <a:r>
              <a:rPr lang="en-US" altLang="zh-CN" sz="2000" b="1"/>
              <a:t>”</a:t>
            </a:r>
            <a:endParaRPr lang="zh-CN" altLang="en-US" sz="2000" b="1"/>
          </a:p>
          <a:p>
            <a:r>
              <a:rPr lang="en-US" altLang="zh-CN" sz="2000" b="1"/>
              <a:t>3.</a:t>
            </a:r>
            <a:r>
              <a:rPr lang="zh-CN" altLang="en-US" sz="2000" b="1"/>
              <a:t>讽刺一味送去导致的后果</a:t>
            </a:r>
            <a:r>
              <a:rPr lang="en-US" altLang="zh-CN" sz="2000" b="1"/>
              <a:t>  </a:t>
            </a:r>
            <a:r>
              <a:rPr lang="zh-CN" altLang="en-US" sz="2000" b="1">
                <a:solidFill>
                  <a:srgbClr val="FF0000"/>
                </a:solidFill>
              </a:rPr>
              <a:t>☆</a:t>
            </a:r>
            <a:endParaRPr lang="zh-CN" altLang="en-US" sz="2000" b="1"/>
          </a:p>
          <a:p>
            <a:r>
              <a:rPr lang="en-US" altLang="zh-CN" sz="2000" b="1"/>
              <a:t>4.</a:t>
            </a:r>
            <a:r>
              <a:rPr lang="zh-CN" altLang="en-US" sz="2000" b="1"/>
              <a:t>送去主义会导致</a:t>
            </a:r>
            <a:r>
              <a:rPr lang="en-US" altLang="zh-CN" sz="2000" b="1"/>
              <a:t>“</a:t>
            </a:r>
            <a:r>
              <a:rPr lang="zh-CN" altLang="en-US" sz="2000" b="1"/>
              <a:t>送来</a:t>
            </a:r>
            <a:r>
              <a:rPr lang="en-US" altLang="zh-CN" sz="2000" b="1"/>
              <a:t>”   </a:t>
            </a:r>
            <a:r>
              <a:rPr lang="en-US" altLang="zh-CN" sz="2000" b="1">
                <a:solidFill>
                  <a:srgbClr val="FF0000"/>
                </a:solidFill>
              </a:rPr>
              <a:t>☆</a:t>
            </a:r>
            <a:endParaRPr lang="en-US" altLang="zh-CN" sz="2000" b="1"/>
          </a:p>
          <a:p>
            <a:r>
              <a:rPr lang="en-US" altLang="zh-CN" sz="2000" b="1"/>
              <a:t>5.“</a:t>
            </a:r>
            <a:r>
              <a:rPr lang="zh-CN" altLang="en-US" sz="2000" b="1"/>
              <a:t>鼓吹</a:t>
            </a:r>
            <a:r>
              <a:rPr lang="en-US" altLang="zh-CN" sz="2000" b="1"/>
              <a:t>”“</a:t>
            </a:r>
            <a:r>
              <a:rPr lang="zh-CN" altLang="en-US" sz="2000" b="1"/>
              <a:t>拿来</a:t>
            </a:r>
            <a:r>
              <a:rPr lang="en-US" altLang="zh-CN" sz="2000" b="1"/>
              <a:t>”</a:t>
            </a:r>
          </a:p>
          <a:p>
            <a:r>
              <a:rPr lang="en-US" altLang="zh-CN" sz="2000" b="1"/>
              <a:t>6.</a:t>
            </a:r>
            <a:r>
              <a:rPr lang="zh-CN" altLang="en-US" sz="2000" b="1"/>
              <a:t>害怕送来的，正是因为不是</a:t>
            </a:r>
            <a:r>
              <a:rPr lang="en-US" altLang="zh-CN" sz="2000" b="1"/>
              <a:t>“</a:t>
            </a:r>
            <a:r>
              <a:rPr lang="zh-CN" altLang="en-US" sz="2000" b="1"/>
              <a:t>拿来</a:t>
            </a:r>
            <a:r>
              <a:rPr lang="en-US" altLang="zh-CN" sz="2000" b="1"/>
              <a:t>”</a:t>
            </a:r>
            <a:r>
              <a:rPr lang="zh-CN" altLang="en-US" sz="2000" b="1"/>
              <a:t>的（送来的危害）</a:t>
            </a:r>
            <a:r>
              <a:rPr lang="en-US" altLang="zh-CN" sz="2000" b="1"/>
              <a:t>  </a:t>
            </a:r>
            <a:r>
              <a:rPr lang="zh-CN" altLang="en-US" sz="2000" b="1">
                <a:solidFill>
                  <a:srgbClr val="FF0000"/>
                </a:solidFill>
              </a:rPr>
              <a:t>☆</a:t>
            </a:r>
            <a:endParaRPr lang="zh-CN" altLang="en-US" sz="2000" b="1"/>
          </a:p>
          <a:p>
            <a:r>
              <a:rPr lang="en-US" altLang="zh-CN" sz="2000" b="1"/>
              <a:t>7.</a:t>
            </a:r>
            <a:r>
              <a:rPr lang="zh-CN" altLang="en-US" sz="2000" b="1"/>
              <a:t>拿来主义的具体做法</a:t>
            </a:r>
            <a:r>
              <a:rPr lang="en-US" altLang="zh-CN" sz="2000" b="1"/>
              <a:t>——</a:t>
            </a:r>
            <a:r>
              <a:rPr lang="zh-CN" altLang="en-US" sz="2000" b="1"/>
              <a:t>运用脑髓，放出眼光，自己来拿</a:t>
            </a:r>
            <a:r>
              <a:rPr lang="en-US" altLang="zh-CN" sz="2000" b="1"/>
              <a:t>!</a:t>
            </a:r>
            <a:endParaRPr lang="zh-CN" altLang="en-US" sz="2000" b="1"/>
          </a:p>
          <a:p>
            <a:r>
              <a:rPr lang="en-US" altLang="zh-CN" sz="2000" b="1"/>
              <a:t>8.</a:t>
            </a:r>
            <a:r>
              <a:rPr lang="zh-CN" altLang="en-US" sz="2000" b="1"/>
              <a:t>对待大宅子的三种错误做法</a:t>
            </a:r>
          </a:p>
          <a:p>
            <a:r>
              <a:rPr lang="en-US" altLang="zh-CN" sz="2000" b="1"/>
              <a:t>9.</a:t>
            </a:r>
            <a:r>
              <a:rPr lang="zh-CN" altLang="en-US" sz="2000" b="1"/>
              <a:t>对待大宅子的的正确做法</a:t>
            </a:r>
          </a:p>
          <a:p>
            <a:r>
              <a:rPr lang="en-US" altLang="zh-CN" sz="2000" b="1"/>
              <a:t>10.</a:t>
            </a:r>
            <a:r>
              <a:rPr lang="zh-CN" altLang="en-US" sz="2000" b="1"/>
              <a:t>总结实行拿来主义的态度、方法、意义、条件及必要性。</a:t>
            </a:r>
            <a:r>
              <a:rPr lang="en-US" altLang="zh-CN" sz="2000" b="1"/>
              <a:t>  </a:t>
            </a:r>
            <a:r>
              <a:rPr lang="en-US" altLang="zh-CN" sz="2000" b="1">
                <a:solidFill>
                  <a:srgbClr val="FF0000"/>
                </a:solidFill>
                <a:sym typeface="+mn-ea"/>
              </a:rPr>
              <a:t>☆</a:t>
            </a:r>
            <a:endParaRPr lang="en-US" altLang="zh-CN" sz="2000" b="1"/>
          </a:p>
          <a:p>
            <a:endParaRPr lang="zh-CN" altLang="en-US" sz="2000" b="1"/>
          </a:p>
          <a:p>
            <a:endParaRPr lang="zh-CN" altLang="en-US" sz="2000" b="1">
              <a:solidFill>
                <a:srgbClr val="FF0000"/>
              </a:solidFill>
            </a:endParaRPr>
          </a:p>
          <a:p>
            <a:r>
              <a:rPr lang="zh-CN" altLang="en-US" sz="2000" b="1">
                <a:solidFill>
                  <a:srgbClr val="FF0000"/>
                </a:solidFill>
                <a:sym typeface="+mn-ea"/>
              </a:rPr>
              <a:t>全文</a:t>
            </a:r>
            <a:r>
              <a:rPr lang="zh-CN" altLang="en-US" sz="2000" b="1">
                <a:solidFill>
                  <a:srgbClr val="FF0000"/>
                </a:solidFill>
              </a:rPr>
              <a:t>观点：反对送去主义，送来主义的对外态度，主张</a:t>
            </a:r>
            <a:r>
              <a:rPr lang="en-US" altLang="zh-CN" sz="2000" b="1">
                <a:solidFill>
                  <a:srgbClr val="FF0000"/>
                </a:solidFill>
              </a:rPr>
              <a:t>“</a:t>
            </a:r>
            <a:r>
              <a:rPr lang="zh-CN" altLang="en-US" sz="2000" b="1">
                <a:solidFill>
                  <a:srgbClr val="FF0000"/>
                </a:solidFill>
              </a:rPr>
              <a:t>运用脑髓、放出眼光、自己来拿</a:t>
            </a:r>
            <a:r>
              <a:rPr lang="en-US" altLang="zh-CN" sz="2000" b="1">
                <a:solidFill>
                  <a:srgbClr val="FF0000"/>
                </a:solidFill>
              </a:rPr>
              <a:t>”</a:t>
            </a:r>
            <a:r>
              <a:rPr lang="zh-CN" altLang="en-US" sz="2000" b="1">
                <a:solidFill>
                  <a:srgbClr val="FF0000"/>
                </a:solidFill>
              </a:rPr>
              <a:t>的拿来主义的做法。</a:t>
            </a:r>
          </a:p>
        </p:txBody>
      </p:sp>
    </p:spTree>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20.11.30"/>
  <p:tag name="AS_TITLE" val="Aspose.Slides for Java"/>
  <p:tag name="AS_VERSION" val="20.11"/>
</p:tagLst>
</file>

<file path=ppt/tags/tag10.xml><?xml version="1.0" encoding="utf-8"?>
<p:tagLst xmlns:a="http://schemas.openxmlformats.org/drawingml/2006/main" xmlns:r="http://schemas.openxmlformats.org/officeDocument/2006/relationships" xmlns:p="http://schemas.openxmlformats.org/presentationml/2006/main">
  <p:tag name="AS_UNIQUEID" val="1779"/>
</p:tagLst>
</file>

<file path=ppt/tags/tag100.xml><?xml version="1.0" encoding="utf-8"?>
<p:tagLst xmlns:a="http://schemas.openxmlformats.org/drawingml/2006/main" xmlns:r="http://schemas.openxmlformats.org/officeDocument/2006/relationships" xmlns:p="http://schemas.openxmlformats.org/presentationml/2006/main">
  <p:tag name="AS_UNIQUEID" val="1886"/>
</p:tagLst>
</file>

<file path=ppt/tags/tag101.xml><?xml version="1.0" encoding="utf-8"?>
<p:tagLst xmlns:a="http://schemas.openxmlformats.org/drawingml/2006/main" xmlns:r="http://schemas.openxmlformats.org/officeDocument/2006/relationships" xmlns:p="http://schemas.openxmlformats.org/presentationml/2006/main">
  <p:tag name="AS_UNIQUEID" val="1887"/>
</p:tagLst>
</file>

<file path=ppt/tags/tag102.xml><?xml version="1.0" encoding="utf-8"?>
<p:tagLst xmlns:a="http://schemas.openxmlformats.org/drawingml/2006/main" xmlns:r="http://schemas.openxmlformats.org/officeDocument/2006/relationships" xmlns:p="http://schemas.openxmlformats.org/presentationml/2006/main">
  <p:tag name="AS_UNIQUEID" val="1888"/>
</p:tagLst>
</file>

<file path=ppt/tags/tag103.xml><?xml version="1.0" encoding="utf-8"?>
<p:tagLst xmlns:a="http://schemas.openxmlformats.org/drawingml/2006/main" xmlns:r="http://schemas.openxmlformats.org/officeDocument/2006/relationships" xmlns:p="http://schemas.openxmlformats.org/presentationml/2006/main">
  <p:tag name="AS_UNIQUEID" val="1890"/>
</p:tagLst>
</file>

<file path=ppt/tags/tag104.xml><?xml version="1.0" encoding="utf-8"?>
<p:tagLst xmlns:a="http://schemas.openxmlformats.org/drawingml/2006/main" xmlns:r="http://schemas.openxmlformats.org/officeDocument/2006/relationships" xmlns:p="http://schemas.openxmlformats.org/presentationml/2006/main">
  <p:tag name="AS_UNIQUEID" val="1891"/>
</p:tagLst>
</file>

<file path=ppt/tags/tag105.xml><?xml version="1.0" encoding="utf-8"?>
<p:tagLst xmlns:a="http://schemas.openxmlformats.org/drawingml/2006/main" xmlns:r="http://schemas.openxmlformats.org/officeDocument/2006/relationships" xmlns:p="http://schemas.openxmlformats.org/presentationml/2006/main">
  <p:tag name="AS_UNIQUEID" val="1892"/>
</p:tagLst>
</file>

<file path=ppt/tags/tag106.xml><?xml version="1.0" encoding="utf-8"?>
<p:tagLst xmlns:a="http://schemas.openxmlformats.org/drawingml/2006/main" xmlns:r="http://schemas.openxmlformats.org/officeDocument/2006/relationships" xmlns:p="http://schemas.openxmlformats.org/presentationml/2006/main">
  <p:tag name="AS_UNIQUEID" val="1894"/>
</p:tagLst>
</file>

<file path=ppt/tags/tag107.xml><?xml version="1.0" encoding="utf-8"?>
<p:tagLst xmlns:a="http://schemas.openxmlformats.org/drawingml/2006/main" xmlns:r="http://schemas.openxmlformats.org/officeDocument/2006/relationships" xmlns:p="http://schemas.openxmlformats.org/presentationml/2006/main">
  <p:tag name="AS_UNIQUEID" val="1895"/>
</p:tagLst>
</file>

<file path=ppt/tags/tag108.xml><?xml version="1.0" encoding="utf-8"?>
<p:tagLst xmlns:a="http://schemas.openxmlformats.org/drawingml/2006/main" xmlns:r="http://schemas.openxmlformats.org/officeDocument/2006/relationships" xmlns:p="http://schemas.openxmlformats.org/presentationml/2006/main">
  <p:tag name="AS_UNIQUEID" val="1896"/>
</p:tagLst>
</file>

<file path=ppt/tags/tag109.xml><?xml version="1.0" encoding="utf-8"?>
<p:tagLst xmlns:a="http://schemas.openxmlformats.org/drawingml/2006/main" xmlns:r="http://schemas.openxmlformats.org/officeDocument/2006/relationships" xmlns:p="http://schemas.openxmlformats.org/presentationml/2006/main">
  <p:tag name="AS_UNIQUEID" val="1897"/>
</p:tagLst>
</file>

<file path=ppt/tags/tag11.xml><?xml version="1.0" encoding="utf-8"?>
<p:tagLst xmlns:a="http://schemas.openxmlformats.org/drawingml/2006/main" xmlns:r="http://schemas.openxmlformats.org/officeDocument/2006/relationships" xmlns:p="http://schemas.openxmlformats.org/presentationml/2006/main">
  <p:tag name="AS_UNIQUEID" val="1780"/>
</p:tagLst>
</file>

<file path=ppt/tags/tag110.xml><?xml version="1.0" encoding="utf-8"?>
<p:tagLst xmlns:a="http://schemas.openxmlformats.org/drawingml/2006/main" xmlns:r="http://schemas.openxmlformats.org/officeDocument/2006/relationships" xmlns:p="http://schemas.openxmlformats.org/presentationml/2006/main">
  <p:tag name="AS_UNIQUEID" val="1898"/>
</p:tagLst>
</file>

<file path=ppt/tags/tag111.xml><?xml version="1.0" encoding="utf-8"?>
<p:tagLst xmlns:a="http://schemas.openxmlformats.org/drawingml/2006/main" xmlns:r="http://schemas.openxmlformats.org/officeDocument/2006/relationships" xmlns:p="http://schemas.openxmlformats.org/presentationml/2006/main">
  <p:tag name="AS_UNIQUEID" val="1899"/>
</p:tagLst>
</file>

<file path=ppt/tags/tag112.xml><?xml version="1.0" encoding="utf-8"?>
<p:tagLst xmlns:a="http://schemas.openxmlformats.org/drawingml/2006/main" xmlns:r="http://schemas.openxmlformats.org/officeDocument/2006/relationships" xmlns:p="http://schemas.openxmlformats.org/presentationml/2006/main">
  <p:tag name="AS_UNIQUEID" val="1901"/>
</p:tagLst>
</file>

<file path=ppt/tags/tag113.xml><?xml version="1.0" encoding="utf-8"?>
<p:tagLst xmlns:a="http://schemas.openxmlformats.org/drawingml/2006/main" xmlns:r="http://schemas.openxmlformats.org/officeDocument/2006/relationships" xmlns:p="http://schemas.openxmlformats.org/presentationml/2006/main">
  <p:tag name="AS_UNIQUEID" val="1902"/>
</p:tagLst>
</file>

<file path=ppt/tags/tag114.xml><?xml version="1.0" encoding="utf-8"?>
<p:tagLst xmlns:a="http://schemas.openxmlformats.org/drawingml/2006/main" xmlns:r="http://schemas.openxmlformats.org/officeDocument/2006/relationships" xmlns:p="http://schemas.openxmlformats.org/presentationml/2006/main">
  <p:tag name="AS_UNIQUEID" val="1903"/>
</p:tagLst>
</file>

<file path=ppt/tags/tag115.xml><?xml version="1.0" encoding="utf-8"?>
<p:tagLst xmlns:a="http://schemas.openxmlformats.org/drawingml/2006/main" xmlns:r="http://schemas.openxmlformats.org/officeDocument/2006/relationships" xmlns:p="http://schemas.openxmlformats.org/presentationml/2006/main">
  <p:tag name="AS_UNIQUEID" val="1904"/>
</p:tagLst>
</file>

<file path=ppt/tags/tag116.xml><?xml version="1.0" encoding="utf-8"?>
<p:tagLst xmlns:a="http://schemas.openxmlformats.org/drawingml/2006/main" xmlns:r="http://schemas.openxmlformats.org/officeDocument/2006/relationships" xmlns:p="http://schemas.openxmlformats.org/presentationml/2006/main">
  <p:tag name="AS_UNIQUEID" val="1905"/>
</p:tagLst>
</file>

<file path=ppt/tags/tag117.xml><?xml version="1.0" encoding="utf-8"?>
<p:tagLst xmlns:a="http://schemas.openxmlformats.org/drawingml/2006/main" xmlns:r="http://schemas.openxmlformats.org/officeDocument/2006/relationships" xmlns:p="http://schemas.openxmlformats.org/presentationml/2006/main">
  <p:tag name="AS_UNIQUEID" val="1906"/>
</p:tagLst>
</file>

<file path=ppt/tags/tag118.xml><?xml version="1.0" encoding="utf-8"?>
<p:tagLst xmlns:a="http://schemas.openxmlformats.org/drawingml/2006/main" xmlns:r="http://schemas.openxmlformats.org/officeDocument/2006/relationships" xmlns:p="http://schemas.openxmlformats.org/presentationml/2006/main">
  <p:tag name="AS_UNIQUEID" val="1908"/>
</p:tagLst>
</file>

<file path=ppt/tags/tag119.xml><?xml version="1.0" encoding="utf-8"?>
<p:tagLst xmlns:a="http://schemas.openxmlformats.org/drawingml/2006/main" xmlns:r="http://schemas.openxmlformats.org/officeDocument/2006/relationships" xmlns:p="http://schemas.openxmlformats.org/presentationml/2006/main">
  <p:tag name="AS_UNIQUEID" val="1909"/>
</p:tagLst>
</file>

<file path=ppt/tags/tag12.xml><?xml version="1.0" encoding="utf-8"?>
<p:tagLst xmlns:a="http://schemas.openxmlformats.org/drawingml/2006/main" xmlns:r="http://schemas.openxmlformats.org/officeDocument/2006/relationships" xmlns:p="http://schemas.openxmlformats.org/presentationml/2006/main">
  <p:tag name="AS_UNIQUEID" val="1782"/>
</p:tagLst>
</file>

<file path=ppt/tags/tag120.xml><?xml version="1.0" encoding="utf-8"?>
<p:tagLst xmlns:a="http://schemas.openxmlformats.org/drawingml/2006/main" xmlns:r="http://schemas.openxmlformats.org/officeDocument/2006/relationships" xmlns:p="http://schemas.openxmlformats.org/presentationml/2006/main">
  <p:tag name="AS_UNIQUEID" val="1910"/>
</p:tagLst>
</file>

<file path=ppt/tags/tag121.xml><?xml version="1.0" encoding="utf-8"?>
<p:tagLst xmlns:a="http://schemas.openxmlformats.org/drawingml/2006/main" xmlns:r="http://schemas.openxmlformats.org/officeDocument/2006/relationships" xmlns:p="http://schemas.openxmlformats.org/presentationml/2006/main">
  <p:tag name="AS_UNIQUEID" val="1911"/>
</p:tagLst>
</file>

<file path=ppt/tags/tag122.xml><?xml version="1.0" encoding="utf-8"?>
<p:tagLst xmlns:a="http://schemas.openxmlformats.org/drawingml/2006/main" xmlns:r="http://schemas.openxmlformats.org/officeDocument/2006/relationships" xmlns:p="http://schemas.openxmlformats.org/presentationml/2006/main">
  <p:tag name="AS_UNIQUEID" val="1912"/>
</p:tagLst>
</file>

<file path=ppt/tags/tag123.xml><?xml version="1.0" encoding="utf-8"?>
<p:tagLst xmlns:a="http://schemas.openxmlformats.org/drawingml/2006/main" xmlns:r="http://schemas.openxmlformats.org/officeDocument/2006/relationships" xmlns:p="http://schemas.openxmlformats.org/presentationml/2006/main">
  <p:tag name="AS_UNIQUEID" val="1914"/>
</p:tagLst>
</file>

<file path=ppt/tags/tag124.xml><?xml version="1.0" encoding="utf-8"?>
<p:tagLst xmlns:a="http://schemas.openxmlformats.org/drawingml/2006/main" xmlns:r="http://schemas.openxmlformats.org/officeDocument/2006/relationships" xmlns:p="http://schemas.openxmlformats.org/presentationml/2006/main">
  <p:tag name="AS_UNIQUEID" val="1915"/>
</p:tagLst>
</file>

<file path=ppt/tags/tag125.xml><?xml version="1.0" encoding="utf-8"?>
<p:tagLst xmlns:a="http://schemas.openxmlformats.org/drawingml/2006/main" xmlns:r="http://schemas.openxmlformats.org/officeDocument/2006/relationships" xmlns:p="http://schemas.openxmlformats.org/presentationml/2006/main">
  <p:tag name="AS_UNIQUEID" val="1916"/>
</p:tagLst>
</file>

<file path=ppt/tags/tag126.xml><?xml version="1.0" encoding="utf-8"?>
<p:tagLst xmlns:a="http://schemas.openxmlformats.org/drawingml/2006/main" xmlns:r="http://schemas.openxmlformats.org/officeDocument/2006/relationships" xmlns:p="http://schemas.openxmlformats.org/presentationml/2006/main">
  <p:tag name="AS_UNIQUEID" val="1917"/>
</p:tagLst>
</file>

<file path=ppt/tags/tag127.xml><?xml version="1.0" encoding="utf-8"?>
<p:tagLst xmlns:a="http://schemas.openxmlformats.org/drawingml/2006/main" xmlns:r="http://schemas.openxmlformats.org/officeDocument/2006/relationships" xmlns:p="http://schemas.openxmlformats.org/presentationml/2006/main">
  <p:tag name="AS_UNIQUEID" val="1918"/>
</p:tagLst>
</file>

<file path=ppt/tags/tag128.xml><?xml version="1.0" encoding="utf-8"?>
<p:tagLst xmlns:a="http://schemas.openxmlformats.org/drawingml/2006/main" xmlns:r="http://schemas.openxmlformats.org/officeDocument/2006/relationships" xmlns:p="http://schemas.openxmlformats.org/presentationml/2006/main">
  <p:tag name="AS_UNIQUEID" val="1926"/>
</p:tagLst>
</file>

<file path=ppt/tags/tag129.xml><?xml version="1.0" encoding="utf-8"?>
<p:tagLst xmlns:a="http://schemas.openxmlformats.org/drawingml/2006/main" xmlns:r="http://schemas.openxmlformats.org/officeDocument/2006/relationships" xmlns:p="http://schemas.openxmlformats.org/presentationml/2006/main">
  <p:tag name="AS_UNIQUEID" val="1927"/>
</p:tagLst>
</file>

<file path=ppt/tags/tag13.xml><?xml version="1.0" encoding="utf-8"?>
<p:tagLst xmlns:a="http://schemas.openxmlformats.org/drawingml/2006/main" xmlns:r="http://schemas.openxmlformats.org/officeDocument/2006/relationships" xmlns:p="http://schemas.openxmlformats.org/presentationml/2006/main">
  <p:tag name="AS_UNIQUEID" val="1783"/>
</p:tagLst>
</file>

<file path=ppt/tags/tag130.xml><?xml version="1.0" encoding="utf-8"?>
<p:tagLst xmlns:a="http://schemas.openxmlformats.org/drawingml/2006/main" xmlns:r="http://schemas.openxmlformats.org/officeDocument/2006/relationships" xmlns:p="http://schemas.openxmlformats.org/presentationml/2006/main">
  <p:tag name="AS_UNIQUEID" val="1928"/>
</p:tagLst>
</file>

<file path=ppt/tags/tag131.xml><?xml version="1.0" encoding="utf-8"?>
<p:tagLst xmlns:a="http://schemas.openxmlformats.org/drawingml/2006/main" xmlns:r="http://schemas.openxmlformats.org/officeDocument/2006/relationships" xmlns:p="http://schemas.openxmlformats.org/presentationml/2006/main">
  <p:tag name="AS_UNIQUEID" val="1929"/>
</p:tagLst>
</file>

<file path=ppt/tags/tag132.xml><?xml version="1.0" encoding="utf-8"?>
<p:tagLst xmlns:a="http://schemas.openxmlformats.org/drawingml/2006/main" xmlns:r="http://schemas.openxmlformats.org/officeDocument/2006/relationships" xmlns:p="http://schemas.openxmlformats.org/presentationml/2006/main">
  <p:tag name="AS_UNIQUEID" val="1930"/>
</p:tagLst>
</file>

<file path=ppt/tags/tag133.xml><?xml version="1.0" encoding="utf-8"?>
<p:tagLst xmlns:a="http://schemas.openxmlformats.org/drawingml/2006/main" xmlns:r="http://schemas.openxmlformats.org/officeDocument/2006/relationships" xmlns:p="http://schemas.openxmlformats.org/presentationml/2006/main">
  <p:tag name="AS_UNIQUEID" val="1931"/>
</p:tagLst>
</file>

<file path=ppt/tags/tag134.xml><?xml version="1.0" encoding="utf-8"?>
<p:tagLst xmlns:a="http://schemas.openxmlformats.org/drawingml/2006/main" xmlns:r="http://schemas.openxmlformats.org/officeDocument/2006/relationships" xmlns:p="http://schemas.openxmlformats.org/presentationml/2006/main">
  <p:tag name="AS_UNIQUEID" val="1936"/>
</p:tagLst>
</file>

<file path=ppt/tags/tag135.xml><?xml version="1.0" encoding="utf-8"?>
<p:tagLst xmlns:a="http://schemas.openxmlformats.org/drawingml/2006/main" xmlns:r="http://schemas.openxmlformats.org/officeDocument/2006/relationships" xmlns:p="http://schemas.openxmlformats.org/presentationml/2006/main">
  <p:tag name="AS_UNIQUEID" val="1937"/>
</p:tagLst>
</file>

<file path=ppt/tags/tag136.xml><?xml version="1.0" encoding="utf-8"?>
<p:tagLst xmlns:a="http://schemas.openxmlformats.org/drawingml/2006/main" xmlns:r="http://schemas.openxmlformats.org/officeDocument/2006/relationships" xmlns:p="http://schemas.openxmlformats.org/presentationml/2006/main">
  <p:tag name="AS_UNIQUEID" val="1938"/>
</p:tagLst>
</file>

<file path=ppt/tags/tag137.xml><?xml version="1.0" encoding="utf-8"?>
<p:tagLst xmlns:a="http://schemas.openxmlformats.org/drawingml/2006/main" xmlns:r="http://schemas.openxmlformats.org/officeDocument/2006/relationships" xmlns:p="http://schemas.openxmlformats.org/presentationml/2006/main">
  <p:tag name="AS_UNIQUEID" val="1939"/>
</p:tagLst>
</file>

<file path=ppt/tags/tag138.xml><?xml version="1.0" encoding="utf-8"?>
<p:tagLst xmlns:a="http://schemas.openxmlformats.org/drawingml/2006/main" xmlns:r="http://schemas.openxmlformats.org/officeDocument/2006/relationships" xmlns:p="http://schemas.openxmlformats.org/presentationml/2006/main">
  <p:tag name="AS_UNIQUEID" val="1940"/>
</p:tagLst>
</file>

<file path=ppt/tags/tag139.xml><?xml version="1.0" encoding="utf-8"?>
<p:tagLst xmlns:a="http://schemas.openxmlformats.org/drawingml/2006/main" xmlns:r="http://schemas.openxmlformats.org/officeDocument/2006/relationships" xmlns:p="http://schemas.openxmlformats.org/presentationml/2006/main">
  <p:tag name="AS_UNIQUEID" val="1941"/>
</p:tagLst>
</file>

<file path=ppt/tags/tag14.xml><?xml version="1.0" encoding="utf-8"?>
<p:tagLst xmlns:a="http://schemas.openxmlformats.org/drawingml/2006/main" xmlns:r="http://schemas.openxmlformats.org/officeDocument/2006/relationships" xmlns:p="http://schemas.openxmlformats.org/presentationml/2006/main">
  <p:tag name="AS_UNIQUEID" val="1784"/>
</p:tagLst>
</file>

<file path=ppt/tags/tag140.xml><?xml version="1.0" encoding="utf-8"?>
<p:tagLst xmlns:a="http://schemas.openxmlformats.org/drawingml/2006/main" xmlns:r="http://schemas.openxmlformats.org/officeDocument/2006/relationships" xmlns:p="http://schemas.openxmlformats.org/presentationml/2006/main">
  <p:tag name="AS_UNIQUEID" val="1774"/>
</p:tagLst>
</file>

<file path=ppt/tags/tag141.xml><?xml version="1.0" encoding="utf-8"?>
<p:tagLst xmlns:a="http://schemas.openxmlformats.org/drawingml/2006/main" xmlns:r="http://schemas.openxmlformats.org/officeDocument/2006/relationships" xmlns:p="http://schemas.openxmlformats.org/presentationml/2006/main">
  <p:tag name="AS_UNIQUEID" val="1933"/>
</p:tagLst>
</file>

<file path=ppt/tags/tag142.xml><?xml version="1.0" encoding="utf-8"?>
<p:tagLst xmlns:a="http://schemas.openxmlformats.org/drawingml/2006/main" xmlns:r="http://schemas.openxmlformats.org/officeDocument/2006/relationships" xmlns:p="http://schemas.openxmlformats.org/presentationml/2006/main">
  <p:tag name="AS_UNIQUEID" val="1934"/>
</p:tagLst>
</file>

<file path=ppt/tags/tag143.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44.xml><?xml version="1.0" encoding="utf-8"?>
<p:tagLst xmlns:a="http://schemas.openxmlformats.org/drawingml/2006/main" xmlns:r="http://schemas.openxmlformats.org/officeDocument/2006/relationships" xmlns:p="http://schemas.openxmlformats.org/presentationml/2006/main">
  <p:tag name="AS_UNIQUEID" val="1944"/>
</p:tagLst>
</file>

<file path=ppt/tags/tag145.xml><?xml version="1.0" encoding="utf-8"?>
<p:tagLst xmlns:a="http://schemas.openxmlformats.org/drawingml/2006/main" xmlns:r="http://schemas.openxmlformats.org/officeDocument/2006/relationships" xmlns:p="http://schemas.openxmlformats.org/presentationml/2006/main">
  <p:tag name="AS_UNIQUEID" val="1945"/>
</p:tagLst>
</file>

<file path=ppt/tags/tag146.xml><?xml version="1.0" encoding="utf-8"?>
<p:tagLst xmlns:a="http://schemas.openxmlformats.org/drawingml/2006/main" xmlns:r="http://schemas.openxmlformats.org/officeDocument/2006/relationships" xmlns:p="http://schemas.openxmlformats.org/presentationml/2006/main">
  <p:tag name="AS_UNIQUEID" val="1947"/>
</p:tagLst>
</file>

<file path=ppt/tags/tag147.xml><?xml version="1.0" encoding="utf-8"?>
<p:tagLst xmlns:a="http://schemas.openxmlformats.org/drawingml/2006/main" xmlns:r="http://schemas.openxmlformats.org/officeDocument/2006/relationships" xmlns:p="http://schemas.openxmlformats.org/presentationml/2006/main">
  <p:tag name="AS_UNIQUEID" val="1774"/>
</p:tagLst>
</file>

<file path=ppt/tags/tag148.xml><?xml version="1.0" encoding="utf-8"?>
<p:tagLst xmlns:a="http://schemas.openxmlformats.org/drawingml/2006/main" xmlns:r="http://schemas.openxmlformats.org/officeDocument/2006/relationships" xmlns:p="http://schemas.openxmlformats.org/presentationml/2006/main">
  <p:tag name="AS_UNIQUEID" val="1948"/>
</p:tagLst>
</file>

<file path=ppt/tags/tag149.xml><?xml version="1.0" encoding="utf-8"?>
<p:tagLst xmlns:a="http://schemas.openxmlformats.org/drawingml/2006/main" xmlns:r="http://schemas.openxmlformats.org/officeDocument/2006/relationships" xmlns:p="http://schemas.openxmlformats.org/presentationml/2006/main">
  <p:tag name="AS_UNIQUEID" val="1774"/>
</p:tagLst>
</file>

<file path=ppt/tags/tag15.xml><?xml version="1.0" encoding="utf-8"?>
<p:tagLst xmlns:a="http://schemas.openxmlformats.org/drawingml/2006/main" xmlns:r="http://schemas.openxmlformats.org/officeDocument/2006/relationships" xmlns:p="http://schemas.openxmlformats.org/presentationml/2006/main">
  <p:tag name="AS_UNIQUEID" val="1785"/>
</p:tagLst>
</file>

<file path=ppt/tags/tag150.xml><?xml version="1.0" encoding="utf-8"?>
<p:tagLst xmlns:a="http://schemas.openxmlformats.org/drawingml/2006/main" xmlns:r="http://schemas.openxmlformats.org/officeDocument/2006/relationships" xmlns:p="http://schemas.openxmlformats.org/presentationml/2006/main">
  <p:tag name="AS_UNIQUEID" val="1950"/>
</p:tagLst>
</file>

<file path=ppt/tags/tag151.xml><?xml version="1.0" encoding="utf-8"?>
<p:tagLst xmlns:a="http://schemas.openxmlformats.org/drawingml/2006/main" xmlns:r="http://schemas.openxmlformats.org/officeDocument/2006/relationships" xmlns:p="http://schemas.openxmlformats.org/presentationml/2006/main">
  <p:tag name="AS_UNIQUEID" val="1951"/>
</p:tagLst>
</file>

<file path=ppt/tags/tag152.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53.xml><?xml version="1.0" encoding="utf-8"?>
<p:tagLst xmlns:a="http://schemas.openxmlformats.org/drawingml/2006/main" xmlns:r="http://schemas.openxmlformats.org/officeDocument/2006/relationships" xmlns:p="http://schemas.openxmlformats.org/presentationml/2006/main">
  <p:tag name="AS_UNIQUEID" val="1953"/>
</p:tagLst>
</file>

<file path=ppt/tags/tag154.xml><?xml version="1.0" encoding="utf-8"?>
<p:tagLst xmlns:a="http://schemas.openxmlformats.org/drawingml/2006/main" xmlns:r="http://schemas.openxmlformats.org/officeDocument/2006/relationships" xmlns:p="http://schemas.openxmlformats.org/presentationml/2006/main">
  <p:tag name="AS_UNIQUEID" val="1954"/>
</p:tagLst>
</file>

<file path=ppt/tags/tag155.xml><?xml version="1.0" encoding="utf-8"?>
<p:tagLst xmlns:a="http://schemas.openxmlformats.org/drawingml/2006/main" xmlns:r="http://schemas.openxmlformats.org/officeDocument/2006/relationships" xmlns:p="http://schemas.openxmlformats.org/presentationml/2006/main">
  <p:tag name="AS_UNIQUEID" val="1956"/>
</p:tagLst>
</file>

<file path=ppt/tags/tag156.xml><?xml version="1.0" encoding="utf-8"?>
<p:tagLst xmlns:a="http://schemas.openxmlformats.org/drawingml/2006/main" xmlns:r="http://schemas.openxmlformats.org/officeDocument/2006/relationships" xmlns:p="http://schemas.openxmlformats.org/presentationml/2006/main">
  <p:tag name="AS_UNIQUEID" val="1957"/>
</p:tagLst>
</file>

<file path=ppt/tags/tag157.xml><?xml version="1.0" encoding="utf-8"?>
<p:tagLst xmlns:a="http://schemas.openxmlformats.org/drawingml/2006/main" xmlns:r="http://schemas.openxmlformats.org/officeDocument/2006/relationships" xmlns:p="http://schemas.openxmlformats.org/presentationml/2006/main">
  <p:tag name="AS_UNIQUEID" val="1958"/>
</p:tagLst>
</file>

<file path=ppt/tags/tag158.xml><?xml version="1.0" encoding="utf-8"?>
<p:tagLst xmlns:a="http://schemas.openxmlformats.org/drawingml/2006/main" xmlns:r="http://schemas.openxmlformats.org/officeDocument/2006/relationships" xmlns:p="http://schemas.openxmlformats.org/presentationml/2006/main">
  <p:tag name="AS_UNIQUEID" val="1960"/>
</p:tagLst>
</file>

<file path=ppt/tags/tag159.xml><?xml version="1.0" encoding="utf-8"?>
<p:tagLst xmlns:a="http://schemas.openxmlformats.org/drawingml/2006/main" xmlns:r="http://schemas.openxmlformats.org/officeDocument/2006/relationships" xmlns:p="http://schemas.openxmlformats.org/presentationml/2006/main">
  <p:tag name="AS_UNIQUEID" val="1961"/>
</p:tagLst>
</file>

<file path=ppt/tags/tag16.xml><?xml version="1.0" encoding="utf-8"?>
<p:tagLst xmlns:a="http://schemas.openxmlformats.org/drawingml/2006/main" xmlns:r="http://schemas.openxmlformats.org/officeDocument/2006/relationships" xmlns:p="http://schemas.openxmlformats.org/presentationml/2006/main">
  <p:tag name="AS_UNIQUEID" val="1786"/>
</p:tagLst>
</file>

<file path=ppt/tags/tag160.xml><?xml version="1.0" encoding="utf-8"?>
<p:tagLst xmlns:a="http://schemas.openxmlformats.org/drawingml/2006/main" xmlns:r="http://schemas.openxmlformats.org/officeDocument/2006/relationships" xmlns:p="http://schemas.openxmlformats.org/presentationml/2006/main">
  <p:tag name="AS_UNIQUEID" val="1963"/>
</p:tagLst>
</file>

<file path=ppt/tags/tag161.xml><?xml version="1.0" encoding="utf-8"?>
<p:tagLst xmlns:a="http://schemas.openxmlformats.org/drawingml/2006/main" xmlns:r="http://schemas.openxmlformats.org/officeDocument/2006/relationships" xmlns:p="http://schemas.openxmlformats.org/presentationml/2006/main">
  <p:tag name="AS_UNIQUEID" val="1964"/>
</p:tagLst>
</file>

<file path=ppt/tags/tag162.xml><?xml version="1.0" encoding="utf-8"?>
<p:tagLst xmlns:a="http://schemas.openxmlformats.org/drawingml/2006/main" xmlns:r="http://schemas.openxmlformats.org/officeDocument/2006/relationships" xmlns:p="http://schemas.openxmlformats.org/presentationml/2006/main">
  <p:tag name="AS_UNIQUEID" val="1965"/>
</p:tagLst>
</file>

<file path=ppt/tags/tag163.xml><?xml version="1.0" encoding="utf-8"?>
<p:tagLst xmlns:a="http://schemas.openxmlformats.org/drawingml/2006/main" xmlns:r="http://schemas.openxmlformats.org/officeDocument/2006/relationships" xmlns:p="http://schemas.openxmlformats.org/presentationml/2006/main">
  <p:tag name="AS_UNIQUEID" val="1967"/>
</p:tagLst>
</file>

<file path=ppt/tags/tag164.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65.xml><?xml version="1.0" encoding="utf-8"?>
<p:tagLst xmlns:a="http://schemas.openxmlformats.org/drawingml/2006/main" xmlns:r="http://schemas.openxmlformats.org/officeDocument/2006/relationships" xmlns:p="http://schemas.openxmlformats.org/presentationml/2006/main">
  <p:tag name="AS_UNIQUEID" val="1968"/>
</p:tagLst>
</file>

<file path=ppt/tags/tag166.xml><?xml version="1.0" encoding="utf-8"?>
<p:tagLst xmlns:a="http://schemas.openxmlformats.org/drawingml/2006/main" xmlns:r="http://schemas.openxmlformats.org/officeDocument/2006/relationships" xmlns:p="http://schemas.openxmlformats.org/presentationml/2006/main">
  <p:tag name="AS_UNIQUEID" val="1969"/>
</p:tagLst>
</file>

<file path=ppt/tags/tag167.xml><?xml version="1.0" encoding="utf-8"?>
<p:tagLst xmlns:a="http://schemas.openxmlformats.org/drawingml/2006/main" xmlns:r="http://schemas.openxmlformats.org/officeDocument/2006/relationships" xmlns:p="http://schemas.openxmlformats.org/presentationml/2006/main">
  <p:tag name="AS_UNIQUEID" val="1971"/>
</p:tagLst>
</file>

<file path=ppt/tags/tag168.xml><?xml version="1.0" encoding="utf-8"?>
<p:tagLst xmlns:a="http://schemas.openxmlformats.org/drawingml/2006/main" xmlns:r="http://schemas.openxmlformats.org/officeDocument/2006/relationships" xmlns:p="http://schemas.openxmlformats.org/presentationml/2006/main">
  <p:tag name="AS_UNIQUEID" val="1972"/>
</p:tagLst>
</file>

<file path=ppt/tags/tag169.xml><?xml version="1.0" encoding="utf-8"?>
<p:tagLst xmlns:a="http://schemas.openxmlformats.org/drawingml/2006/main" xmlns:r="http://schemas.openxmlformats.org/officeDocument/2006/relationships" xmlns:p="http://schemas.openxmlformats.org/presentationml/2006/main">
  <p:tag name="AS_UNIQUEID" val="1973"/>
  <p:tag name="KSO_WM_UNIT_PLACING_PICTURE_USER_VIEWPORT" val="{&quot;height&quot;:3600,&quot;width&quot;:3600}"/>
</p:tagLst>
</file>

<file path=ppt/tags/tag17.xml><?xml version="1.0" encoding="utf-8"?>
<p:tagLst xmlns:a="http://schemas.openxmlformats.org/drawingml/2006/main" xmlns:r="http://schemas.openxmlformats.org/officeDocument/2006/relationships" xmlns:p="http://schemas.openxmlformats.org/presentationml/2006/main">
  <p:tag name="AS_UNIQUEID" val="1788"/>
</p:tagLst>
</file>

<file path=ppt/tags/tag170.xml><?xml version="1.0" encoding="utf-8"?>
<p:tagLst xmlns:a="http://schemas.openxmlformats.org/drawingml/2006/main" xmlns:r="http://schemas.openxmlformats.org/officeDocument/2006/relationships" xmlns:p="http://schemas.openxmlformats.org/presentationml/2006/main">
  <p:tag name="AS_UNIQUEID" val="1974"/>
</p:tagLst>
</file>

<file path=ppt/tags/tag171.xml><?xml version="1.0" encoding="utf-8"?>
<p:tagLst xmlns:a="http://schemas.openxmlformats.org/drawingml/2006/main" xmlns:r="http://schemas.openxmlformats.org/officeDocument/2006/relationships" xmlns:p="http://schemas.openxmlformats.org/presentationml/2006/main">
  <p:tag name="AS_UNIQUEID" val="1975"/>
</p:tagLst>
</file>

<file path=ppt/tags/tag172.xml><?xml version="1.0" encoding="utf-8"?>
<p:tagLst xmlns:a="http://schemas.openxmlformats.org/drawingml/2006/main" xmlns:r="http://schemas.openxmlformats.org/officeDocument/2006/relationships" xmlns:p="http://schemas.openxmlformats.org/presentationml/2006/main">
  <p:tag name="AS_UNIQUEID" val="1976"/>
</p:tagLst>
</file>

<file path=ppt/tags/tag173.xml><?xml version="1.0" encoding="utf-8"?>
<p:tagLst xmlns:a="http://schemas.openxmlformats.org/drawingml/2006/main" xmlns:r="http://schemas.openxmlformats.org/officeDocument/2006/relationships" xmlns:p="http://schemas.openxmlformats.org/presentationml/2006/main">
  <p:tag name="AS_UNIQUEID" val="1978"/>
</p:tagLst>
</file>

<file path=ppt/tags/tag174.xml><?xml version="1.0" encoding="utf-8"?>
<p:tagLst xmlns:a="http://schemas.openxmlformats.org/drawingml/2006/main" xmlns:r="http://schemas.openxmlformats.org/officeDocument/2006/relationships" xmlns:p="http://schemas.openxmlformats.org/presentationml/2006/main">
  <p:tag name="AS_UNIQUEID" val="1979"/>
</p:tagLst>
</file>

<file path=ppt/tags/tag175.xml><?xml version="1.0" encoding="utf-8"?>
<p:tagLst xmlns:a="http://schemas.openxmlformats.org/drawingml/2006/main" xmlns:r="http://schemas.openxmlformats.org/officeDocument/2006/relationships" xmlns:p="http://schemas.openxmlformats.org/presentationml/2006/main">
  <p:tag name="AS_UNIQUEID" val="1980"/>
</p:tagLst>
</file>

<file path=ppt/tags/tag176.xml><?xml version="1.0" encoding="utf-8"?>
<p:tagLst xmlns:a="http://schemas.openxmlformats.org/drawingml/2006/main" xmlns:r="http://schemas.openxmlformats.org/officeDocument/2006/relationships" xmlns:p="http://schemas.openxmlformats.org/presentationml/2006/main">
  <p:tag name="AS_UNIQUEID" val="2083"/>
</p:tagLst>
</file>

<file path=ppt/tags/tag177.xml><?xml version="1.0" encoding="utf-8"?>
<p:tagLst xmlns:a="http://schemas.openxmlformats.org/drawingml/2006/main" xmlns:r="http://schemas.openxmlformats.org/officeDocument/2006/relationships" xmlns:p="http://schemas.openxmlformats.org/presentationml/2006/main">
  <p:tag name="AS_UNIQUEID" val="1982"/>
</p:tagLst>
</file>

<file path=ppt/tags/tag178.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79.xml><?xml version="1.0" encoding="utf-8"?>
<p:tagLst xmlns:a="http://schemas.openxmlformats.org/drawingml/2006/main" xmlns:r="http://schemas.openxmlformats.org/officeDocument/2006/relationships" xmlns:p="http://schemas.openxmlformats.org/presentationml/2006/main">
  <p:tag name="AS_UNIQUEID" val="1983"/>
</p:tagLst>
</file>

<file path=ppt/tags/tag18.xml><?xml version="1.0" encoding="utf-8"?>
<p:tagLst xmlns:a="http://schemas.openxmlformats.org/drawingml/2006/main" xmlns:r="http://schemas.openxmlformats.org/officeDocument/2006/relationships" xmlns:p="http://schemas.openxmlformats.org/presentationml/2006/main">
  <p:tag name="AS_UNIQUEID" val="1789"/>
</p:tagLst>
</file>

<file path=ppt/tags/tag180.xml><?xml version="1.0" encoding="utf-8"?>
<p:tagLst xmlns:a="http://schemas.openxmlformats.org/drawingml/2006/main" xmlns:r="http://schemas.openxmlformats.org/officeDocument/2006/relationships" xmlns:p="http://schemas.openxmlformats.org/presentationml/2006/main">
  <p:tag name="AS_UNIQUEID" val="1988"/>
</p:tagLst>
</file>

<file path=ppt/tags/tag181.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82.xml><?xml version="1.0" encoding="utf-8"?>
<p:tagLst xmlns:a="http://schemas.openxmlformats.org/drawingml/2006/main" xmlns:r="http://schemas.openxmlformats.org/officeDocument/2006/relationships" xmlns:p="http://schemas.openxmlformats.org/presentationml/2006/main">
  <p:tag name="AS_UNIQUEID" val="1989"/>
  <p:tag name="KSO_WM_UNIT_TABLE_BEAUTIFY" val="smartTable{a504ec5a-8420-4f23-81ca-d7d98da373bf}"/>
  <p:tag name="TABLE_ENDDRAG_ORIGIN_RECT" val="875*218"/>
  <p:tag name="TABLE_ENDDRAG_RECT" val="49*247*875*218"/>
</p:tagLst>
</file>

<file path=ppt/tags/tag183.xml><?xml version="1.0" encoding="utf-8"?>
<p:tagLst xmlns:a="http://schemas.openxmlformats.org/drawingml/2006/main" xmlns:r="http://schemas.openxmlformats.org/officeDocument/2006/relationships" xmlns:p="http://schemas.openxmlformats.org/presentationml/2006/main">
  <p:tag name="AS_UNIQUEID" val="1985"/>
</p:tagLst>
</file>

<file path=ppt/tags/tag184.xml><?xml version="1.0" encoding="utf-8"?>
<p:tagLst xmlns:a="http://schemas.openxmlformats.org/drawingml/2006/main" xmlns:r="http://schemas.openxmlformats.org/officeDocument/2006/relationships" xmlns:p="http://schemas.openxmlformats.org/presentationml/2006/main">
  <p:tag name="AS_UNIQUEID" val="1986"/>
</p:tagLst>
</file>

<file path=ppt/tags/tag185.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86.xml><?xml version="1.0" encoding="utf-8"?>
<p:tagLst xmlns:a="http://schemas.openxmlformats.org/drawingml/2006/main" xmlns:r="http://schemas.openxmlformats.org/officeDocument/2006/relationships" xmlns:p="http://schemas.openxmlformats.org/presentationml/2006/main">
  <p:tag name="AS_UNIQUEID" val="1991"/>
</p:tagLst>
</file>

<file path=ppt/tags/tag187.xml><?xml version="1.0" encoding="utf-8"?>
<p:tagLst xmlns:a="http://schemas.openxmlformats.org/drawingml/2006/main" xmlns:r="http://schemas.openxmlformats.org/officeDocument/2006/relationships" xmlns:p="http://schemas.openxmlformats.org/presentationml/2006/main">
  <p:tag name="AS_UNIQUEID" val="1992"/>
</p:tagLst>
</file>

<file path=ppt/tags/tag188.xml><?xml version="1.0" encoding="utf-8"?>
<p:tagLst xmlns:a="http://schemas.openxmlformats.org/drawingml/2006/main" xmlns:r="http://schemas.openxmlformats.org/officeDocument/2006/relationships" xmlns:p="http://schemas.openxmlformats.org/presentationml/2006/main">
  <p:tag name="AS_UNIQUEID" val="1993"/>
</p:tagLst>
</file>

<file path=ppt/tags/tag189.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9.xml><?xml version="1.0" encoding="utf-8"?>
<p:tagLst xmlns:a="http://schemas.openxmlformats.org/drawingml/2006/main" xmlns:r="http://schemas.openxmlformats.org/officeDocument/2006/relationships" xmlns:p="http://schemas.openxmlformats.org/presentationml/2006/main">
  <p:tag name="AS_UNIQUEID" val="1790"/>
</p:tagLst>
</file>

<file path=ppt/tags/tag190.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191.xml><?xml version="1.0" encoding="utf-8"?>
<p:tagLst xmlns:a="http://schemas.openxmlformats.org/drawingml/2006/main" xmlns:r="http://schemas.openxmlformats.org/officeDocument/2006/relationships" xmlns:p="http://schemas.openxmlformats.org/presentationml/2006/main">
  <p:tag name="AS_UNIQUEID" val="1995"/>
  <p:tag name="KSO_WM_UNIT_TABLE_BEAUTIFY" val="smartTable{a504ec5a-8420-4f23-81ca-d7d98da373bf}"/>
  <p:tag name="TABLE_ENDDRAG_ORIGIN_RECT" val="896*401"/>
  <p:tag name="TABLE_ENDDRAG_RECT" val="43*77*896*401"/>
</p:tagLst>
</file>

<file path=ppt/tags/tag192.xml><?xml version="1.0" encoding="utf-8"?>
<p:tagLst xmlns:a="http://schemas.openxmlformats.org/drawingml/2006/main" xmlns:r="http://schemas.openxmlformats.org/officeDocument/2006/relationships" xmlns:p="http://schemas.openxmlformats.org/presentationml/2006/main">
  <p:tag name="AS_UNIQUEID" val="1996"/>
</p:tagLst>
</file>

<file path=ppt/tags/tag193.xml><?xml version="1.0" encoding="utf-8"?>
<p:tagLst xmlns:a="http://schemas.openxmlformats.org/drawingml/2006/main" xmlns:r="http://schemas.openxmlformats.org/officeDocument/2006/relationships" xmlns:p="http://schemas.openxmlformats.org/presentationml/2006/main">
  <p:tag name="AS_UNIQUEID" val="1998"/>
</p:tagLst>
</file>

<file path=ppt/tags/tag194.xml><?xml version="1.0" encoding="utf-8"?>
<p:tagLst xmlns:a="http://schemas.openxmlformats.org/drawingml/2006/main" xmlns:r="http://schemas.openxmlformats.org/officeDocument/2006/relationships" xmlns:p="http://schemas.openxmlformats.org/presentationml/2006/main">
  <p:tag name="AS_UNIQUEID" val="1999"/>
</p:tagLst>
</file>

<file path=ppt/tags/tag195.xml><?xml version="1.0" encoding="utf-8"?>
<p:tagLst xmlns:a="http://schemas.openxmlformats.org/drawingml/2006/main" xmlns:r="http://schemas.openxmlformats.org/officeDocument/2006/relationships" xmlns:p="http://schemas.openxmlformats.org/presentationml/2006/main">
  <p:tag name="AS_UNIQUEID" val="2000"/>
</p:tagLst>
</file>

<file path=ppt/tags/tag196.xml><?xml version="1.0" encoding="utf-8"?>
<p:tagLst xmlns:a="http://schemas.openxmlformats.org/drawingml/2006/main" xmlns:r="http://schemas.openxmlformats.org/officeDocument/2006/relationships" xmlns:p="http://schemas.openxmlformats.org/presentationml/2006/main">
  <p:tag name="AS_UNIQUEID" val="2002"/>
</p:tagLst>
</file>

<file path=ppt/tags/tag197.xml><?xml version="1.0" encoding="utf-8"?>
<p:tagLst xmlns:a="http://schemas.openxmlformats.org/drawingml/2006/main" xmlns:r="http://schemas.openxmlformats.org/officeDocument/2006/relationships" xmlns:p="http://schemas.openxmlformats.org/presentationml/2006/main">
  <p:tag name="AS_UNIQUEID" val="2003"/>
</p:tagLst>
</file>

<file path=ppt/tags/tag198.xml><?xml version="1.0" encoding="utf-8"?>
<p:tagLst xmlns:a="http://schemas.openxmlformats.org/drawingml/2006/main" xmlns:r="http://schemas.openxmlformats.org/officeDocument/2006/relationships" xmlns:p="http://schemas.openxmlformats.org/presentationml/2006/main">
  <p:tag name="AS_UNIQUEID" val="2005"/>
</p:tagLst>
</file>

<file path=ppt/tags/tag199.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xml><?xml version="1.0" encoding="utf-8"?>
<p:tagLst xmlns:a="http://schemas.openxmlformats.org/drawingml/2006/main" xmlns:r="http://schemas.openxmlformats.org/officeDocument/2006/relationships" xmlns:p="http://schemas.openxmlformats.org/presentationml/2006/main">
  <p:tag name="AS_UNIQUEID" val="1845"/>
</p:tagLst>
</file>

<file path=ppt/tags/tag20.xml><?xml version="1.0" encoding="utf-8"?>
<p:tagLst xmlns:a="http://schemas.openxmlformats.org/drawingml/2006/main" xmlns:r="http://schemas.openxmlformats.org/officeDocument/2006/relationships" xmlns:p="http://schemas.openxmlformats.org/presentationml/2006/main">
  <p:tag name="AS_UNIQUEID" val="1791"/>
</p:tagLst>
</file>

<file path=ppt/tags/tag200.xml><?xml version="1.0" encoding="utf-8"?>
<p:tagLst xmlns:a="http://schemas.openxmlformats.org/drawingml/2006/main" xmlns:r="http://schemas.openxmlformats.org/officeDocument/2006/relationships" xmlns:p="http://schemas.openxmlformats.org/presentationml/2006/main">
  <p:tag name="AS_UNIQUEID" val="2007"/>
</p:tagLst>
</file>

<file path=ppt/tags/tag201.xml><?xml version="1.0" encoding="utf-8"?>
<p:tagLst xmlns:a="http://schemas.openxmlformats.org/drawingml/2006/main" xmlns:r="http://schemas.openxmlformats.org/officeDocument/2006/relationships" xmlns:p="http://schemas.openxmlformats.org/presentationml/2006/main">
  <p:tag name="AS_UNIQUEID" val="2008"/>
</p:tagLst>
</file>

<file path=ppt/tags/tag202.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03.xml><?xml version="1.0" encoding="utf-8"?>
<p:tagLst xmlns:a="http://schemas.openxmlformats.org/drawingml/2006/main" xmlns:r="http://schemas.openxmlformats.org/officeDocument/2006/relationships" xmlns:p="http://schemas.openxmlformats.org/presentationml/2006/main">
  <p:tag name="AS_UNIQUEID" val="2009"/>
</p:tagLst>
</file>

<file path=ppt/tags/tag204.xml><?xml version="1.0" encoding="utf-8"?>
<p:tagLst xmlns:a="http://schemas.openxmlformats.org/drawingml/2006/main" xmlns:r="http://schemas.openxmlformats.org/officeDocument/2006/relationships" xmlns:p="http://schemas.openxmlformats.org/presentationml/2006/main">
  <p:tag name="AS_UNIQUEID" val="2010"/>
</p:tagLst>
</file>

<file path=ppt/tags/tag205.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06.xml><?xml version="1.0" encoding="utf-8"?>
<p:tagLst xmlns:a="http://schemas.openxmlformats.org/drawingml/2006/main" xmlns:r="http://schemas.openxmlformats.org/officeDocument/2006/relationships" xmlns:p="http://schemas.openxmlformats.org/presentationml/2006/main">
  <p:tag name="AS_UNIQUEID" val="2012"/>
</p:tagLst>
</file>

<file path=ppt/tags/tag207.xml><?xml version="1.0" encoding="utf-8"?>
<p:tagLst xmlns:a="http://schemas.openxmlformats.org/drawingml/2006/main" xmlns:r="http://schemas.openxmlformats.org/officeDocument/2006/relationships" xmlns:p="http://schemas.openxmlformats.org/presentationml/2006/main">
  <p:tag name="AS_UNIQUEID" val="2013"/>
  <p:tag name="KSO_WM_UNIT_TABLE_BEAUTIFY" val="smartTable{fe91c93a-6f26-41fb-ba3f-7c0599279f63}"/>
</p:tagLst>
</file>

<file path=ppt/tags/tag208.xml><?xml version="1.0" encoding="utf-8"?>
<p:tagLst xmlns:a="http://schemas.openxmlformats.org/drawingml/2006/main" xmlns:r="http://schemas.openxmlformats.org/officeDocument/2006/relationships" xmlns:p="http://schemas.openxmlformats.org/presentationml/2006/main">
  <p:tag name="AS_UNIQUEID" val="2014"/>
</p:tagLst>
</file>

<file path=ppt/tags/tag209.xml><?xml version="1.0" encoding="utf-8"?>
<p:tagLst xmlns:a="http://schemas.openxmlformats.org/drawingml/2006/main" xmlns:r="http://schemas.openxmlformats.org/officeDocument/2006/relationships" xmlns:p="http://schemas.openxmlformats.org/presentationml/2006/main">
  <p:tag name="AS_UNIQUEID" val="2015"/>
</p:tagLst>
</file>

<file path=ppt/tags/tag21.xml><?xml version="1.0" encoding="utf-8"?>
<p:tagLst xmlns:a="http://schemas.openxmlformats.org/drawingml/2006/main" xmlns:r="http://schemas.openxmlformats.org/officeDocument/2006/relationships" xmlns:p="http://schemas.openxmlformats.org/presentationml/2006/main">
  <p:tag name="AS_UNIQUEID" val="1792"/>
</p:tagLst>
</file>

<file path=ppt/tags/tag210.xml><?xml version="1.0" encoding="utf-8"?>
<p:tagLst xmlns:a="http://schemas.openxmlformats.org/drawingml/2006/main" xmlns:r="http://schemas.openxmlformats.org/officeDocument/2006/relationships" xmlns:p="http://schemas.openxmlformats.org/presentationml/2006/main">
  <p:tag name="AS_UNIQUEID" val="2016"/>
</p:tagLst>
</file>

<file path=ppt/tags/tag211.xml><?xml version="1.0" encoding="utf-8"?>
<p:tagLst xmlns:a="http://schemas.openxmlformats.org/drawingml/2006/main" xmlns:r="http://schemas.openxmlformats.org/officeDocument/2006/relationships" xmlns:p="http://schemas.openxmlformats.org/presentationml/2006/main">
  <p:tag name="AS_UNIQUEID" val="2017"/>
</p:tagLst>
</file>

<file path=ppt/tags/tag212.xml><?xml version="1.0" encoding="utf-8"?>
<p:tagLst xmlns:a="http://schemas.openxmlformats.org/drawingml/2006/main" xmlns:r="http://schemas.openxmlformats.org/officeDocument/2006/relationships" xmlns:p="http://schemas.openxmlformats.org/presentationml/2006/main">
  <p:tag name="AS_UNIQUEID" val="2018"/>
</p:tagLst>
</file>

<file path=ppt/tags/tag213.xml><?xml version="1.0" encoding="utf-8"?>
<p:tagLst xmlns:a="http://schemas.openxmlformats.org/drawingml/2006/main" xmlns:r="http://schemas.openxmlformats.org/officeDocument/2006/relationships" xmlns:p="http://schemas.openxmlformats.org/presentationml/2006/main">
  <p:tag name="AS_UNIQUEID" val="2019"/>
</p:tagLst>
</file>

<file path=ppt/tags/tag214.xml><?xml version="1.0" encoding="utf-8"?>
<p:tagLst xmlns:a="http://schemas.openxmlformats.org/drawingml/2006/main" xmlns:r="http://schemas.openxmlformats.org/officeDocument/2006/relationships" xmlns:p="http://schemas.openxmlformats.org/presentationml/2006/main">
  <p:tag name="AS_UNIQUEID" val="2020"/>
</p:tagLst>
</file>

<file path=ppt/tags/tag215.xml><?xml version="1.0" encoding="utf-8"?>
<p:tagLst xmlns:a="http://schemas.openxmlformats.org/drawingml/2006/main" xmlns:r="http://schemas.openxmlformats.org/officeDocument/2006/relationships" xmlns:p="http://schemas.openxmlformats.org/presentationml/2006/main">
  <p:tag name="AS_UNIQUEID" val="2021"/>
</p:tagLst>
</file>

<file path=ppt/tags/tag216.xml><?xml version="1.0" encoding="utf-8"?>
<p:tagLst xmlns:a="http://schemas.openxmlformats.org/drawingml/2006/main" xmlns:r="http://schemas.openxmlformats.org/officeDocument/2006/relationships" xmlns:p="http://schemas.openxmlformats.org/presentationml/2006/main">
  <p:tag name="AS_UNIQUEID" val="2022"/>
</p:tagLst>
</file>

<file path=ppt/tags/tag217.xml><?xml version="1.0" encoding="utf-8"?>
<p:tagLst xmlns:a="http://schemas.openxmlformats.org/drawingml/2006/main" xmlns:r="http://schemas.openxmlformats.org/officeDocument/2006/relationships" xmlns:p="http://schemas.openxmlformats.org/presentationml/2006/main">
  <p:tag name="AS_UNIQUEID" val="2023"/>
</p:tagLst>
</file>

<file path=ppt/tags/tag218.xml><?xml version="1.0" encoding="utf-8"?>
<p:tagLst xmlns:a="http://schemas.openxmlformats.org/drawingml/2006/main" xmlns:r="http://schemas.openxmlformats.org/officeDocument/2006/relationships" xmlns:p="http://schemas.openxmlformats.org/presentationml/2006/main">
  <p:tag name="AS_UNIQUEID" val="2024"/>
</p:tagLst>
</file>

<file path=ppt/tags/tag219.xml><?xml version="1.0" encoding="utf-8"?>
<p:tagLst xmlns:a="http://schemas.openxmlformats.org/drawingml/2006/main" xmlns:r="http://schemas.openxmlformats.org/officeDocument/2006/relationships" xmlns:p="http://schemas.openxmlformats.org/presentationml/2006/main">
  <p:tag name="AS_UNIQUEID" val="2025"/>
</p:tagLst>
</file>

<file path=ppt/tags/tag22.xml><?xml version="1.0" encoding="utf-8"?>
<p:tagLst xmlns:a="http://schemas.openxmlformats.org/drawingml/2006/main" xmlns:r="http://schemas.openxmlformats.org/officeDocument/2006/relationships" xmlns:p="http://schemas.openxmlformats.org/presentationml/2006/main">
  <p:tag name="AS_UNIQUEID" val="1794"/>
</p:tagLst>
</file>

<file path=ppt/tags/tag220.xml><?xml version="1.0" encoding="utf-8"?>
<p:tagLst xmlns:a="http://schemas.openxmlformats.org/drawingml/2006/main" xmlns:r="http://schemas.openxmlformats.org/officeDocument/2006/relationships" xmlns:p="http://schemas.openxmlformats.org/presentationml/2006/main">
  <p:tag name="AS_UNIQUEID" val="2026"/>
</p:tagLst>
</file>

<file path=ppt/tags/tag221.xml><?xml version="1.0" encoding="utf-8"?>
<p:tagLst xmlns:a="http://schemas.openxmlformats.org/drawingml/2006/main" xmlns:r="http://schemas.openxmlformats.org/officeDocument/2006/relationships" xmlns:p="http://schemas.openxmlformats.org/presentationml/2006/main">
  <p:tag name="AS_UNIQUEID" val="2027"/>
</p:tagLst>
</file>

<file path=ppt/tags/tag222.xml><?xml version="1.0" encoding="utf-8"?>
<p:tagLst xmlns:a="http://schemas.openxmlformats.org/drawingml/2006/main" xmlns:r="http://schemas.openxmlformats.org/officeDocument/2006/relationships" xmlns:p="http://schemas.openxmlformats.org/presentationml/2006/main">
  <p:tag name="AS_UNIQUEID" val="2028"/>
</p:tagLst>
</file>

<file path=ppt/tags/tag223.xml><?xml version="1.0" encoding="utf-8"?>
<p:tagLst xmlns:a="http://schemas.openxmlformats.org/drawingml/2006/main" xmlns:r="http://schemas.openxmlformats.org/officeDocument/2006/relationships" xmlns:p="http://schemas.openxmlformats.org/presentationml/2006/main">
  <p:tag name="AS_UNIQUEID" val="2029"/>
</p:tagLst>
</file>

<file path=ppt/tags/tag224.xml><?xml version="1.0" encoding="utf-8"?>
<p:tagLst xmlns:a="http://schemas.openxmlformats.org/drawingml/2006/main" xmlns:r="http://schemas.openxmlformats.org/officeDocument/2006/relationships" xmlns:p="http://schemas.openxmlformats.org/presentationml/2006/main">
  <p:tag name="AS_UNIQUEID" val="2030"/>
</p:tagLst>
</file>

<file path=ppt/tags/tag225.xml><?xml version="1.0" encoding="utf-8"?>
<p:tagLst xmlns:a="http://schemas.openxmlformats.org/drawingml/2006/main" xmlns:r="http://schemas.openxmlformats.org/officeDocument/2006/relationships" xmlns:p="http://schemas.openxmlformats.org/presentationml/2006/main">
  <p:tag name="AS_UNIQUEID" val="2031"/>
</p:tagLst>
</file>

<file path=ppt/tags/tag226.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27.xml><?xml version="1.0" encoding="utf-8"?>
<p:tagLst xmlns:a="http://schemas.openxmlformats.org/drawingml/2006/main" xmlns:r="http://schemas.openxmlformats.org/officeDocument/2006/relationships" xmlns:p="http://schemas.openxmlformats.org/presentationml/2006/main">
  <p:tag name="AS_UNIQUEID" val="2033"/>
</p:tagLst>
</file>

<file path=ppt/tags/tag228.xml><?xml version="1.0" encoding="utf-8"?>
<p:tagLst xmlns:a="http://schemas.openxmlformats.org/drawingml/2006/main" xmlns:r="http://schemas.openxmlformats.org/officeDocument/2006/relationships" xmlns:p="http://schemas.openxmlformats.org/presentationml/2006/main">
  <p:tag name="AS_UNIQUEID" val="2034"/>
</p:tagLst>
</file>

<file path=ppt/tags/tag229.xml><?xml version="1.0" encoding="utf-8"?>
<p:tagLst xmlns:a="http://schemas.openxmlformats.org/drawingml/2006/main" xmlns:r="http://schemas.openxmlformats.org/officeDocument/2006/relationships" xmlns:p="http://schemas.openxmlformats.org/presentationml/2006/main">
  <p:tag name="AS_UNIQUEID" val="2035"/>
</p:tagLst>
</file>

<file path=ppt/tags/tag23.xml><?xml version="1.0" encoding="utf-8"?>
<p:tagLst xmlns:a="http://schemas.openxmlformats.org/drawingml/2006/main" xmlns:r="http://schemas.openxmlformats.org/officeDocument/2006/relationships" xmlns:p="http://schemas.openxmlformats.org/presentationml/2006/main">
  <p:tag name="AS_UNIQUEID" val="1795"/>
</p:tagLst>
</file>

<file path=ppt/tags/tag230.xml><?xml version="1.0" encoding="utf-8"?>
<p:tagLst xmlns:a="http://schemas.openxmlformats.org/drawingml/2006/main" xmlns:r="http://schemas.openxmlformats.org/officeDocument/2006/relationships" xmlns:p="http://schemas.openxmlformats.org/presentationml/2006/main">
  <p:tag name="AS_UNIQUEID" val="2036"/>
</p:tagLst>
</file>

<file path=ppt/tags/tag231.xml><?xml version="1.0" encoding="utf-8"?>
<p:tagLst xmlns:a="http://schemas.openxmlformats.org/drawingml/2006/main" xmlns:r="http://schemas.openxmlformats.org/officeDocument/2006/relationships" xmlns:p="http://schemas.openxmlformats.org/presentationml/2006/main">
  <p:tag name="AS_UNIQUEID" val="2037"/>
</p:tagLst>
</file>

<file path=ppt/tags/tag232.xml><?xml version="1.0" encoding="utf-8"?>
<p:tagLst xmlns:a="http://schemas.openxmlformats.org/drawingml/2006/main" xmlns:r="http://schemas.openxmlformats.org/officeDocument/2006/relationships" xmlns:p="http://schemas.openxmlformats.org/presentationml/2006/main">
  <p:tag name="AS_UNIQUEID" val="2038"/>
</p:tagLst>
</file>

<file path=ppt/tags/tag233.xml><?xml version="1.0" encoding="utf-8"?>
<p:tagLst xmlns:a="http://schemas.openxmlformats.org/drawingml/2006/main" xmlns:r="http://schemas.openxmlformats.org/officeDocument/2006/relationships" xmlns:p="http://schemas.openxmlformats.org/presentationml/2006/main">
  <p:tag name="AS_UNIQUEID" val="2039"/>
</p:tagLst>
</file>

<file path=ppt/tags/tag234.xml><?xml version="1.0" encoding="utf-8"?>
<p:tagLst xmlns:a="http://schemas.openxmlformats.org/drawingml/2006/main" xmlns:r="http://schemas.openxmlformats.org/officeDocument/2006/relationships" xmlns:p="http://schemas.openxmlformats.org/presentationml/2006/main">
  <p:tag name="AS_UNIQUEID" val="2041"/>
</p:tagLst>
</file>

<file path=ppt/tags/tag235.xml><?xml version="1.0" encoding="utf-8"?>
<p:tagLst xmlns:a="http://schemas.openxmlformats.org/drawingml/2006/main" xmlns:r="http://schemas.openxmlformats.org/officeDocument/2006/relationships" xmlns:p="http://schemas.openxmlformats.org/presentationml/2006/main">
  <p:tag name="AS_UNIQUEID" val="2042"/>
</p:tagLst>
</file>

<file path=ppt/tags/tag236.xml><?xml version="1.0" encoding="utf-8"?>
<p:tagLst xmlns:a="http://schemas.openxmlformats.org/drawingml/2006/main" xmlns:r="http://schemas.openxmlformats.org/officeDocument/2006/relationships" xmlns:p="http://schemas.openxmlformats.org/presentationml/2006/main">
  <p:tag name="AS_UNIQUEID" val="2043"/>
</p:tagLst>
</file>

<file path=ppt/tags/tag237.xml><?xml version="1.0" encoding="utf-8"?>
<p:tagLst xmlns:a="http://schemas.openxmlformats.org/drawingml/2006/main" xmlns:r="http://schemas.openxmlformats.org/officeDocument/2006/relationships" xmlns:p="http://schemas.openxmlformats.org/presentationml/2006/main">
  <p:tag name="AS_UNIQUEID" val="2044"/>
</p:tagLst>
</file>

<file path=ppt/tags/tag238.xml><?xml version="1.0" encoding="utf-8"?>
<p:tagLst xmlns:a="http://schemas.openxmlformats.org/drawingml/2006/main" xmlns:r="http://schemas.openxmlformats.org/officeDocument/2006/relationships" xmlns:p="http://schemas.openxmlformats.org/presentationml/2006/main">
  <p:tag name="AS_UNIQUEID" val="2045"/>
</p:tagLst>
</file>

<file path=ppt/tags/tag239.xml><?xml version="1.0" encoding="utf-8"?>
<p:tagLst xmlns:a="http://schemas.openxmlformats.org/drawingml/2006/main" xmlns:r="http://schemas.openxmlformats.org/officeDocument/2006/relationships" xmlns:p="http://schemas.openxmlformats.org/presentationml/2006/main">
  <p:tag name="AS_UNIQUEID" val="2046"/>
</p:tagLst>
</file>

<file path=ppt/tags/tag24.xml><?xml version="1.0" encoding="utf-8"?>
<p:tagLst xmlns:a="http://schemas.openxmlformats.org/drawingml/2006/main" xmlns:r="http://schemas.openxmlformats.org/officeDocument/2006/relationships" xmlns:p="http://schemas.openxmlformats.org/presentationml/2006/main">
  <p:tag name="AS_UNIQUEID" val="1796"/>
</p:tagLst>
</file>

<file path=ppt/tags/tag240.xml><?xml version="1.0" encoding="utf-8"?>
<p:tagLst xmlns:a="http://schemas.openxmlformats.org/drawingml/2006/main" xmlns:r="http://schemas.openxmlformats.org/officeDocument/2006/relationships" xmlns:p="http://schemas.openxmlformats.org/presentationml/2006/main">
  <p:tag name="AS_UNIQUEID" val="2047"/>
</p:tagLst>
</file>

<file path=ppt/tags/tag241.xml><?xml version="1.0" encoding="utf-8"?>
<p:tagLst xmlns:a="http://schemas.openxmlformats.org/drawingml/2006/main" xmlns:r="http://schemas.openxmlformats.org/officeDocument/2006/relationships" xmlns:p="http://schemas.openxmlformats.org/presentationml/2006/main">
  <p:tag name="AS_UNIQUEID" val="2048"/>
</p:tagLst>
</file>

<file path=ppt/tags/tag242.xml><?xml version="1.0" encoding="utf-8"?>
<p:tagLst xmlns:a="http://schemas.openxmlformats.org/drawingml/2006/main" xmlns:r="http://schemas.openxmlformats.org/officeDocument/2006/relationships" xmlns:p="http://schemas.openxmlformats.org/presentationml/2006/main">
  <p:tag name="AS_UNIQUEID" val="2049"/>
</p:tagLst>
</file>

<file path=ppt/tags/tag243.xml><?xml version="1.0" encoding="utf-8"?>
<p:tagLst xmlns:a="http://schemas.openxmlformats.org/drawingml/2006/main" xmlns:r="http://schemas.openxmlformats.org/officeDocument/2006/relationships" xmlns:p="http://schemas.openxmlformats.org/presentationml/2006/main">
  <p:tag name="AS_UNIQUEID" val="2050"/>
</p:tagLst>
</file>

<file path=ppt/tags/tag244.xml><?xml version="1.0" encoding="utf-8"?>
<p:tagLst xmlns:a="http://schemas.openxmlformats.org/drawingml/2006/main" xmlns:r="http://schemas.openxmlformats.org/officeDocument/2006/relationships" xmlns:p="http://schemas.openxmlformats.org/presentationml/2006/main">
  <p:tag name="AS_UNIQUEID" val="2051"/>
</p:tagLst>
</file>

<file path=ppt/tags/tag245.xml><?xml version="1.0" encoding="utf-8"?>
<p:tagLst xmlns:a="http://schemas.openxmlformats.org/drawingml/2006/main" xmlns:r="http://schemas.openxmlformats.org/officeDocument/2006/relationships" xmlns:p="http://schemas.openxmlformats.org/presentationml/2006/main">
  <p:tag name="AS_UNIQUEID" val="2052"/>
</p:tagLst>
</file>

<file path=ppt/tags/tag246.xml><?xml version="1.0" encoding="utf-8"?>
<p:tagLst xmlns:a="http://schemas.openxmlformats.org/drawingml/2006/main" xmlns:r="http://schemas.openxmlformats.org/officeDocument/2006/relationships" xmlns:p="http://schemas.openxmlformats.org/presentationml/2006/main">
  <p:tag name="AS_UNIQUEID" val="2053"/>
</p:tagLst>
</file>

<file path=ppt/tags/tag247.xml><?xml version="1.0" encoding="utf-8"?>
<p:tagLst xmlns:a="http://schemas.openxmlformats.org/drawingml/2006/main" xmlns:r="http://schemas.openxmlformats.org/officeDocument/2006/relationships" xmlns:p="http://schemas.openxmlformats.org/presentationml/2006/main">
  <p:tag name="AS_UNIQUEID" val="2054"/>
</p:tagLst>
</file>

<file path=ppt/tags/tag248.xml><?xml version="1.0" encoding="utf-8"?>
<p:tagLst xmlns:a="http://schemas.openxmlformats.org/drawingml/2006/main" xmlns:r="http://schemas.openxmlformats.org/officeDocument/2006/relationships" xmlns:p="http://schemas.openxmlformats.org/presentationml/2006/main">
  <p:tag name="AS_UNIQUEID" val="2056"/>
</p:tagLst>
</file>

<file path=ppt/tags/tag249.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5.xml><?xml version="1.0" encoding="utf-8"?>
<p:tagLst xmlns:a="http://schemas.openxmlformats.org/drawingml/2006/main" xmlns:r="http://schemas.openxmlformats.org/officeDocument/2006/relationships" xmlns:p="http://schemas.openxmlformats.org/presentationml/2006/main">
  <p:tag name="AS_UNIQUEID" val="1797"/>
</p:tagLst>
</file>

<file path=ppt/tags/tag250.xml><?xml version="1.0" encoding="utf-8"?>
<p:tagLst xmlns:a="http://schemas.openxmlformats.org/drawingml/2006/main" xmlns:r="http://schemas.openxmlformats.org/officeDocument/2006/relationships" xmlns:p="http://schemas.openxmlformats.org/presentationml/2006/main">
  <p:tag name="AS_UNIQUEID" val="2057"/>
</p:tagLst>
</file>

<file path=ppt/tags/tag251.xml><?xml version="1.0" encoding="utf-8"?>
<p:tagLst xmlns:a="http://schemas.openxmlformats.org/drawingml/2006/main" xmlns:r="http://schemas.openxmlformats.org/officeDocument/2006/relationships" xmlns:p="http://schemas.openxmlformats.org/presentationml/2006/main">
  <p:tag name="AS_UNIQUEID" val="2058"/>
</p:tagLst>
</file>

<file path=ppt/tags/tag252.xml><?xml version="1.0" encoding="utf-8"?>
<p:tagLst xmlns:a="http://schemas.openxmlformats.org/drawingml/2006/main" xmlns:r="http://schemas.openxmlformats.org/officeDocument/2006/relationships" xmlns:p="http://schemas.openxmlformats.org/presentationml/2006/main">
  <p:tag name="AS_UNIQUEID" val="2060"/>
</p:tagLst>
</file>

<file path=ppt/tags/tag253.xml><?xml version="1.0" encoding="utf-8"?>
<p:tagLst xmlns:a="http://schemas.openxmlformats.org/drawingml/2006/main" xmlns:r="http://schemas.openxmlformats.org/officeDocument/2006/relationships" xmlns:p="http://schemas.openxmlformats.org/presentationml/2006/main">
  <p:tag name="AS_UNIQUEID" val="2061"/>
</p:tagLst>
</file>

<file path=ppt/tags/tag254.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55.xml><?xml version="1.0" encoding="utf-8"?>
<p:tagLst xmlns:a="http://schemas.openxmlformats.org/drawingml/2006/main" xmlns:r="http://schemas.openxmlformats.org/officeDocument/2006/relationships" xmlns:p="http://schemas.openxmlformats.org/presentationml/2006/main">
  <p:tag name="AS_UNIQUEID" val="2063"/>
</p:tagLst>
</file>

<file path=ppt/tags/tag256.xml><?xml version="1.0" encoding="utf-8"?>
<p:tagLst xmlns:a="http://schemas.openxmlformats.org/drawingml/2006/main" xmlns:r="http://schemas.openxmlformats.org/officeDocument/2006/relationships" xmlns:p="http://schemas.openxmlformats.org/presentationml/2006/main">
  <p:tag name="AS_UNIQUEID" val="2064"/>
</p:tagLst>
</file>

<file path=ppt/tags/tag257.xml><?xml version="1.0" encoding="utf-8"?>
<p:tagLst xmlns:a="http://schemas.openxmlformats.org/drawingml/2006/main" xmlns:r="http://schemas.openxmlformats.org/officeDocument/2006/relationships" xmlns:p="http://schemas.openxmlformats.org/presentationml/2006/main">
  <p:tag name="AS_UNIQUEID" val="2065"/>
</p:tagLst>
</file>

<file path=ppt/tags/tag258.xml><?xml version="1.0" encoding="utf-8"?>
<p:tagLst xmlns:a="http://schemas.openxmlformats.org/drawingml/2006/main" xmlns:r="http://schemas.openxmlformats.org/officeDocument/2006/relationships" xmlns:p="http://schemas.openxmlformats.org/presentationml/2006/main">
  <p:tag name="AS_UNIQUEID" val="2066"/>
</p:tagLst>
</file>

<file path=ppt/tags/tag259.xml><?xml version="1.0" encoding="utf-8"?>
<p:tagLst xmlns:a="http://schemas.openxmlformats.org/drawingml/2006/main" xmlns:r="http://schemas.openxmlformats.org/officeDocument/2006/relationships" xmlns:p="http://schemas.openxmlformats.org/presentationml/2006/main">
  <p:tag name="AS_UNIQUEID" val="2067"/>
</p:tagLst>
</file>

<file path=ppt/tags/tag26.xml><?xml version="1.0" encoding="utf-8"?>
<p:tagLst xmlns:a="http://schemas.openxmlformats.org/drawingml/2006/main" xmlns:r="http://schemas.openxmlformats.org/officeDocument/2006/relationships" xmlns:p="http://schemas.openxmlformats.org/presentationml/2006/main">
  <p:tag name="AS_UNIQUEID" val="1798"/>
</p:tagLst>
</file>

<file path=ppt/tags/tag260.xml><?xml version="1.0" encoding="utf-8"?>
<p:tagLst xmlns:a="http://schemas.openxmlformats.org/drawingml/2006/main" xmlns:r="http://schemas.openxmlformats.org/officeDocument/2006/relationships" xmlns:p="http://schemas.openxmlformats.org/presentationml/2006/main">
  <p:tag name="AS_UNIQUEID" val="1774"/>
</p:tagLst>
</file>

<file path=ppt/tags/tag261.xml><?xml version="1.0" encoding="utf-8"?>
<p:tagLst xmlns:a="http://schemas.openxmlformats.org/drawingml/2006/main" xmlns:r="http://schemas.openxmlformats.org/officeDocument/2006/relationships" xmlns:p="http://schemas.openxmlformats.org/presentationml/2006/main">
  <p:tag name="AS_UNIQUEID" val="2069"/>
</p:tagLst>
</file>

<file path=ppt/tags/tag262.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63.xml><?xml version="1.0" encoding="utf-8"?>
<p:tagLst xmlns:a="http://schemas.openxmlformats.org/drawingml/2006/main" xmlns:r="http://schemas.openxmlformats.org/officeDocument/2006/relationships" xmlns:p="http://schemas.openxmlformats.org/presentationml/2006/main">
  <p:tag name="AS_UNIQUEID" val="2071"/>
</p:tagLst>
</file>

<file path=ppt/tags/tag264.xml><?xml version="1.0" encoding="utf-8"?>
<p:tagLst xmlns:a="http://schemas.openxmlformats.org/drawingml/2006/main" xmlns:r="http://schemas.openxmlformats.org/officeDocument/2006/relationships" xmlns:p="http://schemas.openxmlformats.org/presentationml/2006/main">
  <p:tag name="AS_UNIQUEID" val="2073"/>
</p:tagLst>
</file>

<file path=ppt/tags/tag265.xml><?xml version="1.0" encoding="utf-8"?>
<p:tagLst xmlns:a="http://schemas.openxmlformats.org/drawingml/2006/main" xmlns:r="http://schemas.openxmlformats.org/officeDocument/2006/relationships" xmlns:p="http://schemas.openxmlformats.org/presentationml/2006/main">
  <p:tag name="AS_UNIQUEID" val="1774"/>
</p:tagLst>
</file>

<file path=ppt/tags/tag266.xml><?xml version="1.0" encoding="utf-8"?>
<p:tagLst xmlns:a="http://schemas.openxmlformats.org/drawingml/2006/main" xmlns:r="http://schemas.openxmlformats.org/officeDocument/2006/relationships" xmlns:p="http://schemas.openxmlformats.org/presentationml/2006/main">
  <p:tag name="AS_UNIQUEID" val="2074"/>
</p:tagLst>
</file>

<file path=ppt/tags/tag267.xml><?xml version="1.0" encoding="utf-8"?>
<p:tagLst xmlns:a="http://schemas.openxmlformats.org/drawingml/2006/main" xmlns:r="http://schemas.openxmlformats.org/officeDocument/2006/relationships" xmlns:p="http://schemas.openxmlformats.org/presentationml/2006/main">
  <p:tag name="AS_UNIQUEID" val="1774"/>
  <p:tag name="KSO_WM_UNIT_PLACING_PICTURE_USER_VIEWPORT" val="{&quot;height&quot;:6096,&quot;width&quot;:6215}"/>
</p:tagLst>
</file>

<file path=ppt/tags/tag268.xml><?xml version="1.0" encoding="utf-8"?>
<p:tagLst xmlns:a="http://schemas.openxmlformats.org/drawingml/2006/main" xmlns:r="http://schemas.openxmlformats.org/officeDocument/2006/relationships" xmlns:p="http://schemas.openxmlformats.org/presentationml/2006/main">
  <p:tag name="AS_UNIQUEID" val="2076"/>
</p:tagLst>
</file>

<file path=ppt/tags/tag27.xml><?xml version="1.0" encoding="utf-8"?>
<p:tagLst xmlns:a="http://schemas.openxmlformats.org/drawingml/2006/main" xmlns:r="http://schemas.openxmlformats.org/officeDocument/2006/relationships" xmlns:p="http://schemas.openxmlformats.org/presentationml/2006/main">
  <p:tag name="AS_UNIQUEID" val="1799"/>
</p:tagLst>
</file>

<file path=ppt/tags/tag28.xml><?xml version="1.0" encoding="utf-8"?>
<p:tagLst xmlns:a="http://schemas.openxmlformats.org/drawingml/2006/main" xmlns:r="http://schemas.openxmlformats.org/officeDocument/2006/relationships" xmlns:p="http://schemas.openxmlformats.org/presentationml/2006/main">
  <p:tag name="AS_UNIQUEID" val="1801"/>
</p:tagLst>
</file>

<file path=ppt/tags/tag29.xml><?xml version="1.0" encoding="utf-8"?>
<p:tagLst xmlns:a="http://schemas.openxmlformats.org/drawingml/2006/main" xmlns:r="http://schemas.openxmlformats.org/officeDocument/2006/relationships" xmlns:p="http://schemas.openxmlformats.org/presentationml/2006/main">
  <p:tag name="AS_UNIQUEID" val="1802"/>
</p:tagLst>
</file>

<file path=ppt/tags/tag3.xml><?xml version="1.0" encoding="utf-8"?>
<p:tagLst xmlns:a="http://schemas.openxmlformats.org/drawingml/2006/main" xmlns:r="http://schemas.openxmlformats.org/officeDocument/2006/relationships" xmlns:p="http://schemas.openxmlformats.org/presentationml/2006/main">
  <p:tag name="AS_UNIQUEID" val="1846"/>
</p:tagLst>
</file>

<file path=ppt/tags/tag30.xml><?xml version="1.0" encoding="utf-8"?>
<p:tagLst xmlns:a="http://schemas.openxmlformats.org/drawingml/2006/main" xmlns:r="http://schemas.openxmlformats.org/officeDocument/2006/relationships" xmlns:p="http://schemas.openxmlformats.org/presentationml/2006/main">
  <p:tag name="AS_UNIQUEID" val="1803"/>
</p:tagLst>
</file>

<file path=ppt/tags/tag31.xml><?xml version="1.0" encoding="utf-8"?>
<p:tagLst xmlns:a="http://schemas.openxmlformats.org/drawingml/2006/main" xmlns:r="http://schemas.openxmlformats.org/officeDocument/2006/relationships" xmlns:p="http://schemas.openxmlformats.org/presentationml/2006/main">
  <p:tag name="AS_UNIQUEID" val="1804"/>
</p:tagLst>
</file>

<file path=ppt/tags/tag32.xml><?xml version="1.0" encoding="utf-8"?>
<p:tagLst xmlns:a="http://schemas.openxmlformats.org/drawingml/2006/main" xmlns:r="http://schemas.openxmlformats.org/officeDocument/2006/relationships" xmlns:p="http://schemas.openxmlformats.org/presentationml/2006/main">
  <p:tag name="AS_UNIQUEID" val="1805"/>
</p:tagLst>
</file>

<file path=ppt/tags/tag33.xml><?xml version="1.0" encoding="utf-8"?>
<p:tagLst xmlns:a="http://schemas.openxmlformats.org/drawingml/2006/main" xmlns:r="http://schemas.openxmlformats.org/officeDocument/2006/relationships" xmlns:p="http://schemas.openxmlformats.org/presentationml/2006/main">
  <p:tag name="AS_UNIQUEID" val="1806"/>
</p:tagLst>
</file>

<file path=ppt/tags/tag34.xml><?xml version="1.0" encoding="utf-8"?>
<p:tagLst xmlns:a="http://schemas.openxmlformats.org/drawingml/2006/main" xmlns:r="http://schemas.openxmlformats.org/officeDocument/2006/relationships" xmlns:p="http://schemas.openxmlformats.org/presentationml/2006/main">
  <p:tag name="AS_UNIQUEID" val="1807"/>
</p:tagLst>
</file>

<file path=ppt/tags/tag35.xml><?xml version="1.0" encoding="utf-8"?>
<p:tagLst xmlns:a="http://schemas.openxmlformats.org/drawingml/2006/main" xmlns:r="http://schemas.openxmlformats.org/officeDocument/2006/relationships" xmlns:p="http://schemas.openxmlformats.org/presentationml/2006/main">
  <p:tag name="AS_UNIQUEID" val="1808"/>
</p:tagLst>
</file>

<file path=ppt/tags/tag36.xml><?xml version="1.0" encoding="utf-8"?>
<p:tagLst xmlns:a="http://schemas.openxmlformats.org/drawingml/2006/main" xmlns:r="http://schemas.openxmlformats.org/officeDocument/2006/relationships" xmlns:p="http://schemas.openxmlformats.org/presentationml/2006/main">
  <p:tag name="AS_UNIQUEID" val="1810"/>
</p:tagLst>
</file>

<file path=ppt/tags/tag37.xml><?xml version="1.0" encoding="utf-8"?>
<p:tagLst xmlns:a="http://schemas.openxmlformats.org/drawingml/2006/main" xmlns:r="http://schemas.openxmlformats.org/officeDocument/2006/relationships" xmlns:p="http://schemas.openxmlformats.org/presentationml/2006/main">
  <p:tag name="AS_UNIQUEID" val="1811"/>
</p:tagLst>
</file>

<file path=ppt/tags/tag38.xml><?xml version="1.0" encoding="utf-8"?>
<p:tagLst xmlns:a="http://schemas.openxmlformats.org/drawingml/2006/main" xmlns:r="http://schemas.openxmlformats.org/officeDocument/2006/relationships" xmlns:p="http://schemas.openxmlformats.org/presentationml/2006/main">
  <p:tag name="AS_UNIQUEID" val="1812"/>
</p:tagLst>
</file>

<file path=ppt/tags/tag39.xml><?xml version="1.0" encoding="utf-8"?>
<p:tagLst xmlns:a="http://schemas.openxmlformats.org/drawingml/2006/main" xmlns:r="http://schemas.openxmlformats.org/officeDocument/2006/relationships" xmlns:p="http://schemas.openxmlformats.org/presentationml/2006/main">
  <p:tag name="AS_UNIQUEID" val="1813"/>
</p:tagLst>
</file>

<file path=ppt/tags/tag4.xml><?xml version="1.0" encoding="utf-8"?>
<p:tagLst xmlns:a="http://schemas.openxmlformats.org/drawingml/2006/main" xmlns:r="http://schemas.openxmlformats.org/officeDocument/2006/relationships" xmlns:p="http://schemas.openxmlformats.org/presentationml/2006/main">
  <p:tag name="AS_UNIQUEID" val="1847"/>
</p:tagLst>
</file>

<file path=ppt/tags/tag40.xml><?xml version="1.0" encoding="utf-8"?>
<p:tagLst xmlns:a="http://schemas.openxmlformats.org/drawingml/2006/main" xmlns:r="http://schemas.openxmlformats.org/officeDocument/2006/relationships" xmlns:p="http://schemas.openxmlformats.org/presentationml/2006/main">
  <p:tag name="AS_UNIQUEID" val="1815"/>
</p:tagLst>
</file>

<file path=ppt/tags/tag41.xml><?xml version="1.0" encoding="utf-8"?>
<p:tagLst xmlns:a="http://schemas.openxmlformats.org/drawingml/2006/main" xmlns:r="http://schemas.openxmlformats.org/officeDocument/2006/relationships" xmlns:p="http://schemas.openxmlformats.org/presentationml/2006/main">
  <p:tag name="AS_UNIQUEID" val="1816"/>
</p:tagLst>
</file>

<file path=ppt/tags/tag42.xml><?xml version="1.0" encoding="utf-8"?>
<p:tagLst xmlns:a="http://schemas.openxmlformats.org/drawingml/2006/main" xmlns:r="http://schemas.openxmlformats.org/officeDocument/2006/relationships" xmlns:p="http://schemas.openxmlformats.org/presentationml/2006/main">
  <p:tag name="AS_UNIQUEID" val="1817"/>
</p:tagLst>
</file>

<file path=ppt/tags/tag43.xml><?xml version="1.0" encoding="utf-8"?>
<p:tagLst xmlns:a="http://schemas.openxmlformats.org/drawingml/2006/main" xmlns:r="http://schemas.openxmlformats.org/officeDocument/2006/relationships" xmlns:p="http://schemas.openxmlformats.org/presentationml/2006/main">
  <p:tag name="AS_UNIQUEID" val="1819"/>
</p:tagLst>
</file>

<file path=ppt/tags/tag44.xml><?xml version="1.0" encoding="utf-8"?>
<p:tagLst xmlns:a="http://schemas.openxmlformats.org/drawingml/2006/main" xmlns:r="http://schemas.openxmlformats.org/officeDocument/2006/relationships" xmlns:p="http://schemas.openxmlformats.org/presentationml/2006/main">
  <p:tag name="AS_UNIQUEID" val="1820"/>
</p:tagLst>
</file>

<file path=ppt/tags/tag45.xml><?xml version="1.0" encoding="utf-8"?>
<p:tagLst xmlns:a="http://schemas.openxmlformats.org/drawingml/2006/main" xmlns:r="http://schemas.openxmlformats.org/officeDocument/2006/relationships" xmlns:p="http://schemas.openxmlformats.org/presentationml/2006/main">
  <p:tag name="AS_UNIQUEID" val="1821"/>
</p:tagLst>
</file>

<file path=ppt/tags/tag46.xml><?xml version="1.0" encoding="utf-8"?>
<p:tagLst xmlns:a="http://schemas.openxmlformats.org/drawingml/2006/main" xmlns:r="http://schemas.openxmlformats.org/officeDocument/2006/relationships" xmlns:p="http://schemas.openxmlformats.org/presentationml/2006/main">
  <p:tag name="AS_UNIQUEID" val="1822"/>
</p:tagLst>
</file>

<file path=ppt/tags/tag47.xml><?xml version="1.0" encoding="utf-8"?>
<p:tagLst xmlns:a="http://schemas.openxmlformats.org/drawingml/2006/main" xmlns:r="http://schemas.openxmlformats.org/officeDocument/2006/relationships" xmlns:p="http://schemas.openxmlformats.org/presentationml/2006/main">
  <p:tag name="AS_UNIQUEID" val="1823"/>
</p:tagLst>
</file>

<file path=ppt/tags/tag48.xml><?xml version="1.0" encoding="utf-8"?>
<p:tagLst xmlns:a="http://schemas.openxmlformats.org/drawingml/2006/main" xmlns:r="http://schemas.openxmlformats.org/officeDocument/2006/relationships" xmlns:p="http://schemas.openxmlformats.org/presentationml/2006/main">
  <p:tag name="AS_UNIQUEID" val="1824"/>
</p:tagLst>
</file>

<file path=ppt/tags/tag49.xml><?xml version="1.0" encoding="utf-8"?>
<p:tagLst xmlns:a="http://schemas.openxmlformats.org/drawingml/2006/main" xmlns:r="http://schemas.openxmlformats.org/officeDocument/2006/relationships" xmlns:p="http://schemas.openxmlformats.org/presentationml/2006/main">
  <p:tag name="AS_UNIQUEID" val="1826"/>
</p:tagLst>
</file>

<file path=ppt/tags/tag5.xml><?xml version="1.0" encoding="utf-8"?>
<p:tagLst xmlns:a="http://schemas.openxmlformats.org/drawingml/2006/main" xmlns:r="http://schemas.openxmlformats.org/officeDocument/2006/relationships" xmlns:p="http://schemas.openxmlformats.org/presentationml/2006/main">
  <p:tag name="AS_UNIQUEID" val="1848"/>
</p:tagLst>
</file>

<file path=ppt/tags/tag50.xml><?xml version="1.0" encoding="utf-8"?>
<p:tagLst xmlns:a="http://schemas.openxmlformats.org/drawingml/2006/main" xmlns:r="http://schemas.openxmlformats.org/officeDocument/2006/relationships" xmlns:p="http://schemas.openxmlformats.org/presentationml/2006/main">
  <p:tag name="AS_UNIQUEID" val="1827"/>
</p:tagLst>
</file>

<file path=ppt/tags/tag51.xml><?xml version="1.0" encoding="utf-8"?>
<p:tagLst xmlns:a="http://schemas.openxmlformats.org/drawingml/2006/main" xmlns:r="http://schemas.openxmlformats.org/officeDocument/2006/relationships" xmlns:p="http://schemas.openxmlformats.org/presentationml/2006/main">
  <p:tag name="AS_UNIQUEID" val="1828"/>
</p:tagLst>
</file>

<file path=ppt/tags/tag52.xml><?xml version="1.0" encoding="utf-8"?>
<p:tagLst xmlns:a="http://schemas.openxmlformats.org/drawingml/2006/main" xmlns:r="http://schemas.openxmlformats.org/officeDocument/2006/relationships" xmlns:p="http://schemas.openxmlformats.org/presentationml/2006/main">
  <p:tag name="AS_UNIQUEID" val="1829"/>
</p:tagLst>
</file>

<file path=ppt/tags/tag53.xml><?xml version="1.0" encoding="utf-8"?>
<p:tagLst xmlns:a="http://schemas.openxmlformats.org/drawingml/2006/main" xmlns:r="http://schemas.openxmlformats.org/officeDocument/2006/relationships" xmlns:p="http://schemas.openxmlformats.org/presentationml/2006/main">
  <p:tag name="AS_UNIQUEID" val="1830"/>
</p:tagLst>
</file>

<file path=ppt/tags/tag54.xml><?xml version="1.0" encoding="utf-8"?>
<p:tagLst xmlns:a="http://schemas.openxmlformats.org/drawingml/2006/main" xmlns:r="http://schemas.openxmlformats.org/officeDocument/2006/relationships" xmlns:p="http://schemas.openxmlformats.org/presentationml/2006/main">
  <p:tag name="AS_UNIQUEID" val="1831"/>
</p:tagLst>
</file>

<file path=ppt/tags/tag55.xml><?xml version="1.0" encoding="utf-8"?>
<p:tagLst xmlns:a="http://schemas.openxmlformats.org/drawingml/2006/main" xmlns:r="http://schemas.openxmlformats.org/officeDocument/2006/relationships" xmlns:p="http://schemas.openxmlformats.org/presentationml/2006/main">
  <p:tag name="AS_UNIQUEID" val="1833"/>
</p:tagLst>
</file>

<file path=ppt/tags/tag56.xml><?xml version="1.0" encoding="utf-8"?>
<p:tagLst xmlns:a="http://schemas.openxmlformats.org/drawingml/2006/main" xmlns:r="http://schemas.openxmlformats.org/officeDocument/2006/relationships" xmlns:p="http://schemas.openxmlformats.org/presentationml/2006/main">
  <p:tag name="AS_UNIQUEID" val="1834"/>
</p:tagLst>
</file>

<file path=ppt/tags/tag57.xml><?xml version="1.0" encoding="utf-8"?>
<p:tagLst xmlns:a="http://schemas.openxmlformats.org/drawingml/2006/main" xmlns:r="http://schemas.openxmlformats.org/officeDocument/2006/relationships" xmlns:p="http://schemas.openxmlformats.org/presentationml/2006/main">
  <p:tag name="AS_UNIQUEID" val="1835"/>
</p:tagLst>
</file>

<file path=ppt/tags/tag58.xml><?xml version="1.0" encoding="utf-8"?>
<p:tagLst xmlns:a="http://schemas.openxmlformats.org/drawingml/2006/main" xmlns:r="http://schemas.openxmlformats.org/officeDocument/2006/relationships" xmlns:p="http://schemas.openxmlformats.org/presentationml/2006/main">
  <p:tag name="AS_UNIQUEID" val="1836"/>
</p:tagLst>
</file>

<file path=ppt/tags/tag59.xml><?xml version="1.0" encoding="utf-8"?>
<p:tagLst xmlns:a="http://schemas.openxmlformats.org/drawingml/2006/main" xmlns:r="http://schemas.openxmlformats.org/officeDocument/2006/relationships" xmlns:p="http://schemas.openxmlformats.org/presentationml/2006/main">
  <p:tag name="AS_UNIQUEID" val="1837"/>
</p:tagLst>
</file>

<file path=ppt/tags/tag6.xml><?xml version="1.0" encoding="utf-8"?>
<p:tagLst xmlns:a="http://schemas.openxmlformats.org/drawingml/2006/main" xmlns:r="http://schemas.openxmlformats.org/officeDocument/2006/relationships" xmlns:p="http://schemas.openxmlformats.org/presentationml/2006/main">
  <p:tag name="AS_UNIQUEID" val="1849"/>
</p:tagLst>
</file>

<file path=ppt/tags/tag60.xml><?xml version="1.0" encoding="utf-8"?>
<p:tagLst xmlns:a="http://schemas.openxmlformats.org/drawingml/2006/main" xmlns:r="http://schemas.openxmlformats.org/officeDocument/2006/relationships" xmlns:p="http://schemas.openxmlformats.org/presentationml/2006/main">
  <p:tag name="AS_UNIQUEID" val="1839"/>
</p:tagLst>
</file>

<file path=ppt/tags/tag61.xml><?xml version="1.0" encoding="utf-8"?>
<p:tagLst xmlns:a="http://schemas.openxmlformats.org/drawingml/2006/main" xmlns:r="http://schemas.openxmlformats.org/officeDocument/2006/relationships" xmlns:p="http://schemas.openxmlformats.org/presentationml/2006/main">
  <p:tag name="AS_UNIQUEID" val="1840"/>
</p:tagLst>
</file>

<file path=ppt/tags/tag62.xml><?xml version="1.0" encoding="utf-8"?>
<p:tagLst xmlns:a="http://schemas.openxmlformats.org/drawingml/2006/main" xmlns:r="http://schemas.openxmlformats.org/officeDocument/2006/relationships" xmlns:p="http://schemas.openxmlformats.org/presentationml/2006/main">
  <p:tag name="AS_UNIQUEID" val="1841"/>
</p:tagLst>
</file>

<file path=ppt/tags/tag63.xml><?xml version="1.0" encoding="utf-8"?>
<p:tagLst xmlns:a="http://schemas.openxmlformats.org/drawingml/2006/main" xmlns:r="http://schemas.openxmlformats.org/officeDocument/2006/relationships" xmlns:p="http://schemas.openxmlformats.org/presentationml/2006/main">
  <p:tag name="AS_UNIQUEID" val="1842"/>
</p:tagLst>
</file>

<file path=ppt/tags/tag64.xml><?xml version="1.0" encoding="utf-8"?>
<p:tagLst xmlns:a="http://schemas.openxmlformats.org/drawingml/2006/main" xmlns:r="http://schemas.openxmlformats.org/officeDocument/2006/relationships" xmlns:p="http://schemas.openxmlformats.org/presentationml/2006/main">
  <p:tag name="AS_UNIQUEID" val="1843"/>
</p:tagLst>
</file>

<file path=ppt/tags/tag65.xml><?xml version="1.0" encoding="utf-8"?>
<p:tagLst xmlns:a="http://schemas.openxmlformats.org/drawingml/2006/main" xmlns:r="http://schemas.openxmlformats.org/officeDocument/2006/relationships" xmlns:p="http://schemas.openxmlformats.org/presentationml/2006/main">
  <p:tag name="AS_UNIQUEID" val="1920"/>
</p:tagLst>
</file>

<file path=ppt/tags/tag66.xml><?xml version="1.0" encoding="utf-8"?>
<p:tagLst xmlns:a="http://schemas.openxmlformats.org/drawingml/2006/main" xmlns:r="http://schemas.openxmlformats.org/officeDocument/2006/relationships" xmlns:p="http://schemas.openxmlformats.org/presentationml/2006/main">
  <p:tag name="AS_UNIQUEID" val="1921"/>
</p:tagLst>
</file>

<file path=ppt/tags/tag67.xml><?xml version="1.0" encoding="utf-8"?>
<p:tagLst xmlns:a="http://schemas.openxmlformats.org/drawingml/2006/main" xmlns:r="http://schemas.openxmlformats.org/officeDocument/2006/relationships" xmlns:p="http://schemas.openxmlformats.org/presentationml/2006/main">
  <p:tag name="AS_UNIQUEID" val="1922"/>
</p:tagLst>
</file>

<file path=ppt/tags/tag68.xml><?xml version="1.0" encoding="utf-8"?>
<p:tagLst xmlns:a="http://schemas.openxmlformats.org/drawingml/2006/main" xmlns:r="http://schemas.openxmlformats.org/officeDocument/2006/relationships" xmlns:p="http://schemas.openxmlformats.org/presentationml/2006/main">
  <p:tag name="AS_UNIQUEID" val="1923"/>
</p:tagLst>
</file>

<file path=ppt/tags/tag69.xml><?xml version="1.0" encoding="utf-8"?>
<p:tagLst xmlns:a="http://schemas.openxmlformats.org/drawingml/2006/main" xmlns:r="http://schemas.openxmlformats.org/officeDocument/2006/relationships" xmlns:p="http://schemas.openxmlformats.org/presentationml/2006/main">
  <p:tag name="AS_UNIQUEID" val="1924"/>
</p:tagLst>
</file>

<file path=ppt/tags/tag7.xml><?xml version="1.0" encoding="utf-8"?>
<p:tagLst xmlns:a="http://schemas.openxmlformats.org/drawingml/2006/main" xmlns:r="http://schemas.openxmlformats.org/officeDocument/2006/relationships" xmlns:p="http://schemas.openxmlformats.org/presentationml/2006/main">
  <p:tag name="AS_UNIQUEID" val="1776"/>
</p:tagLst>
</file>

<file path=ppt/tags/tag70.xml><?xml version="1.0" encoding="utf-8"?>
<p:tagLst xmlns:a="http://schemas.openxmlformats.org/drawingml/2006/main" xmlns:r="http://schemas.openxmlformats.org/officeDocument/2006/relationships" xmlns:p="http://schemas.openxmlformats.org/presentationml/2006/main">
  <p:tag name="AS_UNIQUEID" val="1851"/>
</p:tagLst>
</file>

<file path=ppt/tags/tag71.xml><?xml version="1.0" encoding="utf-8"?>
<p:tagLst xmlns:a="http://schemas.openxmlformats.org/drawingml/2006/main" xmlns:r="http://schemas.openxmlformats.org/officeDocument/2006/relationships" xmlns:p="http://schemas.openxmlformats.org/presentationml/2006/main">
  <p:tag name="AS_UNIQUEID" val="1852"/>
</p:tagLst>
</file>

<file path=ppt/tags/tag72.xml><?xml version="1.0" encoding="utf-8"?>
<p:tagLst xmlns:a="http://schemas.openxmlformats.org/drawingml/2006/main" xmlns:r="http://schemas.openxmlformats.org/officeDocument/2006/relationships" xmlns:p="http://schemas.openxmlformats.org/presentationml/2006/main">
  <p:tag name="AS_UNIQUEID" val="1853"/>
</p:tagLst>
</file>

<file path=ppt/tags/tag73.xml><?xml version="1.0" encoding="utf-8"?>
<p:tagLst xmlns:a="http://schemas.openxmlformats.org/drawingml/2006/main" xmlns:r="http://schemas.openxmlformats.org/officeDocument/2006/relationships" xmlns:p="http://schemas.openxmlformats.org/presentationml/2006/main">
  <p:tag name="AS_UNIQUEID" val="1854"/>
</p:tagLst>
</file>

<file path=ppt/tags/tag74.xml><?xml version="1.0" encoding="utf-8"?>
<p:tagLst xmlns:a="http://schemas.openxmlformats.org/drawingml/2006/main" xmlns:r="http://schemas.openxmlformats.org/officeDocument/2006/relationships" xmlns:p="http://schemas.openxmlformats.org/presentationml/2006/main">
  <p:tag name="AS_UNIQUEID" val="1855"/>
</p:tagLst>
</file>

<file path=ppt/tags/tag75.xml><?xml version="1.0" encoding="utf-8"?>
<p:tagLst xmlns:a="http://schemas.openxmlformats.org/drawingml/2006/main" xmlns:r="http://schemas.openxmlformats.org/officeDocument/2006/relationships" xmlns:p="http://schemas.openxmlformats.org/presentationml/2006/main">
  <p:tag name="AS_UNIQUEID" val="1857"/>
</p:tagLst>
</file>

<file path=ppt/tags/tag76.xml><?xml version="1.0" encoding="utf-8"?>
<p:tagLst xmlns:a="http://schemas.openxmlformats.org/drawingml/2006/main" xmlns:r="http://schemas.openxmlformats.org/officeDocument/2006/relationships" xmlns:p="http://schemas.openxmlformats.org/presentationml/2006/main">
  <p:tag name="AS_UNIQUEID" val="1858"/>
</p:tagLst>
</file>

<file path=ppt/tags/tag77.xml><?xml version="1.0" encoding="utf-8"?>
<p:tagLst xmlns:a="http://schemas.openxmlformats.org/drawingml/2006/main" xmlns:r="http://schemas.openxmlformats.org/officeDocument/2006/relationships" xmlns:p="http://schemas.openxmlformats.org/presentationml/2006/main">
  <p:tag name="AS_UNIQUEID" val="1859"/>
</p:tagLst>
</file>

<file path=ppt/tags/tag78.xml><?xml version="1.0" encoding="utf-8"?>
<p:tagLst xmlns:a="http://schemas.openxmlformats.org/drawingml/2006/main" xmlns:r="http://schemas.openxmlformats.org/officeDocument/2006/relationships" xmlns:p="http://schemas.openxmlformats.org/presentationml/2006/main">
  <p:tag name="AS_UNIQUEID" val="1860"/>
</p:tagLst>
</file>

<file path=ppt/tags/tag79.xml><?xml version="1.0" encoding="utf-8"?>
<p:tagLst xmlns:a="http://schemas.openxmlformats.org/drawingml/2006/main" xmlns:r="http://schemas.openxmlformats.org/officeDocument/2006/relationships" xmlns:p="http://schemas.openxmlformats.org/presentationml/2006/main">
  <p:tag name="AS_UNIQUEID" val="1861"/>
</p:tagLst>
</file>

<file path=ppt/tags/tag8.xml><?xml version="1.0" encoding="utf-8"?>
<p:tagLst xmlns:a="http://schemas.openxmlformats.org/drawingml/2006/main" xmlns:r="http://schemas.openxmlformats.org/officeDocument/2006/relationships" xmlns:p="http://schemas.openxmlformats.org/presentationml/2006/main">
  <p:tag name="AS_UNIQUEID" val="1777"/>
</p:tagLst>
</file>

<file path=ppt/tags/tag80.xml><?xml version="1.0" encoding="utf-8"?>
<p:tagLst xmlns:a="http://schemas.openxmlformats.org/drawingml/2006/main" xmlns:r="http://schemas.openxmlformats.org/officeDocument/2006/relationships" xmlns:p="http://schemas.openxmlformats.org/presentationml/2006/main">
  <p:tag name="AS_UNIQUEID" val="1863"/>
</p:tagLst>
</file>

<file path=ppt/tags/tag81.xml><?xml version="1.0" encoding="utf-8"?>
<p:tagLst xmlns:a="http://schemas.openxmlformats.org/drawingml/2006/main" xmlns:r="http://schemas.openxmlformats.org/officeDocument/2006/relationships" xmlns:p="http://schemas.openxmlformats.org/presentationml/2006/main">
  <p:tag name="AS_UNIQUEID" val="1864"/>
</p:tagLst>
</file>

<file path=ppt/tags/tag82.xml><?xml version="1.0" encoding="utf-8"?>
<p:tagLst xmlns:a="http://schemas.openxmlformats.org/drawingml/2006/main" xmlns:r="http://schemas.openxmlformats.org/officeDocument/2006/relationships" xmlns:p="http://schemas.openxmlformats.org/presentationml/2006/main">
  <p:tag name="AS_UNIQUEID" val="1865"/>
</p:tagLst>
</file>

<file path=ppt/tags/tag83.xml><?xml version="1.0" encoding="utf-8"?>
<p:tagLst xmlns:a="http://schemas.openxmlformats.org/drawingml/2006/main" xmlns:r="http://schemas.openxmlformats.org/officeDocument/2006/relationships" xmlns:p="http://schemas.openxmlformats.org/presentationml/2006/main">
  <p:tag name="AS_UNIQUEID" val="1866"/>
</p:tagLst>
</file>

<file path=ppt/tags/tag84.xml><?xml version="1.0" encoding="utf-8"?>
<p:tagLst xmlns:a="http://schemas.openxmlformats.org/drawingml/2006/main" xmlns:r="http://schemas.openxmlformats.org/officeDocument/2006/relationships" xmlns:p="http://schemas.openxmlformats.org/presentationml/2006/main">
  <p:tag name="AS_UNIQUEID" val="1867"/>
</p:tagLst>
</file>

<file path=ppt/tags/tag85.xml><?xml version="1.0" encoding="utf-8"?>
<p:tagLst xmlns:a="http://schemas.openxmlformats.org/drawingml/2006/main" xmlns:r="http://schemas.openxmlformats.org/officeDocument/2006/relationships" xmlns:p="http://schemas.openxmlformats.org/presentationml/2006/main">
  <p:tag name="AS_UNIQUEID" val="1869"/>
</p:tagLst>
</file>

<file path=ppt/tags/tag86.xml><?xml version="1.0" encoding="utf-8"?>
<p:tagLst xmlns:a="http://schemas.openxmlformats.org/drawingml/2006/main" xmlns:r="http://schemas.openxmlformats.org/officeDocument/2006/relationships" xmlns:p="http://schemas.openxmlformats.org/presentationml/2006/main">
  <p:tag name="AS_UNIQUEID" val="1870"/>
</p:tagLst>
</file>

<file path=ppt/tags/tag87.xml><?xml version="1.0" encoding="utf-8"?>
<p:tagLst xmlns:a="http://schemas.openxmlformats.org/drawingml/2006/main" xmlns:r="http://schemas.openxmlformats.org/officeDocument/2006/relationships" xmlns:p="http://schemas.openxmlformats.org/presentationml/2006/main">
  <p:tag name="AS_UNIQUEID" val="1871"/>
</p:tagLst>
</file>

<file path=ppt/tags/tag88.xml><?xml version="1.0" encoding="utf-8"?>
<p:tagLst xmlns:a="http://schemas.openxmlformats.org/drawingml/2006/main" xmlns:r="http://schemas.openxmlformats.org/officeDocument/2006/relationships" xmlns:p="http://schemas.openxmlformats.org/presentationml/2006/main">
  <p:tag name="AS_UNIQUEID" val="1872"/>
</p:tagLst>
</file>

<file path=ppt/tags/tag89.xml><?xml version="1.0" encoding="utf-8"?>
<p:tagLst xmlns:a="http://schemas.openxmlformats.org/drawingml/2006/main" xmlns:r="http://schemas.openxmlformats.org/officeDocument/2006/relationships" xmlns:p="http://schemas.openxmlformats.org/presentationml/2006/main">
  <p:tag name="AS_UNIQUEID" val="1873"/>
</p:tagLst>
</file>

<file path=ppt/tags/tag9.xml><?xml version="1.0" encoding="utf-8"?>
<p:tagLst xmlns:a="http://schemas.openxmlformats.org/drawingml/2006/main" xmlns:r="http://schemas.openxmlformats.org/officeDocument/2006/relationships" xmlns:p="http://schemas.openxmlformats.org/presentationml/2006/main">
  <p:tag name="AS_UNIQUEID" val="1778"/>
</p:tagLst>
</file>

<file path=ppt/tags/tag90.xml><?xml version="1.0" encoding="utf-8"?>
<p:tagLst xmlns:a="http://schemas.openxmlformats.org/drawingml/2006/main" xmlns:r="http://schemas.openxmlformats.org/officeDocument/2006/relationships" xmlns:p="http://schemas.openxmlformats.org/presentationml/2006/main">
  <p:tag name="AS_UNIQUEID" val="1874"/>
</p:tagLst>
</file>

<file path=ppt/tags/tag91.xml><?xml version="1.0" encoding="utf-8"?>
<p:tagLst xmlns:a="http://schemas.openxmlformats.org/drawingml/2006/main" xmlns:r="http://schemas.openxmlformats.org/officeDocument/2006/relationships" xmlns:p="http://schemas.openxmlformats.org/presentationml/2006/main">
  <p:tag name="AS_UNIQUEID" val="1876"/>
</p:tagLst>
</file>

<file path=ppt/tags/tag92.xml><?xml version="1.0" encoding="utf-8"?>
<p:tagLst xmlns:a="http://schemas.openxmlformats.org/drawingml/2006/main" xmlns:r="http://schemas.openxmlformats.org/officeDocument/2006/relationships" xmlns:p="http://schemas.openxmlformats.org/presentationml/2006/main">
  <p:tag name="AS_UNIQUEID" val="1877"/>
</p:tagLst>
</file>

<file path=ppt/tags/tag93.xml><?xml version="1.0" encoding="utf-8"?>
<p:tagLst xmlns:a="http://schemas.openxmlformats.org/drawingml/2006/main" xmlns:r="http://schemas.openxmlformats.org/officeDocument/2006/relationships" xmlns:p="http://schemas.openxmlformats.org/presentationml/2006/main">
  <p:tag name="AS_UNIQUEID" val="1878"/>
</p:tagLst>
</file>

<file path=ppt/tags/tag94.xml><?xml version="1.0" encoding="utf-8"?>
<p:tagLst xmlns:a="http://schemas.openxmlformats.org/drawingml/2006/main" xmlns:r="http://schemas.openxmlformats.org/officeDocument/2006/relationships" xmlns:p="http://schemas.openxmlformats.org/presentationml/2006/main">
  <p:tag name="AS_UNIQUEID" val="1879"/>
</p:tagLst>
</file>

<file path=ppt/tags/tag95.xml><?xml version="1.0" encoding="utf-8"?>
<p:tagLst xmlns:a="http://schemas.openxmlformats.org/drawingml/2006/main" xmlns:r="http://schemas.openxmlformats.org/officeDocument/2006/relationships" xmlns:p="http://schemas.openxmlformats.org/presentationml/2006/main">
  <p:tag name="AS_UNIQUEID" val="1880"/>
</p:tagLst>
</file>

<file path=ppt/tags/tag96.xml><?xml version="1.0" encoding="utf-8"?>
<p:tagLst xmlns:a="http://schemas.openxmlformats.org/drawingml/2006/main" xmlns:r="http://schemas.openxmlformats.org/officeDocument/2006/relationships" xmlns:p="http://schemas.openxmlformats.org/presentationml/2006/main">
  <p:tag name="AS_UNIQUEID" val="1881"/>
</p:tagLst>
</file>

<file path=ppt/tags/tag97.xml><?xml version="1.0" encoding="utf-8"?>
<p:tagLst xmlns:a="http://schemas.openxmlformats.org/drawingml/2006/main" xmlns:r="http://schemas.openxmlformats.org/officeDocument/2006/relationships" xmlns:p="http://schemas.openxmlformats.org/presentationml/2006/main">
  <p:tag name="AS_UNIQUEID" val="1882"/>
</p:tagLst>
</file>

<file path=ppt/tags/tag98.xml><?xml version="1.0" encoding="utf-8"?>
<p:tagLst xmlns:a="http://schemas.openxmlformats.org/drawingml/2006/main" xmlns:r="http://schemas.openxmlformats.org/officeDocument/2006/relationships" xmlns:p="http://schemas.openxmlformats.org/presentationml/2006/main">
  <p:tag name="AS_UNIQUEID" val="1883"/>
</p:tagLst>
</file>

<file path=ppt/tags/tag99.xml><?xml version="1.0" encoding="utf-8"?>
<p:tagLst xmlns:a="http://schemas.openxmlformats.org/drawingml/2006/main" xmlns:r="http://schemas.openxmlformats.org/officeDocument/2006/relationships" xmlns:p="http://schemas.openxmlformats.org/presentationml/2006/main">
  <p:tag name="AS_UNIQUEID" val="1885"/>
</p:tagLst>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r="http://schemas.openxmlformats.org/officeDocument/2006/relationships"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3034</Words>
  <Application>Microsoft Office PowerPoint</Application>
  <PresentationFormat>自定义</PresentationFormat>
  <Paragraphs>218</Paragraphs>
  <Slides>29</Slides>
  <Notes>2</Notes>
  <HiddenSlides>0</HiddenSlides>
  <MMClips>0</MMClips>
  <ScaleCrop>false</ScaleCrop>
  <HeadingPairs>
    <vt:vector size="4" baseType="variant">
      <vt:variant>
        <vt:lpstr>主题</vt:lpstr>
      </vt:variant>
      <vt:variant>
        <vt:i4>2</vt:i4>
      </vt:variant>
      <vt:variant>
        <vt:lpstr>幻灯片标题</vt:lpstr>
      </vt:variant>
      <vt:variant>
        <vt:i4>29</vt:i4>
      </vt:variant>
    </vt:vector>
  </HeadingPairs>
  <TitlesOfParts>
    <vt:vector size="31" baseType="lpstr">
      <vt:lpstr>默认设计模板</vt:lpstr>
      <vt:lpstr>1_默认设计模板</vt:lpstr>
      <vt:lpstr>PowerPoint 演示文稿</vt:lpstr>
      <vt:lpstr>新课程标准有关要求</vt:lpstr>
      <vt:lpstr>PowerPoint 演示文稿</vt:lpstr>
      <vt:lpstr> 单元目标</vt:lpstr>
      <vt:lpstr>本课学习目标</vt:lpstr>
      <vt:lpstr>前置性学习： 学习任务：理解内容，把握大意 学生活动： 1、通读两篇文章，标注段落序号和段落内句子序号，勾画每段的中心句（没有的话简要概括，批注主要内容），进而把握全文内容和作者观点。 2、将自己圈画、批注的内容与小组同学分享，有不同处理交流研讨。力争达成共识。 3、每组整理一份书面文字准备课上展示。   </vt:lpstr>
      <vt:lpstr>第一课时</vt:lpstr>
      <vt:lpstr>学习任务一：理解内容，把握大意 学生活动回顾： 1、了解课下作业完成情况。 2、分享各小组整理的书面作业。    </vt:lpstr>
      <vt:lpstr>附：每段中心句、主要内容</vt:lpstr>
      <vt:lpstr>学习任务二：梳理论证思路</vt:lpstr>
      <vt:lpstr> 学生展示 示例    </vt:lpstr>
      <vt:lpstr>学生展示   《拿来主义》的思路</vt:lpstr>
      <vt:lpstr>学习任务三：把握观点，理解论述的针对性 学生活动：结合写作背景，思考两篇文章是针对怎样的问题提出观点的。小组合作填写下面表格。</vt:lpstr>
      <vt:lpstr>附   写作背景</vt:lpstr>
      <vt:lpstr>PowerPoint 演示文稿</vt:lpstr>
      <vt:lpstr>PowerPoint 演示文稿</vt:lpstr>
      <vt:lpstr>第二课时 </vt:lpstr>
      <vt:lpstr>情境导入：        孔明负明主托舌战东吴群儒， 张仪配六国印纵横战国沙场。一国两制，智慧的思想指引港澳归航；一带一路，开拓的眼界让世界联网。古往今来，贤者以非凡的智慧和光辉的思想耀我华夏，强我炎黄。他们不仅有滔滔不绝的雄辩能力，更有胸怀天下的宏大格局。         深入文章内部，撷取两篇文章中智慧的光芒，点燃我们论辩思维的火花。</vt:lpstr>
      <vt:lpstr>学习任务三：学习驳论的思路</vt:lpstr>
      <vt:lpstr>PowerPoint 演示文稿</vt:lpstr>
      <vt:lpstr>PowerPoint 演示文稿</vt:lpstr>
      <vt:lpstr>学习任务三：学习驳得深入 学生活动四：这段文字在揭露第一条罪状“空话连篇言之无物”时，先批驳了“长而空”的文章，作者擅长从不同角度不同层面对批判对象进行分析挖掘，使得批驳深刻有力。小组一起合作探究本段批驳的角度和层次。感受其批驳得深刻透辟。</vt:lpstr>
      <vt:lpstr>活动五：学以致用</vt:lpstr>
      <vt:lpstr>高一学生初步学习写驳论，能掌握基本思路就可以，要求不宜太高。文采上也不宜做太高的要求。</vt:lpstr>
      <vt:lpstr>学生活动：毛泽东、鲁迅都擅长使用比喻来阐释道理。《拿来主义》在阐述怎样“拿来”时，更是用一连串出神入化的比喻来形象表达对待文化遗产的不同态度和不同做法，令人会心。  1、认真研读课文第8、9段，说说“大宅子”“孱头”“昏蛋”“废物”“鱼翅”“鸦片”“烟枪和烟灯”“姨太太”分别比喻什么？以此表明对待文化遗产的具体什么做法？ 2、这两段中幽默犀利的语言风格，在文中还有很多，找出来体会鲁迅语言的艺术魅力。</vt:lpstr>
      <vt:lpstr>“大宅子”比喻文化遗产。 “孱头”比喻对待文化遗产的怀疑主义的态度； “昏蛋”比喻对待文化遗产的否定一切的态度； “废物”比喻对待文化遗产的全盘接受的态度。 “鱼翅”比喻文化遗产中完全有益的精华； “鸦片”比喻有益也有害的东西，需要选择性利用； “烟枪和烟灯”比喻无害也没多少用处的东西， “姨太太”用来比喻只有危害没有益处的糟粕，应该彻底抛弃。 这一连串的比喻，将对待文化遗产的错误态度和正确做法，形象生动地阐述出来， 让读者在会心微笑的同时心领神会。作者借助形象的比喻鲜明生动地表达了自己肯定什么否定什么。  “勃然大怒，放一把火烧光”“抛在路上以显其平民化”“当众摔在毛厕里，以见其彻底革命”等用幽默的语句活画出了一些所谓革命主义者对待外来文化的极端行为和夸张神态，在近乎夸张的形象描绘中讽刺了其态度的可笑，鲜明地表达了作者的态度。</vt:lpstr>
      <vt:lpstr>课后作业：       下面是有关“饭圈打投”这一热点事件的评论文章《多少利益暗中驱动》， 阅读后与小组同学一起分析文章是从哪些角度批判“饭圈打投”的现象的？梳理这篇文章的论述思路。         如果以《整治乱象刻不容缓!》为题也写一篇针对此事件的评论文，你打算怎么写？写出你的写作提纲（写一篇作文）。</vt:lpstr>
      <vt:lpstr>热点事件：2021年4月28日晚，《青春有你3》选秀节目，一些“饭圈”为了给自己的偶像刷票，疯狂购买牛奶，只为了瓶盖上的那一个二维码。扫完二维码后，竟然雇人倒掉。那些都是新鲜牛奶，没有任何质量问题，据统计倒掉了有27万瓶。</vt:lpstr>
      <vt:lpstr> 除了这些显而易见的既得利益者，还有不少人在偷偷地割着粉丝们的“韭菜”。在后援会的组织下，粉丝通过Owhat或者桃叭等平台为偶像掏空钱包，平台获益是必然。然而，后援会也不是做免费公益的。据报道，很多后援会、超话和“站子”都是专人运营，为的就是赚钱。而为了运营好这些超话和“站子”，还催生出了代拍业务，这些代拍跟着明星拍机场、拍日常、拍现场、拍酒店，每一次拍摄，背后都是钱。羊毛出在羊身上，既然一环一环都在赚钱，那么血亏的只有粉丝。     更让人不寒而栗的是，部分后援会语言暗示诱导粉丝在花呗、白条等平台借钱，“下个月还上不就行了”。“借贷追星”现象的蔓延，与相关机构在各种消费场景中过度宣扬借贷消费、超前享受观念有很大干系。对金融知识薄弱、没有稳定收入来源的青少年来说，盲目借贷、盲目消费最终只能吞下侵害自身权益的苦果。     如果说有些行为只是游走在法律边缘，那么集资流程不透明、集资款去向不明等问题的多次曝光，凸显了事件的严峻性。“粉头”卷款跑路、不法分子以粉丝集资名义进行诈骗，不仅侵害粉丝的合法权益，也让粉丝们的资产严重受损，已经触犯了法律法规。     粉丝们真情实感追星，但在资本的操控下，在利益的驱动中，每个环节都在谋利，粉丝变成了待宰的羔羊，追星更变了味。     这一切都在呼吁：对“饭圈集资”活动加强监管，势在必行。   </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rbm.xkw.com</dc:creator>
  <cp:lastModifiedBy>User</cp:lastModifiedBy>
  <cp:revision>2</cp:revision>
  <cp:lastPrinted>2021-10-25T13:29:52Z</cp:lastPrinted>
  <dcterms:created xsi:type="dcterms:W3CDTF">2021-10-25T13:29:52Z</dcterms:created>
  <dcterms:modified xsi:type="dcterms:W3CDTF">2022-09-25T02:38:54Z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