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9" r:id="rId4"/>
    <p:sldId id="354" r:id="rId5"/>
    <p:sldId id="355" r:id="rId6"/>
    <p:sldId id="342" r:id="rId7"/>
    <p:sldId id="348" r:id="rId8"/>
    <p:sldId id="350" r:id="rId9"/>
    <p:sldId id="349" r:id="rId10"/>
    <p:sldId id="351" r:id="rId11"/>
    <p:sldId id="352" r:id="rId12"/>
    <p:sldId id="344" r:id="rId13"/>
    <p:sldId id="353" r:id="rId14"/>
    <p:sldId id="356" r:id="rId15"/>
    <p:sldId id="341" r:id="rId16"/>
    <p:sldId id="328" r:id="rId17"/>
    <p:sldId id="329" r:id="rId18"/>
    <p:sldId id="331" r:id="rId19"/>
    <p:sldId id="330" r:id="rId20"/>
    <p:sldId id="333" r:id="rId21"/>
    <p:sldId id="334" r:id="rId22"/>
    <p:sldId id="337" r:id="rId23"/>
    <p:sldId id="338" r:id="rId24"/>
    <p:sldId id="339" r:id="rId25"/>
    <p:sldId id="340" r:id="rId26"/>
    <p:sldId id="357" r:id="rId27"/>
    <p:sldId id="260" r:id="rId28"/>
    <p:sldId id="262" r:id="rId29"/>
    <p:sldId id="302" r:id="rId30"/>
    <p:sldId id="261" r:id="rId31"/>
    <p:sldId id="263" r:id="rId32"/>
    <p:sldId id="303" r:id="rId33"/>
    <p:sldId id="264" r:id="rId34"/>
    <p:sldId id="265" r:id="rId35"/>
    <p:sldId id="266" r:id="rId36"/>
    <p:sldId id="267" r:id="rId37"/>
    <p:sldId id="268" r:id="rId38"/>
    <p:sldId id="269" r:id="rId39"/>
    <p:sldId id="270" r:id="rId40"/>
    <p:sldId id="271" r:id="rId41"/>
    <p:sldId id="272" r:id="rId42"/>
    <p:sldId id="275" r:id="rId43"/>
    <p:sldId id="273" r:id="rId44"/>
    <p:sldId id="304" r:id="rId45"/>
    <p:sldId id="274" r:id="rId46"/>
    <p:sldId id="277" r:id="rId47"/>
    <p:sldId id="278" r:id="rId48"/>
    <p:sldId id="305" r:id="rId49"/>
    <p:sldId id="279" r:id="rId50"/>
    <p:sldId id="306" r:id="rId51"/>
    <p:sldId id="280" r:id="rId52"/>
    <p:sldId id="281" r:id="rId53"/>
    <p:sldId id="307" r:id="rId54"/>
    <p:sldId id="282" r:id="rId55"/>
    <p:sldId id="283" r:id="rId56"/>
    <p:sldId id="284" r:id="rId57"/>
    <p:sldId id="285" r:id="rId58"/>
    <p:sldId id="286" r:id="rId59"/>
    <p:sldId id="287" r:id="rId60"/>
    <p:sldId id="308" r:id="rId61"/>
    <p:sldId id="288" r:id="rId62"/>
    <p:sldId id="289" r:id="rId63"/>
    <p:sldId id="296" r:id="rId64"/>
    <p:sldId id="294" r:id="rId65"/>
    <p:sldId id="297" r:id="rId66"/>
    <p:sldId id="298" r:id="rId67"/>
    <p:sldId id="299" r:id="rId68"/>
    <p:sldId id="300" r:id="rId69"/>
    <p:sldId id="309" r:id="rId70"/>
    <p:sldId id="310" r:id="rId71"/>
    <p:sldId id="311" r:id="rId72"/>
    <p:sldId id="313" r:id="rId73"/>
    <p:sldId id="312" r:id="rId74"/>
    <p:sldId id="314" r:id="rId75"/>
    <p:sldId id="315" r:id="rId76"/>
    <p:sldId id="316" r:id="rId77"/>
    <p:sldId id="318" r:id="rId78"/>
    <p:sldId id="317" r:id="rId79"/>
    <p:sldId id="319" r:id="rId80"/>
    <p:sldId id="320" r:id="rId81"/>
    <p:sldId id="321" r:id="rId82"/>
    <p:sldId id="322" r:id="rId83"/>
    <p:sldId id="323" r:id="rId84"/>
    <p:sldId id="324" r:id="rId85"/>
    <p:sldId id="358" r:id="rId86"/>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0" d="100"/>
          <a:sy n="110" d="100"/>
        </p:scale>
        <p:origin x="-582" y="-96"/>
      </p:cViewPr>
      <p:guideLst>
        <p:guide orient="horz" pos="222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tags" Target="tags/tag100.xml" /><Relationship Id="rId88" Type="http://schemas.openxmlformats.org/officeDocument/2006/relationships/presProps" Target="presProps.xml" /><Relationship Id="rId89" Type="http://schemas.openxmlformats.org/officeDocument/2006/relationships/viewProps" Target="viewProps.xml" /><Relationship Id="rId9" Type="http://schemas.openxmlformats.org/officeDocument/2006/relationships/slide" Target="slides/slide6.xml" /><Relationship Id="rId90" Type="http://schemas.openxmlformats.org/officeDocument/2006/relationships/theme" Target="theme/theme1.xml" /><Relationship Id="rId91" Type="http://schemas.openxmlformats.org/officeDocument/2006/relationships/tableStyles" Target="tableStyles.xml" /></Relationships>
</file>

<file path=ppt/diagrams/colors1.xml><?xml version="1.0" encoding="utf-8"?>
<dgm:colorsDef xmlns:a="http://schemas.openxmlformats.org/drawingml/2006/main" xmlns:dgm="http://schemas.openxmlformats.org/drawingml/2006/diagram" uniqueId="urn:microsoft.com/office/officeart/2005/8/colors/accent1_2#1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a="http://schemas.openxmlformats.org/drawingml/2006/main" xmlns:dgm="http://schemas.openxmlformats.org/drawingml/2006/diagram" uniqueId="urn:microsoft.com/office/officeart/2005/8/colors/accent1_2#1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ACB2E4C7-2DBC-45BC-B933-FAAF417E8C6B}" type="doc">
      <dgm:prSet loTypeId="urn:microsoft.com/office/officeart/2005/8/layout/hList6" loCatId="list" qsTypeId="urn:microsoft.com/office/officeart/2005/8/quickstyle/simple1#13" qsCatId="simple" csTypeId="urn:microsoft.com/office/officeart/2005/8/colors/accent1_2#14" csCatId="accent1" phldr="0"/>
      <dgm:spPr/>
      <dgm:t>
        <a:bodyPr/>
        <a:lstStyle/>
        <a:p>
          <a:endParaRPr lang="zh-CN" altLang="en-US"/>
        </a:p>
      </dgm:t>
    </dgm:pt>
    <dgm:pt modelId="{6834AA20-CCB2-4B69-B573-CB4D31C014E6}" type="parTrans" cxnId="{7845E74E-6268-49C0-819B-1B79429EA39B}">
      <dgm:prSet/>
      <dgm:spPr/>
      <dgm:t>
        <a:bodyPr/>
        <a:lstStyle/>
        <a:p>
          <a:endParaRPr lang="zh-CN" altLang="en-US"/>
        </a:p>
      </dgm:t>
    </dgm:pt>
    <dgm:pt modelId="{DA8A2D07-F387-4404-9FCB-397A6A028210}">
      <dgm:prSet phldrT="[文本]"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a:solidFill>
                <a:schemeClr val="bg2"/>
              </a:solidFill>
            </a:rPr>
            <a:t>2021</a:t>
          </a:r>
        </a:p>
        <a:p>
          <a:pPr>
            <a:lnSpc>
              <a:spcPct val="100000"/>
            </a:lnSpc>
            <a:spcBef>
              <a:spcPct val="0"/>
            </a:spcBef>
            <a:spcAft>
              <a:spcPct val="35000"/>
            </a:spcAft>
          </a:pPr>
          <a:r>
            <a:rPr lang="en-US" altLang="zh-CN">
              <a:solidFill>
                <a:schemeClr val="bg2"/>
              </a:solidFill>
            </a:rPr>
            <a:t>高考作文</a:t>
          </a:r>
        </a:p>
        <a:p>
          <a:pPr>
            <a:lnSpc>
              <a:spcPct val="100000"/>
            </a:lnSpc>
            <a:spcBef>
              <a:spcPct val="0"/>
            </a:spcBef>
            <a:spcAft>
              <a:spcPct val="35000"/>
            </a:spcAft>
          </a:pPr>
          <a:r>
            <a:rPr lang="en-US" altLang="zh-CN">
              <a:solidFill>
                <a:schemeClr val="bg2"/>
              </a:solidFill>
            </a:rPr>
            <a:t>风向标1</a:t>
          </a:r>
        </a:p>
      </dgm:t>
    </dgm:pt>
    <dgm:pt modelId="{C3862E87-A79E-4BE9-84BD-4EBF013DEBFC}" type="parTrans" cxnId="{6D8A1B5A-57BF-4920-8FB2-98A556262EDC}">
      <dgm:prSet/>
      <dgm:spPr/>
      <dgm:t>
        <a:bodyPr/>
        <a:lstStyle/>
        <a:p/>
      </dgm:t>
    </dgm:pt>
    <dgm:pt modelId="{C75A9BD3-4313-4953-8BF6-C00987F2DE13}">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F15B46FA-A6A2-457C-9236-FE0225EB60C9}" type="sibTrans" cxnId="{6D8A1B5A-57BF-4920-8FB2-98A556262EDC}">
      <dgm:prSet/>
      <dgm:spPr/>
      <dgm:t>
        <a:bodyPr/>
        <a:lstStyle/>
        <a:p/>
      </dgm:t>
    </dgm:pt>
    <dgm:pt modelId="{D69766BD-05DF-4733-B63C-144DB0AD3740}" type="parTrans" cxnId="{E132E1E2-CA55-4D6E-9F4C-92AA5C8F7EBE}">
      <dgm:prSet/>
      <dgm:spPr/>
      <dgm:t>
        <a:bodyPr/>
        <a:lstStyle/>
        <a:p/>
      </dgm:t>
    </dgm:pt>
    <dgm:pt modelId="{02393736-4FB6-41BD-A3FD-304468255BB1}">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8459A362-D91E-4F69-ACCF-F1984F1569A3}" type="sibTrans" cxnId="{E132E1E2-CA55-4D6E-9F4C-92AA5C8F7EBE}">
      <dgm:prSet/>
      <dgm:spPr/>
      <dgm:t>
        <a:bodyPr/>
        <a:lstStyle/>
        <a:p/>
      </dgm:t>
    </dgm:pt>
    <dgm:pt modelId="{8755279E-20A5-4AEE-BDD2-C54EFA6328A6}" type="sibTrans" cxnId="{7845E74E-6268-49C0-819B-1B79429EA39B}">
      <dgm:prSet/>
      <dgm:spPr/>
      <dgm:t>
        <a:bodyPr/>
        <a:lstStyle/>
        <a:p>
          <a:endParaRPr lang="zh-CN" altLang="en-US"/>
        </a:p>
      </dgm:t>
    </dgm:pt>
    <dgm:pt modelId="{24B9E243-8415-4A77-8486-6B84ADEA7DB0}" type="parTrans" cxnId="{277B51DD-CB8E-4B49-9722-CF16786A5AB5}">
      <dgm:prSet/>
      <dgm:spPr/>
      <dgm:t>
        <a:bodyPr/>
        <a:lstStyle/>
        <a:p>
          <a:endParaRPr lang="zh-CN" altLang="en-US"/>
        </a:p>
      </dgm:t>
    </dgm:pt>
    <dgm:pt modelId="{D7AF1C1D-144B-4B25-A777-792381B7ED5B}">
      <dgm:prSet phldrT="[文本]"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zh-CN" altLang="en-US">
              <a:solidFill>
                <a:schemeClr val="bg2"/>
              </a:solidFill>
            </a:rPr>
            <a:t>思辨型作文审题训练</a:t>
          </a:r>
        </a:p>
        <a:p>
          <a:pPr>
            <a:lnSpc>
              <a:spcPct val="100000"/>
            </a:lnSpc>
            <a:spcBef>
              <a:spcPct val="0"/>
            </a:spcBef>
            <a:spcAft>
              <a:spcPct val="35000"/>
            </a:spcAft>
          </a:pPr>
          <a:r>
            <a:rPr lang="zh-CN" altLang="en-US">
              <a:solidFill>
                <a:schemeClr val="bg2"/>
              </a:solidFill>
            </a:rPr>
            <a:t>新模式 </a:t>
          </a:r>
        </a:p>
      </dgm:t>
    </dgm:pt>
    <dgm:pt modelId="{7B1884D3-9ABA-4503-8352-23FEA1B6533F}" type="parTrans" cxnId="{445A4C3F-F046-4E91-AED0-AB9B1AA54EDA}">
      <dgm:prSet/>
      <dgm:spPr/>
      <dgm:t>
        <a:bodyPr/>
        <a:lstStyle/>
        <a:p/>
      </dgm:t>
    </dgm:pt>
    <dgm:pt modelId="{D0B22E0B-64BF-43EB-9684-5D165AA5F62C}">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0E35C008-23F7-43D8-AC73-CB5B640F75BF}" type="sibTrans" cxnId="{445A4C3F-F046-4E91-AED0-AB9B1AA54EDA}">
      <dgm:prSet/>
      <dgm:spPr/>
      <dgm:t>
        <a:bodyPr/>
        <a:lstStyle/>
        <a:p/>
      </dgm:t>
    </dgm:pt>
    <dgm:pt modelId="{9B4A02D9-A368-4077-A122-17DB4A26B442}" type="parTrans" cxnId="{7143C78A-2995-425B-BDE7-C415866026BE}">
      <dgm:prSet/>
      <dgm:spPr/>
      <dgm:t>
        <a:bodyPr/>
        <a:lstStyle/>
        <a:p/>
      </dgm:t>
    </dgm:pt>
    <dgm:pt modelId="{168822FB-A709-448A-A99C-0345DF599283}">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E061C3DF-ACE6-4399-A81E-B7AAD5224A6B}" type="sibTrans" cxnId="{7143C78A-2995-425B-BDE7-C415866026BE}">
      <dgm:prSet/>
      <dgm:spPr/>
      <dgm:t>
        <a:bodyPr/>
        <a:lstStyle/>
        <a:p/>
      </dgm:t>
    </dgm:pt>
    <dgm:pt modelId="{B5AE4F68-C44C-4384-AF42-66197C13C64E}" type="sibTrans" cxnId="{277B51DD-CB8E-4B49-9722-CF16786A5AB5}">
      <dgm:prSet/>
      <dgm:spPr/>
      <dgm:t>
        <a:bodyPr/>
        <a:lstStyle/>
        <a:p>
          <a:endParaRPr lang="zh-CN" altLang="en-US"/>
        </a:p>
      </dgm:t>
    </dgm:pt>
    <dgm:pt modelId="{A8B4A2D4-51F6-4657-92F3-DB580AE5F569}" type="parTrans" cxnId="{C8C578D2-9DDB-47CB-A580-37D2733D4FED}">
      <dgm:prSet/>
      <dgm:spPr/>
      <dgm:t>
        <a:bodyPr/>
        <a:lstStyle/>
        <a:p>
          <a:endParaRPr lang="zh-CN" altLang="en-US"/>
        </a:p>
      </dgm:t>
    </dgm:pt>
    <dgm:pt modelId="{07FA4ADD-8D96-4B06-AE7F-902B878DD8B1}">
      <dgm:prSet phldrT="[文本]"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35000"/>
            </a:spcAft>
          </a:pPr>
          <a:r>
            <a:rPr lang="en-US" altLang="zh-CN">
              <a:solidFill>
                <a:schemeClr val="bg2"/>
              </a:solidFill>
            </a:rPr>
            <a:t>2021高考全国甲卷</a:t>
          </a:r>
        </a:p>
        <a:p>
          <a:pPr>
            <a:lnSpc>
              <a:spcPct val="100000"/>
            </a:lnSpc>
            <a:spcBef>
              <a:spcPct val="0"/>
            </a:spcBef>
            <a:spcAft>
              <a:spcPct val="35000"/>
            </a:spcAft>
          </a:pPr>
          <a:r>
            <a:rPr lang="en-US" altLang="zh-CN">
              <a:solidFill>
                <a:schemeClr val="bg2"/>
              </a:solidFill>
            </a:rPr>
            <a:t>可为与有为</a:t>
          </a:r>
        </a:p>
        <a:p>
          <a:pPr>
            <a:lnSpc>
              <a:spcPct val="100000"/>
            </a:lnSpc>
            <a:spcBef>
              <a:spcPct val="0"/>
            </a:spcBef>
            <a:spcAft>
              <a:spcPct val="35000"/>
            </a:spcAft>
          </a:pPr>
          <a:r>
            <a:rPr lang="en-US" altLang="zh-CN">
              <a:solidFill>
                <a:schemeClr val="bg2"/>
              </a:solidFill>
            </a:rPr>
            <a:t>审题训练</a:t>
          </a:r>
        </a:p>
      </dgm:t>
    </dgm:pt>
    <dgm:pt modelId="{823B56BC-CFFE-42A0-AF5A-718298C5BACC}" type="parTrans" cxnId="{B44DF53A-7F95-4464-AD02-50E397E04EBB}">
      <dgm:prSet/>
      <dgm:spPr/>
      <dgm:t>
        <a:bodyPr/>
        <a:lstStyle/>
        <a:p/>
      </dgm:t>
    </dgm:pt>
    <dgm:pt modelId="{5B6C8773-8FB7-4C43-A40A-B5E631EBDFFD}">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9B04ABD2-3A39-4B4F-89FC-23A4694D5E68}" type="sibTrans" cxnId="{B44DF53A-7F95-4464-AD02-50E397E04EBB}">
      <dgm:prSet/>
      <dgm:spPr/>
      <dgm:t>
        <a:bodyPr/>
        <a:lstStyle/>
        <a:p/>
      </dgm:t>
    </dgm:pt>
    <dgm:pt modelId="{AAA5D06C-DDC8-4416-8415-739EC043F0D4}" type="parTrans" cxnId="{773E6381-0562-4A91-9AD2-3192C58301E9}">
      <dgm:prSet/>
      <dgm:spPr/>
      <dgm:t>
        <a:bodyPr/>
        <a:lstStyle/>
        <a:p/>
      </dgm:t>
    </dgm:pt>
    <dgm:pt modelId="{2AD8E59E-37CD-417A-83E7-B3B727048492}">
      <dgm:prSet phldrT="[文本]" phldr="1" custT="0"/>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horz" wrap="square"/>
        <a:lstStyle/>
        <a:p>
          <a:pPr>
            <a:lnSpc>
              <a:spcPct val="100000"/>
            </a:lnSpc>
            <a:spcBef>
              <a:spcPct val="0"/>
            </a:spcBef>
            <a:spcAft>
              <a:spcPct val="15000"/>
            </a:spcAft>
          </a:pPr>
          <a:endParaRPr lang="zh-CN" altLang="en-US"/>
        </a:p>
      </dgm:t>
    </dgm:pt>
    <dgm:pt modelId="{8478AA9A-9110-456E-8D3B-3AA417D216AA}" type="sibTrans" cxnId="{773E6381-0562-4A91-9AD2-3192C58301E9}">
      <dgm:prSet/>
      <dgm:spPr/>
      <dgm:t>
        <a:bodyPr/>
        <a:lstStyle/>
        <a:p/>
      </dgm:t>
    </dgm:pt>
    <dgm:pt modelId="{33BF6C47-5256-4D8E-874B-728742A8CEC4}" type="sibTrans" cxnId="{C8C578D2-9DDB-47CB-A580-37D2733D4FED}">
      <dgm:prSet/>
      <dgm:spPr/>
      <dgm:t>
        <a:bodyPr/>
        <a:lstStyle/>
        <a:p>
          <a:endParaRPr lang="zh-CN" altLang="en-US"/>
        </a:p>
      </dgm:t>
    </dgm:pt>
    <dgm:pt modelId="{DE36D10E-86CD-4C6D-B150-31E525EF527D}" type="pres">
      <dgm:prSet presAssocID="{ACB2E4C7-2DBC-45BC-B933-FAAF417E8C6B}" presName="Name0">
        <dgm:presLayoutVars>
          <dgm:dir/>
          <dgm:resizeHandles val="exact"/>
        </dgm:presLayoutVars>
      </dgm:prSet>
      <dgm:spPr/>
      <dgm:t>
        <a:bodyPr/>
        <a:lstStyle/>
        <a:p>
          <a:endParaRPr lang="zh-CN" altLang="en-US"/>
        </a:p>
      </dgm:t>
    </dgm:pt>
    <dgm:pt modelId="{E561ED5B-86C5-4F33-9AFB-CF29287F5ADA}" type="pres">
      <dgm:prSet presAssocID="{DA8A2D07-F387-4404-9FCB-397A6A028210}" presName="node" presStyleLbl="node1" presStyleCnt="3" custLinFactNeighborX="4921" custLinFactNeighborY="11">
        <dgm:presLayoutVars>
          <dgm:bulletEnabled val="1"/>
        </dgm:presLayoutVars>
      </dgm:prSet>
      <dgm:spPr/>
      <dgm:t>
        <a:bodyPr/>
        <a:lstStyle/>
        <a:p>
          <a:endParaRPr lang="zh-CN" altLang="en-US"/>
        </a:p>
      </dgm:t>
    </dgm:pt>
    <dgm:pt modelId="{2AE1D4D4-A63C-4622-84B0-74ED38324CB1}" type="pres">
      <dgm:prSet presAssocID="{8755279E-20A5-4AEE-BDD2-C54EFA6328A6}" presName="sibTrans"/>
      <dgm:spPr/>
      <dgm:t>
        <a:bodyPr/>
        <a:lstStyle/>
        <a:p/>
      </dgm:t>
    </dgm:pt>
    <dgm:pt modelId="{CB90536C-45AA-4FBE-BCAF-99890DDD97C8}" type="pres">
      <dgm:prSet presAssocID="{D7AF1C1D-144B-4B25-A777-792381B7ED5B}" presName="node" presStyleLbl="node1" presStyleIdx="1" presStyleCnt="3">
        <dgm:presLayoutVars>
          <dgm:bulletEnabled val="1"/>
        </dgm:presLayoutVars>
      </dgm:prSet>
      <dgm:spPr/>
      <dgm:t>
        <a:bodyPr/>
        <a:lstStyle/>
        <a:p>
          <a:endParaRPr lang="zh-CN" altLang="en-US"/>
        </a:p>
      </dgm:t>
    </dgm:pt>
    <dgm:pt modelId="{155DCBB0-73F9-4F8F-A361-B90F0294764B}" type="pres">
      <dgm:prSet presAssocID="{B5AE4F68-C44C-4384-AF42-66197C13C64E}" presName="sibTrans"/>
      <dgm:spPr/>
      <dgm:t>
        <a:bodyPr/>
        <a:lstStyle/>
        <a:p/>
      </dgm:t>
    </dgm:pt>
    <dgm:pt modelId="{35A89FA7-451D-44F0-A02E-1277ECD1BBE6}" type="pres">
      <dgm:prSet presAssocID="{07FA4ADD-8D96-4B06-AE7F-902B878DD8B1}" presName="node" presStyleLbl="node1" presStyleIdx="2" presStyleCnt="3">
        <dgm:presLayoutVars>
          <dgm:bulletEnabled val="1"/>
        </dgm:presLayoutVars>
      </dgm:prSet>
      <dgm:spPr/>
      <dgm:t>
        <a:bodyPr/>
        <a:lstStyle/>
        <a:p>
          <a:endParaRPr lang="zh-CN" altLang="en-US"/>
        </a:p>
      </dgm:t>
    </dgm:pt>
  </dgm:ptLst>
  <dgm:cxnLst>
    <dgm:cxn modelId="{7845E74E-6268-49C0-819B-1B79429EA39B}" srcId="{ACB2E4C7-2DBC-45BC-B933-FAAF417E8C6B}" destId="{DA8A2D07-F387-4404-9FCB-397A6A028210}" srcOrd="0" destOrd="0" parTransId="{6834AA20-CCB2-4B69-B573-CB4D31C014E6}" sibTransId="{8755279E-20A5-4AEE-BDD2-C54EFA6328A6}"/>
    <dgm:cxn modelId="{6D8A1B5A-57BF-4920-8FB2-98A556262EDC}" srcId="{DA8A2D07-F387-4404-9FCB-397A6A028210}" destId="{C75A9BD3-4313-4953-8BF6-C00987F2DE13}" srcOrd="0" destOrd="0" parTransId="{C3862E87-A79E-4BE9-84BD-4EBF013DEBFC}" sibTransId="{F15B46FA-A6A2-457C-9236-FE0225EB60C9}"/>
    <dgm:cxn modelId="{E132E1E2-CA55-4D6E-9F4C-92AA5C8F7EBE}" srcId="{DA8A2D07-F387-4404-9FCB-397A6A028210}" destId="{02393736-4FB6-41BD-A3FD-304468255BB1}" srcOrd="1" destOrd="0" parTransId="{D69766BD-05DF-4733-B63C-144DB0AD3740}" sibTransId="{8459A362-D91E-4F69-ACCF-F1984F1569A3}"/>
    <dgm:cxn modelId="{277B51DD-CB8E-4B49-9722-CF16786A5AB5}" srcId="{ACB2E4C7-2DBC-45BC-B933-FAAF417E8C6B}" destId="{D7AF1C1D-144B-4B25-A777-792381B7ED5B}" srcOrd="1" destOrd="0" parTransId="{24B9E243-8415-4A77-8486-6B84ADEA7DB0}" sibTransId="{B5AE4F68-C44C-4384-AF42-66197C13C64E}"/>
    <dgm:cxn modelId="{445A4C3F-F046-4E91-AED0-AB9B1AA54EDA}" srcId="{D7AF1C1D-144B-4B25-A777-792381B7ED5B}" destId="{D0B22E0B-64BF-43EB-9684-5D165AA5F62C}" srcOrd="0" destOrd="0" parTransId="{7B1884D3-9ABA-4503-8352-23FEA1B6533F}" sibTransId="{0E35C008-23F7-43D8-AC73-CB5B640F75BF}"/>
    <dgm:cxn modelId="{7143C78A-2995-425B-BDE7-C415866026BE}" srcId="{D7AF1C1D-144B-4B25-A777-792381B7ED5B}" destId="{168822FB-A709-448A-A99C-0345DF599283}" srcOrd="1" destOrd="0" parTransId="{9B4A02D9-A368-4077-A122-17DB4A26B442}" sibTransId="{E061C3DF-ACE6-4399-A81E-B7AAD5224A6B}"/>
    <dgm:cxn modelId="{C8C578D2-9DDB-47CB-A580-37D2733D4FED}" srcId="{ACB2E4C7-2DBC-45BC-B933-FAAF417E8C6B}" destId="{07FA4ADD-8D96-4B06-AE7F-902B878DD8B1}" srcOrd="2" destOrd="0" parTransId="{A8B4A2D4-51F6-4657-92F3-DB580AE5F569}" sibTransId="{33BF6C47-5256-4D8E-874B-728742A8CEC4}"/>
    <dgm:cxn modelId="{B44DF53A-7F95-4464-AD02-50E397E04EBB}" srcId="{07FA4ADD-8D96-4B06-AE7F-902B878DD8B1}" destId="{5B6C8773-8FB7-4C43-A40A-B5E631EBDFFD}" srcOrd="0" destOrd="0" parTransId="{823B56BC-CFFE-42A0-AF5A-718298C5BACC}" sibTransId="{9B04ABD2-3A39-4B4F-89FC-23A4694D5E68}"/>
    <dgm:cxn modelId="{773E6381-0562-4A91-9AD2-3192C58301E9}" srcId="{07FA4ADD-8D96-4B06-AE7F-902B878DD8B1}" destId="{2AD8E59E-37CD-417A-83E7-B3B727048492}" srcOrd="1" destOrd="0" parTransId="{AAA5D06C-DDC8-4416-8415-739EC043F0D4}" sibTransId="{8478AA9A-9110-456E-8D3B-3AA417D216AA}"/>
    <dgm:cxn modelId="{7EFA8035-B97C-453C-94A9-893B3924A6D0}" type="presOf" srcId="{ACB2E4C7-2DBC-45BC-B933-FAAF417E8C6B}" destId="{DE36D10E-86CD-4C6D-B150-31E525EF527D}" srcOrd="0" destOrd="0" presId="urn:microsoft.com/office/officeart/2005/8/layout/hList6"/>
    <dgm:cxn modelId="{A2DBAEF3-FFD5-4C02-85B4-1B6AA3648A19}" type="presParOf" srcId="{DE36D10E-86CD-4C6D-B150-31E525EF527D}" destId="{E561ED5B-86C5-4F33-9AFB-CF29287F5ADA}" srcOrd="0" destOrd="0" presId="urn:microsoft.com/office/officeart/2005/8/layout/hList6"/>
    <dgm:cxn modelId="{03CE27EE-030E-4821-A116-DD353600A1AD}" type="presOf" srcId="{DA8A2D07-F387-4404-9FCB-397A6A028210}" destId="{E561ED5B-86C5-4F33-9AFB-CF29287F5ADA}" srcOrd="0" destOrd="0" presId="urn:microsoft.com/office/officeart/2005/8/layout/hList6"/>
    <dgm:cxn modelId="{08EFD30D-C312-425C-A58C-6284C1C5E220}" type="presOf" srcId="{C75A9BD3-4313-4953-8BF6-C00987F2DE13}" destId="{E561ED5B-86C5-4F33-9AFB-CF29287F5ADA}" srcOrd="0" destOrd="1" presId="urn:microsoft.com/office/officeart/2005/8/layout/hList6"/>
    <dgm:cxn modelId="{4F0C8084-37AD-4152-82A6-23791E92021D}" type="presOf" srcId="{02393736-4FB6-41BD-A3FD-304468255BB1}" destId="{E561ED5B-86C5-4F33-9AFB-CF29287F5ADA}" srcOrd="0" destOrd="2" presId="urn:microsoft.com/office/officeart/2005/8/layout/hList6"/>
    <dgm:cxn modelId="{903EB71F-6A19-46D1-9E97-8ED8D85E05A8}" type="presParOf" srcId="{DE36D10E-86CD-4C6D-B150-31E525EF527D}" destId="{2AE1D4D4-A63C-4622-84B0-74ED38324CB1}" srcOrd="1" destOrd="0" presId="urn:microsoft.com/office/officeart/2005/8/layout/hList6"/>
    <dgm:cxn modelId="{19FA2B6F-01E1-4CC7-A883-EE9CF79A93B4}" type="presParOf" srcId="{DE36D10E-86CD-4C6D-B150-31E525EF527D}" destId="{CB90536C-45AA-4FBE-BCAF-99890DDD97C8}" srcOrd="2" destOrd="0" presId="urn:microsoft.com/office/officeart/2005/8/layout/hList6"/>
    <dgm:cxn modelId="{B70E34BC-BC3B-44CF-8161-EB54CEC456BB}" type="presOf" srcId="{D7AF1C1D-144B-4B25-A777-792381B7ED5B}" destId="{CB90536C-45AA-4FBE-BCAF-99890DDD97C8}" srcOrd="0" destOrd="0" presId="urn:microsoft.com/office/officeart/2005/8/layout/hList6"/>
    <dgm:cxn modelId="{B1832709-6575-4CD2-982C-FF6D245F8656}" type="presOf" srcId="{D0B22E0B-64BF-43EB-9684-5D165AA5F62C}" destId="{CB90536C-45AA-4FBE-BCAF-99890DDD97C8}" srcOrd="0" destOrd="1" presId="urn:microsoft.com/office/officeart/2005/8/layout/hList6"/>
    <dgm:cxn modelId="{F96D0753-BF36-47CF-B8B8-74B77FC2A69C}" type="presOf" srcId="{168822FB-A709-448A-A99C-0345DF599283}" destId="{CB90536C-45AA-4FBE-BCAF-99890DDD97C8}" srcOrd="0" destOrd="2" presId="urn:microsoft.com/office/officeart/2005/8/layout/hList6"/>
    <dgm:cxn modelId="{93AC1BF6-3F86-424E-A2DD-59B25157530B}" type="presParOf" srcId="{DE36D10E-86CD-4C6D-B150-31E525EF527D}" destId="{155DCBB0-73F9-4F8F-A361-B90F0294764B}" srcOrd="3" destOrd="0" presId="urn:microsoft.com/office/officeart/2005/8/layout/hList6"/>
    <dgm:cxn modelId="{5856C6A7-E186-4764-AACC-B3DAB6BE52D5}" type="presParOf" srcId="{DE36D10E-86CD-4C6D-B150-31E525EF527D}" destId="{35A89FA7-451D-44F0-A02E-1277ECD1BBE6}" srcOrd="4" destOrd="0" presId="urn:microsoft.com/office/officeart/2005/8/layout/hList6"/>
    <dgm:cxn modelId="{7FFCDBA5-4EAC-4012-850F-6B499033FF10}" type="presOf" srcId="{07FA4ADD-8D96-4B06-AE7F-902B878DD8B1}" destId="{35A89FA7-451D-44F0-A02E-1277ECD1BBE6}" srcOrd="0" destOrd="0" presId="urn:microsoft.com/office/officeart/2005/8/layout/hList6"/>
    <dgm:cxn modelId="{DF98711D-D4AE-4125-8F0E-FE8A255E0158}" type="presOf" srcId="{5B6C8773-8FB7-4C43-A40A-B5E631EBDFFD}" destId="{35A89FA7-451D-44F0-A02E-1277ECD1BBE6}" srcOrd="0" destOrd="1" presId="urn:microsoft.com/office/officeart/2005/8/layout/hList6"/>
    <dgm:cxn modelId="{AF835E9C-1704-4744-8199-182CA67C1B4E}" type="presOf" srcId="{2AD8E59E-37CD-417A-83E7-B3B727048492}" destId="{35A89FA7-451D-44F0-A02E-1277ECD1BBE6}" srcOrd="0" destOrd="2" presId="urn:microsoft.com/office/officeart/2005/8/layout/hList6"/>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161FF545-9638-4011-A115-34D46D6868C9}" type="doc">
      <dgm:prSet loTypeId="urn:microsoft.com/office/officeart/2005/8/layout/list1#1" loCatId="list" qsTypeId="urn:microsoft.com/office/officeart/2005/8/quickstyle/simple3#1" qsCatId="simple" csTypeId="urn:microsoft.com/office/officeart/2005/8/colors/colorful5#2" csCatId="colorful" phldr="1"/>
      <dgm:spPr/>
      <dgm:t>
        <a:bodyPr/>
        <a:lstStyle/>
        <a:p>
          <a:endParaRPr lang="en-US"/>
        </a:p>
      </dgm:t>
    </dgm:pt>
    <dgm:pt modelId="{9C8D4484-5003-4D6F-9CC8-1999681159FA}" type="parTrans" cxnId="{FB239F2F-9AB8-4F5F-8E8A-59D3C62EE926}">
      <dgm:prSet/>
      <dgm:spPr/>
      <dgm:t>
        <a:bodyPr/>
        <a:lstStyle/>
        <a:p/>
      </dgm:t>
    </dgm:pt>
    <dgm:pt modelId="{2966424D-9703-4E72-B273-005D53DC0011}">
      <dgm:prSet/>
      <dgm:spPr/>
      <dgm:t>
        <a:bodyPr/>
        <a:lstStyle/>
        <a:p>
          <a:endParaRPr altLang="en-US"/>
        </a:p>
      </dgm:t>
    </dgm:pt>
    <dgm:pt modelId="{42B840A2-C235-4809-98A6-2A649A5F629A}" type="parTrans" cxnId="{ECD86C40-FC95-400F-93F1-80C80DC903C1}">
      <dgm:prSet/>
      <dgm:spPr/>
      <dgm:t>
        <a:bodyPr/>
        <a:lstStyle/>
        <a:p/>
      </dgm:t>
    </dgm:pt>
    <dgm:pt modelId="{B4DEB2D3-8453-4B76-8211-DD7436BD79BC}">
      <dgm:prSet/>
      <dgm:spPr/>
      <dgm:t>
        <a:bodyPr/>
        <a:lstStyle/>
        <a:p>
          <a:endParaRPr altLang="en-US"/>
        </a:p>
      </dgm:t>
    </dgm:pt>
    <dgm:pt modelId="{158261FC-F394-4688-84E1-D32DEC1D0EEB}" type="sibTrans" cxnId="{ECD86C40-FC95-400F-93F1-80C80DC903C1}">
      <dgm:prSet/>
      <dgm:spPr/>
      <dgm:t>
        <a:bodyPr/>
        <a:lstStyle/>
        <a:p/>
      </dgm:t>
    </dgm:pt>
    <dgm:pt modelId="{C462D736-ACC2-473C-974B-736F013CCF43}" type="sibTrans" cxnId="{FB239F2F-9AB8-4F5F-8E8A-59D3C62EE926}">
      <dgm:prSet/>
      <dgm:spPr/>
      <dgm:t>
        <a:bodyPr/>
        <a:lstStyle/>
        <a:p/>
      </dgm:t>
    </dgm:pt>
    <dgm:pt modelId="{E4C19014-1F2A-4C30-9E71-E7F1706B8E17}" type="parTrans" cxnId="{7DB82619-175C-468E-A197-0BAB242ED8D6}">
      <dgm:prSet/>
      <dgm:spPr/>
      <dgm:t>
        <a:bodyPr/>
        <a:lstStyle/>
        <a:p>
          <a:endParaRPr lang="en-US"/>
        </a:p>
      </dgm:t>
    </dgm:pt>
    <dgm:pt modelId="{84B6BA10-A690-4DCD-B398-9A48AC44660A}">
      <dgm:prSet custT="0"/>
      <dgm:spPr/>
      <dgm:t>
        <a:bodyPr vert="horz" wrap="square"/>
        <a:lstStyle/>
        <a:p>
          <a:pPr>
            <a:lnSpc>
              <a:spcPct val="100000"/>
            </a:lnSpc>
            <a:spcBef>
              <a:spcPct val="0"/>
            </a:spcBef>
            <a:spcAft>
              <a:spcPct val="35000"/>
            </a:spcAft>
          </a:pPr>
          <a:r>
            <a:rPr lang="zh-CN" b="1"/>
            <a:t>滋养和激励</a:t>
          </a:r>
        </a:p>
      </dgm:t>
    </dgm:pt>
    <dgm:pt modelId="{66BE53EB-361A-4D68-95C2-F14135E83265}" type="parTrans" cxnId="{DD59DF40-B092-490C-B6A3-9CDE74463A05}">
      <dgm:prSet/>
      <dgm:spPr/>
      <dgm:t>
        <a:bodyPr/>
        <a:lstStyle/>
        <a:p/>
      </dgm:t>
    </dgm:pt>
    <dgm:pt modelId="{218169C4-C5E5-4B84-8795-02BB56A91643}">
      <dgm:prSet/>
      <dgm:spPr/>
      <dgm:t>
        <a:bodyPr/>
        <a:lstStyle/>
        <a:p>
          <a:endParaRPr altLang="en-US"/>
        </a:p>
      </dgm:t>
    </dgm:pt>
    <dgm:pt modelId="{35C4B100-23CE-48C5-8BCE-CA394166395A}" type="sibTrans" cxnId="{DD59DF40-B092-490C-B6A3-9CDE74463A05}">
      <dgm:prSet/>
      <dgm:spPr/>
      <dgm:t>
        <a:bodyPr/>
        <a:lstStyle/>
        <a:p/>
      </dgm:t>
    </dgm:pt>
    <dgm:pt modelId="{132492EA-C65B-4221-9147-19E5DD8AFBF5}" type="sibTrans" cxnId="{7DB82619-175C-468E-A197-0BAB242ED8D6}">
      <dgm:prSet/>
      <dgm:spPr/>
      <dgm:t>
        <a:bodyPr/>
        <a:lstStyle/>
        <a:p>
          <a:endParaRPr lang="en-US"/>
        </a:p>
      </dgm:t>
    </dgm:pt>
    <dgm:pt modelId="{E164B3CC-0E1E-4CFF-A6A9-EDAA35391F8F}" type="parTrans" cxnId="{BF79FE4F-A0BE-464E-9553-CABF5A95D207}">
      <dgm:prSet/>
      <dgm:spPr/>
      <dgm:t>
        <a:bodyPr/>
        <a:lstStyle/>
        <a:p/>
      </dgm:t>
    </dgm:pt>
    <dgm:pt modelId="{269D0066-3880-4963-858D-BA1C8EC74D7C}">
      <dgm:prSet/>
      <dgm:spPr/>
      <dgm:t>
        <a:bodyPr/>
        <a:lstStyle/>
        <a:p>
          <a:endParaRPr altLang="en-US"/>
        </a:p>
      </dgm:t>
    </dgm:pt>
    <dgm:pt modelId="{0B56C28D-6B33-4417-82D1-D5644670A8A2}" type="sibTrans" cxnId="{BF79FE4F-A0BE-464E-9553-CABF5A95D207}">
      <dgm:prSet/>
      <dgm:spPr/>
      <dgm:t>
        <a:bodyPr/>
        <a:lstStyle/>
        <a:p/>
      </dgm:t>
    </dgm:pt>
    <dgm:pt modelId="{266ECA91-A1FD-4C33-92C5-CDDAA9C97D1F}" type="parTrans" cxnId="{A756B1B8-BA49-49BA-9AB7-B50573D025A7}">
      <dgm:prSet/>
      <dgm:spPr/>
      <dgm:t>
        <a:bodyPr/>
        <a:lstStyle/>
        <a:p>
          <a:endParaRPr lang="en-US"/>
        </a:p>
      </dgm:t>
    </dgm:pt>
    <dgm:pt modelId="{ADB7AA7E-FFC1-45FC-AB5B-BFE71D6BA598}">
      <dgm:prSet custT="0"/>
      <dgm:spPr/>
      <dgm:t>
        <a:bodyPr vert="horz" wrap="square"/>
        <a:lstStyle/>
        <a:p>
          <a:pPr>
            <a:lnSpc>
              <a:spcPct val="100000"/>
            </a:lnSpc>
            <a:spcBef>
              <a:spcPct val="0"/>
            </a:spcBef>
            <a:spcAft>
              <a:spcPct val="35000"/>
            </a:spcAft>
          </a:pPr>
          <a:r>
            <a:rPr lang="zh-CN" altLang="en-US">
              <a:solidFill>
                <a:srgbClr val="FF0000"/>
              </a:solidFill>
              <a:latin typeface="黑体" panose="02010609060101010101" charset="-122"/>
              <a:ea typeface="黑体" panose="02010609060101010101" charset="-122"/>
              <a:sym typeface="+mn-ea"/>
            </a:rPr>
            <a:t>可为与有为</a:t>
          </a:r>
        </a:p>
      </dgm:t>
    </dgm:pt>
    <dgm:pt modelId="{0EDE9521-8C34-4B2F-BD30-23B59A9DE167}" type="parTrans" cxnId="{890D87EB-F75B-4D87-9A0C-1008521CB31E}">
      <dgm:prSet/>
      <dgm:spPr/>
      <dgm:t>
        <a:bodyPr/>
        <a:lstStyle/>
        <a:p/>
      </dgm:t>
    </dgm:pt>
    <dgm:pt modelId="{20D77988-9534-4F5D-93CC-E90CE32E3D3F}">
      <dgm:prSet/>
      <dgm:spPr/>
      <dgm:t>
        <a:bodyPr/>
        <a:lstStyle/>
        <a:p>
          <a:endParaRPr altLang="en-US"/>
        </a:p>
      </dgm:t>
    </dgm:pt>
    <dgm:pt modelId="{EE47E00D-FD8E-4537-8F57-47FEF8ABD98A}" type="sibTrans" cxnId="{890D87EB-F75B-4D87-9A0C-1008521CB31E}">
      <dgm:prSet/>
      <dgm:spPr/>
      <dgm:t>
        <a:bodyPr/>
        <a:lstStyle/>
        <a:p/>
      </dgm:t>
    </dgm:pt>
    <dgm:pt modelId="{F6AF3571-30A5-45B5-AFA2-616A49075241}" type="sibTrans" cxnId="{A756B1B8-BA49-49BA-9AB7-B50573D025A7}">
      <dgm:prSet/>
      <dgm:spPr/>
      <dgm:t>
        <a:bodyPr/>
        <a:lstStyle/>
        <a:p>
          <a:endParaRPr lang="en-US"/>
        </a:p>
      </dgm:t>
    </dgm:pt>
    <dgm:pt modelId="{2EED17F9-14F3-40A7-A4D1-6C6F50C2F73D}" type="parTrans" cxnId="{9A922F5F-123B-4432-960F-C96714D7B294}">
      <dgm:prSet/>
      <dgm:spPr/>
      <dgm:t>
        <a:bodyPr/>
        <a:lstStyle/>
        <a:p>
          <a:endParaRPr lang="zh-CN" altLang="en-US"/>
        </a:p>
      </dgm:t>
    </dgm:pt>
    <dgm:pt modelId="{940B19C9-6501-41B2-968D-9ED0117AE46B}">
      <dgm:prSet custT="0"/>
      <dgm:spPr/>
      <dgm:t>
        <a:bodyPr vert="horz" wrap="square"/>
        <a:lstStyle/>
        <a:p>
          <a:pPr>
            <a:lnSpc>
              <a:spcPct val="100000"/>
            </a:lnSpc>
            <a:spcBef>
              <a:spcPct val="0"/>
            </a:spcBef>
            <a:spcAft>
              <a:spcPct val="35000"/>
            </a:spcAft>
          </a:pPr>
          <a:r>
            <a:rPr lang="zh-CN" altLang="en-US" b="1"/>
            <a:t>过去、现在和未来</a:t>
          </a:r>
        </a:p>
      </dgm:t>
    </dgm:pt>
    <dgm:pt modelId="{25F76040-852E-48C3-BB34-2B7EFDC3099D}" type="sibTrans" cxnId="{9A922F5F-123B-4432-960F-C96714D7B294}">
      <dgm:prSet/>
      <dgm:spPr/>
      <dgm:t>
        <a:bodyPr/>
        <a:lstStyle/>
        <a:p>
          <a:endParaRPr lang="zh-CN" altLang="en-US"/>
        </a:p>
      </dgm:t>
    </dgm:pt>
    <dgm:pt modelId="{5E287FDE-DBCD-4B70-B6DA-D4DF781EE902}" type="pres">
      <dgm:prSet presAssocID="{161FF545-9638-4011-A115-34D46D6868C9}" presName="linear">
        <dgm:presLayoutVars>
          <dgm:dir/>
          <dgm:animLvl val="lvl"/>
          <dgm:resizeHandles val="exact"/>
        </dgm:presLayoutVars>
      </dgm:prSet>
      <dgm:spPr/>
      <dgm:t>
        <a:bodyPr/>
        <a:lstStyle/>
        <a:p>
          <a:endParaRPr lang="zh-CN" altLang="en-US"/>
        </a:p>
      </dgm:t>
    </dgm:pt>
    <dgm:pt modelId="{8DE5CA6E-22BD-49C5-A0FE-1505EEAB2332}" type="pres">
      <dgm:prSet presAssocID="{2966424D-9703-4E72-B273-005D53DC0011}" presName="parentLin"/>
      <dgm:spPr/>
      <dgm:t>
        <a:bodyPr/>
        <a:lstStyle/>
        <a:p/>
      </dgm:t>
    </dgm:pt>
    <dgm:pt modelId="{D13390CA-79C4-4D4D-982B-79498B5CEE21}" type="pres">
      <dgm:prSet presAssocID="{2966424D-9703-4E72-B273-005D53DC0011}" presName="parentLeftMargin" presStyleLbl="node1" presStyleCnt="5"/>
      <dgm:spPr/>
      <dgm:t>
        <a:bodyPr/>
        <a:lstStyle/>
        <a:p>
          <a:endParaRPr lang="zh-CN" altLang="en-US"/>
        </a:p>
      </dgm:t>
    </dgm:pt>
    <dgm:pt modelId="{18C78642-69D7-4BC4-AF5A-1DFECD1EDB3E}" type="pres">
      <dgm:prSet presAssocID="{2966424D-9703-4E72-B273-005D53DC0011}" presName="parentText" presStyleLbl="node1" presStyleCnt="5">
        <dgm:presLayoutVars>
          <dgm:chMax val="0"/>
          <dgm:bulletEnabled val="1"/>
        </dgm:presLayoutVars>
      </dgm:prSet>
      <dgm:spPr/>
      <dgm:t>
        <a:bodyPr/>
        <a:lstStyle/>
        <a:p>
          <a:endParaRPr lang="zh-CN" altLang="en-US"/>
        </a:p>
      </dgm:t>
    </dgm:pt>
    <dgm:pt modelId="{0030D5A0-3BFF-4D8A-BD7E-C44C3F4BF9BE}" type="pres">
      <dgm:prSet presAssocID="{2966424D-9703-4E72-B273-005D53DC0011}" presName="negativeSpace"/>
      <dgm:spPr/>
      <dgm:t>
        <a:bodyPr/>
        <a:lstStyle/>
        <a:p/>
      </dgm:t>
    </dgm:pt>
    <dgm:pt modelId="{06559B86-AB92-49A9-9F9C-B9AF97941862}" type="pres">
      <dgm:prSet presAssocID="{2966424D-9703-4E72-B273-005D53DC0011}" presName="childText" presStyleLbl="conFgAcc1" presStyleCnt="5">
        <dgm:presLayoutVars>
          <dgm:bulletEnabled val="1"/>
        </dgm:presLayoutVars>
      </dgm:prSet>
      <dgm:spPr/>
      <dgm:t>
        <a:bodyPr/>
        <a:lstStyle/>
        <a:p>
          <a:endParaRPr lang="zh-CN" altLang="en-US"/>
        </a:p>
      </dgm:t>
    </dgm:pt>
    <dgm:pt modelId="{822C571F-87DD-47CF-9731-E0559E26464C}" type="pres">
      <dgm:prSet presAssocID="{C462D736-ACC2-473C-974B-736F013CCF43}" presName="spaceBetweenRectangles"/>
      <dgm:spPr/>
      <dgm:t>
        <a:bodyPr/>
        <a:lstStyle/>
        <a:p/>
      </dgm:t>
    </dgm:pt>
    <dgm:pt modelId="{FC946BE0-E7AD-404C-B4DF-FFD9F920FAF7}" type="pres">
      <dgm:prSet presAssocID="{84B6BA10-A690-4DCD-B398-9A48AC44660A}" presName="parentLin"/>
      <dgm:spPr/>
      <dgm:t>
        <a:bodyPr/>
        <a:lstStyle/>
        <a:p/>
      </dgm:t>
    </dgm:pt>
    <dgm:pt modelId="{A7FFEACC-D351-4F64-8D57-9155D33F6E44}" type="pres">
      <dgm:prSet presAssocID="{84B6BA10-A690-4DCD-B398-9A48AC44660A}" presName="parentLeftMargin" presStyleLbl="node1" presStyleIdx="1" presStyleCnt="5"/>
      <dgm:spPr/>
      <dgm:t>
        <a:bodyPr/>
        <a:lstStyle/>
        <a:p>
          <a:endParaRPr lang="zh-CN" altLang="en-US"/>
        </a:p>
      </dgm:t>
    </dgm:pt>
    <dgm:pt modelId="{01216E18-3A6C-4D44-8D11-320D6236CAC1}" type="pres">
      <dgm:prSet presAssocID="{84B6BA10-A690-4DCD-B398-9A48AC44660A}" presName="parentText" presStyleLbl="node1" presStyleIdx="1" presStyleCnt="5">
        <dgm:presLayoutVars>
          <dgm:chMax val="0"/>
          <dgm:bulletEnabled val="1"/>
        </dgm:presLayoutVars>
      </dgm:prSet>
      <dgm:spPr/>
      <dgm:t>
        <a:bodyPr/>
        <a:lstStyle/>
        <a:p>
          <a:endParaRPr lang="zh-CN" altLang="en-US"/>
        </a:p>
      </dgm:t>
    </dgm:pt>
    <dgm:pt modelId="{191BADC8-514F-4E2D-8D01-0CBE0D58E172}" type="pres">
      <dgm:prSet presAssocID="{84B6BA10-A690-4DCD-B398-9A48AC44660A}" presName="negativeSpace"/>
      <dgm:spPr/>
      <dgm:t>
        <a:bodyPr/>
        <a:lstStyle/>
        <a:p/>
      </dgm:t>
    </dgm:pt>
    <dgm:pt modelId="{27BDCEA3-5F5C-4B51-9FEC-A543F55D2485}" type="pres">
      <dgm:prSet presAssocID="{84B6BA10-A690-4DCD-B398-9A48AC44660A}" presName="childText" presStyleLbl="conFgAcc1" presStyleIdx="1" presStyleCnt="5">
        <dgm:presLayoutVars>
          <dgm:bulletEnabled val="1"/>
        </dgm:presLayoutVars>
      </dgm:prSet>
      <dgm:spPr/>
      <dgm:t>
        <a:bodyPr/>
        <a:lstStyle/>
        <a:p>
          <a:endParaRPr lang="zh-CN" altLang="en-US"/>
        </a:p>
      </dgm:t>
    </dgm:pt>
    <dgm:pt modelId="{FA7523D9-22B1-4686-8AC7-53377B720F32}" type="pres">
      <dgm:prSet presAssocID="{132492EA-C65B-4221-9147-19E5DD8AFBF5}" presName="spaceBetweenRectangles"/>
      <dgm:spPr/>
      <dgm:t>
        <a:bodyPr/>
        <a:lstStyle/>
        <a:p/>
      </dgm:t>
    </dgm:pt>
    <dgm:pt modelId="{0AF3E442-D666-40EC-A1F8-5CAE451C1765}" type="pres">
      <dgm:prSet presAssocID="{269D0066-3880-4963-858D-BA1C8EC74D7C}" presName="parentLin"/>
      <dgm:spPr/>
      <dgm:t>
        <a:bodyPr/>
        <a:lstStyle/>
        <a:p/>
      </dgm:t>
    </dgm:pt>
    <dgm:pt modelId="{55FC87D8-86A7-4472-8C94-9D336AEC5934}" type="pres">
      <dgm:prSet presAssocID="{269D0066-3880-4963-858D-BA1C8EC74D7C}" presName="parentLeftMargin" presStyleLbl="node1" presStyleIdx="2" presStyleCnt="5"/>
      <dgm:spPr/>
      <dgm:t>
        <a:bodyPr/>
        <a:lstStyle/>
        <a:p>
          <a:endParaRPr lang="zh-CN" altLang="en-US"/>
        </a:p>
      </dgm:t>
    </dgm:pt>
    <dgm:pt modelId="{5FFC4EFA-EFBF-459B-95AE-442C6BD9E4ED}" type="pres">
      <dgm:prSet presAssocID="{269D0066-3880-4963-858D-BA1C8EC74D7C}" presName="parentText" presStyleLbl="node1" presStyleIdx="2" presStyleCnt="5">
        <dgm:presLayoutVars>
          <dgm:chMax val="0"/>
          <dgm:bulletEnabled val="1"/>
        </dgm:presLayoutVars>
      </dgm:prSet>
      <dgm:spPr/>
      <dgm:t>
        <a:bodyPr/>
        <a:lstStyle/>
        <a:p>
          <a:endParaRPr lang="zh-CN" altLang="en-US"/>
        </a:p>
      </dgm:t>
    </dgm:pt>
    <dgm:pt modelId="{D7D4715B-D079-49BB-BC0F-445F8FC2F21D}" type="pres">
      <dgm:prSet presAssocID="{269D0066-3880-4963-858D-BA1C8EC74D7C}" presName="negativeSpace"/>
      <dgm:spPr/>
      <dgm:t>
        <a:bodyPr/>
        <a:lstStyle/>
        <a:p/>
      </dgm:t>
    </dgm:pt>
    <dgm:pt modelId="{2B091B4F-CE54-42EE-BA57-426C69F380D3}" type="pres">
      <dgm:prSet presAssocID="{269D0066-3880-4963-858D-BA1C8EC74D7C}" presName="childText" presStyleLbl="conFgAcc1" presStyleIdx="2" presStyleCnt="5">
        <dgm:presLayoutVars>
          <dgm:bulletEnabled val="1"/>
        </dgm:presLayoutVars>
      </dgm:prSet>
      <dgm:spPr/>
      <dgm:t>
        <a:bodyPr/>
        <a:lstStyle/>
        <a:p/>
      </dgm:t>
    </dgm:pt>
    <dgm:pt modelId="{60FA1AD2-8A14-4A65-AB27-A7AE10493B70}" type="pres">
      <dgm:prSet presAssocID="{0B56C28D-6B33-4417-82D1-D5644670A8A2}" presName="spaceBetweenRectangles"/>
      <dgm:spPr/>
      <dgm:t>
        <a:bodyPr/>
        <a:lstStyle/>
        <a:p/>
      </dgm:t>
    </dgm:pt>
    <dgm:pt modelId="{07F8B4CA-F596-40F7-8B00-FF04E0963B5E}" type="pres">
      <dgm:prSet presAssocID="{ADB7AA7E-FFC1-45FC-AB5B-BFE71D6BA598}" presName="parentLin"/>
      <dgm:spPr/>
      <dgm:t>
        <a:bodyPr/>
        <a:lstStyle/>
        <a:p/>
      </dgm:t>
    </dgm:pt>
    <dgm:pt modelId="{C0A9E148-FC18-404B-8024-25F9EA66516C}" type="pres">
      <dgm:prSet presAssocID="{ADB7AA7E-FFC1-45FC-AB5B-BFE71D6BA598}" presName="parentLeftMargin" presStyleLbl="node1" presStyleIdx="3" presStyleCnt="5"/>
      <dgm:spPr/>
      <dgm:t>
        <a:bodyPr/>
        <a:lstStyle/>
        <a:p>
          <a:endParaRPr lang="zh-CN" altLang="en-US"/>
        </a:p>
      </dgm:t>
    </dgm:pt>
    <dgm:pt modelId="{59904C70-D446-4819-81F1-17363A7FDA7E}" type="pres">
      <dgm:prSet presAssocID="{ADB7AA7E-FFC1-45FC-AB5B-BFE71D6BA598}" presName="parentText" presStyleLbl="node1" presStyleIdx="3" presStyleCnt="5">
        <dgm:presLayoutVars>
          <dgm:chMax val="0"/>
          <dgm:bulletEnabled val="1"/>
        </dgm:presLayoutVars>
      </dgm:prSet>
      <dgm:spPr/>
      <dgm:t>
        <a:bodyPr/>
        <a:lstStyle/>
        <a:p>
          <a:endParaRPr lang="zh-CN" altLang="en-US"/>
        </a:p>
      </dgm:t>
    </dgm:pt>
    <dgm:pt modelId="{B4D4CFF2-C1A9-4675-A570-FB8268E377AE}" type="pres">
      <dgm:prSet presAssocID="{ADB7AA7E-FFC1-45FC-AB5B-BFE71D6BA598}" presName="negativeSpace"/>
      <dgm:spPr/>
      <dgm:t>
        <a:bodyPr/>
        <a:lstStyle/>
        <a:p/>
      </dgm:t>
    </dgm:pt>
    <dgm:pt modelId="{6F61018C-C8A9-4E2A-8B9A-2D42345452F7}" type="pres">
      <dgm:prSet presAssocID="{ADB7AA7E-FFC1-45FC-AB5B-BFE71D6BA598}" presName="childText" presStyleLbl="conFgAcc1" presStyleIdx="3" presStyleCnt="5">
        <dgm:presLayoutVars>
          <dgm:bulletEnabled val="1"/>
        </dgm:presLayoutVars>
      </dgm:prSet>
      <dgm:spPr/>
      <dgm:t>
        <a:bodyPr/>
        <a:lstStyle/>
        <a:p>
          <a:endParaRPr lang="zh-CN" altLang="en-US"/>
        </a:p>
      </dgm:t>
    </dgm:pt>
    <dgm:pt modelId="{69C9CAFC-564F-4D04-B188-C6ABE4D2E256}" type="pres">
      <dgm:prSet presAssocID="{F6AF3571-30A5-45B5-AFA2-616A49075241}" presName="spaceBetweenRectangles"/>
      <dgm:spPr/>
      <dgm:t>
        <a:bodyPr/>
        <a:lstStyle/>
        <a:p/>
      </dgm:t>
    </dgm:pt>
    <dgm:pt modelId="{713E2C24-071D-494D-B174-D7A24CA5A727}" type="pres">
      <dgm:prSet presAssocID="{940B19C9-6501-41B2-968D-9ED0117AE46B}" presName="parentLin"/>
      <dgm:spPr/>
      <dgm:t>
        <a:bodyPr/>
        <a:lstStyle/>
        <a:p/>
      </dgm:t>
    </dgm:pt>
    <dgm:pt modelId="{03597D88-8CE4-42C9-A3D1-5B667DA67092}" type="pres">
      <dgm:prSet presAssocID="{940B19C9-6501-41B2-968D-9ED0117AE46B}" presName="parentLeftMargin" presStyleLbl="node1" presStyleIdx="4" presStyleCnt="5"/>
      <dgm:spPr/>
      <dgm:t>
        <a:bodyPr/>
        <a:lstStyle/>
        <a:p>
          <a:endParaRPr lang="zh-CN" altLang="en-US"/>
        </a:p>
      </dgm:t>
    </dgm:pt>
    <dgm:pt modelId="{61ED4A12-EAC6-46C6-8760-0B022CC73EC3}" type="pres">
      <dgm:prSet presAssocID="{940B19C9-6501-41B2-968D-9ED0117AE46B}" presName="parentText" presStyleLbl="node1" presStyleIdx="4" presStyleCnt="5">
        <dgm:presLayoutVars>
          <dgm:chMax val="0"/>
          <dgm:bulletEnabled val="1"/>
        </dgm:presLayoutVars>
      </dgm:prSet>
      <dgm:spPr/>
      <dgm:t>
        <a:bodyPr/>
        <a:lstStyle/>
        <a:p>
          <a:endParaRPr lang="zh-CN" altLang="en-US"/>
        </a:p>
      </dgm:t>
    </dgm:pt>
    <dgm:pt modelId="{489C0927-B2AE-4145-BE53-C77FA96A1631}" type="pres">
      <dgm:prSet presAssocID="{940B19C9-6501-41B2-968D-9ED0117AE46B}" presName="negativeSpace"/>
      <dgm:spPr/>
      <dgm:t>
        <a:bodyPr/>
        <a:lstStyle/>
        <a:p/>
      </dgm:t>
    </dgm:pt>
    <dgm:pt modelId="{CEBD608C-E564-4BA1-B22A-612465B2D25E}" type="pres">
      <dgm:prSet presAssocID="{940B19C9-6501-41B2-968D-9ED0117AE46B}" presName="childText" presStyleLbl="conFgAcc1" presStyleIdx="4" presStyleCnt="5">
        <dgm:presLayoutVars>
          <dgm:bulletEnabled val="1"/>
        </dgm:presLayoutVars>
      </dgm:prSet>
      <dgm:spPr/>
      <dgm:t>
        <a:bodyPr/>
        <a:lstStyle/>
        <a:p/>
      </dgm:t>
    </dgm:pt>
  </dgm:ptLst>
  <dgm:cxnLst>
    <dgm:cxn modelId="{FB239F2F-9AB8-4F5F-8E8A-59D3C62EE926}" srcId="{161FF545-9638-4011-A115-34D46D6868C9}" destId="{2966424D-9703-4E72-B273-005D53DC0011}" srcOrd="0" destOrd="0" parTransId="{9C8D4484-5003-4D6F-9CC8-1999681159FA}" sibTransId="{C462D736-ACC2-473C-974B-736F013CCF43}"/>
    <dgm:cxn modelId="{ECD86C40-FC95-400F-93F1-80C80DC903C1}" srcId="{2966424D-9703-4E72-B273-005D53DC0011}" destId="{B4DEB2D3-8453-4B76-8211-DD7436BD79BC}" srcOrd="0" destOrd="0" parTransId="{42B840A2-C235-4809-98A6-2A649A5F629A}" sibTransId="{158261FC-F394-4688-84E1-D32DEC1D0EEB}"/>
    <dgm:cxn modelId="{7DB82619-175C-468E-A197-0BAB242ED8D6}" srcId="{161FF545-9638-4011-A115-34D46D6868C9}" destId="{84B6BA10-A690-4DCD-B398-9A48AC44660A}" srcOrd="1" destOrd="0" parTransId="{E4C19014-1F2A-4C30-9E71-E7F1706B8E17}" sibTransId="{132492EA-C65B-4221-9147-19E5DD8AFBF5}"/>
    <dgm:cxn modelId="{DD59DF40-B092-490C-B6A3-9CDE74463A05}" srcId="{84B6BA10-A690-4DCD-B398-9A48AC44660A}" destId="{218169C4-C5E5-4B84-8795-02BB56A91643}" srcOrd="0" destOrd="0" parTransId="{66BE53EB-361A-4D68-95C2-F14135E83265}" sibTransId="{35C4B100-23CE-48C5-8BCE-CA394166395A}"/>
    <dgm:cxn modelId="{BF79FE4F-A0BE-464E-9553-CABF5A95D207}" srcId="{161FF545-9638-4011-A115-34D46D6868C9}" destId="{269D0066-3880-4963-858D-BA1C8EC74D7C}" srcOrd="2" destOrd="0" parTransId="{E164B3CC-0E1E-4CFF-A6A9-EDAA35391F8F}" sibTransId="{0B56C28D-6B33-4417-82D1-D5644670A8A2}"/>
    <dgm:cxn modelId="{A756B1B8-BA49-49BA-9AB7-B50573D025A7}" srcId="{161FF545-9638-4011-A115-34D46D6868C9}" destId="{ADB7AA7E-FFC1-45FC-AB5B-BFE71D6BA598}" srcOrd="3" destOrd="0" parTransId="{266ECA91-A1FD-4C33-92C5-CDDAA9C97D1F}" sibTransId="{F6AF3571-30A5-45B5-AFA2-616A49075241}"/>
    <dgm:cxn modelId="{890D87EB-F75B-4D87-9A0C-1008521CB31E}" srcId="{ADB7AA7E-FFC1-45FC-AB5B-BFE71D6BA598}" destId="{20D77988-9534-4F5D-93CC-E90CE32E3D3F}" srcOrd="0" destOrd="0" parTransId="{0EDE9521-8C34-4B2F-BD30-23B59A9DE167}" sibTransId="{EE47E00D-FD8E-4537-8F57-47FEF8ABD98A}"/>
    <dgm:cxn modelId="{9A922F5F-123B-4432-960F-C96714D7B294}" srcId="{161FF545-9638-4011-A115-34D46D6868C9}" destId="{940B19C9-6501-41B2-968D-9ED0117AE46B}" srcOrd="4" destOrd="0" parTransId="{2EED17F9-14F3-40A7-A4D1-6C6F50C2F73D}" sibTransId="{25F76040-852E-48C3-BB34-2B7EFDC3099D}"/>
    <dgm:cxn modelId="{B39EFBA1-B66B-413E-A3A9-E34B875B12F8}" type="presOf" srcId="{161FF545-9638-4011-A115-34D46D6868C9}" destId="{5E287FDE-DBCD-4B70-B6DA-D4DF781EE902}" srcOrd="0" destOrd="0" presId="urn:microsoft.com/office/officeart/2005/8/layout/list1#1"/>
    <dgm:cxn modelId="{34FBE828-1E67-4141-AD20-A2D03D7B1BF4}" type="presParOf" srcId="{5E287FDE-DBCD-4B70-B6DA-D4DF781EE902}" destId="{8DE5CA6E-22BD-49C5-A0FE-1505EEAB2332}" srcOrd="0" destOrd="0" presId="urn:microsoft.com/office/officeart/2005/8/layout/list1#1"/>
    <dgm:cxn modelId="{FA3F2666-DCE4-4FBA-9FBB-AB6E5DCB386B}" type="presParOf" srcId="{8DE5CA6E-22BD-49C5-A0FE-1505EEAB2332}" destId="{D13390CA-79C4-4D4D-982B-79498B5CEE21}" srcOrd="0" destOrd="0" presId="urn:microsoft.com/office/officeart/2005/8/layout/list1#1"/>
    <dgm:cxn modelId="{6506E8AE-A7A2-406F-9868-1B3DA44DE64B}" type="presOf" srcId="{2966424D-9703-4E72-B273-005D53DC0011}" destId="{D13390CA-79C4-4D4D-982B-79498B5CEE21}" srcOrd="0" destOrd="0" presId="urn:microsoft.com/office/officeart/2005/8/layout/list1#1"/>
    <dgm:cxn modelId="{8AE4643C-CFA6-4CD2-8EB1-B80E40428407}" type="presParOf" srcId="{8DE5CA6E-22BD-49C5-A0FE-1505EEAB2332}" destId="{18C78642-69D7-4BC4-AF5A-1DFECD1EDB3E}" srcOrd="1" destOrd="0" presId="urn:microsoft.com/office/officeart/2005/8/layout/list1#1"/>
    <dgm:cxn modelId="{053C5906-4BAB-4445-9F95-BC84DCC0CD8B}" type="presOf" srcId="{2966424D-9703-4E72-B273-005D53DC0011}" destId="{18C78642-69D7-4BC4-AF5A-1DFECD1EDB3E}" srcOrd="1" destOrd="0" presId="urn:microsoft.com/office/officeart/2005/8/layout/list1#1"/>
    <dgm:cxn modelId="{879B8F93-69D6-44F5-93AD-5378CBE3A8DF}" type="presParOf" srcId="{5E287FDE-DBCD-4B70-B6DA-D4DF781EE902}" destId="{0030D5A0-3BFF-4D8A-BD7E-C44C3F4BF9BE}" srcOrd="1" destOrd="0" presId="urn:microsoft.com/office/officeart/2005/8/layout/list1#1"/>
    <dgm:cxn modelId="{F5FBE0D4-5235-4BFD-8836-8DC54702E56A}" type="presParOf" srcId="{5E287FDE-DBCD-4B70-B6DA-D4DF781EE902}" destId="{06559B86-AB92-49A9-9F9C-B9AF97941862}" srcOrd="2" destOrd="0" presId="urn:microsoft.com/office/officeart/2005/8/layout/list1#1"/>
    <dgm:cxn modelId="{0717D5A8-69EE-4F7E-82C9-0D06F16D98B2}" type="presOf" srcId="{B4DEB2D3-8453-4B76-8211-DD7436BD79BC}" destId="{06559B86-AB92-49A9-9F9C-B9AF97941862}" srcOrd="0" destOrd="0" presId="urn:microsoft.com/office/officeart/2005/8/layout/list1#1"/>
    <dgm:cxn modelId="{BE1E0A85-CFB1-47B0-9694-37397939640D}" type="presParOf" srcId="{5E287FDE-DBCD-4B70-B6DA-D4DF781EE902}" destId="{822C571F-87DD-47CF-9731-E0559E26464C}" srcOrd="3" destOrd="0" presId="urn:microsoft.com/office/officeart/2005/8/layout/list1#1"/>
    <dgm:cxn modelId="{DDA50ABE-0B1F-4426-8B8B-030A57964A93}" type="presParOf" srcId="{5E287FDE-DBCD-4B70-B6DA-D4DF781EE902}" destId="{FC946BE0-E7AD-404C-B4DF-FFD9F920FAF7}" srcOrd="4" destOrd="0" presId="urn:microsoft.com/office/officeart/2005/8/layout/list1#1"/>
    <dgm:cxn modelId="{607DD5F3-FD6E-4404-9DF3-CE62F3849369}" type="presParOf" srcId="{FC946BE0-E7AD-404C-B4DF-FFD9F920FAF7}" destId="{A7FFEACC-D351-4F64-8D57-9155D33F6E44}" srcOrd="0" destOrd="0" presId="urn:microsoft.com/office/officeart/2005/8/layout/list1#1"/>
    <dgm:cxn modelId="{161F2DB8-F397-43E2-9E11-7B11989BC610}" type="presOf" srcId="{84B6BA10-A690-4DCD-B398-9A48AC44660A}" destId="{A7FFEACC-D351-4F64-8D57-9155D33F6E44}" srcOrd="0" destOrd="0" presId="urn:microsoft.com/office/officeart/2005/8/layout/list1#1"/>
    <dgm:cxn modelId="{5FEE4F39-239B-43B6-B51D-4CFFD6CA2101}" type="presParOf" srcId="{FC946BE0-E7AD-404C-B4DF-FFD9F920FAF7}" destId="{01216E18-3A6C-4D44-8D11-320D6236CAC1}" srcOrd="1" destOrd="0" presId="urn:microsoft.com/office/officeart/2005/8/layout/list1#1"/>
    <dgm:cxn modelId="{C7FA35E5-DA96-48B7-BA54-6A1769EEC205}" type="presOf" srcId="{84B6BA10-A690-4DCD-B398-9A48AC44660A}" destId="{01216E18-3A6C-4D44-8D11-320D6236CAC1}" srcOrd="1" destOrd="0" presId="urn:microsoft.com/office/officeart/2005/8/layout/list1#1"/>
    <dgm:cxn modelId="{B52B6724-18D0-4F0B-A5FD-60E7895A87FA}" type="presParOf" srcId="{5E287FDE-DBCD-4B70-B6DA-D4DF781EE902}" destId="{191BADC8-514F-4E2D-8D01-0CBE0D58E172}" srcOrd="5" destOrd="0" presId="urn:microsoft.com/office/officeart/2005/8/layout/list1#1"/>
    <dgm:cxn modelId="{14CD1AE7-BF73-495F-84CC-2B811BE94293}" type="presParOf" srcId="{5E287FDE-DBCD-4B70-B6DA-D4DF781EE902}" destId="{27BDCEA3-5F5C-4B51-9FEC-A543F55D2485}" srcOrd="6" destOrd="0" presId="urn:microsoft.com/office/officeart/2005/8/layout/list1#1"/>
    <dgm:cxn modelId="{EE03AFB0-128F-43BE-A11B-CACAFA1CA3AB}" type="presOf" srcId="{218169C4-C5E5-4B84-8795-02BB56A91643}" destId="{27BDCEA3-5F5C-4B51-9FEC-A543F55D2485}" srcOrd="0" destOrd="0" presId="urn:microsoft.com/office/officeart/2005/8/layout/list1#1"/>
    <dgm:cxn modelId="{CEF83A11-41B5-4ECA-816B-292BBE053B74}" type="presParOf" srcId="{5E287FDE-DBCD-4B70-B6DA-D4DF781EE902}" destId="{FA7523D9-22B1-4686-8AC7-53377B720F32}" srcOrd="7" destOrd="0" presId="urn:microsoft.com/office/officeart/2005/8/layout/list1#1"/>
    <dgm:cxn modelId="{423FC4F5-207E-4A1D-BE9C-C65745891D68}" type="presParOf" srcId="{5E287FDE-DBCD-4B70-B6DA-D4DF781EE902}" destId="{0AF3E442-D666-40EC-A1F8-5CAE451C1765}" srcOrd="8" destOrd="0" presId="urn:microsoft.com/office/officeart/2005/8/layout/list1#1"/>
    <dgm:cxn modelId="{DD447C2D-397A-47BD-B859-D94407DC50BF}" type="presParOf" srcId="{0AF3E442-D666-40EC-A1F8-5CAE451C1765}" destId="{55FC87D8-86A7-4472-8C94-9D336AEC5934}" srcOrd="0" destOrd="0" presId="urn:microsoft.com/office/officeart/2005/8/layout/list1#1"/>
    <dgm:cxn modelId="{98A7C1C1-8382-4CEF-B79E-129E4D4B0AFC}" type="presOf" srcId="{269D0066-3880-4963-858D-BA1C8EC74D7C}" destId="{55FC87D8-86A7-4472-8C94-9D336AEC5934}" srcOrd="0" destOrd="0" presId="urn:microsoft.com/office/officeart/2005/8/layout/list1#1"/>
    <dgm:cxn modelId="{F01B5EC3-1441-404B-9F19-415351A14395}" type="presParOf" srcId="{0AF3E442-D666-40EC-A1F8-5CAE451C1765}" destId="{5FFC4EFA-EFBF-459B-95AE-442C6BD9E4ED}" srcOrd="1" destOrd="0" presId="urn:microsoft.com/office/officeart/2005/8/layout/list1#1"/>
    <dgm:cxn modelId="{F9095C8E-2B90-4BB6-9795-DA0F492F0A79}" type="presOf" srcId="{269D0066-3880-4963-858D-BA1C8EC74D7C}" destId="{5FFC4EFA-EFBF-459B-95AE-442C6BD9E4ED}" srcOrd="1" destOrd="0" presId="urn:microsoft.com/office/officeart/2005/8/layout/list1#1"/>
    <dgm:cxn modelId="{13C47660-5A73-48AC-B13C-49C822EFFBB3}" type="presParOf" srcId="{5E287FDE-DBCD-4B70-B6DA-D4DF781EE902}" destId="{D7D4715B-D079-49BB-BC0F-445F8FC2F21D}" srcOrd="9" destOrd="0" presId="urn:microsoft.com/office/officeart/2005/8/layout/list1#1"/>
    <dgm:cxn modelId="{237ACCFC-A39E-4A13-8D36-8E97288B5410}" type="presParOf" srcId="{5E287FDE-DBCD-4B70-B6DA-D4DF781EE902}" destId="{2B091B4F-CE54-42EE-BA57-426C69F380D3}" srcOrd="10" destOrd="0" presId="urn:microsoft.com/office/officeart/2005/8/layout/list1#1"/>
    <dgm:cxn modelId="{6BEC5120-CCEF-4D55-9737-2A88BDBBA027}" type="presParOf" srcId="{5E287FDE-DBCD-4B70-B6DA-D4DF781EE902}" destId="{60FA1AD2-8A14-4A65-AB27-A7AE10493B70}" srcOrd="11" destOrd="0" presId="urn:microsoft.com/office/officeart/2005/8/layout/list1#1"/>
    <dgm:cxn modelId="{D4038303-0209-4776-852B-C37E5E8E87B8}" type="presParOf" srcId="{5E287FDE-DBCD-4B70-B6DA-D4DF781EE902}" destId="{07F8B4CA-F596-40F7-8B00-FF04E0963B5E}" srcOrd="12" destOrd="0" presId="urn:microsoft.com/office/officeart/2005/8/layout/list1#1"/>
    <dgm:cxn modelId="{CDAA2C18-2C37-41C3-92FB-3707CAB63E53}" type="presParOf" srcId="{07F8B4CA-F596-40F7-8B00-FF04E0963B5E}" destId="{C0A9E148-FC18-404B-8024-25F9EA66516C}" srcOrd="0" destOrd="0" presId="urn:microsoft.com/office/officeart/2005/8/layout/list1#1"/>
    <dgm:cxn modelId="{BF51C106-2E2A-46B9-9BBD-E55032A98E37}" type="presOf" srcId="{ADB7AA7E-FFC1-45FC-AB5B-BFE71D6BA598}" destId="{C0A9E148-FC18-404B-8024-25F9EA66516C}" srcOrd="0" destOrd="0" presId="urn:microsoft.com/office/officeart/2005/8/layout/list1#1"/>
    <dgm:cxn modelId="{61DD70AD-34E2-4E48-9F3A-0E9EB6572A63}" type="presParOf" srcId="{07F8B4CA-F596-40F7-8B00-FF04E0963B5E}" destId="{59904C70-D446-4819-81F1-17363A7FDA7E}" srcOrd="1" destOrd="0" presId="urn:microsoft.com/office/officeart/2005/8/layout/list1#1"/>
    <dgm:cxn modelId="{A10C800C-44EB-43FD-8E3F-0D5DB8A47F14}" type="presOf" srcId="{ADB7AA7E-FFC1-45FC-AB5B-BFE71D6BA598}" destId="{59904C70-D446-4819-81F1-17363A7FDA7E}" srcOrd="1" destOrd="0" presId="urn:microsoft.com/office/officeart/2005/8/layout/list1#1"/>
    <dgm:cxn modelId="{5F53AF56-B3BE-4527-91BB-E57598036E50}" type="presParOf" srcId="{5E287FDE-DBCD-4B70-B6DA-D4DF781EE902}" destId="{B4D4CFF2-C1A9-4675-A570-FB8268E377AE}" srcOrd="13" destOrd="0" presId="urn:microsoft.com/office/officeart/2005/8/layout/list1#1"/>
    <dgm:cxn modelId="{75244210-056A-406C-B2C7-52B213BE1F52}" type="presParOf" srcId="{5E287FDE-DBCD-4B70-B6DA-D4DF781EE902}" destId="{6F61018C-C8A9-4E2A-8B9A-2D42345452F7}" srcOrd="14" destOrd="0" presId="urn:microsoft.com/office/officeart/2005/8/layout/list1#1"/>
    <dgm:cxn modelId="{4B0D63D3-D6BB-48AD-B9CB-AF114FF6DD89}" type="presOf" srcId="{20D77988-9534-4F5D-93CC-E90CE32E3D3F}" destId="{6F61018C-C8A9-4E2A-8B9A-2D42345452F7}" srcOrd="0" destOrd="0" presId="urn:microsoft.com/office/officeart/2005/8/layout/list1#1"/>
    <dgm:cxn modelId="{19978648-AA38-4D98-9D81-0CED0FB762C4}" type="presParOf" srcId="{5E287FDE-DBCD-4B70-B6DA-D4DF781EE902}" destId="{69C9CAFC-564F-4D04-B188-C6ABE4D2E256}" srcOrd="15" destOrd="0" presId="urn:microsoft.com/office/officeart/2005/8/layout/list1#1"/>
    <dgm:cxn modelId="{633A9DEF-8F0C-43D6-879B-C2BD3C0888C2}" type="presParOf" srcId="{5E287FDE-DBCD-4B70-B6DA-D4DF781EE902}" destId="{713E2C24-071D-494D-B174-D7A24CA5A727}" srcOrd="16" destOrd="0" presId="urn:microsoft.com/office/officeart/2005/8/layout/list1#1"/>
    <dgm:cxn modelId="{1E04AD7F-1B65-4400-83F0-B8EC63C7CC8E}" type="presParOf" srcId="{713E2C24-071D-494D-B174-D7A24CA5A727}" destId="{03597D88-8CE4-42C9-A3D1-5B667DA67092}" srcOrd="0" destOrd="0" presId="urn:microsoft.com/office/officeart/2005/8/layout/list1#1"/>
    <dgm:cxn modelId="{A3DE9F4C-2129-40E7-9EE9-8EF5D208AD73}" type="presOf" srcId="{940B19C9-6501-41B2-968D-9ED0117AE46B}" destId="{03597D88-8CE4-42C9-A3D1-5B667DA67092}" srcOrd="0" destOrd="0" presId="urn:microsoft.com/office/officeart/2005/8/layout/list1#1"/>
    <dgm:cxn modelId="{ABBBFA3D-F9C8-4154-A119-3AD185A7A6F2}" type="presParOf" srcId="{713E2C24-071D-494D-B174-D7A24CA5A727}" destId="{61ED4A12-EAC6-46C6-8760-0B022CC73EC3}" srcOrd="1" destOrd="0" presId="urn:microsoft.com/office/officeart/2005/8/layout/list1#1"/>
    <dgm:cxn modelId="{E622C889-3FC5-4D66-9428-B00FD3D620F7}" type="presOf" srcId="{940B19C9-6501-41B2-968D-9ED0117AE46B}" destId="{61ED4A12-EAC6-46C6-8760-0B022CC73EC3}" srcOrd="1" destOrd="0" presId="urn:microsoft.com/office/officeart/2005/8/layout/list1#1"/>
    <dgm:cxn modelId="{26C95422-4F28-4CC8-B963-95E621800CA5}" type="presParOf" srcId="{5E287FDE-DBCD-4B70-B6DA-D4DF781EE902}" destId="{489C0927-B2AE-4145-BE53-C77FA96A1631}" srcOrd="17" destOrd="0" presId="urn:microsoft.com/office/officeart/2005/8/layout/list1#1"/>
    <dgm:cxn modelId="{04C431A4-5CFB-4A94-8765-E03383BB7C5E}" type="presParOf" srcId="{5E287FDE-DBCD-4B70-B6DA-D4DF781EE902}" destId="{CEBD608C-E564-4BA1-B22A-612465B2D25E}" srcOrd="18"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C1FD3794-D2DC-45E7-849A-BB90E424EEB5}" type="doc">
      <dgm:prSet loTypeId="urn:microsoft.com/office/officeart/2005/8/layout/cycle5" loCatId="cycle" qsTypeId="urn:microsoft.com/office/officeart/2005/8/quickstyle/simple3#3" qsCatId="simple" csTypeId="urn:microsoft.com/office/officeart/2005/8/colors/accent1_2#2" csCatId="accent1"/>
      <dgm:spPr/>
      <dgm:t>
        <a:bodyPr/>
        <a:lstStyle/>
        <a:p>
          <a:endParaRPr lang="en-US"/>
        </a:p>
      </dgm:t>
    </dgm:pt>
    <dgm:pt modelId="{7D85B711-14A3-4627-BBA8-A7F8813E00F5}" type="parTrans" cxnId="{596CC6EA-3EFD-4623-AB1D-FE08092627F4}">
      <dgm:prSet/>
      <dgm:spPr/>
      <dgm:t>
        <a:bodyPr/>
        <a:lstStyle/>
        <a:p>
          <a:endParaRPr lang="en-US"/>
        </a:p>
      </dgm:t>
    </dgm:pt>
    <dgm:pt modelId="{CB57EB61-941B-4BC7-8765-CCDD51E7D997}">
      <dgm:prSet custT="0"/>
      <dgm:spPr>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scene3d>
          <a:camera prst="orthographicFront"/>
          <a:lightRig rig="flat" dir="t"/>
        </a:scene3d>
        <a:sp3d prstMaterial="dkEdge">
          <a:bevelT w="8200" h="38100"/>
        </a:sp3d>
      </dgm:spPr>
      <dgm:t>
        <a:bodyPr vert="horz" wrap="square"/>
        <a:lstStyle/>
        <a:p>
          <a:pPr>
            <a:lnSpc>
              <a:spcPct val="100000"/>
            </a:lnSpc>
            <a:spcBef>
              <a:spcPct val="0"/>
            </a:spcBef>
            <a:spcAft>
              <a:spcPct val="35000"/>
            </a:spcAft>
          </a:pPr>
          <a:r>
            <a:rPr lang="zh-CN" altLang="en-US"/>
            <a:t>革命文化社会主义先进文化</a:t>
          </a:r>
        </a:p>
      </dgm:t>
    </dgm:pt>
    <dgm:pt modelId="{B72F8B6D-8FC8-4C80-9597-D61912E7DBEC}" type="sibTrans" cxnId="{596CC6EA-3EFD-4623-AB1D-FE08092627F4}">
      <dgm:prSet/>
      <dgm:spPr>
        <a:noFill/>
        <a:ln w="6350" cap="flat" cmpd="sng" algn="ctr">
          <a:solidFill>
            <a:schemeClr val="accent1">
              <a:hueOff val="0"/>
              <a:satOff val="0"/>
              <a:lumOff val="0"/>
              <a:alphaOff val="0"/>
            </a:schemeClr>
          </a:solidFill>
          <a:prstDash val="solid"/>
          <a:miter lim="800000"/>
          <a:tailEnd type="arrow"/>
        </a:ln>
      </dgm:spPr>
      <dgm:t>
        <a:bodyPr/>
        <a:lstStyle/>
        <a:p>
          <a:endParaRPr lang="en-US"/>
        </a:p>
      </dgm:t>
    </dgm:pt>
    <dgm:pt modelId="{49CBB155-FE1E-4C93-90AE-9540B59A1FA0}" type="parTrans" cxnId="{A8D85E01-D6CC-4312-B5F2-BDD67961AF1E}">
      <dgm:prSet/>
      <dgm:spPr/>
      <dgm:t>
        <a:bodyPr/>
        <a:lstStyle/>
        <a:p>
          <a:endParaRPr lang="en-US"/>
        </a:p>
      </dgm:t>
    </dgm:pt>
    <dgm:pt modelId="{FDB79A8A-0E53-4515-8FC5-9754959AB707}">
      <dgm:prSet custT="0"/>
      <dgm:spPr>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scene3d>
          <a:camera prst="orthographicFront"/>
          <a:lightRig rig="flat" dir="t"/>
        </a:scene3d>
        <a:sp3d prstMaterial="dkEdge">
          <a:bevelT w="8200" h="38100"/>
        </a:sp3d>
      </dgm:spPr>
      <dgm:t>
        <a:bodyPr vert="horz" wrap="square"/>
        <a:lstStyle/>
        <a:p>
          <a:pPr>
            <a:lnSpc>
              <a:spcPct val="100000"/>
            </a:lnSpc>
            <a:spcBef>
              <a:spcPct val="0"/>
            </a:spcBef>
            <a:spcAft>
              <a:spcPct val="35000"/>
            </a:spcAft>
          </a:pPr>
          <a:r>
            <a:rPr lang="zh-CN" altLang="en-US"/>
            <a:t>民族血脉</a:t>
          </a:r>
        </a:p>
        <a:p>
          <a:pPr>
            <a:lnSpc>
              <a:spcPct val="100000"/>
            </a:lnSpc>
            <a:spcBef>
              <a:spcPct val="0"/>
            </a:spcBef>
            <a:spcAft>
              <a:spcPct val="35000"/>
            </a:spcAft>
          </a:pPr>
          <a:r>
            <a:rPr lang="zh-CN" altLang="en-US"/>
            <a:t>和灵魂 </a:t>
          </a:r>
        </a:p>
      </dgm:t>
    </dgm:pt>
    <dgm:pt modelId="{C1EE12BC-24F0-4476-AED1-C12628E32753}" type="sibTrans" cxnId="{A8D85E01-D6CC-4312-B5F2-BDD67961AF1E}">
      <dgm:prSet/>
      <dgm:spPr>
        <a:noFill/>
        <a:ln w="6350" cap="flat" cmpd="sng" algn="ctr">
          <a:solidFill>
            <a:schemeClr val="accent1">
              <a:hueOff val="0"/>
              <a:satOff val="0"/>
              <a:lumOff val="0"/>
              <a:alphaOff val="0"/>
            </a:schemeClr>
          </a:solidFill>
          <a:prstDash val="solid"/>
          <a:miter lim="800000"/>
          <a:tailEnd type="arrow"/>
        </a:ln>
      </dgm:spPr>
      <dgm:t>
        <a:bodyPr/>
        <a:lstStyle/>
        <a:p>
          <a:endParaRPr lang="en-US"/>
        </a:p>
      </dgm:t>
    </dgm:pt>
    <dgm:pt modelId="{CE956B63-FDDA-49D5-9017-A308EFAD7E04}" type="parTrans" cxnId="{741DCB70-B50F-4923-8874-40698831D2DD}">
      <dgm:prSet/>
      <dgm:spPr/>
      <dgm:t>
        <a:bodyPr/>
        <a:lstStyle/>
        <a:p>
          <a:endParaRPr lang="en-US"/>
        </a:p>
      </dgm:t>
    </dgm:pt>
    <dgm:pt modelId="{375B2F91-DF3F-4924-9132-8A4F37E1B949}">
      <dgm:prSet custT="0"/>
      <dgm:spPr>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scene3d>
          <a:camera prst="orthographicFront"/>
          <a:lightRig rig="flat" dir="t"/>
        </a:scene3d>
        <a:sp3d prstMaterial="dkEdge">
          <a:bevelT w="8200" h="38100"/>
        </a:sp3d>
      </dgm:spPr>
      <dgm:t>
        <a:bodyPr vert="horz" wrap="square"/>
        <a:lstStyle/>
        <a:p>
          <a:pPr>
            <a:lnSpc>
              <a:spcPct val="100000"/>
            </a:lnSpc>
            <a:spcBef>
              <a:spcPct val="0"/>
            </a:spcBef>
            <a:spcAft>
              <a:spcPct val="35000"/>
            </a:spcAft>
          </a:pPr>
          <a:r>
            <a:rPr kumimoji="1" lang="zh-CN"/>
            <a:t>激励新时代</a:t>
          </a:r>
        </a:p>
        <a:p>
          <a:pPr>
            <a:lnSpc>
              <a:spcPct val="100000"/>
            </a:lnSpc>
            <a:spcBef>
              <a:spcPct val="0"/>
            </a:spcBef>
            <a:spcAft>
              <a:spcPct val="35000"/>
            </a:spcAft>
          </a:pPr>
          <a:r>
            <a:rPr kumimoji="1" lang="zh-CN"/>
            <a:t>中国有志青年  </a:t>
          </a:r>
        </a:p>
      </dgm:t>
    </dgm:pt>
    <dgm:pt modelId="{A3020B78-FC58-4C0A-A5FF-C11763AE2F20}" type="sibTrans" cxnId="{741DCB70-B50F-4923-8874-40698831D2DD}">
      <dgm:prSet/>
      <dgm:spPr>
        <a:noFill/>
        <a:ln w="6350" cap="flat" cmpd="sng" algn="ctr">
          <a:solidFill>
            <a:schemeClr val="accent1">
              <a:hueOff val="0"/>
              <a:satOff val="0"/>
              <a:lumOff val="0"/>
              <a:alphaOff val="0"/>
            </a:schemeClr>
          </a:solidFill>
          <a:prstDash val="solid"/>
          <a:miter lim="800000"/>
          <a:tailEnd type="arrow"/>
        </a:ln>
      </dgm:spPr>
      <dgm:t>
        <a:bodyPr/>
        <a:lstStyle/>
        <a:p>
          <a:endParaRPr lang="en-US"/>
        </a:p>
      </dgm:t>
    </dgm:pt>
    <dgm:pt modelId="{3D804DEB-B49F-4E94-B436-2F0EEF3D7FD6}" type="parTrans" cxnId="{5EEA792B-14D0-491C-BEB6-A16F5118E1C8}">
      <dgm:prSet/>
      <dgm:spPr/>
      <dgm:t>
        <a:bodyPr/>
        <a:lstStyle/>
        <a:p>
          <a:endParaRPr lang="en-US"/>
        </a:p>
      </dgm:t>
    </dgm:pt>
    <dgm:pt modelId="{5210BA8A-DEDD-4F23-B5DB-3EC8AC06E7E6}">
      <dgm:prSet custT="0"/>
      <dgm:spPr>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scene3d>
          <a:camera prst="orthographicFront"/>
          <a:lightRig rig="flat" dir="t"/>
        </a:scene3d>
        <a:sp3d prstMaterial="dkEdge">
          <a:bevelT w="8200" h="38100"/>
        </a:sp3d>
      </dgm:spPr>
      <dgm:t>
        <a:bodyPr vert="horz" wrap="square"/>
        <a:lstStyle/>
        <a:p>
          <a:pPr>
            <a:lnSpc>
              <a:spcPct val="100000"/>
            </a:lnSpc>
            <a:spcBef>
              <a:spcPct val="0"/>
            </a:spcBef>
            <a:spcAft>
              <a:spcPct val="35000"/>
            </a:spcAft>
          </a:pPr>
          <a:r>
            <a:rPr lang="zh-CN" altLang="en-US"/>
            <a:t>可为并有为</a:t>
          </a:r>
        </a:p>
      </dgm:t>
    </dgm:pt>
    <dgm:pt modelId="{13C4E049-EB9E-4C3D-B2D6-7498B51ECC89}" type="sibTrans" cxnId="{5EEA792B-14D0-491C-BEB6-A16F5118E1C8}">
      <dgm:prSet/>
      <dgm:spPr>
        <a:noFill/>
        <a:ln w="6350" cap="flat" cmpd="sng" algn="ctr">
          <a:solidFill>
            <a:schemeClr val="accent1">
              <a:hueOff val="0"/>
              <a:satOff val="0"/>
              <a:lumOff val="0"/>
              <a:alphaOff val="0"/>
            </a:schemeClr>
          </a:solidFill>
          <a:prstDash val="solid"/>
          <a:miter lim="800000"/>
          <a:tailEnd type="arrow"/>
        </a:ln>
      </dgm:spPr>
      <dgm:t>
        <a:bodyPr/>
        <a:lstStyle/>
        <a:p>
          <a:endParaRPr lang="en-US"/>
        </a:p>
      </dgm:t>
    </dgm:pt>
    <dgm:pt modelId="{798F5D2C-FFEF-4F1A-B045-7BD09DF4D72F}" type="pres">
      <dgm:prSet presAssocID="{C1FD3794-D2DC-45E7-849A-BB90E424EEB5}" presName="cycle">
        <dgm:presLayoutVars>
          <dgm:dir/>
          <dgm:resizeHandles val="exact"/>
        </dgm:presLayoutVars>
      </dgm:prSet>
      <dgm:spPr/>
      <dgm:t>
        <a:bodyPr/>
        <a:lstStyle/>
        <a:p>
          <a:endParaRPr lang="zh-CN" altLang="en-US"/>
        </a:p>
      </dgm:t>
    </dgm:pt>
    <dgm:pt modelId="{BFEC9389-F38D-4198-8898-3F85D9F8BB63}" type="pres">
      <dgm:prSet presAssocID="{CB57EB61-941B-4BC7-8765-CCDD51E7D997}" presName="node" presStyleLbl="node1" presStyleCnt="4">
        <dgm:presLayoutVars>
          <dgm:bulletEnabled val="1"/>
        </dgm:presLayoutVars>
      </dgm:prSet>
      <dgm:spPr/>
      <dgm:t>
        <a:bodyPr/>
        <a:lstStyle/>
        <a:p>
          <a:endParaRPr lang="zh-CN" altLang="en-US"/>
        </a:p>
      </dgm:t>
    </dgm:pt>
    <dgm:pt modelId="{3B95DED2-6DD3-4717-B3A9-0C2B72394C92}" type="pres">
      <dgm:prSet presAssocID="{CB57EB61-941B-4BC7-8765-CCDD51E7D997}" presName="spNode"/>
      <dgm:spPr/>
      <dgm:t>
        <a:bodyPr/>
        <a:lstStyle/>
        <a:p/>
      </dgm:t>
    </dgm:pt>
    <dgm:pt modelId="{21ACC8F6-336C-4CF6-B06B-FB64B72B4EF6}" type="pres">
      <dgm:prSet presAssocID="{B72F8B6D-8FC8-4C80-9597-D61912E7DBEC}" presName="sibTrans" presStyleLbl="sibTrans1D1" presStyleCnt="4"/>
      <dgm:spPr/>
      <dgm:t>
        <a:bodyPr/>
        <a:lstStyle/>
        <a:p>
          <a:endParaRPr lang="zh-CN" altLang="en-US"/>
        </a:p>
      </dgm:t>
    </dgm:pt>
    <dgm:pt modelId="{68BAD37D-BAAE-4CE9-BE5F-D2F176365D59}" type="pres">
      <dgm:prSet presAssocID="{FDB79A8A-0E53-4515-8FC5-9754959AB707}" presName="node" presStyleLbl="node1" presStyleIdx="1" presStyleCnt="4">
        <dgm:presLayoutVars>
          <dgm:bulletEnabled val="1"/>
        </dgm:presLayoutVars>
      </dgm:prSet>
      <dgm:spPr/>
      <dgm:t>
        <a:bodyPr/>
        <a:lstStyle/>
        <a:p>
          <a:endParaRPr lang="zh-CN" altLang="en-US"/>
        </a:p>
      </dgm:t>
    </dgm:pt>
    <dgm:pt modelId="{BC9F8D0A-F8EA-43B8-8DFC-517315A9E2C9}" type="pres">
      <dgm:prSet presAssocID="{FDB79A8A-0E53-4515-8FC5-9754959AB707}" presName="spNode"/>
      <dgm:spPr/>
      <dgm:t>
        <a:bodyPr/>
        <a:lstStyle/>
        <a:p/>
      </dgm:t>
    </dgm:pt>
    <dgm:pt modelId="{3D307C0D-C35B-492B-9175-B82075E7502E}" type="pres">
      <dgm:prSet presAssocID="{C1EE12BC-24F0-4476-AED1-C12628E32753}" presName="sibTrans" presStyleLbl="sibTrans1D1" presStyleIdx="1" presStyleCnt="4"/>
      <dgm:spPr/>
      <dgm:t>
        <a:bodyPr/>
        <a:lstStyle/>
        <a:p>
          <a:endParaRPr lang="zh-CN" altLang="en-US"/>
        </a:p>
      </dgm:t>
    </dgm:pt>
    <dgm:pt modelId="{2F2004DA-5339-4825-823F-4FA4B367D7EE}" type="pres">
      <dgm:prSet presAssocID="{375B2F91-DF3F-4924-9132-8A4F37E1B949}" presName="node" presStyleLbl="node1" presStyleIdx="2" presStyleCnt="4">
        <dgm:presLayoutVars>
          <dgm:bulletEnabled val="1"/>
        </dgm:presLayoutVars>
      </dgm:prSet>
      <dgm:spPr/>
      <dgm:t>
        <a:bodyPr/>
        <a:lstStyle/>
        <a:p>
          <a:endParaRPr lang="zh-CN" altLang="en-US"/>
        </a:p>
      </dgm:t>
    </dgm:pt>
    <dgm:pt modelId="{EBE4F9C4-25F8-4DD7-90CF-42303CD1E87D}" type="pres">
      <dgm:prSet presAssocID="{375B2F91-DF3F-4924-9132-8A4F37E1B949}" presName="spNode"/>
      <dgm:spPr/>
      <dgm:t>
        <a:bodyPr/>
        <a:lstStyle/>
        <a:p/>
      </dgm:t>
    </dgm:pt>
    <dgm:pt modelId="{76FA1AD0-D8F9-4FF6-AFB1-7F1544052148}" type="pres">
      <dgm:prSet presAssocID="{A3020B78-FC58-4C0A-A5FF-C11763AE2F20}" presName="sibTrans" presStyleLbl="sibTrans1D1" presStyleIdx="2" presStyleCnt="4"/>
      <dgm:spPr/>
      <dgm:t>
        <a:bodyPr/>
        <a:lstStyle/>
        <a:p>
          <a:endParaRPr lang="zh-CN" altLang="en-US"/>
        </a:p>
      </dgm:t>
    </dgm:pt>
    <dgm:pt modelId="{B2CDC6C6-C110-4C56-8966-E5CDF19A290E}" type="pres">
      <dgm:prSet presAssocID="{5210BA8A-DEDD-4F23-B5DB-3EC8AC06E7E6}" presName="node" presStyleLbl="node1" presStyleIdx="3" presStyleCnt="4">
        <dgm:presLayoutVars>
          <dgm:bulletEnabled val="1"/>
        </dgm:presLayoutVars>
      </dgm:prSet>
      <dgm:spPr/>
      <dgm:t>
        <a:bodyPr/>
        <a:lstStyle/>
        <a:p>
          <a:endParaRPr lang="zh-CN" altLang="en-US"/>
        </a:p>
      </dgm:t>
    </dgm:pt>
    <dgm:pt modelId="{8B0E6B87-EA9B-4E76-97EE-7F7ACF1ABEC1}" type="pres">
      <dgm:prSet presAssocID="{5210BA8A-DEDD-4F23-B5DB-3EC8AC06E7E6}" presName="spNode"/>
      <dgm:spPr/>
      <dgm:t>
        <a:bodyPr/>
        <a:lstStyle/>
        <a:p/>
      </dgm:t>
    </dgm:pt>
    <dgm:pt modelId="{20DF8245-5C6C-4028-8DA7-BB50A765D3FD}" type="pres">
      <dgm:prSet presAssocID="{13C4E049-EB9E-4C3D-B2D6-7498B51ECC89}" presName="sibTrans" presStyleLbl="sibTrans1D1" presStyleIdx="3" presStyleCnt="4"/>
      <dgm:spPr/>
      <dgm:t>
        <a:bodyPr/>
        <a:lstStyle/>
        <a:p>
          <a:endParaRPr lang="zh-CN" altLang="en-US"/>
        </a:p>
      </dgm:t>
    </dgm:pt>
  </dgm:ptLst>
  <dgm:cxnLst>
    <dgm:cxn modelId="{596CC6EA-3EFD-4623-AB1D-FE08092627F4}" srcId="{C1FD3794-D2DC-45E7-849A-BB90E424EEB5}" destId="{CB57EB61-941B-4BC7-8765-CCDD51E7D997}" srcOrd="0" destOrd="0" parTransId="{7D85B711-14A3-4627-BBA8-A7F8813E00F5}" sibTransId="{B72F8B6D-8FC8-4C80-9597-D61912E7DBEC}"/>
    <dgm:cxn modelId="{A8D85E01-D6CC-4312-B5F2-BDD67961AF1E}" srcId="{C1FD3794-D2DC-45E7-849A-BB90E424EEB5}" destId="{FDB79A8A-0E53-4515-8FC5-9754959AB707}" srcOrd="1" destOrd="0" parTransId="{49CBB155-FE1E-4C93-90AE-9540B59A1FA0}" sibTransId="{C1EE12BC-24F0-4476-AED1-C12628E32753}"/>
    <dgm:cxn modelId="{741DCB70-B50F-4923-8874-40698831D2DD}" srcId="{C1FD3794-D2DC-45E7-849A-BB90E424EEB5}" destId="{375B2F91-DF3F-4924-9132-8A4F37E1B949}" srcOrd="2" destOrd="0" parTransId="{CE956B63-FDDA-49D5-9017-A308EFAD7E04}" sibTransId="{A3020B78-FC58-4C0A-A5FF-C11763AE2F20}"/>
    <dgm:cxn modelId="{5EEA792B-14D0-491C-BEB6-A16F5118E1C8}" srcId="{C1FD3794-D2DC-45E7-849A-BB90E424EEB5}" destId="{5210BA8A-DEDD-4F23-B5DB-3EC8AC06E7E6}" srcOrd="3" destOrd="0" parTransId="{3D804DEB-B49F-4E94-B436-2F0EEF3D7FD6}" sibTransId="{13C4E049-EB9E-4C3D-B2D6-7498B51ECC89}"/>
    <dgm:cxn modelId="{A1FAF47E-22CB-4B11-87D2-ED99E41634AC}" type="presOf" srcId="{C1FD3794-D2DC-45E7-849A-BB90E424EEB5}" destId="{798F5D2C-FFEF-4F1A-B045-7BD09DF4D72F}" srcOrd="0" destOrd="0" presId="urn:microsoft.com/office/officeart/2005/8/layout/cycle5"/>
    <dgm:cxn modelId="{94DC12D5-F048-4848-BADB-406FC53DC652}" type="presParOf" srcId="{798F5D2C-FFEF-4F1A-B045-7BD09DF4D72F}" destId="{BFEC9389-F38D-4198-8898-3F85D9F8BB63}" srcOrd="0" destOrd="0" presId="urn:microsoft.com/office/officeart/2005/8/layout/cycle5"/>
    <dgm:cxn modelId="{6DE80C4C-90CF-4779-A740-9E624E394A34}" type="presOf" srcId="{CB57EB61-941B-4BC7-8765-CCDD51E7D997}" destId="{BFEC9389-F38D-4198-8898-3F85D9F8BB63}" srcOrd="0" destOrd="0" presId="urn:microsoft.com/office/officeart/2005/8/layout/cycle5"/>
    <dgm:cxn modelId="{CE4C2223-270B-4CA0-83E9-D2639A04EB66}" type="presParOf" srcId="{798F5D2C-FFEF-4F1A-B045-7BD09DF4D72F}" destId="{3B95DED2-6DD3-4717-B3A9-0C2B72394C92}" srcOrd="1" destOrd="0" presId="urn:microsoft.com/office/officeart/2005/8/layout/cycle5"/>
    <dgm:cxn modelId="{CB15843E-C534-4855-BEBA-3A6D4C17DEEF}" type="presParOf" srcId="{798F5D2C-FFEF-4F1A-B045-7BD09DF4D72F}" destId="{21ACC8F6-336C-4CF6-B06B-FB64B72B4EF6}" srcOrd="2" destOrd="0" presId="urn:microsoft.com/office/officeart/2005/8/layout/cycle5"/>
    <dgm:cxn modelId="{B16232FB-BE42-4BE4-9C6B-27F67F1AA54B}" type="presOf" srcId="{B72F8B6D-8FC8-4C80-9597-D61912E7DBEC}" destId="{21ACC8F6-336C-4CF6-B06B-FB64B72B4EF6}" srcOrd="0" destOrd="0" presId="urn:microsoft.com/office/officeart/2005/8/layout/cycle5"/>
    <dgm:cxn modelId="{328CB07D-DFD2-4FEC-9A0B-4FD2EB69D7B2}" type="presParOf" srcId="{798F5D2C-FFEF-4F1A-B045-7BD09DF4D72F}" destId="{68BAD37D-BAAE-4CE9-BE5F-D2F176365D59}" srcOrd="3" destOrd="0" presId="urn:microsoft.com/office/officeart/2005/8/layout/cycle5"/>
    <dgm:cxn modelId="{A3141F53-D158-44C0-8EE8-E38714571752}" type="presOf" srcId="{FDB79A8A-0E53-4515-8FC5-9754959AB707}" destId="{68BAD37D-BAAE-4CE9-BE5F-D2F176365D59}" srcOrd="0" destOrd="0" presId="urn:microsoft.com/office/officeart/2005/8/layout/cycle5"/>
    <dgm:cxn modelId="{32D26517-A5D7-4B54-AF3D-E24C78A20427}" type="presParOf" srcId="{798F5D2C-FFEF-4F1A-B045-7BD09DF4D72F}" destId="{BC9F8D0A-F8EA-43B8-8DFC-517315A9E2C9}" srcOrd="4" destOrd="0" presId="urn:microsoft.com/office/officeart/2005/8/layout/cycle5"/>
    <dgm:cxn modelId="{225A4F5D-EC39-4E5C-861E-7962EBB8863E}" type="presParOf" srcId="{798F5D2C-FFEF-4F1A-B045-7BD09DF4D72F}" destId="{3D307C0D-C35B-492B-9175-B82075E7502E}" srcOrd="5" destOrd="0" presId="urn:microsoft.com/office/officeart/2005/8/layout/cycle5"/>
    <dgm:cxn modelId="{D7B5885F-1B8D-43C2-81C1-932E3532A69B}" type="presOf" srcId="{C1EE12BC-24F0-4476-AED1-C12628E32753}" destId="{3D307C0D-C35B-492B-9175-B82075E7502E}" srcOrd="0" destOrd="0" presId="urn:microsoft.com/office/officeart/2005/8/layout/cycle5"/>
    <dgm:cxn modelId="{921A02BB-80BD-4B8A-A125-A6063E9BF41E}" type="presParOf" srcId="{798F5D2C-FFEF-4F1A-B045-7BD09DF4D72F}" destId="{2F2004DA-5339-4825-823F-4FA4B367D7EE}" srcOrd="6" destOrd="0" presId="urn:microsoft.com/office/officeart/2005/8/layout/cycle5"/>
    <dgm:cxn modelId="{2A0DE6DC-0723-437A-9BD0-2B6BED54CC95}" type="presOf" srcId="{375B2F91-DF3F-4924-9132-8A4F37E1B949}" destId="{2F2004DA-5339-4825-823F-4FA4B367D7EE}" srcOrd="0" destOrd="0" presId="urn:microsoft.com/office/officeart/2005/8/layout/cycle5"/>
    <dgm:cxn modelId="{8DBFC33C-C3E0-4384-B2DD-274054CFC43F}" type="presParOf" srcId="{798F5D2C-FFEF-4F1A-B045-7BD09DF4D72F}" destId="{EBE4F9C4-25F8-4DD7-90CF-42303CD1E87D}" srcOrd="7" destOrd="0" presId="urn:microsoft.com/office/officeart/2005/8/layout/cycle5"/>
    <dgm:cxn modelId="{CD62ACE1-9DDC-49B8-954E-39EC83BF0A5A}" type="presParOf" srcId="{798F5D2C-FFEF-4F1A-B045-7BD09DF4D72F}" destId="{76FA1AD0-D8F9-4FF6-AFB1-7F1544052148}" srcOrd="8" destOrd="0" presId="urn:microsoft.com/office/officeart/2005/8/layout/cycle5"/>
    <dgm:cxn modelId="{B862A3B5-CD14-455B-870F-7E059590EEC1}" type="presOf" srcId="{A3020B78-FC58-4C0A-A5FF-C11763AE2F20}" destId="{76FA1AD0-D8F9-4FF6-AFB1-7F1544052148}" srcOrd="0" destOrd="0" presId="urn:microsoft.com/office/officeart/2005/8/layout/cycle5"/>
    <dgm:cxn modelId="{84F3F8FA-08FA-40C5-A959-BBF0BCE2501D}" type="presParOf" srcId="{798F5D2C-FFEF-4F1A-B045-7BD09DF4D72F}" destId="{B2CDC6C6-C110-4C56-8966-E5CDF19A290E}" srcOrd="9" destOrd="0" presId="urn:microsoft.com/office/officeart/2005/8/layout/cycle5"/>
    <dgm:cxn modelId="{22F31C52-278D-47AB-B9C0-C75630BD763D}" type="presOf" srcId="{5210BA8A-DEDD-4F23-B5DB-3EC8AC06E7E6}" destId="{B2CDC6C6-C110-4C56-8966-E5CDF19A290E}" srcOrd="0" destOrd="0" presId="urn:microsoft.com/office/officeart/2005/8/layout/cycle5"/>
    <dgm:cxn modelId="{E25BDC7F-0325-4090-9E36-778A15BBE77A}" type="presParOf" srcId="{798F5D2C-FFEF-4F1A-B045-7BD09DF4D72F}" destId="{8B0E6B87-EA9B-4E76-97EE-7F7ACF1ABEC1}" srcOrd="10" destOrd="0" presId="urn:microsoft.com/office/officeart/2005/8/layout/cycle5"/>
    <dgm:cxn modelId="{FD57473B-6AFF-427E-804F-75D02C9AF904}" type="presParOf" srcId="{798F5D2C-FFEF-4F1A-B045-7BD09DF4D72F}" destId="{20DF8245-5C6C-4028-8DA7-BB50A765D3FD}" srcOrd="11" destOrd="0" presId="urn:microsoft.com/office/officeart/2005/8/layout/cycle5"/>
    <dgm:cxn modelId="{D1CDE335-7D2F-4672-83EB-BCEDDDB031C6}" type="presOf" srcId="{13C4E049-EB9E-4C3D-B2D6-7498B51ECC89}" destId="{20DF8245-5C6C-4028-8DA7-BB50A765D3FD}" srcOrd="0" destOrd="0" presId="urn:microsoft.com/office/officeart/2005/8/layout/cycle5"/>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ata4.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FB598B81-02AE-4136-AE1F-DA2C65C41A89}" type="doc">
      <dgm:prSet loTypeId="urn:microsoft.com/office/officeart/2005/8/layout/lProcess2#7" loCatId="list" qsTypeId="urn:microsoft.com/office/officeart/2005/8/quickstyle/simple1#14" qsCatId="simple" csTypeId="urn:microsoft.com/office/officeart/2005/8/colors/accent1_2#15" csCatId="accent1" phldr="0"/>
      <dgm:spPr/>
      <dgm:t>
        <a:bodyPr/>
        <a:lstStyle/>
        <a:p>
          <a:endParaRPr lang="zh-CN" altLang="en-US"/>
        </a:p>
      </dgm:t>
    </dgm:pt>
    <dgm:pt modelId="{5DD7547D-6EFC-4978-8815-6F09A3FFFC6B}" type="parTrans" cxnId="{43AD2A5F-0D84-42F5-95A1-83FF47E62861}">
      <dgm:prSet/>
      <dgm:spPr/>
      <dgm:t>
        <a:bodyPr/>
        <a:lstStyle/>
        <a:p>
          <a:endParaRPr lang="zh-CN" altLang="en-US"/>
        </a:p>
      </dgm:t>
    </dgm:pt>
    <dgm:pt modelId="{CB27FB84-7828-4DD8-84EF-5E8A340FF32F}">
      <dgm:prSet phldrT="[文本]" custT="0"/>
      <dgm:spPr/>
      <dgm:t>
        <a:bodyPr vert="horz" wrap="square"/>
        <a:lstStyle/>
        <a:p>
          <a:pPr>
            <a:lnSpc>
              <a:spcPct val="100000"/>
            </a:lnSpc>
            <a:spcBef>
              <a:spcPct val="0"/>
            </a:spcBef>
            <a:spcAft>
              <a:spcPct val="35000"/>
            </a:spcAft>
          </a:pPr>
          <a:r>
            <a:rPr lang="zh-CN" altLang="en-US"/>
            <a:t>立意</a:t>
          </a:r>
        </a:p>
      </dgm:t>
    </dgm:pt>
    <dgm:pt modelId="{583897E6-E010-4C6F-8DB4-1A52C4AEB413}" type="parTrans" cxnId="{047ED434-A582-424E-8CB1-605A43C1BFD4}">
      <dgm:prSet/>
      <dgm:spPr/>
      <dgm:t>
        <a:bodyPr/>
        <a:lstStyle/>
        <a:p>
          <a:endParaRPr lang="zh-CN" altLang="en-US"/>
        </a:p>
      </dgm:t>
    </dgm:pt>
    <dgm:pt modelId="{75C1BE97-9BEE-4AAB-A97D-3B25F7094C71}">
      <dgm:prSet phldrT="[文本]" custT="0"/>
      <dgm:spPr/>
      <dgm:t>
        <a:bodyPr vert="horz" wrap="square"/>
        <a:lstStyle/>
        <a:p>
          <a:pPr>
            <a:lnSpc>
              <a:spcPct val="100000"/>
            </a:lnSpc>
            <a:spcBef>
              <a:spcPct val="0"/>
            </a:spcBef>
            <a:spcAft>
              <a:spcPct val="35000"/>
            </a:spcAft>
          </a:pPr>
          <a:r>
            <a:rPr lang="zh-CN" altLang="en-US">
              <a:solidFill>
                <a:schemeClr val="bg2"/>
              </a:solidFill>
            </a:rPr>
            <a:t>党的英明领导 </a:t>
          </a:r>
        </a:p>
      </dgm:t>
    </dgm:pt>
    <dgm:pt modelId="{4EBCF855-6C7C-49B3-B4BB-5471CBD6A6F6}" type="sibTrans" cxnId="{047ED434-A582-424E-8CB1-605A43C1BFD4}">
      <dgm:prSet/>
      <dgm:spPr/>
      <dgm:t>
        <a:bodyPr/>
        <a:lstStyle/>
        <a:p>
          <a:endParaRPr lang="zh-CN" altLang="en-US"/>
        </a:p>
      </dgm:t>
    </dgm:pt>
    <dgm:pt modelId="{7197C7BF-4461-4426-9104-3148A2C417F2}" type="parTrans" cxnId="{6271725A-7D27-45B0-9347-69E8F0275C72}">
      <dgm:prSet/>
      <dgm:spPr/>
      <dgm:t>
        <a:bodyPr/>
        <a:lstStyle/>
        <a:p>
          <a:endParaRPr lang="zh-CN" altLang="en-US"/>
        </a:p>
      </dgm:t>
    </dgm:pt>
    <dgm:pt modelId="{3773A92A-28DE-4AC9-9A81-FF9356003B4B}">
      <dgm:prSet phldrT="[文本]" custT="0"/>
      <dgm:spPr/>
      <dgm:t>
        <a:bodyPr vert="horz" wrap="square"/>
        <a:lstStyle/>
        <a:p>
          <a:pPr>
            <a:lnSpc>
              <a:spcPct val="100000"/>
            </a:lnSpc>
            <a:spcBef>
              <a:spcPct val="0"/>
            </a:spcBef>
            <a:spcAft>
              <a:spcPct val="35000"/>
            </a:spcAft>
          </a:pPr>
          <a:r>
            <a:rPr lang="zh-CN" altLang="en-US">
              <a:solidFill>
                <a:schemeClr val="bg2"/>
              </a:solidFill>
              <a:latin typeface="黑体" panose="02010609060101010101" charset="-122"/>
              <a:ea typeface="黑体" panose="02010609060101010101" charset="-122"/>
              <a:sym typeface="+mn-ea"/>
            </a:rPr>
            <a:t>奉献青春建设祖国</a:t>
          </a:r>
        </a:p>
      </dgm:t>
    </dgm:pt>
    <dgm:pt modelId="{665838DF-9667-40AF-8E61-2103F3CCD01D}" type="sibTrans" cxnId="{6271725A-7D27-45B0-9347-69E8F0275C72}">
      <dgm:prSet/>
      <dgm:spPr/>
      <dgm:t>
        <a:bodyPr/>
        <a:lstStyle/>
        <a:p>
          <a:endParaRPr lang="zh-CN" altLang="en-US"/>
        </a:p>
      </dgm:t>
    </dgm:pt>
    <dgm:pt modelId="{4B803734-C3C2-4F62-8AC9-A6FCA507E4EA}" type="sibTrans" cxnId="{43AD2A5F-0D84-42F5-95A1-83FF47E62861}">
      <dgm:prSet/>
      <dgm:spPr/>
      <dgm:t>
        <a:bodyPr/>
        <a:lstStyle/>
        <a:p>
          <a:endParaRPr lang="zh-CN" altLang="en-US"/>
        </a:p>
      </dgm:t>
    </dgm:pt>
    <dgm:pt modelId="{8EFD5D2E-9C15-4CF0-919A-8A04F742615D}" type="parTrans" cxnId="{1833A9C0-0AB7-4AE2-8A3A-6714DBD91CC7}">
      <dgm:prSet/>
      <dgm:spPr/>
      <dgm:t>
        <a:bodyPr/>
        <a:lstStyle/>
        <a:p>
          <a:endParaRPr lang="zh-CN" altLang="en-US"/>
        </a:p>
      </dgm:t>
    </dgm:pt>
    <dgm:pt modelId="{A338B0CE-1104-483B-9642-5BB24069F978}">
      <dgm:prSet phldrT="[文本]" custT="0"/>
      <dgm:spPr/>
      <dgm:t>
        <a:bodyPr vert="horz" wrap="square"/>
        <a:lstStyle/>
        <a:p>
          <a:pPr>
            <a:lnSpc>
              <a:spcPct val="100000"/>
            </a:lnSpc>
            <a:spcBef>
              <a:spcPct val="0"/>
            </a:spcBef>
            <a:spcAft>
              <a:spcPct val="35000"/>
            </a:spcAft>
          </a:pPr>
          <a:r>
            <a:rPr lang="zh-CN" altLang="en-US"/>
            <a:t>立意 </a:t>
          </a:r>
        </a:p>
      </dgm:t>
    </dgm:pt>
    <dgm:pt modelId="{233BEBBA-30AE-4D91-BC1D-A77A284304F5}" type="parTrans" cxnId="{43BB283A-5E65-471E-A224-B74D06C7828C}">
      <dgm:prSet/>
      <dgm:spPr/>
      <dgm:t>
        <a:bodyPr/>
        <a:lstStyle/>
        <a:p>
          <a:endParaRPr lang="zh-CN" altLang="en-US"/>
        </a:p>
      </dgm:t>
    </dgm:pt>
    <dgm:pt modelId="{876E88A4-000D-45DB-A271-38F5D0D691D2}">
      <dgm:prSet phldrT="[文本]" custT="0"/>
      <dgm:spPr/>
      <dgm:t>
        <a:bodyPr vert="horz" wrap="square"/>
        <a:lstStyle/>
        <a:p>
          <a:pPr>
            <a:lnSpc>
              <a:spcPct val="100000"/>
            </a:lnSpc>
            <a:spcBef>
              <a:spcPct val="0"/>
            </a:spcBef>
            <a:spcAft>
              <a:spcPct val="35000"/>
            </a:spcAft>
          </a:pPr>
          <a:r>
            <a:rPr lang="zh-CN" altLang="en-US">
              <a:solidFill>
                <a:schemeClr val="bg2"/>
              </a:solidFill>
            </a:rPr>
            <a:t>勇敢无畏开创未来</a:t>
          </a:r>
        </a:p>
      </dgm:t>
    </dgm:pt>
    <dgm:pt modelId="{75A3A30F-F1C2-475A-ADC7-906C25C1EB28}" type="sibTrans" cxnId="{43BB283A-5E65-471E-A224-B74D06C7828C}">
      <dgm:prSet/>
      <dgm:spPr/>
      <dgm:t>
        <a:bodyPr/>
        <a:lstStyle/>
        <a:p>
          <a:endParaRPr lang="zh-CN" altLang="en-US"/>
        </a:p>
      </dgm:t>
    </dgm:pt>
    <dgm:pt modelId="{CBABFA52-3B31-4B7E-8C69-C4A0BF044765}" type="parTrans" cxnId="{E1266AE7-0D66-4BD6-86B6-A54BDCB918E8}">
      <dgm:prSet/>
      <dgm:spPr/>
      <dgm:t>
        <a:bodyPr/>
        <a:lstStyle/>
        <a:p>
          <a:endParaRPr lang="zh-CN" altLang="en-US"/>
        </a:p>
      </dgm:t>
    </dgm:pt>
    <dgm:pt modelId="{EA374BBB-7E4D-42BB-AB74-25B778B3F221}">
      <dgm:prSet phldrT="[文本]" custT="0"/>
      <dgm:spPr/>
      <dgm:t>
        <a:bodyPr vert="horz" wrap="square"/>
        <a:lstStyle/>
        <a:p>
          <a:pPr>
            <a:lnSpc>
              <a:spcPct val="100000"/>
            </a:lnSpc>
            <a:spcBef>
              <a:spcPct val="0"/>
            </a:spcBef>
            <a:spcAft>
              <a:spcPct val="35000"/>
            </a:spcAft>
          </a:pPr>
          <a:r>
            <a:rPr lang="zh-CN" altLang="en-US">
              <a:solidFill>
                <a:schemeClr val="bg2"/>
              </a:solidFill>
              <a:latin typeface="黑体" panose="02010609060101010101" charset="-122"/>
              <a:ea typeface="黑体" panose="02010609060101010101" charset="-122"/>
              <a:sym typeface="+mn-ea"/>
            </a:rPr>
            <a:t>奉献自我服务他人</a:t>
          </a:r>
        </a:p>
      </dgm:t>
    </dgm:pt>
    <dgm:pt modelId="{0FAE571F-4D82-4654-8BCC-CBF514031E56}" type="sibTrans" cxnId="{E1266AE7-0D66-4BD6-86B6-A54BDCB918E8}">
      <dgm:prSet/>
      <dgm:spPr/>
      <dgm:t>
        <a:bodyPr/>
        <a:lstStyle/>
        <a:p>
          <a:endParaRPr lang="zh-CN" altLang="en-US"/>
        </a:p>
      </dgm:t>
    </dgm:pt>
    <dgm:pt modelId="{8DDB3552-DE05-4BC6-AF4E-3C3242A00ACD}" type="sibTrans" cxnId="{1833A9C0-0AB7-4AE2-8A3A-6714DBD91CC7}">
      <dgm:prSet/>
      <dgm:spPr/>
      <dgm:t>
        <a:bodyPr/>
        <a:lstStyle/>
        <a:p>
          <a:endParaRPr lang="zh-CN" altLang="en-US"/>
        </a:p>
      </dgm:t>
    </dgm:pt>
    <dgm:pt modelId="{C014FCA8-B168-4465-B520-591EF120D5E7}" type="parTrans" cxnId="{F828FF22-D27D-427D-B6CC-9D2419EEC623}">
      <dgm:prSet/>
      <dgm:spPr/>
      <dgm:t>
        <a:bodyPr/>
        <a:lstStyle/>
        <a:p>
          <a:endParaRPr lang="zh-CN" altLang="en-US"/>
        </a:p>
      </dgm:t>
    </dgm:pt>
    <dgm:pt modelId="{CAB6A99E-8AA2-44C5-B3C4-D1A88C338556}">
      <dgm:prSet phldrT="[文本]" custT="0"/>
      <dgm:spPr/>
      <dgm:t>
        <a:bodyPr vert="horz" wrap="square"/>
        <a:lstStyle/>
        <a:p>
          <a:pPr>
            <a:lnSpc>
              <a:spcPct val="100000"/>
            </a:lnSpc>
            <a:spcBef>
              <a:spcPct val="0"/>
            </a:spcBef>
            <a:spcAft>
              <a:spcPct val="35000"/>
            </a:spcAft>
          </a:pPr>
          <a:r>
            <a:rPr lang="zh-CN" altLang="en-US"/>
            <a:t>立意</a:t>
          </a:r>
        </a:p>
      </dgm:t>
    </dgm:pt>
    <dgm:pt modelId="{FF3FD459-8471-4C04-A705-26F35D138A33}" type="parTrans" cxnId="{78972388-0B23-4A0C-90B2-B07A64C0998B}">
      <dgm:prSet/>
      <dgm:spPr/>
      <dgm:t>
        <a:bodyPr/>
        <a:lstStyle/>
        <a:p>
          <a:endParaRPr lang="zh-CN" altLang="en-US"/>
        </a:p>
      </dgm:t>
    </dgm:pt>
    <dgm:pt modelId="{9195BF60-B446-49F8-BC83-553B4F8A46E7}">
      <dgm:prSet phldrT="[文本]" custT="0"/>
      <dgm:spPr/>
      <dgm:t>
        <a:bodyPr vert="horz" wrap="square"/>
        <a:lstStyle/>
        <a:p>
          <a:pPr>
            <a:lnSpc>
              <a:spcPct val="100000"/>
            </a:lnSpc>
            <a:spcBef>
              <a:spcPct val="0"/>
            </a:spcBef>
            <a:spcAft>
              <a:spcPct val="35000"/>
            </a:spcAft>
          </a:pPr>
          <a:r>
            <a:rPr lang="zh-CN">
              <a:solidFill>
                <a:schemeClr val="bg2"/>
              </a:solidFill>
              <a:sym typeface="+mn-ea"/>
            </a:rPr>
            <a:t>为国捐躯死而后已</a:t>
          </a:r>
        </a:p>
      </dgm:t>
    </dgm:pt>
    <dgm:pt modelId="{98DBD790-AF62-486B-92D2-4CA6404BA328}" type="sibTrans" cxnId="{78972388-0B23-4A0C-90B2-B07A64C0998B}">
      <dgm:prSet/>
      <dgm:spPr/>
      <dgm:t>
        <a:bodyPr/>
        <a:lstStyle/>
        <a:p>
          <a:endParaRPr lang="zh-CN" altLang="en-US"/>
        </a:p>
      </dgm:t>
    </dgm:pt>
    <dgm:pt modelId="{6124D78D-C993-4262-948F-9D6CCE664EEF}" type="parTrans" cxnId="{70C995D6-E869-4668-A7A5-4D55315EDF66}">
      <dgm:prSet/>
      <dgm:spPr/>
      <dgm:t>
        <a:bodyPr/>
        <a:lstStyle/>
        <a:p>
          <a:endParaRPr lang="zh-CN" altLang="en-US"/>
        </a:p>
      </dgm:t>
    </dgm:pt>
    <dgm:pt modelId="{5E50FD01-CDB5-4E4C-A829-7F2F05FF466C}">
      <dgm:prSet phldrT="[文本]" custT="0"/>
      <dgm:spPr/>
      <dgm:t>
        <a:bodyPr vert="horz" wrap="square"/>
        <a:lstStyle/>
        <a:p>
          <a:pPr>
            <a:lnSpc>
              <a:spcPct val="100000"/>
            </a:lnSpc>
            <a:spcBef>
              <a:spcPct val="0"/>
            </a:spcBef>
            <a:spcAft>
              <a:spcPct val="35000"/>
            </a:spcAft>
          </a:pPr>
          <a:r>
            <a:rPr lang="zh-CN" altLang="en-US">
              <a:solidFill>
                <a:schemeClr val="bg2"/>
              </a:solidFill>
              <a:latin typeface="黑体" panose="02010609060101010101" charset="-122"/>
              <a:ea typeface="黑体" panose="02010609060101010101" charset="-122"/>
              <a:sym typeface="+mn-ea"/>
            </a:rPr>
            <a:t>时代责任家国情怀</a:t>
          </a:r>
        </a:p>
      </dgm:t>
    </dgm:pt>
    <dgm:pt modelId="{69479619-B4A2-4B46-A7E1-912DEEC70963}" type="sibTrans" cxnId="{70C995D6-E869-4668-A7A5-4D55315EDF66}">
      <dgm:prSet/>
      <dgm:spPr/>
      <dgm:t>
        <a:bodyPr/>
        <a:lstStyle/>
        <a:p>
          <a:endParaRPr lang="zh-CN" altLang="en-US"/>
        </a:p>
      </dgm:t>
    </dgm:pt>
    <dgm:pt modelId="{E3D547A8-7D8F-419A-B980-6BC887C2A486}" type="sibTrans" cxnId="{F828FF22-D27D-427D-B6CC-9D2419EEC623}">
      <dgm:prSet/>
      <dgm:spPr/>
      <dgm:t>
        <a:bodyPr/>
        <a:lstStyle/>
        <a:p>
          <a:endParaRPr lang="zh-CN" altLang="en-US"/>
        </a:p>
      </dgm:t>
    </dgm:pt>
    <dgm:pt modelId="{FC3B304E-489A-4826-A0AE-3B7FEA5B6661}" type="pres">
      <dgm:prSet presAssocID="{FB598B81-02AE-4136-AE1F-DA2C65C41A89}" presName="theList">
        <dgm:presLayoutVars>
          <dgm:dir/>
          <dgm:animLvl val="lvl"/>
          <dgm:resizeHandles val="exact"/>
        </dgm:presLayoutVars>
      </dgm:prSet>
      <dgm:spPr/>
      <dgm:t>
        <a:bodyPr/>
        <a:lstStyle/>
        <a:p>
          <a:endParaRPr lang="zh-CN" altLang="en-US"/>
        </a:p>
      </dgm:t>
    </dgm:pt>
    <dgm:pt modelId="{1C0174C0-8917-4D18-B383-6F739DD4DD82}" type="pres">
      <dgm:prSet presAssocID="{CB27FB84-7828-4DD8-84EF-5E8A340FF32F}" presName="compNode"/>
      <dgm:spPr/>
      <dgm:t>
        <a:bodyPr/>
        <a:lstStyle/>
        <a:p/>
      </dgm:t>
    </dgm:pt>
    <dgm:pt modelId="{04908B2C-437C-40FA-80FF-D2030DBE5F6E}" type="pres">
      <dgm:prSet presAssocID="{CB27FB84-7828-4DD8-84EF-5E8A340FF32F}" presName="aNode" presStyleLbl="bgShp" presStyleCnt="3"/>
      <dgm:spPr/>
      <dgm:t>
        <a:bodyPr/>
        <a:lstStyle/>
        <a:p>
          <a:endParaRPr lang="zh-CN" altLang="en-US"/>
        </a:p>
      </dgm:t>
    </dgm:pt>
    <dgm:pt modelId="{9721B303-E918-44E8-9193-F44725F186AC}" type="pres">
      <dgm:prSet presAssocID="{CB27FB84-7828-4DD8-84EF-5E8A340FF32F}" presName="textNode" presStyleLbl="bgShp" presStyleCnt="3"/>
      <dgm:spPr/>
      <dgm:t>
        <a:bodyPr/>
        <a:lstStyle/>
        <a:p>
          <a:endParaRPr lang="zh-CN" altLang="en-US"/>
        </a:p>
      </dgm:t>
    </dgm:pt>
    <dgm:pt modelId="{0BDBD6DF-C225-47AD-9B0D-E9A32F7D9222}" type="pres">
      <dgm:prSet presAssocID="{CB27FB84-7828-4DD8-84EF-5E8A340FF32F}" presName="compChildNode"/>
      <dgm:spPr/>
      <dgm:t>
        <a:bodyPr/>
        <a:lstStyle/>
        <a:p/>
      </dgm:t>
    </dgm:pt>
    <dgm:pt modelId="{34C28726-699D-4342-A012-4DB9F7BC2704}" type="pres">
      <dgm:prSet presAssocID="{CB27FB84-7828-4DD8-84EF-5E8A340FF32F}" presName="theInnerList"/>
      <dgm:spPr/>
      <dgm:t>
        <a:bodyPr/>
        <a:lstStyle/>
        <a:p/>
      </dgm:t>
    </dgm:pt>
    <dgm:pt modelId="{DC46F4F0-32EC-4B5C-8549-2376002EC6E2}" type="pres">
      <dgm:prSet presAssocID="{75C1BE97-9BEE-4AAB-A97D-3B25F7094C71}" presName="childNode" presStyleLbl="node1" presStyleCnt="6">
        <dgm:presLayoutVars>
          <dgm:bulletEnabled val="1"/>
        </dgm:presLayoutVars>
      </dgm:prSet>
      <dgm:spPr/>
      <dgm:t>
        <a:bodyPr/>
        <a:lstStyle/>
        <a:p>
          <a:endParaRPr lang="zh-CN" altLang="en-US"/>
        </a:p>
      </dgm:t>
    </dgm:pt>
    <dgm:pt modelId="{A751EFC4-43DC-4F16-8816-6A6DCBDE910D}" type="pres">
      <dgm:prSet presAssocID="{75C1BE97-9BEE-4AAB-A97D-3B25F7094C71}" presName="aSpace2"/>
      <dgm:spPr/>
      <dgm:t>
        <a:bodyPr/>
        <a:lstStyle/>
        <a:p/>
      </dgm:t>
    </dgm:pt>
    <dgm:pt modelId="{571097C8-67AC-4F41-8E95-594D2694B54B}" type="pres">
      <dgm:prSet presAssocID="{3773A92A-28DE-4AC9-9A81-FF9356003B4B}" presName="childNode" presStyleLbl="node1" presStyleIdx="1" presStyleCnt="6">
        <dgm:presLayoutVars>
          <dgm:bulletEnabled val="1"/>
        </dgm:presLayoutVars>
      </dgm:prSet>
      <dgm:spPr/>
      <dgm:t>
        <a:bodyPr/>
        <a:lstStyle/>
        <a:p>
          <a:endParaRPr lang="zh-CN" altLang="en-US"/>
        </a:p>
      </dgm:t>
    </dgm:pt>
    <dgm:pt modelId="{D26CF81B-C684-4680-8F27-AAF383AF6866}" type="pres">
      <dgm:prSet presAssocID="{CB27FB84-7828-4DD8-84EF-5E8A340FF32F}" presName="aSpace"/>
      <dgm:spPr/>
      <dgm:t>
        <a:bodyPr/>
        <a:lstStyle/>
        <a:p/>
      </dgm:t>
    </dgm:pt>
    <dgm:pt modelId="{00E2CDC5-16EF-4601-BB98-EB12E91BB13F}" type="pres">
      <dgm:prSet presAssocID="{A338B0CE-1104-483B-9642-5BB24069F978}" presName="compNode"/>
      <dgm:spPr/>
      <dgm:t>
        <a:bodyPr/>
        <a:lstStyle/>
        <a:p/>
      </dgm:t>
    </dgm:pt>
    <dgm:pt modelId="{4575CCA1-32D3-44EE-AC9C-084C34CAB5C5}" type="pres">
      <dgm:prSet presAssocID="{A338B0CE-1104-483B-9642-5BB24069F978}" presName="aNode" presStyleLbl="bgShp" presStyleIdx="1" presStyleCnt="3"/>
      <dgm:spPr/>
      <dgm:t>
        <a:bodyPr/>
        <a:lstStyle/>
        <a:p>
          <a:endParaRPr lang="zh-CN" altLang="en-US"/>
        </a:p>
      </dgm:t>
    </dgm:pt>
    <dgm:pt modelId="{CA68EE23-1CE7-4A7A-9868-3B839EE0B3F3}" type="pres">
      <dgm:prSet presAssocID="{A338B0CE-1104-483B-9642-5BB24069F978}" presName="textNode" presStyleLbl="bgShp" presStyleIdx="1" presStyleCnt="3"/>
      <dgm:spPr/>
      <dgm:t>
        <a:bodyPr/>
        <a:lstStyle/>
        <a:p>
          <a:endParaRPr lang="zh-CN" altLang="en-US"/>
        </a:p>
      </dgm:t>
    </dgm:pt>
    <dgm:pt modelId="{0A5E02CD-C0BF-4FAB-A640-FEF612787E6F}" type="pres">
      <dgm:prSet presAssocID="{A338B0CE-1104-483B-9642-5BB24069F978}" presName="compChildNode"/>
      <dgm:spPr/>
      <dgm:t>
        <a:bodyPr/>
        <a:lstStyle/>
        <a:p/>
      </dgm:t>
    </dgm:pt>
    <dgm:pt modelId="{3ACE8175-3E22-485A-910D-852E99021B25}" type="pres">
      <dgm:prSet presAssocID="{A338B0CE-1104-483B-9642-5BB24069F978}" presName="theInnerList"/>
      <dgm:spPr/>
      <dgm:t>
        <a:bodyPr/>
        <a:lstStyle/>
        <a:p/>
      </dgm:t>
    </dgm:pt>
    <dgm:pt modelId="{771C54E6-F3B7-4393-A450-C050862B1284}" type="pres">
      <dgm:prSet presAssocID="{876E88A4-000D-45DB-A271-38F5D0D691D2}" presName="childNode" presStyleLbl="node1" presStyleIdx="2" presStyleCnt="6">
        <dgm:presLayoutVars>
          <dgm:bulletEnabled val="1"/>
        </dgm:presLayoutVars>
      </dgm:prSet>
      <dgm:spPr/>
      <dgm:t>
        <a:bodyPr/>
        <a:lstStyle/>
        <a:p>
          <a:endParaRPr lang="zh-CN" altLang="en-US"/>
        </a:p>
      </dgm:t>
    </dgm:pt>
    <dgm:pt modelId="{15FCD7B9-D08C-4DDD-9B78-D6E170E27706}" type="pres">
      <dgm:prSet presAssocID="{876E88A4-000D-45DB-A271-38F5D0D691D2}" presName="aSpace2"/>
      <dgm:spPr/>
      <dgm:t>
        <a:bodyPr/>
        <a:lstStyle/>
        <a:p/>
      </dgm:t>
    </dgm:pt>
    <dgm:pt modelId="{F7C89A34-7AD5-4D3B-8522-2F1A5128D525}" type="pres">
      <dgm:prSet presAssocID="{EA374BBB-7E4D-42BB-AB74-25B778B3F221}" presName="childNode" presStyleLbl="node1" presStyleIdx="3" presStyleCnt="6">
        <dgm:presLayoutVars>
          <dgm:bulletEnabled val="1"/>
        </dgm:presLayoutVars>
      </dgm:prSet>
      <dgm:spPr/>
      <dgm:t>
        <a:bodyPr/>
        <a:lstStyle/>
        <a:p>
          <a:endParaRPr lang="zh-CN" altLang="en-US"/>
        </a:p>
      </dgm:t>
    </dgm:pt>
    <dgm:pt modelId="{3B8F32A1-CB78-460F-A6FA-5E94FE3FFC12}" type="pres">
      <dgm:prSet presAssocID="{A338B0CE-1104-483B-9642-5BB24069F978}" presName="aSpace"/>
      <dgm:spPr/>
      <dgm:t>
        <a:bodyPr/>
        <a:lstStyle/>
        <a:p/>
      </dgm:t>
    </dgm:pt>
    <dgm:pt modelId="{2009BCB2-EC0C-488C-ACF3-62E0C5539C15}" type="pres">
      <dgm:prSet presAssocID="{CAB6A99E-8AA2-44C5-B3C4-D1A88C338556}" presName="compNode"/>
      <dgm:spPr/>
      <dgm:t>
        <a:bodyPr/>
        <a:lstStyle/>
        <a:p/>
      </dgm:t>
    </dgm:pt>
    <dgm:pt modelId="{3822D433-9B3C-4D19-8361-EAD25DE3029E}" type="pres">
      <dgm:prSet presAssocID="{CAB6A99E-8AA2-44C5-B3C4-D1A88C338556}" presName="aNode" presStyleLbl="bgShp" presStyleIdx="2" presStyleCnt="3"/>
      <dgm:spPr/>
      <dgm:t>
        <a:bodyPr/>
        <a:lstStyle/>
        <a:p>
          <a:endParaRPr lang="zh-CN" altLang="en-US"/>
        </a:p>
      </dgm:t>
    </dgm:pt>
    <dgm:pt modelId="{A43889D7-C44D-4815-84B0-C961092BA1D6}" type="pres">
      <dgm:prSet presAssocID="{CAB6A99E-8AA2-44C5-B3C4-D1A88C338556}" presName="textNode" presStyleLbl="bgShp" presStyleIdx="2" presStyleCnt="3"/>
      <dgm:spPr/>
      <dgm:t>
        <a:bodyPr/>
        <a:lstStyle/>
        <a:p>
          <a:endParaRPr lang="zh-CN" altLang="en-US"/>
        </a:p>
      </dgm:t>
    </dgm:pt>
    <dgm:pt modelId="{FED980FF-D162-4514-A8F4-0AB1358EA5D7}" type="pres">
      <dgm:prSet presAssocID="{CAB6A99E-8AA2-44C5-B3C4-D1A88C338556}" presName="compChildNode"/>
      <dgm:spPr/>
      <dgm:t>
        <a:bodyPr/>
        <a:lstStyle/>
        <a:p/>
      </dgm:t>
    </dgm:pt>
    <dgm:pt modelId="{CFF16588-2643-4E79-A104-B0FC3B6A8709}" type="pres">
      <dgm:prSet presAssocID="{CAB6A99E-8AA2-44C5-B3C4-D1A88C338556}" presName="theInnerList"/>
      <dgm:spPr/>
      <dgm:t>
        <a:bodyPr/>
        <a:lstStyle/>
        <a:p/>
      </dgm:t>
    </dgm:pt>
    <dgm:pt modelId="{774E3FFC-2AD5-45C5-8D5F-74B73930BC08}" type="pres">
      <dgm:prSet presAssocID="{9195BF60-B446-49F8-BC83-553B4F8A46E7}" presName="childNode" presStyleLbl="node1" presStyleIdx="4" presStyleCnt="6">
        <dgm:presLayoutVars>
          <dgm:bulletEnabled val="1"/>
        </dgm:presLayoutVars>
      </dgm:prSet>
      <dgm:spPr/>
      <dgm:t>
        <a:bodyPr/>
        <a:lstStyle/>
        <a:p>
          <a:endParaRPr lang="zh-CN" altLang="en-US"/>
        </a:p>
      </dgm:t>
    </dgm:pt>
    <dgm:pt modelId="{38C9E6A1-9FC2-40FB-A1FF-50C9E1F64867}" type="pres">
      <dgm:prSet presAssocID="{9195BF60-B446-49F8-BC83-553B4F8A46E7}" presName="aSpace2"/>
      <dgm:spPr/>
      <dgm:t>
        <a:bodyPr/>
        <a:lstStyle/>
        <a:p/>
      </dgm:t>
    </dgm:pt>
    <dgm:pt modelId="{AAEF3222-D122-4D41-B071-DD1F36268F7C}" type="pres">
      <dgm:prSet presAssocID="{5E50FD01-CDB5-4E4C-A829-7F2F05FF466C}" presName="childNode" presStyleLbl="node1" presStyleIdx="5" presStyleCnt="6">
        <dgm:presLayoutVars>
          <dgm:bulletEnabled val="1"/>
        </dgm:presLayoutVars>
      </dgm:prSet>
      <dgm:spPr/>
      <dgm:t>
        <a:bodyPr/>
        <a:lstStyle/>
        <a:p>
          <a:endParaRPr lang="zh-CN" altLang="en-US"/>
        </a:p>
      </dgm:t>
    </dgm:pt>
  </dgm:ptLst>
  <dgm:cxnLst>
    <dgm:cxn modelId="{43AD2A5F-0D84-42F5-95A1-83FF47E62861}" srcId="{FB598B81-02AE-4136-AE1F-DA2C65C41A89}" destId="{CB27FB84-7828-4DD8-84EF-5E8A340FF32F}" srcOrd="0" destOrd="0" parTransId="{5DD7547D-6EFC-4978-8815-6F09A3FFFC6B}" sibTransId="{4B803734-C3C2-4F62-8AC9-A6FCA507E4EA}"/>
    <dgm:cxn modelId="{047ED434-A582-424E-8CB1-605A43C1BFD4}" srcId="{CB27FB84-7828-4DD8-84EF-5E8A340FF32F}" destId="{75C1BE97-9BEE-4AAB-A97D-3B25F7094C71}" srcOrd="0" destOrd="0" parTransId="{583897E6-E010-4C6F-8DB4-1A52C4AEB413}" sibTransId="{4EBCF855-6C7C-49B3-B4BB-5471CBD6A6F6}"/>
    <dgm:cxn modelId="{6271725A-7D27-45B0-9347-69E8F0275C72}" srcId="{CB27FB84-7828-4DD8-84EF-5E8A340FF32F}" destId="{3773A92A-28DE-4AC9-9A81-FF9356003B4B}" srcOrd="1" destOrd="0" parTransId="{7197C7BF-4461-4426-9104-3148A2C417F2}" sibTransId="{665838DF-9667-40AF-8E61-2103F3CCD01D}"/>
    <dgm:cxn modelId="{1833A9C0-0AB7-4AE2-8A3A-6714DBD91CC7}" srcId="{FB598B81-02AE-4136-AE1F-DA2C65C41A89}" destId="{A338B0CE-1104-483B-9642-5BB24069F978}" srcOrd="1" destOrd="0" parTransId="{8EFD5D2E-9C15-4CF0-919A-8A04F742615D}" sibTransId="{8DDB3552-DE05-4BC6-AF4E-3C3242A00ACD}"/>
    <dgm:cxn modelId="{43BB283A-5E65-471E-A224-B74D06C7828C}" srcId="{A338B0CE-1104-483B-9642-5BB24069F978}" destId="{876E88A4-000D-45DB-A271-38F5D0D691D2}" srcOrd="0" destOrd="0" parTransId="{233BEBBA-30AE-4D91-BC1D-A77A284304F5}" sibTransId="{75A3A30F-F1C2-475A-ADC7-906C25C1EB28}"/>
    <dgm:cxn modelId="{E1266AE7-0D66-4BD6-86B6-A54BDCB918E8}" srcId="{A338B0CE-1104-483B-9642-5BB24069F978}" destId="{EA374BBB-7E4D-42BB-AB74-25B778B3F221}" srcOrd="1" destOrd="0" parTransId="{CBABFA52-3B31-4B7E-8C69-C4A0BF044765}" sibTransId="{0FAE571F-4D82-4654-8BCC-CBF514031E56}"/>
    <dgm:cxn modelId="{F828FF22-D27D-427D-B6CC-9D2419EEC623}" srcId="{FB598B81-02AE-4136-AE1F-DA2C65C41A89}" destId="{CAB6A99E-8AA2-44C5-B3C4-D1A88C338556}" srcOrd="2" destOrd="0" parTransId="{C014FCA8-B168-4465-B520-591EF120D5E7}" sibTransId="{E3D547A8-7D8F-419A-B980-6BC887C2A486}"/>
    <dgm:cxn modelId="{78972388-0B23-4A0C-90B2-B07A64C0998B}" srcId="{CAB6A99E-8AA2-44C5-B3C4-D1A88C338556}" destId="{9195BF60-B446-49F8-BC83-553B4F8A46E7}" srcOrd="0" destOrd="0" parTransId="{FF3FD459-8471-4C04-A705-26F35D138A33}" sibTransId="{98DBD790-AF62-486B-92D2-4CA6404BA328}"/>
    <dgm:cxn modelId="{70C995D6-E869-4668-A7A5-4D55315EDF66}" srcId="{CAB6A99E-8AA2-44C5-B3C4-D1A88C338556}" destId="{5E50FD01-CDB5-4E4C-A829-7F2F05FF466C}" srcOrd="1" destOrd="0" parTransId="{6124D78D-C993-4262-948F-9D6CCE664EEF}" sibTransId="{69479619-B4A2-4B46-A7E1-912DEEC70963}"/>
    <dgm:cxn modelId="{6661EFD7-5F1C-4FA2-A900-9D568D880136}" type="presOf" srcId="{FB598B81-02AE-4136-AE1F-DA2C65C41A89}" destId="{FC3B304E-489A-4826-A0AE-3B7FEA5B6661}" srcOrd="0" destOrd="0" presId="urn:microsoft.com/office/officeart/2005/8/layout/lProcess2#7"/>
    <dgm:cxn modelId="{EC9AB9B4-1405-46BA-962B-2BB0250ED2B2}" type="presParOf" srcId="{FC3B304E-489A-4826-A0AE-3B7FEA5B6661}" destId="{1C0174C0-8917-4D18-B383-6F739DD4DD82}" srcOrd="0" destOrd="0" presId="urn:microsoft.com/office/officeart/2005/8/layout/lProcess2#7"/>
    <dgm:cxn modelId="{6D2142AD-875B-4C3C-94A9-902F5616D8DE}" type="presParOf" srcId="{1C0174C0-8917-4D18-B383-6F739DD4DD82}" destId="{04908B2C-437C-40FA-80FF-D2030DBE5F6E}" srcOrd="0" destOrd="0" presId="urn:microsoft.com/office/officeart/2005/8/layout/lProcess2#7"/>
    <dgm:cxn modelId="{66F4B8EF-9E8A-4458-82B6-7EB7E81C0049}" type="presOf" srcId="{CB27FB84-7828-4DD8-84EF-5E8A340FF32F}" destId="{04908B2C-437C-40FA-80FF-D2030DBE5F6E}" srcOrd="0" destOrd="0" presId="urn:microsoft.com/office/officeart/2005/8/layout/lProcess2#7"/>
    <dgm:cxn modelId="{5A939D2E-E531-421A-88D4-4E898B62DC17}" type="presParOf" srcId="{1C0174C0-8917-4D18-B383-6F739DD4DD82}" destId="{9721B303-E918-44E8-9193-F44725F186AC}" srcOrd="1" destOrd="0" presId="urn:microsoft.com/office/officeart/2005/8/layout/lProcess2#7"/>
    <dgm:cxn modelId="{63B93A41-3CF8-42A9-9151-C25D06A27A2A}" type="presOf" srcId="{CB27FB84-7828-4DD8-84EF-5E8A340FF32F}" destId="{9721B303-E918-44E8-9193-F44725F186AC}" srcOrd="1" destOrd="0" presId="urn:microsoft.com/office/officeart/2005/8/layout/lProcess2#7"/>
    <dgm:cxn modelId="{49BD9A8B-C9DD-448A-A6B2-DA293278C313}" type="presParOf" srcId="{1C0174C0-8917-4D18-B383-6F739DD4DD82}" destId="{0BDBD6DF-C225-47AD-9B0D-E9A32F7D9222}" srcOrd="2" destOrd="0" presId="urn:microsoft.com/office/officeart/2005/8/layout/lProcess2#7"/>
    <dgm:cxn modelId="{8B2638F1-AF95-4641-A830-930180D8D129}" type="presParOf" srcId="{0BDBD6DF-C225-47AD-9B0D-E9A32F7D9222}" destId="{34C28726-699D-4342-A012-4DB9F7BC2704}" srcOrd="0" destOrd="0" presId="urn:microsoft.com/office/officeart/2005/8/layout/lProcess2#7"/>
    <dgm:cxn modelId="{5402592E-2C2F-4963-A864-3498CECFA357}" type="presParOf" srcId="{34C28726-699D-4342-A012-4DB9F7BC2704}" destId="{DC46F4F0-32EC-4B5C-8549-2376002EC6E2}" srcOrd="0" destOrd="0" presId="urn:microsoft.com/office/officeart/2005/8/layout/lProcess2#7"/>
    <dgm:cxn modelId="{5CA0A6F0-E352-4C72-9181-7042EE91D312}" type="presOf" srcId="{75C1BE97-9BEE-4AAB-A97D-3B25F7094C71}" destId="{DC46F4F0-32EC-4B5C-8549-2376002EC6E2}" srcOrd="0" destOrd="0" presId="urn:microsoft.com/office/officeart/2005/8/layout/lProcess2#7"/>
    <dgm:cxn modelId="{61CAEEC8-3E30-4037-8FEE-52F85824BC4A}" type="presParOf" srcId="{34C28726-699D-4342-A012-4DB9F7BC2704}" destId="{A751EFC4-43DC-4F16-8816-6A6DCBDE910D}" srcOrd="1" destOrd="0" presId="urn:microsoft.com/office/officeart/2005/8/layout/lProcess2#7"/>
    <dgm:cxn modelId="{6896EAC3-7477-410A-AA72-0C297E4CA39C}" type="presParOf" srcId="{34C28726-699D-4342-A012-4DB9F7BC2704}" destId="{571097C8-67AC-4F41-8E95-594D2694B54B}" srcOrd="2" destOrd="0" presId="urn:microsoft.com/office/officeart/2005/8/layout/lProcess2#7"/>
    <dgm:cxn modelId="{F1F55772-4E1E-4D7E-921F-F5DA215CCB3F}" type="presOf" srcId="{3773A92A-28DE-4AC9-9A81-FF9356003B4B}" destId="{571097C8-67AC-4F41-8E95-594D2694B54B}" srcOrd="0" destOrd="0" presId="urn:microsoft.com/office/officeart/2005/8/layout/lProcess2#7"/>
    <dgm:cxn modelId="{A8247C50-3EEF-4511-A129-097F0767C37E}" type="presParOf" srcId="{FC3B304E-489A-4826-A0AE-3B7FEA5B6661}" destId="{D26CF81B-C684-4680-8F27-AAF383AF6866}" srcOrd="1" destOrd="0" presId="urn:microsoft.com/office/officeart/2005/8/layout/lProcess2#7"/>
    <dgm:cxn modelId="{09038DF1-F4F1-4A33-9C23-A875A0DC3542}" type="presParOf" srcId="{FC3B304E-489A-4826-A0AE-3B7FEA5B6661}" destId="{00E2CDC5-16EF-4601-BB98-EB12E91BB13F}" srcOrd="2" destOrd="0" presId="urn:microsoft.com/office/officeart/2005/8/layout/lProcess2#7"/>
    <dgm:cxn modelId="{92B3B4FB-FFF0-4628-9CB9-D616CF828C25}" type="presParOf" srcId="{00E2CDC5-16EF-4601-BB98-EB12E91BB13F}" destId="{4575CCA1-32D3-44EE-AC9C-084C34CAB5C5}" srcOrd="0" destOrd="0" presId="urn:microsoft.com/office/officeart/2005/8/layout/lProcess2#7"/>
    <dgm:cxn modelId="{0E50DAD2-2750-499A-B8BC-21FFBA0ED451}" type="presOf" srcId="{A338B0CE-1104-483B-9642-5BB24069F978}" destId="{4575CCA1-32D3-44EE-AC9C-084C34CAB5C5}" srcOrd="0" destOrd="0" presId="urn:microsoft.com/office/officeart/2005/8/layout/lProcess2#7"/>
    <dgm:cxn modelId="{00ABAB8A-0E17-425D-BB07-4C562A575903}" type="presParOf" srcId="{00E2CDC5-16EF-4601-BB98-EB12E91BB13F}" destId="{CA68EE23-1CE7-4A7A-9868-3B839EE0B3F3}" srcOrd="1" destOrd="0" presId="urn:microsoft.com/office/officeart/2005/8/layout/lProcess2#7"/>
    <dgm:cxn modelId="{FB5B542B-5B5B-42E3-840F-A9AD94C8F1BC}" type="presOf" srcId="{A338B0CE-1104-483B-9642-5BB24069F978}" destId="{CA68EE23-1CE7-4A7A-9868-3B839EE0B3F3}" srcOrd="1" destOrd="0" presId="urn:microsoft.com/office/officeart/2005/8/layout/lProcess2#7"/>
    <dgm:cxn modelId="{E81A510A-AFA3-4445-B0D9-6FAA3F1343CD}" type="presParOf" srcId="{00E2CDC5-16EF-4601-BB98-EB12E91BB13F}" destId="{0A5E02CD-C0BF-4FAB-A640-FEF612787E6F}" srcOrd="2" destOrd="0" presId="urn:microsoft.com/office/officeart/2005/8/layout/lProcess2#7"/>
    <dgm:cxn modelId="{DF09E6F2-CA83-435C-9677-D36F8F539163}" type="presParOf" srcId="{0A5E02CD-C0BF-4FAB-A640-FEF612787E6F}" destId="{3ACE8175-3E22-485A-910D-852E99021B25}" srcOrd="0" destOrd="0" presId="urn:microsoft.com/office/officeart/2005/8/layout/lProcess2#7"/>
    <dgm:cxn modelId="{80AE8419-17DC-4D86-8AA5-CDCCECAEE50F}" type="presParOf" srcId="{3ACE8175-3E22-485A-910D-852E99021B25}" destId="{771C54E6-F3B7-4393-A450-C050862B1284}" srcOrd="0" destOrd="0" presId="urn:microsoft.com/office/officeart/2005/8/layout/lProcess2#7"/>
    <dgm:cxn modelId="{BC309839-8375-4DC6-BA9B-DE4E4991939E}" type="presOf" srcId="{876E88A4-000D-45DB-A271-38F5D0D691D2}" destId="{771C54E6-F3B7-4393-A450-C050862B1284}" srcOrd="0" destOrd="0" presId="urn:microsoft.com/office/officeart/2005/8/layout/lProcess2#7"/>
    <dgm:cxn modelId="{BE796D8B-1877-4694-BECA-92D99BDDFA0E}" type="presParOf" srcId="{3ACE8175-3E22-485A-910D-852E99021B25}" destId="{15FCD7B9-D08C-4DDD-9B78-D6E170E27706}" srcOrd="1" destOrd="0" presId="urn:microsoft.com/office/officeart/2005/8/layout/lProcess2#7"/>
    <dgm:cxn modelId="{853535DB-3FEA-4141-AD8A-E81920C87479}" type="presParOf" srcId="{3ACE8175-3E22-485A-910D-852E99021B25}" destId="{F7C89A34-7AD5-4D3B-8522-2F1A5128D525}" srcOrd="2" destOrd="0" presId="urn:microsoft.com/office/officeart/2005/8/layout/lProcess2#7"/>
    <dgm:cxn modelId="{77EB1D82-5D76-4D1A-8863-7A08B87E76F0}" type="presOf" srcId="{EA374BBB-7E4D-42BB-AB74-25B778B3F221}" destId="{F7C89A34-7AD5-4D3B-8522-2F1A5128D525}" srcOrd="0" destOrd="0" presId="urn:microsoft.com/office/officeart/2005/8/layout/lProcess2#7"/>
    <dgm:cxn modelId="{C86ADD8D-0A70-4B08-86A6-AE9A4CBEFB69}" type="presParOf" srcId="{FC3B304E-489A-4826-A0AE-3B7FEA5B6661}" destId="{3B8F32A1-CB78-460F-A6FA-5E94FE3FFC12}" srcOrd="3" destOrd="0" presId="urn:microsoft.com/office/officeart/2005/8/layout/lProcess2#7"/>
    <dgm:cxn modelId="{9B57AAD6-EE8F-4FEA-984E-930D8802670B}" type="presParOf" srcId="{FC3B304E-489A-4826-A0AE-3B7FEA5B6661}" destId="{2009BCB2-EC0C-488C-ACF3-62E0C5539C15}" srcOrd="4" destOrd="0" presId="urn:microsoft.com/office/officeart/2005/8/layout/lProcess2#7"/>
    <dgm:cxn modelId="{F47DE113-C238-440C-A563-26F0B159EF35}" type="presParOf" srcId="{2009BCB2-EC0C-488C-ACF3-62E0C5539C15}" destId="{3822D433-9B3C-4D19-8361-EAD25DE3029E}" srcOrd="0" destOrd="0" presId="urn:microsoft.com/office/officeart/2005/8/layout/lProcess2#7"/>
    <dgm:cxn modelId="{383C8541-7F70-4665-AD5C-6D95C0962E13}" type="presOf" srcId="{CAB6A99E-8AA2-44C5-B3C4-D1A88C338556}" destId="{3822D433-9B3C-4D19-8361-EAD25DE3029E}" srcOrd="0" destOrd="0" presId="urn:microsoft.com/office/officeart/2005/8/layout/lProcess2#7"/>
    <dgm:cxn modelId="{97CB2FFB-C93C-424C-854A-6A9CE8626AFB}" type="presParOf" srcId="{2009BCB2-EC0C-488C-ACF3-62E0C5539C15}" destId="{A43889D7-C44D-4815-84B0-C961092BA1D6}" srcOrd="1" destOrd="0" presId="urn:microsoft.com/office/officeart/2005/8/layout/lProcess2#7"/>
    <dgm:cxn modelId="{6680B507-4582-4D54-A2DC-04FD3313AFE6}" type="presOf" srcId="{CAB6A99E-8AA2-44C5-B3C4-D1A88C338556}" destId="{A43889D7-C44D-4815-84B0-C961092BA1D6}" srcOrd="1" destOrd="0" presId="urn:microsoft.com/office/officeart/2005/8/layout/lProcess2#7"/>
    <dgm:cxn modelId="{7C1BE88E-641E-47E9-93C4-451CE5EC211B}" type="presParOf" srcId="{2009BCB2-EC0C-488C-ACF3-62E0C5539C15}" destId="{FED980FF-D162-4514-A8F4-0AB1358EA5D7}" srcOrd="2" destOrd="0" presId="urn:microsoft.com/office/officeart/2005/8/layout/lProcess2#7"/>
    <dgm:cxn modelId="{49794B85-168E-416D-B821-6F1AA35CD456}" type="presParOf" srcId="{FED980FF-D162-4514-A8F4-0AB1358EA5D7}" destId="{CFF16588-2643-4E79-A104-B0FC3B6A8709}" srcOrd="0" destOrd="0" presId="urn:microsoft.com/office/officeart/2005/8/layout/lProcess2#7"/>
    <dgm:cxn modelId="{9CC98466-989A-44D8-9A4A-5ECF4ADBED3E}" type="presParOf" srcId="{CFF16588-2643-4E79-A104-B0FC3B6A8709}" destId="{774E3FFC-2AD5-45C5-8D5F-74B73930BC08}" srcOrd="0" destOrd="0" presId="urn:microsoft.com/office/officeart/2005/8/layout/lProcess2#7"/>
    <dgm:cxn modelId="{2DF04D46-2531-46B5-A7D3-3D84ED507A7E}" type="presOf" srcId="{9195BF60-B446-49F8-BC83-553B4F8A46E7}" destId="{774E3FFC-2AD5-45C5-8D5F-74B73930BC08}" srcOrd="0" destOrd="0" presId="urn:microsoft.com/office/officeart/2005/8/layout/lProcess2#7"/>
    <dgm:cxn modelId="{6EB589ED-F10F-4252-A538-5E3D681BE8D2}" type="presParOf" srcId="{CFF16588-2643-4E79-A104-B0FC3B6A8709}" destId="{38C9E6A1-9FC2-40FB-A1FF-50C9E1F64867}" srcOrd="1" destOrd="0" presId="urn:microsoft.com/office/officeart/2005/8/layout/lProcess2#7"/>
    <dgm:cxn modelId="{449E264A-8AC1-48B5-84C5-81C3361D1A30}" type="presParOf" srcId="{CFF16588-2643-4E79-A104-B0FC3B6A8709}" destId="{AAEF3222-D122-4D41-B071-DD1F36268F7C}" srcOrd="2" destOrd="0" presId="urn:microsoft.com/office/officeart/2005/8/layout/lProcess2#7"/>
    <dgm:cxn modelId="{96EDC3FF-1008-4657-B95E-26642AE1AF47}" type="presOf" srcId="{5E50FD01-CDB5-4E4C-A829-7F2F05FF466C}" destId="{AAEF3222-D122-4D41-B071-DD1F36268F7C}" srcOrd="0" destOrd="0" presId="urn:microsoft.com/office/officeart/2005/8/layout/lProcess2#7"/>
  </dgm:cxnLst>
  <dgm:bg/>
  <dgm:whole/>
  <dgm:extLst>
    <a:ext uri="http://schemas.microsoft.com/office/drawing/2008/diagram">
      <dsp:dataModelExt xmlns:dsp="http://schemas.microsoft.com/office/drawing/2008/diagram" relId="rId4"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04" name=""/>
      <dsp:cNvGrpSpPr/>
    </dsp:nvGrpSpPr>
    <dsp:grpSpPr/>
    <dsp:sp modelId="{E561ED5B-86C5-4F33-9AFB-CF29287F5ADA}">
      <dsp:nvSpPr>
        <dsp:cNvPr id="105" name=""/>
        <dsp:cNvSpPr/>
      </dsp:nvSpPr>
      <dsp:spPr>
        <a:xfrm rot="16200000">
          <a:off x="-1408870" y="1419383"/>
          <a:ext cx="5418455" cy="2579687"/>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0" tIns="0" rIns="182595" bIns="0" numCol="1" spcCol="1270" anchor="t" anchorCtr="0">
          <a:noAutofit/>
        </a:bodyPr>
        <a:lstStyle/>
        <a:p>
          <a:pPr lvl="0" algn="l" defTabSz="1289050">
            <a:lnSpc>
              <a:spcPct val="100000"/>
            </a:lnSpc>
            <a:spcBef>
              <a:spcPct val="0"/>
            </a:spcBef>
            <a:spcAft>
              <a:spcPct val="35000"/>
            </a:spcAft>
          </a:pPr>
          <a:r>
            <a:rPr lang="en-US" altLang="zh-CN" sz="2900" kern="1200">
              <a:solidFill>
                <a:schemeClr val="bg2"/>
              </a:solidFill>
            </a:rPr>
            <a:t>2021</a:t>
          </a:r>
        </a:p>
        <a:p>
          <a:pPr lvl="0" algn="l" defTabSz="1289050">
            <a:lnSpc>
              <a:spcPct val="100000"/>
            </a:lnSpc>
            <a:spcBef>
              <a:spcPct val="0"/>
            </a:spcBef>
            <a:spcAft>
              <a:spcPct val="35000"/>
            </a:spcAft>
          </a:pPr>
          <a:r>
            <a:rPr lang="zh-CN" altLang="en-US" sz="2900" kern="1200">
              <a:solidFill>
                <a:schemeClr val="bg2"/>
              </a:solidFill>
            </a:rPr>
            <a:t>高考作文</a:t>
          </a:r>
        </a:p>
        <a:p>
          <a:pPr lvl="0" algn="l" defTabSz="1289050">
            <a:lnSpc>
              <a:spcPct val="100000"/>
            </a:lnSpc>
            <a:spcBef>
              <a:spcPct val="0"/>
            </a:spcBef>
            <a:spcAft>
              <a:spcPct val="35000"/>
            </a:spcAft>
          </a:pPr>
          <a:r>
            <a:rPr lang="zh-CN" altLang="en-US" sz="2900" kern="1200">
              <a:solidFill>
                <a:schemeClr val="bg2"/>
              </a:solidFill>
            </a:rPr>
            <a:t>风向标</a:t>
          </a:r>
          <a:r>
            <a:rPr lang="en-US" altLang="zh-CN" sz="2900" kern="1200"/>
            <a:t>1</a:t>
          </a:r>
          <a:endParaRPr lang="zh-CN" altLang="en-US" sz="2900" kern="1200"/>
        </a:p>
        <a:p>
          <a:pPr marL="228600" lvl="1" indent="-228600" algn="l" defTabSz="1022350">
            <a:lnSpc>
              <a:spcPct val="100000"/>
            </a:lnSpc>
            <a:spcBef>
              <a:spcPct val="0"/>
            </a:spcBef>
            <a:spcAft>
              <a:spcPct val="15000"/>
            </a:spcAft>
            <a:buChar char="••"/>
          </a:pPr>
          <a:endParaRPr lang="zh-CN" altLang="en-US" sz="2300" kern="1200"/>
        </a:p>
        <a:p>
          <a:pPr marL="228600" lvl="1" indent="-228600" algn="l" defTabSz="1022350">
            <a:lnSpc>
              <a:spcPct val="100000"/>
            </a:lnSpc>
            <a:spcBef>
              <a:spcPct val="0"/>
            </a:spcBef>
            <a:spcAft>
              <a:spcPct val="15000"/>
            </a:spcAft>
            <a:buChar char="••"/>
          </a:pPr>
          <a:endParaRPr lang="zh-CN" altLang="en-US" sz="2300" kern="1200"/>
        </a:p>
      </dsp:txBody>
      <dsp:txXfrm rot="5400000">
        <a:off x="10514" y="1083690"/>
        <a:ext cx="2579687" cy="3251073"/>
      </dsp:txXfrm>
    </dsp:sp>
    <dsp:sp modelId="{CB90536C-45AA-4FBE-BCAF-99890DDD97C8}">
      <dsp:nvSpPr>
        <dsp:cNvPr id="106" name=""/>
        <dsp:cNvSpPr/>
      </dsp:nvSpPr>
      <dsp:spPr>
        <a:xfrm rot="16200000">
          <a:off x="1354772" y="1419383"/>
          <a:ext cx="5418455" cy="2579687"/>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0" tIns="0" rIns="182595" bIns="0" numCol="1" spcCol="1270" anchor="t" anchorCtr="0">
          <a:noAutofit/>
        </a:bodyPr>
        <a:lstStyle/>
        <a:p>
          <a:pPr lvl="0" algn="l" defTabSz="1289050">
            <a:lnSpc>
              <a:spcPct val="100000"/>
            </a:lnSpc>
            <a:spcBef>
              <a:spcPct val="0"/>
            </a:spcBef>
            <a:spcAft>
              <a:spcPct val="35000"/>
            </a:spcAft>
          </a:pPr>
          <a:r>
            <a:rPr lang="zh-CN" altLang="en-US" sz="2900" kern="1200">
              <a:solidFill>
                <a:schemeClr val="bg2"/>
              </a:solidFill>
            </a:rPr>
            <a:t>思辨型作文审题训练</a:t>
          </a:r>
        </a:p>
        <a:p>
          <a:pPr lvl="0" algn="l" defTabSz="1289050">
            <a:lnSpc>
              <a:spcPct val="100000"/>
            </a:lnSpc>
            <a:spcBef>
              <a:spcPct val="0"/>
            </a:spcBef>
            <a:spcAft>
              <a:spcPct val="35000"/>
            </a:spcAft>
          </a:pPr>
          <a:r>
            <a:rPr lang="zh-CN" altLang="en-US" sz="2900" kern="1200">
              <a:solidFill>
                <a:schemeClr val="bg2"/>
              </a:solidFill>
            </a:rPr>
            <a:t>新模式 </a:t>
          </a:r>
          <a:endParaRPr lang="zh-CN" altLang="en-US" sz="2900" kern="1200"/>
        </a:p>
        <a:p>
          <a:pPr marL="228600" lvl="1" indent="-228600" algn="l" defTabSz="1022350">
            <a:lnSpc>
              <a:spcPct val="100000"/>
            </a:lnSpc>
            <a:spcBef>
              <a:spcPct val="0"/>
            </a:spcBef>
            <a:spcAft>
              <a:spcPct val="15000"/>
            </a:spcAft>
            <a:buChar char="••"/>
          </a:pPr>
          <a:endParaRPr lang="zh-CN" altLang="en-US" sz="2300" kern="1200"/>
        </a:p>
        <a:p>
          <a:pPr marL="228600" lvl="1" indent="-228600" algn="l" defTabSz="1022350">
            <a:lnSpc>
              <a:spcPct val="100000"/>
            </a:lnSpc>
            <a:spcBef>
              <a:spcPct val="0"/>
            </a:spcBef>
            <a:spcAft>
              <a:spcPct val="15000"/>
            </a:spcAft>
            <a:buChar char="••"/>
          </a:pPr>
          <a:endParaRPr lang="zh-CN" altLang="en-US" sz="2300" kern="1200"/>
        </a:p>
      </dsp:txBody>
      <dsp:txXfrm rot="5400000">
        <a:off x="2774156" y="1083690"/>
        <a:ext cx="2579687" cy="3251073"/>
      </dsp:txXfrm>
    </dsp:sp>
    <dsp:sp modelId="{35A89FA7-451D-44F0-A02E-1277ECD1BBE6}">
      <dsp:nvSpPr>
        <dsp:cNvPr id="107" name=""/>
        <dsp:cNvSpPr/>
      </dsp:nvSpPr>
      <dsp:spPr>
        <a:xfrm rot="16200000">
          <a:off x="4127936" y="1419383"/>
          <a:ext cx="5418455" cy="2579687"/>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0" tIns="0" rIns="182595" bIns="0" numCol="1" spcCol="1270" anchor="t" anchorCtr="0">
          <a:noAutofit/>
        </a:bodyPr>
        <a:lstStyle/>
        <a:p>
          <a:pPr lvl="0" algn="l" defTabSz="1289050">
            <a:lnSpc>
              <a:spcPct val="100000"/>
            </a:lnSpc>
            <a:spcBef>
              <a:spcPct val="0"/>
            </a:spcBef>
            <a:spcAft>
              <a:spcPct val="35000"/>
            </a:spcAft>
          </a:pPr>
          <a:r>
            <a:rPr lang="en-US" altLang="zh-CN" sz="2900" kern="1200">
              <a:solidFill>
                <a:schemeClr val="bg2"/>
              </a:solidFill>
            </a:rPr>
            <a:t>2021</a:t>
          </a:r>
          <a:r>
            <a:rPr lang="zh-CN" altLang="en-US" sz="2900" kern="1200">
              <a:solidFill>
                <a:schemeClr val="bg2"/>
              </a:solidFill>
            </a:rPr>
            <a:t>高考全国甲卷</a:t>
          </a:r>
        </a:p>
        <a:p>
          <a:pPr lvl="0" algn="l" defTabSz="1289050">
            <a:lnSpc>
              <a:spcPct val="100000"/>
            </a:lnSpc>
            <a:spcBef>
              <a:spcPct val="0"/>
            </a:spcBef>
            <a:spcAft>
              <a:spcPct val="35000"/>
            </a:spcAft>
          </a:pPr>
          <a:r>
            <a:rPr lang="zh-CN" altLang="en-US" sz="2900" kern="1200">
              <a:solidFill>
                <a:srgbClr val="FF0000"/>
              </a:solidFill>
            </a:rPr>
            <a:t>可为与有为</a:t>
          </a:r>
        </a:p>
        <a:p>
          <a:pPr lvl="0" algn="l" defTabSz="1289050">
            <a:lnSpc>
              <a:spcPct val="100000"/>
            </a:lnSpc>
            <a:spcBef>
              <a:spcPct val="0"/>
            </a:spcBef>
            <a:spcAft>
              <a:spcPct val="35000"/>
            </a:spcAft>
          </a:pPr>
          <a:r>
            <a:rPr lang="zh-CN" altLang="en-US" sz="2900" kern="1200">
              <a:solidFill>
                <a:schemeClr val="bg2"/>
              </a:solidFill>
            </a:rPr>
            <a:t>审题训练</a:t>
          </a:r>
        </a:p>
        <a:p>
          <a:pPr marL="228600" lvl="1" indent="-228600" algn="l" defTabSz="1022350">
            <a:lnSpc>
              <a:spcPct val="100000"/>
            </a:lnSpc>
            <a:spcBef>
              <a:spcPct val="0"/>
            </a:spcBef>
            <a:spcAft>
              <a:spcPct val="15000"/>
            </a:spcAft>
            <a:buChar char="••"/>
          </a:pPr>
          <a:endParaRPr lang="zh-CN" altLang="en-US" sz="2300" kern="1200"/>
        </a:p>
        <a:p>
          <a:pPr marL="228600" lvl="1" indent="-228600" algn="l" defTabSz="1022350">
            <a:lnSpc>
              <a:spcPct val="100000"/>
            </a:lnSpc>
            <a:spcBef>
              <a:spcPct val="0"/>
            </a:spcBef>
            <a:spcAft>
              <a:spcPct val="15000"/>
            </a:spcAft>
            <a:buChar char="••"/>
          </a:pPr>
          <a:endParaRPr lang="zh-CN" altLang="en-US" sz="2300" kern="1200"/>
        </a:p>
      </dsp:txBody>
      <dsp:txXfrm rot="5400000">
        <a:off x="5547320" y="1083690"/>
        <a:ext cx="2579687" cy="3251073"/>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3" name=""/>
      <dsp:cNvGrpSpPr/>
    </dsp:nvGrpSpPr>
    <dsp:grpSpPr/>
  </dsp:spTree>
</dsp:drawing>
</file>

<file path=ppt/diagrams/drawing3.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1269" name=""/>
      <dsp:cNvGrpSpPr/>
    </dsp:nvGrpSpPr>
    <dsp:grpSpPr/>
    <dsp:sp modelId="{BFEC9389-F38D-4198-8898-3F85D9F8BB63}">
      <dsp:nvSpPr>
        <dsp:cNvPr id="11270" name=""/>
        <dsp:cNvSpPr/>
      </dsp:nvSpPr>
      <dsp:spPr>
        <a:xfrm>
          <a:off x="2139676" y="1946"/>
          <a:ext cx="1989685" cy="129329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ct val="35000"/>
            </a:spcAft>
          </a:pPr>
          <a:r>
            <a:rPr lang="zh-CN" altLang="en-US" sz="2200" kern="1200"/>
            <a:t>革命文化社会主义先进文化</a:t>
          </a:r>
        </a:p>
      </dsp:txBody>
      <dsp:txXfrm>
        <a:off x="2202810" y="65079"/>
        <a:ext cx="1863418" cy="1167028"/>
      </dsp:txXfrm>
    </dsp:sp>
    <dsp:sp modelId="{21ACC8F6-336C-4CF6-B06B-FB64B72B4EF6}">
      <dsp:nvSpPr>
        <dsp:cNvPr id="11271" name=""/>
        <dsp:cNvSpPr/>
      </dsp:nvSpPr>
      <dsp:spPr>
        <a:xfrm>
          <a:off x="997051" y="648594"/>
          <a:ext cx="4274935" cy="4274935"/>
        </a:xfrm>
        <a:custGeom>
          <a:rect l="0" t="0" r="0" b="0"/>
          <a:pathLst>
            <a:path>
              <a:moveTo>
                <a:pt x="3407210" y="418013"/>
              </a:moveTo>
              <a:arcTo wR="2137467" hR="2137467" stAng="18386655" swAng="163439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a:lstStyle/>
        <a:p/>
      </dsp:txBody>
    </dsp:sp>
    <dsp:sp modelId="{68BAD37D-BAAE-4CE9-BE5F-D2F176365D59}">
      <dsp:nvSpPr>
        <dsp:cNvPr id="11272" name=""/>
        <dsp:cNvSpPr/>
      </dsp:nvSpPr>
      <dsp:spPr>
        <a:xfrm>
          <a:off x="4277144" y="2139414"/>
          <a:ext cx="1989685" cy="129329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ct val="35000"/>
            </a:spcAft>
          </a:pPr>
          <a:r>
            <a:rPr lang="zh-CN" altLang="en-US" sz="2200" kern="1200"/>
            <a:t>民族血脉</a:t>
          </a:r>
        </a:p>
        <a:p>
          <a:pPr lvl="0" algn="ctr" defTabSz="977900">
            <a:lnSpc>
              <a:spcPct val="100000"/>
            </a:lnSpc>
            <a:spcBef>
              <a:spcPct val="0"/>
            </a:spcBef>
            <a:spcAft>
              <a:spcPct val="35000"/>
            </a:spcAft>
          </a:pPr>
          <a:r>
            <a:rPr lang="zh-CN" altLang="en-US" sz="2200" kern="1200"/>
            <a:t>和灵魂 </a:t>
          </a:r>
        </a:p>
      </dsp:txBody>
      <dsp:txXfrm>
        <a:off x="4340277" y="2202547"/>
        <a:ext cx="1863418" cy="1167028"/>
      </dsp:txXfrm>
    </dsp:sp>
    <dsp:sp modelId="{3D307C0D-C35B-492B-9175-B82075E7502E}">
      <dsp:nvSpPr>
        <dsp:cNvPr id="11273" name=""/>
        <dsp:cNvSpPr/>
      </dsp:nvSpPr>
      <dsp:spPr>
        <a:xfrm>
          <a:off x="997051" y="648594"/>
          <a:ext cx="4274935" cy="4274935"/>
        </a:xfrm>
        <a:custGeom>
          <a:rect l="0" t="0" r="0" b="0"/>
          <a:pathLst>
            <a:path>
              <a:moveTo>
                <a:pt x="4053417" y="3085046"/>
              </a:moveTo>
              <a:arcTo wR="2137467" hR="2137467" stAng="1578947" swAng="163439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a:lstStyle/>
        <a:p/>
      </dsp:txBody>
    </dsp:sp>
    <dsp:sp modelId="{2F2004DA-5339-4825-823F-4FA4B367D7EE}">
      <dsp:nvSpPr>
        <dsp:cNvPr id="11274" name=""/>
        <dsp:cNvSpPr/>
      </dsp:nvSpPr>
      <dsp:spPr>
        <a:xfrm>
          <a:off x="2139676" y="4276882"/>
          <a:ext cx="1989685" cy="129329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ct val="35000"/>
            </a:spcAft>
          </a:pPr>
          <a:r>
            <a:rPr kumimoji="1" lang="zh-CN" sz="2200" kern="1200"/>
            <a:t>激励新时代</a:t>
          </a:r>
        </a:p>
        <a:p>
          <a:pPr lvl="0" algn="ctr" defTabSz="977900">
            <a:lnSpc>
              <a:spcPct val="100000"/>
            </a:lnSpc>
            <a:spcBef>
              <a:spcPct val="0"/>
            </a:spcBef>
            <a:spcAft>
              <a:spcPct val="35000"/>
            </a:spcAft>
          </a:pPr>
          <a:r>
            <a:rPr kumimoji="1" lang="zh-CN" sz="2200" kern="1200"/>
            <a:t>中国有志青年  </a:t>
          </a:r>
          <a:endParaRPr lang="en-US" sz="2200" kern="1200"/>
        </a:p>
      </dsp:txBody>
      <dsp:txXfrm>
        <a:off x="2202810" y="4340015"/>
        <a:ext cx="1863418" cy="1167028"/>
      </dsp:txXfrm>
    </dsp:sp>
    <dsp:sp modelId="{76FA1AD0-D8F9-4FF6-AFB1-7F1544052148}">
      <dsp:nvSpPr>
        <dsp:cNvPr id="11275" name=""/>
        <dsp:cNvSpPr/>
      </dsp:nvSpPr>
      <dsp:spPr>
        <a:xfrm>
          <a:off x="997051" y="648594"/>
          <a:ext cx="4274935" cy="4274935"/>
        </a:xfrm>
        <a:custGeom>
          <a:rect l="0" t="0" r="0" b="0"/>
          <a:pathLst>
            <a:path>
              <a:moveTo>
                <a:pt x="867725" y="3856922"/>
              </a:moveTo>
              <a:arcTo wR="2137467" hR="2137467" stAng="7586655" swAng="163439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a:lstStyle/>
        <a:p/>
      </dsp:txBody>
    </dsp:sp>
    <dsp:sp modelId="{B2CDC6C6-C110-4C56-8966-E5CDF19A290E}">
      <dsp:nvSpPr>
        <dsp:cNvPr id="11276" name=""/>
        <dsp:cNvSpPr/>
      </dsp:nvSpPr>
      <dsp:spPr>
        <a:xfrm>
          <a:off x="2209" y="2139414"/>
          <a:ext cx="1989685" cy="129329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ct val="35000"/>
            </a:spcAft>
          </a:pPr>
          <a:r>
            <a:rPr lang="zh-CN" altLang="en-US" sz="2200" kern="1200"/>
            <a:t>可为并有为</a:t>
          </a:r>
        </a:p>
      </dsp:txBody>
      <dsp:txXfrm>
        <a:off x="65342" y="2202547"/>
        <a:ext cx="1863418" cy="1167028"/>
      </dsp:txXfrm>
    </dsp:sp>
    <dsp:sp modelId="{20DF8245-5C6C-4028-8DA7-BB50A765D3FD}">
      <dsp:nvSpPr>
        <dsp:cNvPr id="11277" name=""/>
        <dsp:cNvSpPr/>
      </dsp:nvSpPr>
      <dsp:spPr>
        <a:xfrm>
          <a:off x="997051" y="648594"/>
          <a:ext cx="4274935" cy="4274935"/>
        </a:xfrm>
        <a:custGeom>
          <a:rect l="0" t="0" r="0" b="0"/>
          <a:pathLst>
            <a:path>
              <a:moveTo>
                <a:pt x="221517" y="1189889"/>
              </a:moveTo>
              <a:arcTo wR="2137467" hR="2137467" stAng="12378947" swAng="163439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a:lstStyle/>
        <a:p/>
      </dsp:txBody>
    </dsp:sp>
  </dsp:spTree>
</dsp:drawing>
</file>

<file path=ppt/diagrams/drawing4.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3314" name=""/>
      <dsp:cNvGrpSpPr/>
    </dsp:nvGrpSpPr>
    <dsp:grpSpPr/>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rot="-90" type="flowChartManualOperation" r:blip="">
              <dgm:adjLst/>
            </dgm:shape>
          </dgm:if>
          <dgm:else name="Name6">
            <dgm:shape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dgm:ruleLst>
      </dgm:layoutNode>
      <dgm:forEach name="sibTransForEach" axis="followSib" ptType="sibTrans" cnt="1">
        <dgm:layoutNode name="sibTrans">
          <dgm:alg type="sp"/>
          <dgm:shape r:blip="">
            <dgm:adjLst/>
          </dgm:shape>
          <dgm:presOf/>
          <dgm:constrLst/>
          <dgm:ruleLst/>
        </dgm:layoutNode>
      </dgm:forEach>
    </dgm:forEach>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r:blip="">
          <dgm:adjLst/>
        </dgm:shape>
        <dgm:presOf/>
        <dgm:constrLst/>
        <dgm:ruleLst/>
        <dgm:layoutNode name="parentLeftMargin">
          <dgm:alg type="sp"/>
          <dgm:shape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type="roundRect" r:blip="">
            <dgm:adjLst/>
          </dgm:shape>
          <dgm:presOf axis="self" ptType="node"/>
          <dgm:constrLst>
            <dgm:constr type="tMarg"/>
            <dgm:constr type="bMarg"/>
          </dgm:constrLst>
          <dgm:ruleLst/>
        </dgm:layoutNode>
      </dgm:layoutNode>
      <dgm:layoutNode name="negativeSpace">
        <dgm:alg type="sp"/>
        <dgm:shape r:blip="">
          <dgm:adjLst/>
        </dgm:shape>
        <dgm:presOf/>
        <dgm:constrLst/>
        <dgm:ruleLst/>
      </dgm:layoutNode>
      <dgm:layoutNode name="childText" styleLbl="conFgAcc1">
        <dgm:varLst>
          <dgm:bulletEnabled val="1"/>
        </dgm:varLst>
        <dgm:alg type="tx">
          <dgm:param type="stBulletLvl" val="1"/>
        </dgm:alg>
        <dgm:shape type="rect" r:blip="" zOrderOff="-2">
          <dgm:adjLst/>
        </dgm:shape>
        <dgm:presOf axis="des" ptType="node"/>
        <dgm:constrLst>
          <dgm:constr type="secFontSz" refType="primFontSz"/>
        </dgm:constrLst>
        <dgm:ruleLst>
          <dgm:rule type="h" val="INF"/>
        </dgm:ruleLst>
      </dgm:layoutNode>
      <dgm:forEach name="Name10" axis="followSib" ptType="sibTrans" cnt="1">
        <dgm:layoutNode name="spaceBetweenRectangles">
          <dgm:alg type="sp"/>
          <dgm:shape r:blip="">
            <dgm:adjLst/>
          </dgm:shape>
          <dgm:presOf/>
          <dgm:constrLst/>
          <dgm:ruleLst/>
        </dgm:layoutNode>
      </dgm:forEach>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dgm:ruleLst>
      </dgm:layoutNode>
      <dgm:choose name="Name13">
        <dgm:if name="Name14" axis="par ch" ptType="doc node" func="cnt" op="gt" val="1">
          <dgm:layoutNode name="spNode">
            <dgm:alg type="sp"/>
            <dgm:shape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lProcess2#7">
  <dgm:title val=""/>
  <dgm:desc val=""/>
  <dgm:catLst>
    <dgm:cat type="list" pri="10000"/>
    <dgm:cat type="relationship" pri="13000"/>
  </dgm:catLst>
  <dgm:sampData>
    <dgm:dataModel>
      <dgm:ptLst>
        <dgm:pt modelId="0" type="doc">
          <dgm:prSet qsTypeId="urn:microsoft.com/office/officeart/2005/8/quickstyle/simple5"/>
        </dgm:pt>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 modelId="6" srcId="0" destId="3" srcOrd="2"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type="roundRect" r:blip="">
            <dgm:adjLst>
              <dgm:adj idx="1" val="0.1"/>
            </dgm:adjLst>
          </dgm:shape>
          <dgm:presOf axis="self"/>
          <dgm:constrLst/>
          <dgm:ruleLst/>
        </dgm:layoutNode>
        <dgm:layoutNode name="textNode" styleLbl="bgShp">
          <dgm:alg type="tx"/>
          <dgm:shape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dgm:ruleLst>
        </dgm:layoutNode>
        <dgm:layoutNode name="compChildNode">
          <dgm:alg type="composite"/>
          <dgm:shape r:blip="">
            <dgm:adjLst/>
          </dgm:shape>
          <dgm:presOf/>
          <dgm:constrLst>
            <dgm:constr type="w" for="des" forName="childNode" refType="w"/>
            <dgm:constr type="h" for="des" forName="childNode" refType="h"/>
          </dgm:constrLst>
          <dgm:ruleLst/>
          <dgm:layoutNode name="theInnerList">
            <dgm:alg type="lin">
              <dgm:param type="linDir" val="fromT"/>
            </dgm:alg>
            <dgm:shape r:blip="">
              <dgm:adjLst/>
            </dgm:shape>
            <dgm:presOf/>
            <dgm:constrLst/>
            <dgm:ruleLst/>
            <dgm:forEach name="childNodeForEach" axis="ch" ptType="node">
              <dgm:layoutNode name="childNode" styleLbl="node1">
                <dgm:varLst>
                  <dgm:bulletEnabled val="1"/>
                </dgm:varLst>
                <dgm:alg type="tx"/>
                <dgm:shape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dgm:ruleLst>
              </dgm:layoutNode>
              <dgm:choose name="Name3">
                <dgm:if name="Name4" axis="self" ptType="node" func="revPos" op="equ" val="1"/>
                <dgm:else name="Name5">
                  <dgm:layoutNode name="aSpace2">
                    <dgm:alg type="sp"/>
                    <dgm:shape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r:blip="">
              <dgm:adjLst/>
            </dgm:shape>
            <dgm:presOf/>
            <dgm:constrLst/>
            <dgm:ruleLst/>
          </dgm:layoutNode>
        </dgm:else>
      </dgm:choos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3#3">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a="http://schemas.openxmlformats.org/drawingml/2006/main" xmlns:dgm="http://schemas.openxmlformats.org/drawingml/2006/diagram" uniqueId="urn:microsoft.com/office/officeart/2005/8/quickstyle/simple1#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10377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384300" y="2955925"/>
            <a:ext cx="9427198" cy="995563"/>
          </a:xfrm>
        </p:spPr>
        <p:txBody>
          <a:bodyPr anchor="b">
            <a:normAutofit/>
          </a:bodyPr>
          <a:lstStyle>
            <a:lvl1pPr algn="ctr">
              <a:defRPr sz="6000" b="1">
                <a:solidFill>
                  <a:schemeClr val="tx1"/>
                </a:solidFill>
              </a:defRPr>
            </a:lvl1pPr>
          </a:lstStyle>
          <a:p>
            <a:r>
              <a:rPr lang="zh-CN" altLang="en-US"/>
              <a:t>单击此处编辑母版标题样式</a:t>
            </a:r>
          </a:p>
        </p:txBody>
      </p:sp>
      <p:sp>
        <p:nvSpPr>
          <p:cNvPr id="3" name="副标题 2"/>
          <p:cNvSpPr>
            <a:spLocks noGrp="1"/>
          </p:cNvSpPr>
          <p:nvPr>
            <p:ph type="subTitle" idx="1"/>
          </p:nvPr>
        </p:nvSpPr>
        <p:spPr>
          <a:xfrm>
            <a:off x="1384300" y="4206875"/>
            <a:ext cx="9427198" cy="504825"/>
          </a:xfrm>
        </p:spPr>
        <p:txBody>
          <a:bodyPr>
            <a:norm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cxnSp>
        <p:nvCxnSpPr>
          <p:cNvPr id="8" name="直接连接符 7"/>
          <p:cNvCxnSpPr/>
          <p:nvPr/>
        </p:nvCxnSpPr>
        <p:spPr>
          <a:xfrm>
            <a:off x="3803450" y="4086990"/>
            <a:ext cx="458889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hf hdr="0" ftr="0" dt="0"/>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1155700" y="551543"/>
            <a:ext cx="10173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hf hdr="0" ftr="0" dt="0"/>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91A95A-99EC-40FA-BA12-6E77D95533C7}"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DA5AF4-D76D-4D43-B954-22D0CAD04933}" type="slidenum">
              <a:rPr lang="zh-CN" altLang="en-US" smtClean="0"/>
              <a:t>‹#›</a:t>
            </a:fld>
            <a:endParaRPr lang="zh-CN" altLang="en-US"/>
          </a:p>
        </p:txBody>
      </p:sp>
    </p:spTree>
  </p:cSld>
  <p:clrMapOvr>
    <a:masterClrMapping/>
  </p:clrMapOvr>
  <p:transition/>
  <p:timing/>
  <p:hf hdr="0" ftr="0" dt="0"/>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91A95A-99EC-40FA-BA12-6E77D95533C7}"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DA5AF4-D76D-4D43-B954-22D0CAD04933}" type="slidenum">
              <a:rPr lang="zh-CN" altLang="en-US" smtClean="0"/>
              <a:t>‹#›</a:t>
            </a:fld>
            <a:endParaRPr lang="zh-CN" altLang="en-US"/>
          </a:p>
        </p:txBody>
      </p:sp>
    </p:spTree>
  </p:cSld>
  <p:clrMapOvr>
    <a:masterClrMapping/>
  </p:clrMapOvr>
  <p:transition/>
  <p:timing/>
  <p:hf hdr="0" ftr="0" dt="0"/>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91A95A-99EC-40FA-BA12-6E77D95533C7}"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DA5AF4-D76D-4D43-B954-22D0CAD04933}" type="slidenum">
              <a:rPr lang="zh-CN" altLang="en-US" smtClean="0"/>
              <a:t>‹#›</a:t>
            </a:fld>
            <a:endParaRPr lang="zh-CN" altLang="en-US"/>
          </a:p>
        </p:txBody>
      </p:sp>
    </p:spTree>
  </p:cSld>
  <p:clrMapOvr>
    <a:masterClrMapping/>
  </p:clrMapOvr>
  <p:transition/>
  <p:timing/>
  <p:hf hdr="0" ft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91A95A-99EC-40FA-BA12-6E77D95533C7}"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DA5AF4-D76D-4D43-B954-22D0CAD04933}" type="slidenum">
              <a:rPr lang="zh-CN" altLang="en-US" smtClean="0"/>
              <a:t>‹#›</a:t>
            </a:fld>
            <a:endParaRPr lang="zh-CN" altLang="en-US"/>
          </a:p>
        </p:txBody>
      </p:sp>
    </p:spTree>
  </p:cSld>
  <p:clrMapOvr>
    <a:masterClrMapping/>
  </p:clrMapOvr>
  <p:transition/>
  <p:timing/>
  <p:hf hdr="0" ft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1181100" y="365125"/>
            <a:ext cx="10172700" cy="1325563"/>
          </a:xfrm>
        </p:spPr>
        <p:txBody>
          <a:bodyPr>
            <a:normAutofit/>
          </a:bodyPr>
          <a:lstStyle>
            <a:lvl1pPr>
              <a:defRPr sz="4400">
                <a:solidFill>
                  <a:schemeClr val="tx1"/>
                </a:solidFill>
              </a:defRPr>
            </a:lvl1pPr>
          </a:lstStyle>
          <a:p>
            <a:r>
              <a:rPr lang="zh-CN" altLang="en-US"/>
              <a:t>单击此处编辑母版标题样式</a:t>
            </a:r>
          </a:p>
        </p:txBody>
      </p:sp>
      <p:sp>
        <p:nvSpPr>
          <p:cNvPr id="3" name="内容占位符 2"/>
          <p:cNvSpPr>
            <a:spLocks noGrp="1"/>
          </p:cNvSpPr>
          <p:nvPr>
            <p:ph idx="1"/>
          </p:nvPr>
        </p:nvSpPr>
        <p:spPr>
          <a:xfrm>
            <a:off x="1181100" y="1825625"/>
            <a:ext cx="101727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hf hdr="0" ftr="0" dt="0"/>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8" name="Freeform 33"/>
          <p:cNvSpPr/>
          <p:nvPr/>
        </p:nvSpPr>
        <p:spPr bwMode="auto">
          <a:xfrm>
            <a:off x="2348564" y="1760517"/>
            <a:ext cx="3069320" cy="1951469"/>
          </a:xfrm>
          <a:custGeom>
            <a:gdLst>
              <a:gd name="T0" fmla="*/ 118 w 118"/>
              <a:gd name="T1" fmla="*/ 0 h 206"/>
              <a:gd name="T2" fmla="*/ 115 w 118"/>
              <a:gd name="T3" fmla="*/ 1 h 206"/>
              <a:gd name="T4" fmla="*/ 107 w 118"/>
              <a:gd name="T5" fmla="*/ 4 h 206"/>
              <a:gd name="T6" fmla="*/ 81 w 118"/>
              <a:gd name="T7" fmla="*/ 18 h 206"/>
              <a:gd name="T8" fmla="*/ 65 w 118"/>
              <a:gd name="T9" fmla="*/ 29 h 206"/>
              <a:gd name="T10" fmla="*/ 57 w 118"/>
              <a:gd name="T11" fmla="*/ 36 h 206"/>
              <a:gd name="T12" fmla="*/ 49 w 118"/>
              <a:gd name="T13" fmla="*/ 43 h 206"/>
              <a:gd name="T14" fmla="*/ 34 w 118"/>
              <a:gd name="T15" fmla="*/ 61 h 206"/>
              <a:gd name="T16" fmla="*/ 28 w 118"/>
              <a:gd name="T17" fmla="*/ 70 h 206"/>
              <a:gd name="T18" fmla="*/ 25 w 118"/>
              <a:gd name="T19" fmla="*/ 75 h 206"/>
              <a:gd name="T20" fmla="*/ 22 w 118"/>
              <a:gd name="T21" fmla="*/ 81 h 206"/>
              <a:gd name="T22" fmla="*/ 17 w 118"/>
              <a:gd name="T23" fmla="*/ 92 h 206"/>
              <a:gd name="T24" fmla="*/ 13 w 118"/>
              <a:gd name="T25" fmla="*/ 103 h 206"/>
              <a:gd name="T26" fmla="*/ 9 w 118"/>
              <a:gd name="T27" fmla="*/ 114 h 206"/>
              <a:gd name="T28" fmla="*/ 7 w 118"/>
              <a:gd name="T29" fmla="*/ 125 h 206"/>
              <a:gd name="T30" fmla="*/ 5 w 118"/>
              <a:gd name="T31" fmla="*/ 136 h 206"/>
              <a:gd name="T32" fmla="*/ 4 w 118"/>
              <a:gd name="T33" fmla="*/ 146 h 206"/>
              <a:gd name="T34" fmla="*/ 4 w 118"/>
              <a:gd name="T35" fmla="*/ 157 h 206"/>
              <a:gd name="T36" fmla="*/ 4 w 118"/>
              <a:gd name="T37" fmla="*/ 161 h 206"/>
              <a:gd name="T38" fmla="*/ 4 w 118"/>
              <a:gd name="T39" fmla="*/ 166 h 206"/>
              <a:gd name="T40" fmla="*/ 4 w 118"/>
              <a:gd name="T41" fmla="*/ 175 h 206"/>
              <a:gd name="T42" fmla="*/ 4 w 118"/>
              <a:gd name="T43" fmla="*/ 182 h 206"/>
              <a:gd name="T44" fmla="*/ 6 w 118"/>
              <a:gd name="T45" fmla="*/ 195 h 206"/>
              <a:gd name="T46" fmla="*/ 7 w 118"/>
              <a:gd name="T47" fmla="*/ 206 h 206"/>
              <a:gd name="T48" fmla="*/ 5 w 118"/>
              <a:gd name="T49" fmla="*/ 195 h 206"/>
              <a:gd name="T50" fmla="*/ 2 w 118"/>
              <a:gd name="T51" fmla="*/ 183 h 206"/>
              <a:gd name="T52" fmla="*/ 1 w 118"/>
              <a:gd name="T53" fmla="*/ 175 h 206"/>
              <a:gd name="T54" fmla="*/ 1 w 118"/>
              <a:gd name="T55" fmla="*/ 166 h 206"/>
              <a:gd name="T56" fmla="*/ 0 w 118"/>
              <a:gd name="T57" fmla="*/ 161 h 206"/>
              <a:gd name="T58" fmla="*/ 0 w 118"/>
              <a:gd name="T59" fmla="*/ 157 h 206"/>
              <a:gd name="T60" fmla="*/ 0 w 118"/>
              <a:gd name="T61" fmla="*/ 146 h 206"/>
              <a:gd name="T62" fmla="*/ 1 w 118"/>
              <a:gd name="T63" fmla="*/ 135 h 206"/>
              <a:gd name="T64" fmla="*/ 2 w 118"/>
              <a:gd name="T65" fmla="*/ 124 h 206"/>
              <a:gd name="T66" fmla="*/ 4 w 118"/>
              <a:gd name="T67" fmla="*/ 113 h 206"/>
              <a:gd name="T68" fmla="*/ 8 w 118"/>
              <a:gd name="T69" fmla="*/ 101 h 206"/>
              <a:gd name="T70" fmla="*/ 12 w 118"/>
              <a:gd name="T71" fmla="*/ 90 h 206"/>
              <a:gd name="T72" fmla="*/ 17 w 118"/>
              <a:gd name="T73" fmla="*/ 78 h 206"/>
              <a:gd name="T74" fmla="*/ 20 w 118"/>
              <a:gd name="T75" fmla="*/ 73 h 206"/>
              <a:gd name="T76" fmla="*/ 23 w 118"/>
              <a:gd name="T77" fmla="*/ 68 h 206"/>
              <a:gd name="T78" fmla="*/ 30 w 118"/>
              <a:gd name="T79" fmla="*/ 57 h 206"/>
              <a:gd name="T80" fmla="*/ 46 w 118"/>
              <a:gd name="T81" fmla="*/ 40 h 206"/>
              <a:gd name="T82" fmla="*/ 54 w 118"/>
              <a:gd name="T83" fmla="*/ 32 h 206"/>
              <a:gd name="T84" fmla="*/ 63 w 118"/>
              <a:gd name="T85" fmla="*/ 26 h 206"/>
              <a:gd name="T86" fmla="*/ 80 w 118"/>
              <a:gd name="T87" fmla="*/ 15 h 206"/>
              <a:gd name="T88" fmla="*/ 107 w 118"/>
              <a:gd name="T89" fmla="*/ 3 h 206"/>
              <a:gd name="T90" fmla="*/ 115 w 118"/>
              <a:gd name="T91" fmla="*/ 1 h 206"/>
              <a:gd name="T92" fmla="*/ 118 w 118"/>
              <a:gd name="T93" fmla="*/ 0 h 2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206">
                <a:moveTo>
                  <a:pt x="118" y="0"/>
                </a:moveTo>
                <a:cubicBezTo>
                  <a:pt x="118" y="0"/>
                  <a:pt x="117" y="1"/>
                  <a:pt x="115" y="1"/>
                </a:cubicBezTo>
                <a:cubicBezTo>
                  <a:pt x="113" y="2"/>
                  <a:pt x="111" y="3"/>
                  <a:pt x="107" y="4"/>
                </a:cubicBezTo>
                <a:cubicBezTo>
                  <a:pt x="101" y="7"/>
                  <a:pt x="92" y="11"/>
                  <a:pt x="81" y="18"/>
                </a:cubicBezTo>
                <a:cubicBezTo>
                  <a:pt x="76" y="21"/>
                  <a:pt x="71" y="25"/>
                  <a:pt x="65" y="29"/>
                </a:cubicBezTo>
                <a:cubicBezTo>
                  <a:pt x="63" y="31"/>
                  <a:pt x="60" y="33"/>
                  <a:pt x="57" y="36"/>
                </a:cubicBezTo>
                <a:cubicBezTo>
                  <a:pt x="55" y="38"/>
                  <a:pt x="52" y="40"/>
                  <a:pt x="49" y="43"/>
                </a:cubicBezTo>
                <a:cubicBezTo>
                  <a:pt x="44" y="48"/>
                  <a:pt x="39" y="54"/>
                  <a:pt x="34" y="61"/>
                </a:cubicBezTo>
                <a:cubicBezTo>
                  <a:pt x="32" y="64"/>
                  <a:pt x="30" y="67"/>
                  <a:pt x="28" y="70"/>
                </a:cubicBezTo>
                <a:cubicBezTo>
                  <a:pt x="25" y="75"/>
                  <a:pt x="25" y="75"/>
                  <a:pt x="25" y="75"/>
                </a:cubicBezTo>
                <a:cubicBezTo>
                  <a:pt x="22" y="81"/>
                  <a:pt x="22" y="81"/>
                  <a:pt x="22" y="81"/>
                </a:cubicBezTo>
                <a:cubicBezTo>
                  <a:pt x="20" y="84"/>
                  <a:pt x="18" y="88"/>
                  <a:pt x="17" y="92"/>
                </a:cubicBezTo>
                <a:cubicBezTo>
                  <a:pt x="15" y="95"/>
                  <a:pt x="14" y="99"/>
                  <a:pt x="13" y="103"/>
                </a:cubicBezTo>
                <a:cubicBezTo>
                  <a:pt x="12" y="106"/>
                  <a:pt x="10" y="110"/>
                  <a:pt x="9" y="114"/>
                </a:cubicBezTo>
                <a:cubicBezTo>
                  <a:pt x="9" y="118"/>
                  <a:pt x="8" y="121"/>
                  <a:pt x="7" y="125"/>
                </a:cubicBezTo>
                <a:cubicBezTo>
                  <a:pt x="6" y="129"/>
                  <a:pt x="6" y="132"/>
                  <a:pt x="5" y="136"/>
                </a:cubicBezTo>
                <a:cubicBezTo>
                  <a:pt x="5" y="140"/>
                  <a:pt x="5" y="143"/>
                  <a:pt x="4" y="146"/>
                </a:cubicBezTo>
                <a:cubicBezTo>
                  <a:pt x="4" y="150"/>
                  <a:pt x="4" y="153"/>
                  <a:pt x="4" y="157"/>
                </a:cubicBezTo>
                <a:cubicBezTo>
                  <a:pt x="4" y="158"/>
                  <a:pt x="4" y="160"/>
                  <a:pt x="4" y="161"/>
                </a:cubicBezTo>
                <a:cubicBezTo>
                  <a:pt x="4" y="163"/>
                  <a:pt x="4" y="164"/>
                  <a:pt x="4" y="166"/>
                </a:cubicBezTo>
                <a:cubicBezTo>
                  <a:pt x="4" y="169"/>
                  <a:pt x="4" y="172"/>
                  <a:pt x="4" y="175"/>
                </a:cubicBezTo>
                <a:cubicBezTo>
                  <a:pt x="4" y="177"/>
                  <a:pt x="4" y="180"/>
                  <a:pt x="4" y="182"/>
                </a:cubicBezTo>
                <a:cubicBezTo>
                  <a:pt x="5" y="187"/>
                  <a:pt x="5" y="192"/>
                  <a:pt x="6" y="195"/>
                </a:cubicBezTo>
                <a:cubicBezTo>
                  <a:pt x="6" y="202"/>
                  <a:pt x="7" y="206"/>
                  <a:pt x="7" y="206"/>
                </a:cubicBezTo>
                <a:cubicBezTo>
                  <a:pt x="7" y="206"/>
                  <a:pt x="6" y="202"/>
                  <a:pt x="5" y="195"/>
                </a:cubicBezTo>
                <a:cubicBezTo>
                  <a:pt x="4" y="192"/>
                  <a:pt x="3" y="188"/>
                  <a:pt x="2" y="183"/>
                </a:cubicBezTo>
                <a:cubicBezTo>
                  <a:pt x="2" y="180"/>
                  <a:pt x="2" y="178"/>
                  <a:pt x="1" y="175"/>
                </a:cubicBezTo>
                <a:cubicBezTo>
                  <a:pt x="1" y="172"/>
                  <a:pt x="1" y="169"/>
                  <a:pt x="1" y="166"/>
                </a:cubicBezTo>
                <a:cubicBezTo>
                  <a:pt x="0" y="165"/>
                  <a:pt x="0" y="163"/>
                  <a:pt x="0" y="161"/>
                </a:cubicBezTo>
                <a:cubicBezTo>
                  <a:pt x="0" y="160"/>
                  <a:pt x="0" y="158"/>
                  <a:pt x="0" y="157"/>
                </a:cubicBezTo>
                <a:cubicBezTo>
                  <a:pt x="0" y="153"/>
                  <a:pt x="0" y="150"/>
                  <a:pt x="0" y="146"/>
                </a:cubicBezTo>
                <a:cubicBezTo>
                  <a:pt x="0" y="143"/>
                  <a:pt x="1" y="139"/>
                  <a:pt x="1" y="135"/>
                </a:cubicBezTo>
                <a:cubicBezTo>
                  <a:pt x="1" y="132"/>
                  <a:pt x="2" y="128"/>
                  <a:pt x="2" y="124"/>
                </a:cubicBezTo>
                <a:cubicBezTo>
                  <a:pt x="3" y="120"/>
                  <a:pt x="4" y="117"/>
                  <a:pt x="4" y="113"/>
                </a:cubicBezTo>
                <a:cubicBezTo>
                  <a:pt x="5" y="109"/>
                  <a:pt x="6" y="105"/>
                  <a:pt x="8" y="101"/>
                </a:cubicBezTo>
                <a:cubicBezTo>
                  <a:pt x="9" y="97"/>
                  <a:pt x="10" y="93"/>
                  <a:pt x="12" y="90"/>
                </a:cubicBezTo>
                <a:cubicBezTo>
                  <a:pt x="13" y="86"/>
                  <a:pt x="15" y="82"/>
                  <a:pt x="17" y="78"/>
                </a:cubicBezTo>
                <a:cubicBezTo>
                  <a:pt x="20" y="73"/>
                  <a:pt x="20" y="73"/>
                  <a:pt x="20" y="73"/>
                </a:cubicBezTo>
                <a:cubicBezTo>
                  <a:pt x="23" y="68"/>
                  <a:pt x="23" y="68"/>
                  <a:pt x="23" y="68"/>
                </a:cubicBezTo>
                <a:cubicBezTo>
                  <a:pt x="25" y="64"/>
                  <a:pt x="28" y="61"/>
                  <a:pt x="30" y="57"/>
                </a:cubicBezTo>
                <a:cubicBezTo>
                  <a:pt x="35" y="51"/>
                  <a:pt x="40" y="45"/>
                  <a:pt x="46" y="40"/>
                </a:cubicBezTo>
                <a:cubicBezTo>
                  <a:pt x="49" y="37"/>
                  <a:pt x="52" y="35"/>
                  <a:pt x="54" y="32"/>
                </a:cubicBezTo>
                <a:cubicBezTo>
                  <a:pt x="57" y="30"/>
                  <a:pt x="60" y="27"/>
                  <a:pt x="63" y="26"/>
                </a:cubicBezTo>
                <a:cubicBezTo>
                  <a:pt x="69" y="21"/>
                  <a:pt x="74" y="18"/>
                  <a:pt x="80" y="15"/>
                </a:cubicBezTo>
                <a:cubicBezTo>
                  <a:pt x="91" y="9"/>
                  <a:pt x="100" y="6"/>
                  <a:pt x="107" y="3"/>
                </a:cubicBezTo>
                <a:cubicBezTo>
                  <a:pt x="110" y="2"/>
                  <a:pt x="113" y="2"/>
                  <a:pt x="115" y="1"/>
                </a:cubicBezTo>
                <a:cubicBezTo>
                  <a:pt x="117" y="1"/>
                  <a:pt x="118" y="0"/>
                  <a:pt x="118" y="0"/>
                </a:cubicBezTo>
                <a:close/>
              </a:path>
            </a:pathLst>
          </a:custGeom>
          <a:solidFill>
            <a:schemeClr val="accent1"/>
          </a:solidFill>
          <a:ln>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34"/>
          <p:cNvSpPr/>
          <p:nvPr/>
        </p:nvSpPr>
        <p:spPr bwMode="auto">
          <a:xfrm>
            <a:off x="5246436" y="2484960"/>
            <a:ext cx="4590933" cy="2637322"/>
          </a:xfrm>
          <a:custGeom>
            <a:gdLst>
              <a:gd name="T0" fmla="*/ 165 w 196"/>
              <a:gd name="T1" fmla="*/ 0 h 263"/>
              <a:gd name="T2" fmla="*/ 173 w 196"/>
              <a:gd name="T3" fmla="*/ 15 h 263"/>
              <a:gd name="T4" fmla="*/ 189 w 196"/>
              <a:gd name="T5" fmla="*/ 56 h 263"/>
              <a:gd name="T6" fmla="*/ 194 w 196"/>
              <a:gd name="T7" fmla="*/ 85 h 263"/>
              <a:gd name="T8" fmla="*/ 195 w 196"/>
              <a:gd name="T9" fmla="*/ 118 h 263"/>
              <a:gd name="T10" fmla="*/ 188 w 196"/>
              <a:gd name="T11" fmla="*/ 153 h 263"/>
              <a:gd name="T12" fmla="*/ 172 w 196"/>
              <a:gd name="T13" fmla="*/ 186 h 263"/>
              <a:gd name="T14" fmla="*/ 148 w 196"/>
              <a:gd name="T15" fmla="*/ 215 h 263"/>
              <a:gd name="T16" fmla="*/ 120 w 196"/>
              <a:gd name="T17" fmla="*/ 235 h 263"/>
              <a:gd name="T18" fmla="*/ 89 w 196"/>
              <a:gd name="T19" fmla="*/ 249 h 263"/>
              <a:gd name="T20" fmla="*/ 61 w 196"/>
              <a:gd name="T21" fmla="*/ 257 h 263"/>
              <a:gd name="T22" fmla="*/ 17 w 196"/>
              <a:gd name="T23" fmla="*/ 262 h 263"/>
              <a:gd name="T24" fmla="*/ 0 w 196"/>
              <a:gd name="T25" fmla="*/ 262 h 263"/>
              <a:gd name="T26" fmla="*/ 17 w 196"/>
              <a:gd name="T27" fmla="*/ 261 h 263"/>
              <a:gd name="T28" fmla="*/ 60 w 196"/>
              <a:gd name="T29" fmla="*/ 254 h 263"/>
              <a:gd name="T30" fmla="*/ 117 w 196"/>
              <a:gd name="T31" fmla="*/ 231 h 263"/>
              <a:gd name="T32" fmla="*/ 145 w 196"/>
              <a:gd name="T33" fmla="*/ 211 h 263"/>
              <a:gd name="T34" fmla="*/ 167 w 196"/>
              <a:gd name="T35" fmla="*/ 183 h 263"/>
              <a:gd name="T36" fmla="*/ 183 w 196"/>
              <a:gd name="T37" fmla="*/ 151 h 263"/>
              <a:gd name="T38" fmla="*/ 190 w 196"/>
              <a:gd name="T39" fmla="*/ 118 h 263"/>
              <a:gd name="T40" fmla="*/ 190 w 196"/>
              <a:gd name="T41" fmla="*/ 85 h 263"/>
              <a:gd name="T42" fmla="*/ 186 w 196"/>
              <a:gd name="T43" fmla="*/ 57 h 263"/>
              <a:gd name="T44" fmla="*/ 172 w 196"/>
              <a:gd name="T45" fmla="*/ 15 h 263"/>
              <a:gd name="T46" fmla="*/ 165 w 196"/>
              <a:gd name="T47" fmla="*/ 0 h 2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6" h="263">
                <a:moveTo>
                  <a:pt x="165" y="0"/>
                </a:moveTo>
                <a:cubicBezTo>
                  <a:pt x="165" y="0"/>
                  <a:pt x="169" y="5"/>
                  <a:pt x="173" y="15"/>
                </a:cubicBezTo>
                <a:cubicBezTo>
                  <a:pt x="178" y="24"/>
                  <a:pt x="184" y="38"/>
                  <a:pt x="189" y="56"/>
                </a:cubicBezTo>
                <a:cubicBezTo>
                  <a:pt x="191" y="65"/>
                  <a:pt x="193" y="75"/>
                  <a:pt x="194" y="85"/>
                </a:cubicBezTo>
                <a:cubicBezTo>
                  <a:pt x="195" y="95"/>
                  <a:pt x="196" y="107"/>
                  <a:pt x="195" y="118"/>
                </a:cubicBezTo>
                <a:cubicBezTo>
                  <a:pt x="194" y="130"/>
                  <a:pt x="192" y="142"/>
                  <a:pt x="188" y="153"/>
                </a:cubicBezTo>
                <a:cubicBezTo>
                  <a:pt x="184" y="165"/>
                  <a:pt x="179" y="176"/>
                  <a:pt x="172" y="186"/>
                </a:cubicBezTo>
                <a:cubicBezTo>
                  <a:pt x="165" y="197"/>
                  <a:pt x="157" y="206"/>
                  <a:pt x="148" y="215"/>
                </a:cubicBezTo>
                <a:cubicBezTo>
                  <a:pt x="139" y="223"/>
                  <a:pt x="130" y="230"/>
                  <a:pt x="120" y="235"/>
                </a:cubicBezTo>
                <a:cubicBezTo>
                  <a:pt x="109" y="241"/>
                  <a:pt x="99" y="246"/>
                  <a:pt x="89" y="249"/>
                </a:cubicBezTo>
                <a:cubicBezTo>
                  <a:pt x="79" y="253"/>
                  <a:pt x="70" y="255"/>
                  <a:pt x="61" y="257"/>
                </a:cubicBezTo>
                <a:cubicBezTo>
                  <a:pt x="43" y="261"/>
                  <a:pt x="28" y="262"/>
                  <a:pt x="17" y="262"/>
                </a:cubicBezTo>
                <a:cubicBezTo>
                  <a:pt x="6" y="263"/>
                  <a:pt x="0" y="262"/>
                  <a:pt x="0" y="262"/>
                </a:cubicBezTo>
                <a:cubicBezTo>
                  <a:pt x="0" y="262"/>
                  <a:pt x="6" y="262"/>
                  <a:pt x="17" y="261"/>
                </a:cubicBezTo>
                <a:cubicBezTo>
                  <a:pt x="27" y="260"/>
                  <a:pt x="42" y="258"/>
                  <a:pt x="60" y="254"/>
                </a:cubicBezTo>
                <a:cubicBezTo>
                  <a:pt x="78" y="249"/>
                  <a:pt x="98" y="243"/>
                  <a:pt x="117" y="231"/>
                </a:cubicBezTo>
                <a:cubicBezTo>
                  <a:pt x="127" y="225"/>
                  <a:pt x="136" y="219"/>
                  <a:pt x="145" y="211"/>
                </a:cubicBezTo>
                <a:cubicBezTo>
                  <a:pt x="153" y="203"/>
                  <a:pt x="161" y="193"/>
                  <a:pt x="167" y="183"/>
                </a:cubicBezTo>
                <a:cubicBezTo>
                  <a:pt x="174" y="173"/>
                  <a:pt x="179" y="163"/>
                  <a:pt x="183" y="151"/>
                </a:cubicBezTo>
                <a:cubicBezTo>
                  <a:pt x="186" y="140"/>
                  <a:pt x="189" y="129"/>
                  <a:pt x="190" y="118"/>
                </a:cubicBezTo>
                <a:cubicBezTo>
                  <a:pt x="191" y="107"/>
                  <a:pt x="191" y="96"/>
                  <a:pt x="190" y="85"/>
                </a:cubicBezTo>
                <a:cubicBezTo>
                  <a:pt x="190" y="75"/>
                  <a:pt x="188" y="65"/>
                  <a:pt x="186" y="57"/>
                </a:cubicBezTo>
                <a:cubicBezTo>
                  <a:pt x="182" y="39"/>
                  <a:pt x="177" y="25"/>
                  <a:pt x="172" y="15"/>
                </a:cubicBezTo>
                <a:cubicBezTo>
                  <a:pt x="168" y="5"/>
                  <a:pt x="165" y="0"/>
                  <a:pt x="165" y="0"/>
                </a:cubicBezTo>
                <a:close/>
              </a:path>
            </a:pathLst>
          </a:custGeom>
          <a:solidFill>
            <a:schemeClr val="accent1"/>
          </a:solidFill>
          <a:ln>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标题 1"/>
          <p:cNvSpPr>
            <a:spLocks noGrp="1"/>
          </p:cNvSpPr>
          <p:nvPr>
            <p:ph type="title" hasCustomPrompt="1"/>
          </p:nvPr>
        </p:nvSpPr>
        <p:spPr>
          <a:xfrm>
            <a:off x="3857625" y="2210359"/>
            <a:ext cx="4504460" cy="1369989"/>
          </a:xfrm>
        </p:spPr>
        <p:txBody>
          <a:bodyPr anchor="b">
            <a:normAutofit/>
          </a:bodyPr>
          <a:lstStyle>
            <a:lvl1pPr algn="ctr">
              <a:defRPr sz="5400" b="1">
                <a:solidFill>
                  <a:schemeClr val="tx1"/>
                </a:solidFill>
              </a:defRPr>
            </a:lvl1pPr>
          </a:lstStyle>
          <a:p>
            <a:r>
              <a:rPr lang="zh-CN" altLang="en-US"/>
              <a:t>编辑标题</a:t>
            </a:r>
          </a:p>
        </p:txBody>
      </p:sp>
      <p:sp>
        <p:nvSpPr>
          <p:cNvPr id="3" name="文本占位符 2"/>
          <p:cNvSpPr>
            <a:spLocks noGrp="1"/>
          </p:cNvSpPr>
          <p:nvPr>
            <p:ph type="body" idx="1"/>
          </p:nvPr>
        </p:nvSpPr>
        <p:spPr>
          <a:xfrm>
            <a:off x="3851701" y="3693785"/>
            <a:ext cx="4516310" cy="618819"/>
          </a:xfrm>
        </p:spPr>
        <p:txBody>
          <a:bodyPr>
            <a:normAutofit/>
          </a:bodyPr>
          <a:lstStyle>
            <a:lvl1pPr marL="0" indent="0" algn="ctr">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hf hdr="0" ftr="0" dt="0"/>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nvGrpSpPr>
      <p:grpSpPr>
        <a:xfrm>
          <a:off x="0" y="0"/>
          <a:ext cx="0" cy="0"/>
        </a:xfrm>
      </p:grpSpPr>
      <p:sp>
        <p:nvSpPr>
          <p:cNvPr id="2" name="标题 1"/>
          <p:cNvSpPr>
            <a:spLocks noGrp="1"/>
          </p:cNvSpPr>
          <p:nvPr>
            <p:ph type="title"/>
          </p:nvPr>
        </p:nvSpPr>
        <p:spPr>
          <a:xfrm>
            <a:off x="1181100" y="365125"/>
            <a:ext cx="10173600" cy="1325563"/>
          </a:xfrm>
        </p:spPr>
        <p:txBody>
          <a:bodyPr>
            <a:normAutofit/>
          </a:bodyPr>
          <a:lstStyle>
            <a:lvl1pPr>
              <a:defRPr sz="4400"/>
            </a:lvl1pPr>
          </a:lstStyle>
          <a:p>
            <a:r>
              <a:rPr lang="zh-CN" altLang="en-US"/>
              <a:t>单击此处编辑母版标题样式</a:t>
            </a:r>
          </a:p>
        </p:txBody>
      </p:sp>
      <p:sp>
        <p:nvSpPr>
          <p:cNvPr id="3" name="内容占位符 2"/>
          <p:cNvSpPr>
            <a:spLocks noGrp="1"/>
          </p:cNvSpPr>
          <p:nvPr>
            <p:ph sz="half" idx="1"/>
          </p:nvPr>
        </p:nvSpPr>
        <p:spPr>
          <a:xfrm>
            <a:off x="1181100" y="1825625"/>
            <a:ext cx="49530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0" name="内容占位符 2"/>
          <p:cNvSpPr>
            <a:spLocks noGrp="1"/>
          </p:cNvSpPr>
          <p:nvPr>
            <p:ph sz="half" idx="13"/>
          </p:nvPr>
        </p:nvSpPr>
        <p:spPr>
          <a:xfrm>
            <a:off x="6400800" y="1825625"/>
            <a:ext cx="49530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hf hdr="0" ftr="0" dt="0"/>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normAutofit/>
          </a:bodyPr>
          <a:lstStyle>
            <a:lvl1pPr>
              <a:defRPr sz="4400"/>
            </a:lvl1pPr>
          </a:lstStyle>
          <a:p>
            <a:r>
              <a:rPr lang="zh-CN" altLang="en-US"/>
              <a:t>单击此处编辑母版标题样式</a:t>
            </a:r>
          </a:p>
        </p:txBody>
      </p:sp>
      <p:sp>
        <p:nvSpPr>
          <p:cNvPr id="3" name="文本占位符 2"/>
          <p:cNvSpPr>
            <a:spLocks noGrp="1"/>
          </p:cNvSpPr>
          <p:nvPr>
            <p:ph type="body" idx="1"/>
          </p:nvPr>
        </p:nvSpPr>
        <p:spPr>
          <a:xfrm>
            <a:off x="839788" y="173649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73649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hf hdr="0" ftr="0" dt="0"/>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
        <p:nvSpPr>
          <p:cNvPr id="2" name="标题 1"/>
          <p:cNvSpPr>
            <a:spLocks noGrp="1"/>
          </p:cNvSpPr>
          <p:nvPr>
            <p:ph type="title" hasCustomPrompt="1"/>
          </p:nvPr>
        </p:nvSpPr>
        <p:spPr>
          <a:xfrm>
            <a:off x="1384300" y="2349443"/>
            <a:ext cx="9427198" cy="1325563"/>
          </a:xfrm>
        </p:spPr>
        <p:txBody>
          <a:bodyPr anchor="b">
            <a:normAutofit/>
          </a:bodyPr>
          <a:lstStyle>
            <a:lvl1pPr algn="dist">
              <a:defRPr sz="6000" b="1">
                <a:solidFill>
                  <a:schemeClr val="bg1"/>
                </a:solidFill>
              </a:defRPr>
            </a:lvl1pPr>
          </a:lstStyle>
          <a:p>
            <a:r>
              <a:rPr lang="zh-CN" altLang="en-US"/>
              <a:t>编辑标题</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副标题 2"/>
          <p:cNvSpPr>
            <a:spLocks noGrp="1"/>
          </p:cNvSpPr>
          <p:nvPr>
            <p:ph type="subTitle" idx="1" hasCustomPrompt="1"/>
          </p:nvPr>
        </p:nvSpPr>
        <p:spPr>
          <a:xfrm>
            <a:off x="1384300" y="3914775"/>
            <a:ext cx="9427198" cy="504825"/>
          </a:xfrm>
        </p:spPr>
        <p:txBody>
          <a:bodyPr>
            <a:norm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编辑副标题</a:t>
            </a:r>
          </a:p>
        </p:txBody>
      </p:sp>
      <p:cxnSp>
        <p:nvCxnSpPr>
          <p:cNvPr id="8" name="直接连接符 7"/>
          <p:cNvCxnSpPr/>
          <p:nvPr/>
        </p:nvCxnSpPr>
        <p:spPr>
          <a:xfrm>
            <a:off x="3803450" y="3794890"/>
            <a:ext cx="458889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hf hdr="0" ftr="0" dt="0"/>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hf hdr="0" ftr="0" dt="0"/>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019241" y="774700"/>
            <a:ext cx="3985746" cy="1600200"/>
          </a:xfrm>
        </p:spPr>
        <p:txBody>
          <a:bodyPr anchor="t" anchorCtr="0">
            <a:normAutofit/>
          </a:bodyPr>
          <a:lstStyle>
            <a:lvl1pPr>
              <a:defRPr sz="4400"/>
            </a:lvl1pPr>
          </a:lstStyle>
          <a:p>
            <a:r>
              <a:rPr lang="zh-CN" altLang="en-US"/>
              <a:t>单击此处编辑母版标题样式</a:t>
            </a:r>
          </a:p>
        </p:txBody>
      </p:sp>
      <p:sp>
        <p:nvSpPr>
          <p:cNvPr id="3" name="图片占位符 2"/>
          <p:cNvSpPr>
            <a:spLocks noGrp="1" noChangeAspect="1"/>
          </p:cNvSpPr>
          <p:nvPr>
            <p:ph type="pic" idx="1"/>
          </p:nvPr>
        </p:nvSpPr>
        <p:spPr>
          <a:xfrm>
            <a:off x="5184000" y="7747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019241" y="2442982"/>
            <a:ext cx="3985746" cy="373531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hf hdr="0" ftr="0" dt="0"/>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nvPr>
        </p:nvSpPr>
        <p:spPr>
          <a:xfrm>
            <a:off x="9824484" y="365125"/>
            <a:ext cx="1529316" cy="5811838"/>
          </a:xfrm>
        </p:spPr>
        <p:txBody>
          <a:bodyPr vert="eaVert">
            <a:normAutofit/>
          </a:bodyPr>
          <a:lstStyle>
            <a:lvl1pPr>
              <a:defRPr sz="4400"/>
            </a:lvl1pPr>
          </a:lstStyle>
          <a:p>
            <a:r>
              <a:rPr lang="zh-CN" altLang="en-US"/>
              <a:t>单击此处编辑标题</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hf hdr="0" ftr="0" dt="0"/>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ags" Target="../tags/tag1.xml" /><Relationship Id="rId16" Type="http://schemas.openxmlformats.org/officeDocument/2006/relationships/tags" Target="../tags/tag2.xml" /><Relationship Id="rId17" Type="http://schemas.openxmlformats.org/officeDocument/2006/relationships/tags" Target="../tags/tag3.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tile tx="0" ty="0" sx="100000" sy="100000" flip="none" algn="tl"/>
        </a:blipFill>
        <a:effectLst/>
      </p:bgPr>
    </p:bg>
    <p:spTree>
      <p:nvGrpSpPr>
        <p:cNvPr id="1" name=""/>
        <p:cNvGrpSpPr/>
        <p:nvPr/>
      </p:nvGrpSpPr>
      <p:grpSpPr>
        <a:xfrm>
          <a:off x="0" y="0"/>
          <a: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solidFill>
              </a:defRPr>
            </a:lvl1pPr>
          </a:lstStyle>
          <a:p>
            <a:fld id="{B4170EE0-5032-4880-AF80-B0A9B0EE9B29}" type="datetimeFigureOut">
              <a:rPr lang="zh-CN" altLang="en-US" smtClean="0"/>
              <a:t>2021/9/1</a:t>
            </a:fld>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solidFill>
              </a:defRPr>
            </a:lvl1pPr>
          </a:lstStyle>
          <a:p>
            <a:fld id="{E8669654-09EF-4793-9424-08908F73C4D7}" type="slidenum">
              <a:rPr lang="zh-CN" altLang="en-US" smtClean="0"/>
              <a:t>0</a:t>
            </a:fld>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4.xml" /><Relationship Id="rId3" Type="http://schemas.openxmlformats.org/officeDocument/2006/relationships/image" Target="../media/image2.png" /><Relationship Id="rId4"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image" Target="../media/image12.jpeg" /><Relationship Id="rId5" Type="http://schemas.openxmlformats.org/officeDocument/2006/relationships/tags" Target="../tags/tag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3.jpeg" /><Relationship Id="rId3"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7.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1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 Id="rId7"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image" Target="../media/image19.png" /><Relationship Id="rId5" Type="http://schemas.openxmlformats.org/officeDocument/2006/relationships/tags" Target="../tags/tag2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23.xml" /><Relationship Id="rId4" Type="http://schemas.openxmlformats.org/officeDocument/2006/relationships/tags" Target="../tags/tag2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25.xml" /><Relationship Id="rId4" Type="http://schemas.openxmlformats.org/officeDocument/2006/relationships/tags" Target="../tags/tag2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7.xml" /><Relationship Id="rId4" Type="http://schemas.openxmlformats.org/officeDocument/2006/relationships/tags" Target="../tags/tag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image" Target="../media/image3.gif" /><Relationship Id="rId5" Type="http://schemas.openxmlformats.org/officeDocument/2006/relationships/tags" Target="../tags/tag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29.xml" /><Relationship Id="rId4" Type="http://schemas.openxmlformats.org/officeDocument/2006/relationships/tags" Target="../tags/tag3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31.xml" /><Relationship Id="rId4" Type="http://schemas.openxmlformats.org/officeDocument/2006/relationships/tags" Target="../tags/tag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33.xml" /><Relationship Id="rId4" Type="http://schemas.openxmlformats.org/officeDocument/2006/relationships/tags" Target="../tags/tag3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35.xml" /><Relationship Id="rId4" Type="http://schemas.openxmlformats.org/officeDocument/2006/relationships/tags" Target="../tags/tag3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37.xml" /><Relationship Id="rId4" Type="http://schemas.openxmlformats.org/officeDocument/2006/relationships/tags" Target="../tags/tag3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2.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microsoft.com/office/2007/relationships/diagramDrawing" Target="../diagrams/drawing2.xml" /><Relationship Id="rId6" Type="http://schemas.openxmlformats.org/officeDocument/2006/relationships/diagramData" Target="../diagrams/data2.xml" /><Relationship Id="rId7" Type="http://schemas.openxmlformats.org/officeDocument/2006/relationships/diagramLayout" Target="../diagrams/layout2.xml" /><Relationship Id="rId8" Type="http://schemas.openxmlformats.org/officeDocument/2006/relationships/diagramQuickStyle" Target="../diagrams/quickStyle2.xml" /><Relationship Id="rId9" Type="http://schemas.openxmlformats.org/officeDocument/2006/relationships/diagramColors" Target="../diagrams/colors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6.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microsoft.com/office/2007/relationships/diagramDrawing" Target="../diagrams/drawing3.xml" /><Relationship Id="rId6" Type="http://schemas.openxmlformats.org/officeDocument/2006/relationships/diagramData" Target="../diagrams/data3.xml" /><Relationship Id="rId7" Type="http://schemas.openxmlformats.org/officeDocument/2006/relationships/diagramLayout" Target="../diagrams/layout3.xml" /><Relationship Id="rId8" Type="http://schemas.openxmlformats.org/officeDocument/2006/relationships/diagramQuickStyle" Target="../diagrams/quickStyle3.xml" /><Relationship Id="rId9" Type="http://schemas.openxmlformats.org/officeDocument/2006/relationships/diagramColors" Target="../diagrams/colors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47.xml" /><Relationship Id="rId4" Type="http://schemas.openxmlformats.org/officeDocument/2006/relationships/tags" Target="../tags/tag4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49.xml" /><Relationship Id="rId4" Type="http://schemas.openxmlformats.org/officeDocument/2006/relationships/tags" Target="../tags/tag5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tags" Target="../tags/tag1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0.jpeg" /><Relationship Id="rId11" Type="http://schemas.openxmlformats.org/officeDocument/2006/relationships/tags" Target="../tags/tag58.xml" /><Relationship Id="rId2" Type="http://schemas.openxmlformats.org/officeDocument/2006/relationships/tags" Target="../tags/tag55.xml" /><Relationship Id="rId3" Type="http://schemas.openxmlformats.org/officeDocument/2006/relationships/tags" Target="../tags/tag56.xml" /><Relationship Id="rId4" Type="http://schemas.microsoft.com/office/2007/relationships/diagramDrawing" Target="../diagrams/drawing4.xml" /><Relationship Id="rId5" Type="http://schemas.openxmlformats.org/officeDocument/2006/relationships/diagramData" Target="../diagrams/data4.xml" /><Relationship Id="rId6" Type="http://schemas.openxmlformats.org/officeDocument/2006/relationships/diagramLayout" Target="../diagrams/layout4.xml" /><Relationship Id="rId7" Type="http://schemas.openxmlformats.org/officeDocument/2006/relationships/diagramQuickStyle" Target="../diagrams/quickStyle4.xml" /><Relationship Id="rId8" Type="http://schemas.openxmlformats.org/officeDocument/2006/relationships/diagramColors" Target="../diagrams/colors4.xml" /><Relationship Id="rId9" Type="http://schemas.openxmlformats.org/officeDocument/2006/relationships/tags" Target="../tags/tag5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59.xml" /><Relationship Id="rId4" Type="http://schemas.openxmlformats.org/officeDocument/2006/relationships/tags" Target="../tags/tag6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tags" Target="../tags/tag63.xml" /><Relationship Id="rId4" Type="http://schemas.openxmlformats.org/officeDocument/2006/relationships/tags" Target="../tags/tag6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tags" Target="../tags/tag65.xml" /><Relationship Id="rId4" Type="http://schemas.openxmlformats.org/officeDocument/2006/relationships/tags" Target="../tags/tag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5.png" /><Relationship Id="rId4" Type="http://schemas.openxmlformats.org/officeDocument/2006/relationships/tags" Target="../tags/tag1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tags" Target="../tags/tag67.xml" /><Relationship Id="rId4" Type="http://schemas.openxmlformats.org/officeDocument/2006/relationships/tags" Target="../tags/tag6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tags" Target="../tags/tag69.xml" /><Relationship Id="rId4" Type="http://schemas.openxmlformats.org/officeDocument/2006/relationships/tags" Target="../tags/tag7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tags" Target="../tags/tag76.xml" /><Relationship Id="rId4" Type="http://schemas.openxmlformats.org/officeDocument/2006/relationships/tags" Target="../tags/tag7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5.png" /><Relationship Id="rId4" Type="http://schemas.openxmlformats.org/officeDocument/2006/relationships/tags" Target="../tags/tag1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21.png" /><Relationship Id="rId3" Type="http://schemas.openxmlformats.org/officeDocument/2006/relationships/image" Target="../media/image22.sv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9.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21.png" /><Relationship Id="rId3" Type="http://schemas.openxmlformats.org/officeDocument/2006/relationships/image" Target="../media/image22.sv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21.png" /><Relationship Id="rId3" Type="http://schemas.openxmlformats.org/officeDocument/2006/relationships/image" Target="../media/image22.sv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5.png" /><Relationship Id="rId4" Type="http://schemas.openxmlformats.org/officeDocument/2006/relationships/tags" Target="../tags/tag1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tags" Target="../tags/tag84.xml" /><Relationship Id="rId4" Type="http://schemas.openxmlformats.org/officeDocument/2006/relationships/tags" Target="../tags/tag8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tags" Target="../tags/tag86.xml" /><Relationship Id="rId4" Type="http://schemas.openxmlformats.org/officeDocument/2006/relationships/tags" Target="../tags/tag8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tags" Target="../tags/tag88.xml" /><Relationship Id="rId4" Type="http://schemas.openxmlformats.org/officeDocument/2006/relationships/tags" Target="../tags/tag89.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tags" Target="../tags/tag90.xml" /><Relationship Id="rId4" Type="http://schemas.openxmlformats.org/officeDocument/2006/relationships/image" Target="../media/image23.jpeg" /><Relationship Id="rId5" Type="http://schemas.openxmlformats.org/officeDocument/2006/relationships/tags" Target="../tags/tag91.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tags" Target="../tags/tag92.xml" /><Relationship Id="rId4" Type="http://schemas.openxmlformats.org/officeDocument/2006/relationships/tags" Target="../tags/tag93.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5.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5.png" /><Relationship Id="rId4" Type="http://schemas.openxmlformats.org/officeDocument/2006/relationships/tags" Target="../tags/tag14.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8.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9.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1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2"/>
            </p:custDataLst>
          </p:nvPr>
        </p:nvSpPr>
        <p:spPr>
          <a:xfrm>
            <a:off x="2718435" y="3268345"/>
            <a:ext cx="6755130" cy="1030605"/>
          </a:xfrm>
        </p:spPr>
        <p:txBody>
          <a:bodyPr>
            <a:noAutofit/>
          </a:bodyPr>
          <a:lstStyle/>
          <a:p>
            <a:r>
              <a:rPr lang="zh-CN" altLang="zh-CN" sz="4000"/>
              <a:t>2021年高考全国甲卷作文</a:t>
            </a:r>
            <a:br>
              <a:rPr lang="zh-CN" altLang="zh-CN" sz="4000"/>
            </a:br>
            <a:br>
              <a:rPr lang="zh-CN" altLang="zh-CN" sz="4000"/>
            </a:br>
            <a:r>
              <a:rPr lang="zh-CN" altLang="zh-CN" sz="4000"/>
              <a:t>这个审题训练，有不一样的“烟火” </a:t>
            </a:r>
          </a:p>
        </p:txBody>
      </p:sp>
      <p:sp>
        <p:nvSpPr>
          <p:cNvPr id="100" name="文本框 99"/>
          <p:cNvSpPr txBox="1"/>
          <p:nvPr/>
        </p:nvSpPr>
        <p:spPr>
          <a:xfrm>
            <a:off x="311150" y="831215"/>
            <a:ext cx="6153150" cy="518160"/>
          </a:xfrm>
          <a:prstGeom prst="rect">
            <a:avLst/>
          </a:prstGeom>
          <a:noFill/>
          <a:ln w="9525">
            <a:noFill/>
          </a:ln>
        </p:spPr>
        <p:txBody>
          <a:bodyPr wrap="square">
            <a:spAutoFit/>
          </a:bodyPr>
          <a:lstStyle/>
          <a:p>
            <a:pPr indent="1016000"/>
            <a:r>
              <a:rPr lang="zh-CN" sz="2800" b="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关系型思辨类作文审题训练1 </a:t>
            </a:r>
          </a:p>
        </p:txBody>
      </p:sp>
      <p:pic>
        <p:nvPicPr>
          <p:cNvPr id="8" name="图片 7"/>
          <p:cNvPicPr>
            <a:picLocks noChangeAspect="1"/>
          </p:cNvPicPr>
          <p:nvPr/>
        </p:nvPicPr>
        <p:blipFill>
          <a:blip r:embed="rId3"/>
          <a:stretch>
            <a:fillRect/>
          </a:stretch>
        </p:blipFill>
        <p:spPr>
          <a:xfrm>
            <a:off x="414655" y="4277360"/>
            <a:ext cx="1219200" cy="1219200"/>
          </a:xfrm>
          <a:prstGeom prst="rect">
            <a:avLst/>
          </a:prstGeom>
        </p:spPr>
      </p:pic>
      <p:sp>
        <p:nvSpPr>
          <p:cNvPr id="9" name="灯片编号占位符 8"/>
          <p:cNvSpPr>
            <a:spLocks noGrp="1"/>
          </p:cNvSpPr>
          <p:nvPr>
            <p:ph type="sldNum" sz="quarter" idx="12"/>
          </p:nvPr>
        </p:nvSpPr>
        <p:spPr/>
        <p:txBody>
          <a:bodyPr/>
          <a:lstStyle/>
          <a:p>
            <a:fld id="{D806BDD1-7DC6-4144-BA60-05A18474A0F4}" type="slidenum">
              <a:rPr lang="zh-CN" altLang="en-US" smtClean="0"/>
              <a:t>1</a:t>
            </a:fld>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9055" y="59055"/>
            <a:ext cx="12074525" cy="4480560"/>
          </a:xfrm>
          <a:prstGeom prst="rect">
            <a:avLst/>
          </a:prstGeom>
          <a:noFill/>
          <a:ln w="9525">
            <a:noFill/>
          </a:ln>
        </p:spPr>
        <p:txBody>
          <a:bodyPr wrap="square">
            <a:spAutoFit/>
          </a:bodyPr>
          <a:lstStyle/>
          <a:p>
            <a:pPr indent="558165" algn="l" fontAlgn="auto"/>
            <a:r>
              <a:rPr lang="en-US" altLang="zh-CN" sz="3200" b="1">
                <a:solidFill>
                  <a:srgbClr val="151AE9"/>
                </a:solidFill>
                <a:latin typeface="黑体" panose="02010609060101010101" charset="-122"/>
                <a:ea typeface="黑体" panose="02010609060101010101" charset="-122"/>
              </a:rPr>
              <a:t> </a:t>
            </a:r>
          </a:p>
          <a:p>
            <a:pPr indent="558165" algn="l" fontAlgn="auto"/>
            <a:r>
              <a:rPr lang="en-US" altLang="zh-CN" sz="3200" b="1">
                <a:solidFill>
                  <a:srgbClr val="151AE9"/>
                </a:solidFill>
                <a:latin typeface="黑体" panose="02010609060101010101" charset="-122"/>
                <a:ea typeface="黑体" panose="02010609060101010101" charset="-122"/>
              </a:rPr>
              <a:t> 2021年高考作文题目，关系型、思辨型作文占主体。2021年全国高考八套试卷，五套试卷作文题目含有思辩性。 </a:t>
            </a:r>
          </a:p>
          <a:p>
            <a:pPr indent="558165" algn="l" fontAlgn="auto"/>
            <a:r>
              <a:rPr lang="en-US" altLang="zh-CN" sz="3200" b="1">
                <a:solidFill>
                  <a:srgbClr val="151AE9"/>
                </a:solidFill>
                <a:latin typeface="黑体" panose="02010609060101010101" charset="-122"/>
                <a:ea typeface="黑体" panose="02010609060101010101" charset="-122"/>
              </a:rPr>
              <a:t> </a:t>
            </a:r>
          </a:p>
          <a:p>
            <a:pPr indent="558165" algn="l" fontAlgn="auto"/>
            <a:r>
              <a:rPr lang="en-US" altLang="zh-CN" sz="3200" b="1">
                <a:solidFill>
                  <a:srgbClr val="151AE9"/>
                </a:solidFill>
                <a:latin typeface="黑体" panose="02010609060101010101" charset="-122"/>
                <a:ea typeface="黑体" panose="02010609060101010101" charset="-122"/>
              </a:rPr>
              <a:t> 2021高考作文，一定程度指向了2022年高考作文风向标——关系型、思辨型作文。这可以说是对过去几年“新材料情境化任务驱动型作文”的一次大变革，可以称作为新高考作文改革元年。</a:t>
            </a:r>
          </a:p>
          <a:p>
            <a:pPr indent="558165" algn="l" fontAlgn="auto"/>
            <a:r>
              <a:rPr lang="en-US" altLang="zh-CN" sz="3200" b="1">
                <a:solidFill>
                  <a:srgbClr val="151AE9"/>
                </a:solidFill>
                <a:latin typeface="黑体" panose="02010609060101010101" charset="-122"/>
                <a:ea typeface="黑体" panose="02010609060101010101" charset="-122"/>
              </a:rPr>
              <a:t> </a:t>
            </a:r>
          </a:p>
          <a:p>
            <a:pPr indent="558165" algn="l" fontAlgn="auto"/>
            <a:r>
              <a:rPr lang="en-US" altLang="zh-CN" sz="3200" b="1">
                <a:solidFill>
                  <a:srgbClr val="151AE9"/>
                </a:solidFill>
                <a:latin typeface="黑体" panose="02010609060101010101" charset="-122"/>
                <a:ea typeface="黑体" panose="02010609060101010101" charset="-122"/>
              </a:rPr>
              <a:t>  </a:t>
            </a:r>
          </a:p>
        </p:txBody>
      </p:sp>
      <p:sp>
        <p:nvSpPr>
          <p:cNvPr id="30" name="文本框 29"/>
          <p:cNvSpPr txBox="1"/>
          <p:nvPr/>
        </p:nvSpPr>
        <p:spPr>
          <a:xfrm>
            <a:off x="4205605" y="246380"/>
            <a:ext cx="4413885" cy="579120"/>
          </a:xfrm>
          <a:prstGeom prst="rect">
            <a:avLst/>
          </a:prstGeom>
          <a:noFill/>
        </p:spPr>
        <p:txBody>
          <a:bodyPr wrap="square" rtlCol="0">
            <a:spAutoFit/>
          </a:bodyPr>
          <a:lstStyle/>
          <a:p>
            <a:r>
              <a:rPr kumimoji="1" lang="zh-CN" altLang="zh-CN" sz="3200" b="1">
                <a:solidFill>
                  <a:schemeClr val="bg1">
                    <a:lumMod val="50000"/>
                  </a:schemeClr>
                </a:solidFill>
                <a:latin typeface="方正粗黑宋简体" panose="02000000000000000000" charset="-122"/>
                <a:ea typeface="方正粗黑宋简体" panose="02000000000000000000" charset="-122"/>
              </a:rPr>
              <a:t>高考作文命题趋势</a:t>
            </a:r>
          </a:p>
        </p:txBody>
      </p:sp>
      <p:sp>
        <p:nvSpPr>
          <p:cNvPr id="34" name="灯片编号占位符 33"/>
          <p:cNvSpPr>
            <a:spLocks noGrp="1"/>
          </p:cNvSpPr>
          <p:nvPr>
            <p:ph type="sldNum" sz="quarter" idx="12"/>
          </p:nvPr>
        </p:nvSpPr>
        <p:spPr/>
        <p:txBody>
          <a:bodyPr/>
          <a:lstStyle/>
          <a:p>
            <a:fld id="{25BFE1CB-ADC6-4B54-9EFA-4E5C86193250}" type="slidenum">
              <a:rPr lang="zh-CN" altLang="en-US" smtClean="0"/>
              <a:t>10</a:t>
            </a:fld>
          </a:p>
        </p:txBody>
      </p:sp>
    </p:spTree>
  </p:cSld>
  <p:clrMapOvr>
    <a:masterClrMapping/>
  </p:clrMapOvr>
  <p:transition advTm="3000"/>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02920" y="718185"/>
            <a:ext cx="11185525" cy="3992880"/>
          </a:xfrm>
          <a:prstGeom prst="rect">
            <a:avLst/>
          </a:prstGeom>
          <a:noFill/>
          <a:ln w="9525">
            <a:noFill/>
          </a:ln>
        </p:spPr>
        <p:txBody>
          <a:bodyPr wrap="square">
            <a:spAutoFit/>
          </a:bodyPr>
          <a:lstStyle/>
          <a:p>
            <a:pPr indent="558165" algn="l" fontAlgn="auto"/>
            <a:r>
              <a:rPr lang="en-US" altLang="zh-CN" sz="3200" b="1">
                <a:solidFill>
                  <a:srgbClr val="151AE9"/>
                </a:solidFill>
                <a:latin typeface="黑体" panose="02010609060101010101" charset="-122"/>
                <a:ea typeface="黑体" panose="02010609060101010101" charset="-122"/>
              </a:rPr>
              <a:t> </a:t>
            </a:r>
          </a:p>
          <a:p>
            <a:pPr indent="558165" algn="l" fontAlgn="auto"/>
            <a:r>
              <a:rPr lang="en-US" altLang="zh-CN" sz="3200" b="1">
                <a:solidFill>
                  <a:srgbClr val="151AE9"/>
                </a:solidFill>
                <a:latin typeface="黑体" panose="02010609060101010101" charset="-122"/>
                <a:ea typeface="黑体" panose="02010609060101010101" charset="-122"/>
              </a:rPr>
              <a:t> 值得关注的是新高考作文。2021年新高考卷的写作试题，对材料的理解难度比2020年的时政材料加大，今年的材料（Ⅰ卷：体育之次，Ⅱ卷：写人与做人），多有辨证意味，更需要感悟思考，富有哲理，思辨意味浓，思维强度加大。高考作文材料的变化也印证了命题打破套路，破除模式的走向。</a:t>
            </a:r>
          </a:p>
          <a:p>
            <a:pPr indent="558165" algn="l" fontAlgn="auto"/>
            <a:endParaRPr lang="en-US" altLang="zh-CN" sz="3200" b="1">
              <a:solidFill>
                <a:srgbClr val="151AE9"/>
              </a:solidFill>
              <a:latin typeface="黑体" panose="02010609060101010101" charset="-122"/>
              <a:ea typeface="黑体" panose="02010609060101010101" charset="-122"/>
            </a:endParaRPr>
          </a:p>
          <a:p>
            <a:pPr indent="558165" algn="l" fontAlgn="auto"/>
            <a:r>
              <a:rPr lang="en-US" altLang="zh-CN" sz="3200" b="1">
                <a:solidFill>
                  <a:srgbClr val="151AE9"/>
                </a:solidFill>
                <a:latin typeface="黑体" panose="02010609060101010101" charset="-122"/>
                <a:ea typeface="黑体" panose="02010609060101010101" charset="-122"/>
              </a:rPr>
              <a:t>  </a:t>
            </a:r>
          </a:p>
        </p:txBody>
      </p:sp>
      <p:sp>
        <p:nvSpPr>
          <p:cNvPr id="30" name="文本框 29"/>
          <p:cNvSpPr txBox="1"/>
          <p:nvPr/>
        </p:nvSpPr>
        <p:spPr>
          <a:xfrm>
            <a:off x="4205605" y="246380"/>
            <a:ext cx="4413885" cy="579120"/>
          </a:xfrm>
          <a:prstGeom prst="rect">
            <a:avLst/>
          </a:prstGeom>
          <a:noFill/>
        </p:spPr>
        <p:txBody>
          <a:bodyPr wrap="square" rtlCol="0">
            <a:spAutoFit/>
          </a:bodyPr>
          <a:lstStyle/>
          <a:p>
            <a:r>
              <a:rPr kumimoji="1" lang="zh-CN" altLang="zh-CN" sz="3200" b="1">
                <a:solidFill>
                  <a:schemeClr val="bg1">
                    <a:lumMod val="50000"/>
                  </a:schemeClr>
                </a:solidFill>
                <a:latin typeface="方正粗黑宋简体" panose="02000000000000000000" charset="-122"/>
                <a:ea typeface="方正粗黑宋简体" panose="02000000000000000000" charset="-122"/>
              </a:rPr>
              <a:t>高考作文命题趋势</a:t>
            </a:r>
          </a:p>
        </p:txBody>
      </p:sp>
      <p:sp>
        <p:nvSpPr>
          <p:cNvPr id="2" name="灯片编号占位符 1"/>
          <p:cNvSpPr>
            <a:spLocks noGrp="1"/>
          </p:cNvSpPr>
          <p:nvPr>
            <p:ph type="sldNum" sz="quarter" idx="12"/>
          </p:nvPr>
        </p:nvSpPr>
        <p:spPr/>
        <p:txBody>
          <a:bodyPr/>
          <a:lstStyle/>
          <a:p>
            <a:fld id="{24EA195E-14E1-42C5-9E15-1BFA863DAE15}" type="slidenum">
              <a:rPr lang="zh-CN" altLang="en-US" smtClean="0"/>
              <a:t>11</a:t>
            </a:fld>
          </a:p>
        </p:txBody>
      </p:sp>
    </p:spTree>
  </p:cSld>
  <p:clrMapOvr>
    <a:masterClrMapping/>
  </p:clrMapOvr>
  <p:transition advTm="3000"/>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7569" name="Rectangle 2"/>
          <p:cNvSpPr>
            <a:spLocks noGrp="1"/>
          </p:cNvSpPr>
          <p:nvPr>
            <p:ph type="title"/>
            <p:custDataLst>
              <p:tags r:id="rId2"/>
            </p:custDataLst>
          </p:nvPr>
        </p:nvSpPr>
        <p:spPr>
          <a:xfrm>
            <a:off x="2007870" y="2203450"/>
            <a:ext cx="8521065" cy="1030605"/>
          </a:xfrm>
        </p:spPr>
        <p:txBody>
          <a:bodyPr vert="horz" lIns="121920" tIns="60960" rIns="121920" bIns="60960" rtlCol="0" anchor="b">
            <a:normAutofit fontScale="90000"/>
            <a:scene3d>
              <a:camera prst="orthographicFront"/>
              <a:lightRig rig="threePt" dir="t"/>
            </a:scene3d>
          </a:bodyPr>
          <a:lstStyle/>
          <a:p>
            <a:pPr algn="r" defTabSz="914400">
              <a:lnSpc>
                <a:spcPct val="90000"/>
              </a:lnSpc>
            </a:pPr>
            <a: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思辨型作文审题训练</a:t>
            </a:r>
            <a:b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br>
            <a: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新模式 </a:t>
            </a:r>
          </a:p>
        </p:txBody>
      </p:sp>
      <p:cxnSp>
        <p:nvCxnSpPr>
          <p:cNvPr id="72" name="Straight Connector 71"/>
          <p:cNvCxnSpPr>
            <a:cxnSpLocks noGrp="1" noRot="1" noChangeAspect="1" noMove="1" noResize="1" noEditPoints="1" noAdjustHandles="1" noChangeArrowheads="1" noChangeShapeType="1"/>
          </p:cNvCxnSpPr>
          <p:nvPr>
            <p:custDataLst>
              <p:tags r:id="rId3"/>
            </p:custDataLst>
          </p:nvPr>
        </p:nvCxnSpPr>
        <p:spPr>
          <a:xfrm>
            <a:off x="2553335" y="3333115"/>
            <a:ext cx="7771765" cy="0"/>
          </a:xfrm>
          <a:prstGeom prst="line">
            <a:avLst/>
          </a:prstGeom>
        </p:spPr>
        <p:style>
          <a:lnRef idx="3">
            <a:schemeClr val="dk1"/>
          </a:lnRef>
          <a:fillRef idx="0">
            <a:schemeClr val="dk1"/>
          </a:fillRef>
          <a:effectRef idx="2">
            <a:schemeClr val="dk1"/>
          </a:effectRef>
          <a:fontRef idx="minor">
            <a:schemeClr val="tx1"/>
          </a:fontRef>
        </p:style>
      </p:cxnSp>
      <p:pic>
        <p:nvPicPr>
          <p:cNvPr id="106" name="图片 105"/>
          <p:cNvPicPr/>
          <p:nvPr/>
        </p:nvPicPr>
        <p:blipFill>
          <a:blip r:embed="rId4"/>
          <a:stretch>
            <a:fillRect/>
          </a:stretch>
        </p:blipFill>
        <p:spPr>
          <a:xfrm>
            <a:off x="4425950" y="3432175"/>
            <a:ext cx="5176520" cy="3179445"/>
          </a:xfrm>
          <a:prstGeom prst="rect">
            <a:avLst/>
          </a:prstGeom>
          <a:noFill/>
          <a:ln w="9525">
            <a:noFill/>
          </a:ln>
        </p:spPr>
      </p:pic>
      <p:sp>
        <p:nvSpPr>
          <p:cNvPr id="2" name="灯片编号占位符 1"/>
          <p:cNvSpPr>
            <a:spLocks noGrp="1"/>
          </p:cNvSpPr>
          <p:nvPr>
            <p:ph type="sldNum" sz="quarter" idx="12"/>
          </p:nvPr>
        </p:nvSpPr>
        <p:spPr/>
        <p:txBody>
          <a:bodyPr/>
          <a:lstStyle/>
          <a:p>
            <a:fld id="{DD119ACB-9229-4C83-9464-1389E0C76DC0}" type="slidenum">
              <a:rPr lang="zh-CN" altLang="en-US" smtClean="0"/>
              <a:t>12</a:t>
            </a:fld>
          </a:p>
        </p:txBody>
      </p:sp>
    </p:spTree>
    <p:custDataLst>
      <p:tags r:id="rId5"/>
    </p:custDataLst>
  </p:cSld>
  <p:clrMapOvr>
    <a:masterClrMapping/>
  </p:clrMapOvr>
  <p:transition spd="slow"/>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42975" y="974725"/>
            <a:ext cx="10491470" cy="5120641"/>
          </a:xfrm>
          <a:prstGeom prst="rect">
            <a:avLst/>
          </a:prstGeom>
          <a:noFill/>
        </p:spPr>
        <p:txBody>
          <a:bodyPr wrap="square" rtlCol="0">
            <a:spAutoFit/>
          </a:bodyPr>
          <a:lstStyle/>
          <a:p>
            <a:pPr algn="ctr"/>
            <a:r>
              <a:rPr lang="zh-CN" altLang="en-US" sz="6600" b="1">
                <a:solidFill>
                  <a:schemeClr val="tx1"/>
                </a:solidFill>
                <a:latin typeface="方正粗黑宋简体" panose="02000000000000000000" charset="-122"/>
                <a:ea typeface="方正粗黑宋简体" panose="02000000000000000000" charset="-122"/>
              </a:rPr>
              <a:t>作文怎么教？</a:t>
            </a:r>
          </a:p>
          <a:p>
            <a:pPr algn="ctr"/>
            <a:endParaRPr lang="zh-CN" altLang="en-US" sz="6600" b="1">
              <a:solidFill>
                <a:schemeClr val="tx1"/>
              </a:solidFill>
              <a:latin typeface="方正粗黑宋简体" panose="02000000000000000000" charset="-122"/>
              <a:ea typeface="方正粗黑宋简体" panose="02000000000000000000" charset="-122"/>
            </a:endParaRPr>
          </a:p>
          <a:p>
            <a:pPr algn="ctr"/>
            <a:r>
              <a:rPr lang="zh-CN" altLang="en-US" sz="6600" b="1">
                <a:solidFill>
                  <a:schemeClr val="tx1"/>
                </a:solidFill>
                <a:latin typeface="方正粗黑宋简体" panose="02000000000000000000" charset="-122"/>
                <a:ea typeface="方正粗黑宋简体" panose="02000000000000000000" charset="-122"/>
              </a:rPr>
              <a:t>作文怎么写？</a:t>
            </a:r>
          </a:p>
          <a:p>
            <a:pPr algn="ctr"/>
            <a:r>
              <a:rPr lang="zh-CN" altLang="en-US" sz="6600" b="1">
                <a:solidFill>
                  <a:schemeClr val="tx1"/>
                </a:solidFill>
                <a:latin typeface="方正粗黑宋简体" panose="02000000000000000000" charset="-122"/>
                <a:ea typeface="方正粗黑宋简体" panose="02000000000000000000" charset="-122"/>
              </a:rPr>
              <a:t>                      全在一练中…… </a:t>
            </a:r>
          </a:p>
        </p:txBody>
      </p:sp>
      <p:pic>
        <p:nvPicPr>
          <p:cNvPr id="31" name="图片 30"/>
          <p:cNvPicPr>
            <a:picLocks noChangeAspect="1"/>
          </p:cNvPicPr>
          <p:nvPr/>
        </p:nvPicPr>
        <p:blipFill>
          <a:blip r:embed="rId2"/>
          <a:srcRect t="17027" b="42748"/>
          <a:stretch>
            <a:fillRect/>
          </a:stretch>
        </p:blipFill>
        <p:spPr>
          <a:xfrm>
            <a:off x="0" y="5250815"/>
            <a:ext cx="12192000" cy="1383665"/>
          </a:xfrm>
          <a:prstGeom prst="rect">
            <a:avLst/>
          </a:prstGeom>
        </p:spPr>
      </p:pic>
      <p:pic>
        <p:nvPicPr>
          <p:cNvPr id="30" name="图片 29"/>
          <p:cNvPicPr>
            <a:picLocks noChangeAspect="1"/>
          </p:cNvPicPr>
          <p:nvPr/>
        </p:nvPicPr>
        <p:blipFill>
          <a:blip r:embed="rId3"/>
          <a:stretch>
            <a:fillRect/>
          </a:stretch>
        </p:blipFill>
        <p:spPr>
          <a:xfrm>
            <a:off x="86995" y="5556250"/>
            <a:ext cx="855980" cy="772795"/>
          </a:xfrm>
          <a:prstGeom prst="rect">
            <a:avLst/>
          </a:prstGeom>
        </p:spPr>
      </p:pic>
      <p:sp>
        <p:nvSpPr>
          <p:cNvPr id="32" name="灯片编号占位符 31"/>
          <p:cNvSpPr>
            <a:spLocks noGrp="1"/>
          </p:cNvSpPr>
          <p:nvPr>
            <p:ph type="sldNum" sz="quarter" idx="12"/>
          </p:nvPr>
        </p:nvSpPr>
        <p:spPr/>
        <p:txBody>
          <a:bodyPr/>
          <a:lstStyle/>
          <a:p>
            <a:fld id="{28B90A2B-1E6B-41FE-B8E7-A80485E422E0}" type="slidenum">
              <a:rPr lang="zh-CN" altLang="en-US" smtClean="0"/>
              <a:t>13</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98245" y="878840"/>
            <a:ext cx="9658985" cy="822960"/>
          </a:xfrm>
          <a:prstGeom prst="rect">
            <a:avLst/>
          </a:prstGeom>
          <a:noFill/>
        </p:spPr>
        <p:txBody>
          <a:bodyPr wrap="square" rtlCol="0">
            <a:spAutoFit/>
          </a:bodyPr>
          <a:lstStyle/>
          <a:p>
            <a:pPr algn="ctr"/>
            <a:r>
              <a:rPr lang="zh-CN" altLang="en-US" sz="4800" b="1">
                <a:solidFill>
                  <a:schemeClr val="tx1"/>
                </a:solidFill>
                <a:latin typeface="方正粗黑宋简体" panose="02000000000000000000" charset="-122"/>
                <a:ea typeface="方正粗黑宋简体" panose="02000000000000000000" charset="-122"/>
              </a:rPr>
              <a:t>审题训练新模式 </a:t>
            </a:r>
          </a:p>
        </p:txBody>
      </p:sp>
      <p:pic>
        <p:nvPicPr>
          <p:cNvPr id="30" name="图片 29"/>
          <p:cNvPicPr>
            <a:picLocks noChangeAspect="1"/>
          </p:cNvPicPr>
          <p:nvPr/>
        </p:nvPicPr>
        <p:blipFill>
          <a:blip r:embed="rId2"/>
          <a:stretch>
            <a:fillRect/>
          </a:stretch>
        </p:blipFill>
        <p:spPr>
          <a:xfrm>
            <a:off x="1576705" y="2028825"/>
            <a:ext cx="9383395" cy="4318000"/>
          </a:xfrm>
          <a:prstGeom prst="rect">
            <a:avLst/>
          </a:prstGeom>
        </p:spPr>
      </p:pic>
      <p:sp>
        <p:nvSpPr>
          <p:cNvPr id="32" name="灯片编号占位符 31"/>
          <p:cNvSpPr>
            <a:spLocks noGrp="1"/>
          </p:cNvSpPr>
          <p:nvPr>
            <p:ph type="sldNum" sz="quarter" idx="12"/>
          </p:nvPr>
        </p:nvSpPr>
        <p:spPr/>
        <p:txBody>
          <a:bodyPr/>
          <a:lstStyle/>
          <a:p>
            <a:fld id="{452F892C-FEFE-4266-96E6-405BDF4FE0D3}" type="slidenum">
              <a:rPr lang="zh-CN" altLang="en-US" smtClean="0"/>
              <a:t>14</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79195" y="863600"/>
            <a:ext cx="9658985" cy="822960"/>
          </a:xfrm>
          <a:prstGeom prst="rect">
            <a:avLst/>
          </a:prstGeom>
          <a:noFill/>
        </p:spPr>
        <p:txBody>
          <a:bodyPr wrap="square" rtlCol="0">
            <a:spAutoFit/>
          </a:bodyPr>
          <a:lstStyle/>
          <a:p>
            <a:pPr algn="ctr"/>
            <a:r>
              <a:rPr lang="zh-CN" altLang="en-US" sz="4800" b="1">
                <a:solidFill>
                  <a:schemeClr val="tx1"/>
                </a:solidFill>
                <a:latin typeface="方正粗黑宋简体" panose="02000000000000000000" charset="-122"/>
                <a:ea typeface="方正粗黑宋简体" panose="02000000000000000000" charset="-122"/>
              </a:rPr>
              <a:t>审题训练新模式 </a:t>
            </a:r>
          </a:p>
        </p:txBody>
      </p:sp>
      <p:pic>
        <p:nvPicPr>
          <p:cNvPr id="31" name="图片 30"/>
          <p:cNvPicPr>
            <a:picLocks noChangeAspect="1"/>
          </p:cNvPicPr>
          <p:nvPr/>
        </p:nvPicPr>
        <p:blipFill>
          <a:blip r:embed="rId2"/>
          <a:stretch>
            <a:fillRect/>
          </a:stretch>
        </p:blipFill>
        <p:spPr>
          <a:xfrm>
            <a:off x="1410335" y="1970405"/>
            <a:ext cx="8562975" cy="4581525"/>
          </a:xfrm>
          <a:prstGeom prst="rect">
            <a:avLst/>
          </a:prstGeom>
        </p:spPr>
      </p:pic>
      <p:sp>
        <p:nvSpPr>
          <p:cNvPr id="34" name="灯片编号占位符 33"/>
          <p:cNvSpPr>
            <a:spLocks noGrp="1"/>
          </p:cNvSpPr>
          <p:nvPr>
            <p:ph type="sldNum" sz="quarter" idx="12"/>
          </p:nvPr>
        </p:nvSpPr>
        <p:spPr/>
        <p:txBody>
          <a:bodyPr/>
          <a:lstStyle/>
          <a:p>
            <a:fld id="{A4328DB2-9867-4C0A-A54E-5FE1CDD27DEF}" type="slidenum">
              <a:rPr lang="zh-CN" altLang="en-US" smtClean="0"/>
              <a:t>15</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61415" y="739775"/>
            <a:ext cx="9658985" cy="822960"/>
          </a:xfrm>
          <a:prstGeom prst="rect">
            <a:avLst/>
          </a:prstGeom>
          <a:noFill/>
        </p:spPr>
        <p:txBody>
          <a:bodyPr wrap="square" rtlCol="0">
            <a:spAutoFit/>
          </a:bodyPr>
          <a:lstStyle/>
          <a:p>
            <a:pPr algn="ctr"/>
            <a:r>
              <a:rPr lang="zh-CN" altLang="en-US" sz="4800" b="1">
                <a:solidFill>
                  <a:schemeClr val="tx1"/>
                </a:solidFill>
                <a:latin typeface="方正粗黑宋简体" panose="02000000000000000000" charset="-122"/>
                <a:ea typeface="方正粗黑宋简体" panose="02000000000000000000" charset="-122"/>
              </a:rPr>
              <a:t>审题训练新模式 </a:t>
            </a:r>
          </a:p>
        </p:txBody>
      </p:sp>
      <p:pic>
        <p:nvPicPr>
          <p:cNvPr id="30" name="图片 29"/>
          <p:cNvPicPr>
            <a:picLocks noChangeAspect="1"/>
          </p:cNvPicPr>
          <p:nvPr/>
        </p:nvPicPr>
        <p:blipFill>
          <a:blip r:embed="rId2"/>
          <a:stretch>
            <a:fillRect/>
          </a:stretch>
        </p:blipFill>
        <p:spPr>
          <a:xfrm>
            <a:off x="1588770" y="1569720"/>
            <a:ext cx="8572500" cy="4867275"/>
          </a:xfrm>
          <a:prstGeom prst="rect">
            <a:avLst/>
          </a:prstGeom>
        </p:spPr>
      </p:pic>
      <p:sp>
        <p:nvSpPr>
          <p:cNvPr id="34" name="灯片编号占位符 33"/>
          <p:cNvSpPr>
            <a:spLocks noGrp="1"/>
          </p:cNvSpPr>
          <p:nvPr>
            <p:ph type="sldNum" sz="quarter" idx="12"/>
          </p:nvPr>
        </p:nvSpPr>
        <p:spPr/>
        <p:txBody>
          <a:bodyPr/>
          <a:lstStyle/>
          <a:p>
            <a:fld id="{871DC8C5-AB22-4455-B4CA-047346FCE086}" type="slidenum">
              <a:rPr lang="zh-CN" altLang="en-US" smtClean="0"/>
              <a:t>16</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60145" y="825500"/>
            <a:ext cx="9658985" cy="822960"/>
          </a:xfrm>
          <a:prstGeom prst="rect">
            <a:avLst/>
          </a:prstGeom>
          <a:noFill/>
        </p:spPr>
        <p:txBody>
          <a:bodyPr wrap="square" rtlCol="0">
            <a:spAutoFit/>
          </a:bodyPr>
          <a:lstStyle/>
          <a:p>
            <a:pPr algn="ctr"/>
            <a:r>
              <a:rPr lang="zh-CN" altLang="en-US" sz="4800" b="1">
                <a:solidFill>
                  <a:schemeClr val="tx1"/>
                </a:solidFill>
                <a:latin typeface="方正粗黑宋简体" panose="02000000000000000000" charset="-122"/>
                <a:ea typeface="方正粗黑宋简体" panose="02000000000000000000" charset="-122"/>
              </a:rPr>
              <a:t>审题训练新模式 </a:t>
            </a:r>
          </a:p>
        </p:txBody>
      </p:sp>
      <p:pic>
        <p:nvPicPr>
          <p:cNvPr id="30" name="图片 29"/>
          <p:cNvPicPr>
            <a:picLocks noChangeAspect="1"/>
          </p:cNvPicPr>
          <p:nvPr/>
        </p:nvPicPr>
        <p:blipFill>
          <a:blip r:embed="rId2"/>
          <a:stretch>
            <a:fillRect/>
          </a:stretch>
        </p:blipFill>
        <p:spPr>
          <a:xfrm>
            <a:off x="1272540" y="1932305"/>
            <a:ext cx="8686800" cy="4326890"/>
          </a:xfrm>
          <a:prstGeom prst="rect">
            <a:avLst/>
          </a:prstGeom>
        </p:spPr>
      </p:pic>
      <p:sp>
        <p:nvSpPr>
          <p:cNvPr id="34" name="灯片编号占位符 33"/>
          <p:cNvSpPr>
            <a:spLocks noGrp="1"/>
          </p:cNvSpPr>
          <p:nvPr>
            <p:ph type="sldNum" sz="quarter" idx="12"/>
          </p:nvPr>
        </p:nvSpPr>
        <p:spPr/>
        <p:txBody>
          <a:bodyPr/>
          <a:lstStyle/>
          <a:p>
            <a:fld id="{70159816-F74C-4559-AFBC-DB4455C6FFA3}" type="slidenum">
              <a:rPr lang="zh-CN" altLang="en-US" smtClean="0"/>
              <a:t>17</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60145" y="825500"/>
            <a:ext cx="9658985" cy="822960"/>
          </a:xfrm>
          <a:prstGeom prst="rect">
            <a:avLst/>
          </a:prstGeom>
          <a:noFill/>
        </p:spPr>
        <p:txBody>
          <a:bodyPr wrap="square" rtlCol="0">
            <a:spAutoFit/>
          </a:bodyPr>
          <a:lstStyle/>
          <a:p>
            <a:pPr algn="ctr"/>
            <a:r>
              <a:rPr lang="zh-CN" altLang="en-US" sz="4800" b="1">
                <a:solidFill>
                  <a:schemeClr val="tx1"/>
                </a:solidFill>
                <a:latin typeface="方正粗黑宋简体" panose="02000000000000000000" charset="-122"/>
                <a:ea typeface="方正粗黑宋简体" panose="02000000000000000000" charset="-122"/>
              </a:rPr>
              <a:t>审题训练新模式 </a:t>
            </a:r>
          </a:p>
        </p:txBody>
      </p:sp>
      <p:pic>
        <p:nvPicPr>
          <p:cNvPr id="30" name="图片 29"/>
          <p:cNvPicPr>
            <a:picLocks noChangeAspect="1"/>
          </p:cNvPicPr>
          <p:nvPr/>
        </p:nvPicPr>
        <p:blipFill>
          <a:blip r:embed="rId2"/>
          <a:stretch>
            <a:fillRect/>
          </a:stretch>
        </p:blipFill>
        <p:spPr>
          <a:xfrm>
            <a:off x="1272540" y="1932305"/>
            <a:ext cx="8686800" cy="4326890"/>
          </a:xfrm>
          <a:prstGeom prst="rect">
            <a:avLst/>
          </a:prstGeom>
        </p:spPr>
      </p:pic>
      <p:sp>
        <p:nvSpPr>
          <p:cNvPr id="31" name="灯片编号占位符 30"/>
          <p:cNvSpPr>
            <a:spLocks noGrp="1"/>
          </p:cNvSpPr>
          <p:nvPr>
            <p:ph type="sldNum" sz="quarter" idx="12"/>
          </p:nvPr>
        </p:nvSpPr>
        <p:spPr/>
        <p:txBody>
          <a:bodyPr/>
          <a:lstStyle/>
          <a:p>
            <a:fld id="{C3C81ACE-2F2D-4B9C-9BD2-4C79ABCB8D62}" type="slidenum">
              <a:rPr lang="zh-CN" altLang="en-US" smtClean="0"/>
              <a:t>18</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60145" y="825500"/>
            <a:ext cx="9658985" cy="822960"/>
          </a:xfrm>
          <a:prstGeom prst="rect">
            <a:avLst/>
          </a:prstGeom>
          <a:noFill/>
        </p:spPr>
        <p:txBody>
          <a:bodyPr wrap="square" rtlCol="0">
            <a:spAutoFit/>
          </a:bodyPr>
          <a:lstStyle/>
          <a:p>
            <a:pPr algn="ctr"/>
            <a:r>
              <a:rPr lang="zh-CN" altLang="en-US" sz="4800" b="1">
                <a:latin typeface="方正粗黑宋简体" panose="02000000000000000000" charset="-122"/>
                <a:ea typeface="方正粗黑宋简体" panose="02000000000000000000" charset="-122"/>
              </a:rPr>
              <a:t>审题训练新模式 </a:t>
            </a:r>
          </a:p>
        </p:txBody>
      </p:sp>
      <p:sp>
        <p:nvSpPr>
          <p:cNvPr id="31" name="文本框 30"/>
          <p:cNvSpPr txBox="1"/>
          <p:nvPr/>
        </p:nvSpPr>
        <p:spPr>
          <a:xfrm>
            <a:off x="1160145" y="2004060"/>
            <a:ext cx="9281160" cy="3931920"/>
          </a:xfrm>
          <a:prstGeom prst="rect">
            <a:avLst/>
          </a:prstGeom>
          <a:noFill/>
          <a:ln w="9525">
            <a:noFill/>
          </a:ln>
        </p:spPr>
        <p:txBody>
          <a:bodyPr wrap="square">
            <a:spAutoFit/>
          </a:bodyPr>
          <a:lstStyle/>
          <a:p>
            <a:pPr indent="558165" algn="l" fontAlgn="auto"/>
            <a:r>
              <a:rPr lang="en-US" altLang="zh-CN" sz="3600" b="0">
                <a:latin typeface="黑体" panose="02010609060101010101" charset="-122"/>
                <a:ea typeface="黑体" panose="02010609060101010101" charset="-122"/>
              </a:rPr>
              <a:t>  1.读材料，找准思辨话题（审题）</a:t>
            </a:r>
          </a:p>
          <a:p>
            <a:pPr indent="558165" algn="l" fontAlgn="auto"/>
            <a:r>
              <a:rPr lang="en-US" altLang="zh-CN" sz="3600" b="0">
                <a:latin typeface="黑体" panose="02010609060101010101" charset="-122"/>
                <a:ea typeface="黑体" panose="02010609060101010101" charset="-122"/>
              </a:rPr>
              <a:t>  2.扣概念，深挖话题内涵（立意）  </a:t>
            </a:r>
          </a:p>
          <a:p>
            <a:pPr indent="558165" algn="l" fontAlgn="auto"/>
            <a:r>
              <a:rPr lang="en-US" altLang="zh-CN" sz="3600" b="0">
                <a:latin typeface="黑体" panose="02010609060101010101" charset="-122"/>
                <a:ea typeface="黑体" panose="02010609060101010101" charset="-122"/>
              </a:rPr>
              <a:t>  3.重思辨，要有主客轻重（构思）</a:t>
            </a:r>
          </a:p>
          <a:p>
            <a:pPr indent="558165" algn="l" fontAlgn="auto"/>
            <a:r>
              <a:rPr lang="en-US" altLang="zh-CN" sz="3600" b="0">
                <a:latin typeface="黑体" panose="02010609060101010101" charset="-122"/>
                <a:ea typeface="黑体" panose="02010609060101010101" charset="-122"/>
              </a:rPr>
              <a:t>  4.明构思，搭好主体框架（构思）</a:t>
            </a:r>
          </a:p>
          <a:p>
            <a:pPr indent="558165" algn="l" fontAlgn="auto"/>
            <a:r>
              <a:rPr lang="en-US" altLang="zh-CN" sz="3600" b="0">
                <a:latin typeface="黑体" panose="02010609060101010101" charset="-122"/>
                <a:ea typeface="黑体" panose="02010609060101010101" charset="-122"/>
              </a:rPr>
              <a:t>  5.有章法，写好主体段落（论证方法）</a:t>
            </a:r>
          </a:p>
          <a:p>
            <a:pPr indent="558165" algn="l" fontAlgn="auto"/>
            <a:r>
              <a:rPr lang="en-US" altLang="zh-CN" sz="3600" b="0">
                <a:latin typeface="黑体" panose="02010609060101010101" charset="-122"/>
                <a:ea typeface="黑体" panose="02010609060101010101" charset="-122"/>
              </a:rPr>
              <a:t>  6.炼语言，更富有表现力（语言表达）</a:t>
            </a:r>
          </a:p>
          <a:p>
            <a:pPr indent="558165" algn="l" fontAlgn="auto"/>
            <a:r>
              <a:rPr lang="en-US" altLang="zh-CN" sz="3600" b="0">
                <a:latin typeface="黑体" panose="02010609060101010101" charset="-122"/>
                <a:ea typeface="黑体" panose="02010609060101010101" charset="-122"/>
              </a:rPr>
              <a:t>  7.添素材，有力证明观点（素材运用） </a:t>
            </a:r>
          </a:p>
        </p:txBody>
      </p:sp>
      <p:sp>
        <p:nvSpPr>
          <p:cNvPr id="34" name="灯片编号占位符 33"/>
          <p:cNvSpPr>
            <a:spLocks noGrp="1"/>
          </p:cNvSpPr>
          <p:nvPr>
            <p:ph type="sldNum" sz="quarter" idx="12"/>
          </p:nvPr>
        </p:nvSpPr>
        <p:spPr/>
        <p:txBody>
          <a:bodyPr/>
          <a:lstStyle/>
          <a:p>
            <a:fld id="{417E39F5-EE5F-4D8F-B00D-EFCB9FC5308D}" type="slidenum">
              <a:rPr lang="zh-CN" altLang="en-US" smtClean="0"/>
              <a:t>19</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图示 3"/>
          <p:cNvGraphicFramePr/>
          <p:nvPr/>
        </p:nvGraphicFramePr>
        <p:xfrm>
          <a:off x="2720975" y="719455"/>
          <a:ext cx="8128000" cy="5418455"/>
        </p:xfrm>
        <a:graphic>
          <a:graphicData uri="http://schemas.openxmlformats.org/drawingml/2006/diagram">
            <dgm:relIds xmlns:dgm="http://schemas.openxmlformats.org/drawingml/2006/diagram" r:dm="rId3" r:lo="rId4" r:qs="rId5" r:cs="rId6"/>
          </a:graphicData>
        </a:graphic>
      </p:graphicFrame>
      <p:sp>
        <p:nvSpPr>
          <p:cNvPr id="33" name="文本框 32"/>
          <p:cNvSpPr txBox="1"/>
          <p:nvPr/>
        </p:nvSpPr>
        <p:spPr>
          <a:xfrm>
            <a:off x="335915" y="1645285"/>
            <a:ext cx="1661160" cy="3108960"/>
          </a:xfrm>
          <a:prstGeom prst="rect">
            <a:avLst/>
          </a:prstGeom>
          <a:noFill/>
        </p:spPr>
        <p:txBody>
          <a:bodyPr wrap="square" rtlCol="0">
            <a:spAutoFit/>
          </a:bodyPr>
          <a:lstStyle/>
          <a:p>
            <a:pPr algn="ctr"/>
            <a:r>
              <a:rPr lang="zh-CN" altLang="en-US" sz="6600" b="1">
                <a:solidFill>
                  <a:schemeClr val="tx1"/>
                </a:solidFill>
                <a:latin typeface="方正粗黑宋简体" panose="02000000000000000000" charset="-122"/>
                <a:ea typeface="方正粗黑宋简体" panose="02000000000000000000" charset="-122"/>
              </a:rPr>
              <a:t>目</a:t>
            </a:r>
          </a:p>
          <a:p>
            <a:pPr algn="ctr"/>
            <a:endParaRPr lang="zh-CN" altLang="en-US" sz="6600" b="1">
              <a:solidFill>
                <a:schemeClr val="tx1"/>
              </a:solidFill>
              <a:latin typeface="方正粗黑宋简体" panose="02000000000000000000" charset="-122"/>
              <a:ea typeface="方正粗黑宋简体" panose="02000000000000000000" charset="-122"/>
            </a:endParaRPr>
          </a:p>
          <a:p>
            <a:pPr algn="ctr"/>
            <a:r>
              <a:rPr lang="zh-CN" altLang="en-US" sz="6600" b="1">
                <a:solidFill>
                  <a:schemeClr val="tx1"/>
                </a:solidFill>
                <a:latin typeface="方正粗黑宋简体" panose="02000000000000000000" charset="-122"/>
                <a:ea typeface="方正粗黑宋简体" panose="02000000000000000000" charset="-122"/>
              </a:rPr>
              <a:t>录 </a:t>
            </a:r>
          </a:p>
        </p:txBody>
      </p:sp>
      <p:grpSp>
        <p:nvGrpSpPr>
          <p:cNvPr id="103" name="组合 102"/>
          <p:cNvGrpSpPr/>
          <p:nvPr/>
        </p:nvGrpSpPr>
        <p:grpSpPr>
          <a:xfrm>
            <a:off x="1456690" y="4805045"/>
            <a:ext cx="991870" cy="1670685"/>
            <a:chOff x="5357933" y="2907053"/>
            <a:chExt cx="2043794" cy="4053117"/>
          </a:xfrm>
        </p:grpSpPr>
        <p:sp>
          <p:nvSpPr>
            <p:cNvPr id="45" name="Freeform 20"/>
            <p:cNvSpPr/>
            <p:nvPr/>
          </p:nvSpPr>
          <p:spPr bwMode="auto">
            <a:xfrm rot="16200000">
              <a:off x="5670662" y="5327598"/>
              <a:ext cx="1442967" cy="1743382"/>
            </a:xfrm>
            <a:custGeom>
              <a:gdLst>
                <a:gd name="T0" fmla="*/ 1230 w 1332"/>
                <a:gd name="T1" fmla="*/ 225 h 1612"/>
                <a:gd name="T2" fmla="*/ 1105 w 1332"/>
                <a:gd name="T3" fmla="*/ 213 h 1612"/>
                <a:gd name="T4" fmla="*/ 1042 w 1332"/>
                <a:gd name="T5" fmla="*/ 115 h 1612"/>
                <a:gd name="T6" fmla="*/ 27 w 1332"/>
                <a:gd name="T7" fmla="*/ 0 h 1612"/>
                <a:gd name="T8" fmla="*/ 97 w 1332"/>
                <a:gd name="T9" fmla="*/ 782 h 1612"/>
                <a:gd name="T10" fmla="*/ 92 w 1332"/>
                <a:gd name="T11" fmla="*/ 1095 h 1612"/>
                <a:gd name="T12" fmla="*/ 103 w 1332"/>
                <a:gd name="T13" fmla="*/ 1556 h 1612"/>
                <a:gd name="T14" fmla="*/ 905 w 1332"/>
                <a:gd name="T15" fmla="*/ 1609 h 1612"/>
                <a:gd name="T16" fmla="*/ 981 w 1332"/>
                <a:gd name="T17" fmla="*/ 1539 h 1612"/>
                <a:gd name="T18" fmla="*/ 1108 w 1332"/>
                <a:gd name="T19" fmla="*/ 1550 h 1612"/>
                <a:gd name="T20" fmla="*/ 1224 w 1332"/>
                <a:gd name="T21" fmla="*/ 1454 h 1612"/>
                <a:gd name="T22" fmla="*/ 1275 w 1332"/>
                <a:gd name="T23" fmla="*/ 897 h 1612"/>
                <a:gd name="T24" fmla="*/ 1326 w 1332"/>
                <a:gd name="T25" fmla="*/ 341 h 1612"/>
                <a:gd name="T26" fmla="*/ 1230 w 1332"/>
                <a:gd name="T27" fmla="*/ 225 h 16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2" h="1611">
                  <a:moveTo>
                    <a:pt x="1230" y="225"/>
                  </a:moveTo>
                  <a:cubicBezTo>
                    <a:pt x="1105" y="213"/>
                    <a:pt x="1105" y="213"/>
                    <a:pt x="1105" y="213"/>
                  </a:cubicBezTo>
                  <a:cubicBezTo>
                    <a:pt x="1105" y="161"/>
                    <a:pt x="1079" y="119"/>
                    <a:pt x="1042" y="115"/>
                  </a:cubicBezTo>
                  <a:cubicBezTo>
                    <a:pt x="27" y="0"/>
                    <a:pt x="27" y="0"/>
                    <a:pt x="27" y="0"/>
                  </a:cubicBezTo>
                  <a:cubicBezTo>
                    <a:pt x="0" y="246"/>
                    <a:pt x="106" y="530"/>
                    <a:pt x="97" y="782"/>
                  </a:cubicBezTo>
                  <a:cubicBezTo>
                    <a:pt x="94" y="886"/>
                    <a:pt x="92" y="990"/>
                    <a:pt x="92" y="1095"/>
                  </a:cubicBezTo>
                  <a:cubicBezTo>
                    <a:pt x="92" y="1249"/>
                    <a:pt x="96" y="1403"/>
                    <a:pt x="103" y="1556"/>
                  </a:cubicBezTo>
                  <a:cubicBezTo>
                    <a:pt x="905" y="1609"/>
                    <a:pt x="905" y="1609"/>
                    <a:pt x="905" y="1609"/>
                  </a:cubicBezTo>
                  <a:cubicBezTo>
                    <a:pt x="938" y="1612"/>
                    <a:pt x="969" y="1582"/>
                    <a:pt x="981" y="1539"/>
                  </a:cubicBezTo>
                  <a:cubicBezTo>
                    <a:pt x="1108" y="1550"/>
                    <a:pt x="1108" y="1550"/>
                    <a:pt x="1108" y="1550"/>
                  </a:cubicBezTo>
                  <a:cubicBezTo>
                    <a:pt x="1167" y="1556"/>
                    <a:pt x="1219" y="1513"/>
                    <a:pt x="1224" y="1454"/>
                  </a:cubicBezTo>
                  <a:cubicBezTo>
                    <a:pt x="1275" y="897"/>
                    <a:pt x="1275" y="897"/>
                    <a:pt x="1275" y="897"/>
                  </a:cubicBezTo>
                  <a:cubicBezTo>
                    <a:pt x="1326" y="341"/>
                    <a:pt x="1326" y="341"/>
                    <a:pt x="1326" y="341"/>
                  </a:cubicBezTo>
                  <a:cubicBezTo>
                    <a:pt x="1332" y="282"/>
                    <a:pt x="1289" y="230"/>
                    <a:pt x="1230" y="225"/>
                  </a:cubicBezTo>
                  <a:close/>
                </a:path>
              </a:pathLst>
            </a:custGeom>
            <a:solidFill>
              <a:srgbClr val="22354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95" name="Freeform 384"/>
            <p:cNvSpPr/>
            <p:nvPr/>
          </p:nvSpPr>
          <p:spPr bwMode="auto">
            <a:xfrm rot="16200000">
              <a:off x="5739606" y="5608312"/>
              <a:ext cx="748570" cy="773194"/>
            </a:xfrm>
            <a:custGeom>
              <a:gdLst>
                <a:gd name="T0" fmla="*/ 636 w 693"/>
                <a:gd name="T1" fmla="*/ 716 h 716"/>
                <a:gd name="T2" fmla="*/ 687 w 693"/>
                <a:gd name="T3" fmla="*/ 160 h 716"/>
                <a:gd name="T4" fmla="*/ 591 w 693"/>
                <a:gd name="T5" fmla="*/ 44 h 716"/>
                <a:gd name="T6" fmla="*/ 167 w 693"/>
                <a:gd name="T7" fmla="*/ 5 h 716"/>
                <a:gd name="T8" fmla="*/ 51 w 693"/>
                <a:gd name="T9" fmla="*/ 101 h 716"/>
                <a:gd name="T10" fmla="*/ 0 w 693"/>
                <a:gd name="T11" fmla="*/ 658 h 716"/>
                <a:gd name="T12" fmla="*/ 145 w 693"/>
                <a:gd name="T13" fmla="*/ 671 h 716"/>
                <a:gd name="T14" fmla="*/ 636 w 693"/>
                <a:gd name="T15" fmla="*/ 716 h 71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3" h="716">
                  <a:moveTo>
                    <a:pt x="636" y="716"/>
                  </a:moveTo>
                  <a:cubicBezTo>
                    <a:pt x="687" y="160"/>
                    <a:pt x="687" y="160"/>
                    <a:pt x="687" y="160"/>
                  </a:cubicBezTo>
                  <a:cubicBezTo>
                    <a:pt x="693" y="101"/>
                    <a:pt x="649" y="49"/>
                    <a:pt x="591" y="44"/>
                  </a:cubicBezTo>
                  <a:cubicBezTo>
                    <a:pt x="167" y="5"/>
                    <a:pt x="167" y="5"/>
                    <a:pt x="167" y="5"/>
                  </a:cubicBezTo>
                  <a:cubicBezTo>
                    <a:pt x="109" y="0"/>
                    <a:pt x="57" y="43"/>
                    <a:pt x="51" y="101"/>
                  </a:cubicBezTo>
                  <a:cubicBezTo>
                    <a:pt x="0" y="658"/>
                    <a:pt x="0" y="658"/>
                    <a:pt x="0" y="658"/>
                  </a:cubicBezTo>
                  <a:cubicBezTo>
                    <a:pt x="145" y="671"/>
                    <a:pt x="145" y="671"/>
                    <a:pt x="145" y="671"/>
                  </a:cubicBezTo>
                  <a:lnTo>
                    <a:pt x="636" y="716"/>
                  </a:lnTo>
                  <a:close/>
                </a:path>
              </a:pathLst>
            </a:custGeom>
            <a:solidFill>
              <a:srgbClr val="CEE7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96" name="Freeform 385"/>
            <p:cNvSpPr/>
            <p:nvPr/>
          </p:nvSpPr>
          <p:spPr bwMode="auto">
            <a:xfrm rot="16200000">
              <a:off x="6451241" y="5664947"/>
              <a:ext cx="748570" cy="778118"/>
            </a:xfrm>
            <a:custGeom>
              <a:gdLst>
                <a:gd name="T0" fmla="*/ 641 w 692"/>
                <a:gd name="T1" fmla="*/ 615 h 717"/>
                <a:gd name="T2" fmla="*/ 692 w 692"/>
                <a:gd name="T3" fmla="*/ 58 h 717"/>
                <a:gd name="T4" fmla="*/ 201 w 692"/>
                <a:gd name="T5" fmla="*/ 13 h 717"/>
                <a:gd name="T6" fmla="*/ 56 w 692"/>
                <a:gd name="T7" fmla="*/ 0 h 717"/>
                <a:gd name="T8" fmla="*/ 5 w 692"/>
                <a:gd name="T9" fmla="*/ 557 h 717"/>
                <a:gd name="T10" fmla="*/ 102 w 692"/>
                <a:gd name="T11" fmla="*/ 673 h 717"/>
                <a:gd name="T12" fmla="*/ 525 w 692"/>
                <a:gd name="T13" fmla="*/ 711 h 717"/>
                <a:gd name="T14" fmla="*/ 641 w 692"/>
                <a:gd name="T15" fmla="*/ 615 h 71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2" h="717">
                  <a:moveTo>
                    <a:pt x="641" y="615"/>
                  </a:moveTo>
                  <a:cubicBezTo>
                    <a:pt x="692" y="58"/>
                    <a:pt x="692" y="58"/>
                    <a:pt x="692" y="58"/>
                  </a:cubicBezTo>
                  <a:cubicBezTo>
                    <a:pt x="201" y="13"/>
                    <a:pt x="201" y="13"/>
                    <a:pt x="201" y="13"/>
                  </a:cubicBezTo>
                  <a:cubicBezTo>
                    <a:pt x="56" y="0"/>
                    <a:pt x="56" y="0"/>
                    <a:pt x="56" y="0"/>
                  </a:cubicBezTo>
                  <a:cubicBezTo>
                    <a:pt x="5" y="557"/>
                    <a:pt x="5" y="557"/>
                    <a:pt x="5" y="557"/>
                  </a:cubicBezTo>
                  <a:cubicBezTo>
                    <a:pt x="0" y="615"/>
                    <a:pt x="43" y="667"/>
                    <a:pt x="102" y="673"/>
                  </a:cubicBezTo>
                  <a:cubicBezTo>
                    <a:pt x="525" y="711"/>
                    <a:pt x="525" y="711"/>
                    <a:pt x="525" y="711"/>
                  </a:cubicBezTo>
                  <a:cubicBezTo>
                    <a:pt x="584" y="717"/>
                    <a:pt x="636" y="674"/>
                    <a:pt x="641" y="615"/>
                  </a:cubicBezTo>
                  <a:close/>
                </a:path>
              </a:pathLst>
            </a:custGeom>
            <a:solidFill>
              <a:srgbClr val="A7D7D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97" name="Freeform 386"/>
            <p:cNvSpPr/>
            <p:nvPr/>
          </p:nvSpPr>
          <p:spPr bwMode="auto">
            <a:xfrm rot="16200000">
              <a:off x="6310884" y="5997370"/>
              <a:ext cx="1029285" cy="896315"/>
            </a:xfrm>
            <a:custGeom>
              <a:gdLst>
                <a:gd name="T0" fmla="*/ 894 w 953"/>
                <a:gd name="T1" fmla="*/ 731 h 831"/>
                <a:gd name="T2" fmla="*/ 953 w 953"/>
                <a:gd name="T3" fmla="*/ 87 h 831"/>
                <a:gd name="T4" fmla="*/ 5 w 953"/>
                <a:gd name="T5" fmla="*/ 0 h 831"/>
                <a:gd name="T6" fmla="*/ 0 w 953"/>
                <a:gd name="T7" fmla="*/ 313 h 831"/>
                <a:gd name="T8" fmla="*/ 11 w 953"/>
                <a:gd name="T9" fmla="*/ 774 h 831"/>
                <a:gd name="T10" fmla="*/ 813 w 953"/>
                <a:gd name="T11" fmla="*/ 828 h 831"/>
                <a:gd name="T12" fmla="*/ 894 w 953"/>
                <a:gd name="T13" fmla="*/ 731 h 831"/>
              </a:gdLst>
              <a:cxnLst>
                <a:cxn ang="0">
                  <a:pos x="T0" y="T1"/>
                </a:cxn>
                <a:cxn ang="0">
                  <a:pos x="T2" y="T3"/>
                </a:cxn>
                <a:cxn ang="0">
                  <a:pos x="T4" y="T5"/>
                </a:cxn>
                <a:cxn ang="0">
                  <a:pos x="T6" y="T7"/>
                </a:cxn>
                <a:cxn ang="0">
                  <a:pos x="T8" y="T9"/>
                </a:cxn>
                <a:cxn ang="0">
                  <a:pos x="T10" y="T11"/>
                </a:cxn>
                <a:cxn ang="0">
                  <a:pos x="T12" y="T13"/>
                </a:cxn>
              </a:cxnLst>
              <a:rect l="0" t="0" r="r" b="b"/>
              <a:pathLst>
                <a:path w="953" h="831">
                  <a:moveTo>
                    <a:pt x="894" y="731"/>
                  </a:moveTo>
                  <a:cubicBezTo>
                    <a:pt x="953" y="87"/>
                    <a:pt x="953" y="87"/>
                    <a:pt x="953" y="87"/>
                  </a:cubicBezTo>
                  <a:cubicBezTo>
                    <a:pt x="5" y="0"/>
                    <a:pt x="5" y="0"/>
                    <a:pt x="5" y="0"/>
                  </a:cubicBezTo>
                  <a:cubicBezTo>
                    <a:pt x="2" y="104"/>
                    <a:pt x="0" y="208"/>
                    <a:pt x="0" y="313"/>
                  </a:cubicBezTo>
                  <a:cubicBezTo>
                    <a:pt x="0" y="468"/>
                    <a:pt x="4" y="621"/>
                    <a:pt x="11" y="774"/>
                  </a:cubicBezTo>
                  <a:cubicBezTo>
                    <a:pt x="813" y="828"/>
                    <a:pt x="813" y="828"/>
                    <a:pt x="813" y="828"/>
                  </a:cubicBezTo>
                  <a:cubicBezTo>
                    <a:pt x="852" y="831"/>
                    <a:pt x="888" y="788"/>
                    <a:pt x="894" y="731"/>
                  </a:cubicBezTo>
                  <a:close/>
                </a:path>
              </a:pathLst>
            </a:custGeom>
            <a:solidFill>
              <a:srgbClr val="ECEEE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98" name="Freeform 387"/>
            <p:cNvSpPr/>
            <p:nvPr/>
          </p:nvSpPr>
          <p:spPr bwMode="auto">
            <a:xfrm rot="16200000">
              <a:off x="5473666" y="5957973"/>
              <a:ext cx="1093307" cy="901240"/>
            </a:xfrm>
            <a:custGeom>
              <a:gdLst>
                <a:gd name="T0" fmla="*/ 948 w 1012"/>
                <a:gd name="T1" fmla="*/ 835 h 835"/>
                <a:gd name="T2" fmla="*/ 1007 w 1012"/>
                <a:gd name="T3" fmla="*/ 191 h 835"/>
                <a:gd name="T4" fmla="*/ 945 w 1012"/>
                <a:gd name="T5" fmla="*/ 82 h 835"/>
                <a:gd name="T6" fmla="*/ 54 w 1012"/>
                <a:gd name="T7" fmla="*/ 0 h 835"/>
                <a:gd name="T8" fmla="*/ 0 w 1012"/>
                <a:gd name="T9" fmla="*/ 748 h 835"/>
                <a:gd name="T10" fmla="*/ 948 w 1012"/>
                <a:gd name="T11" fmla="*/ 835 h 835"/>
              </a:gdLst>
              <a:cxnLst>
                <a:cxn ang="0">
                  <a:pos x="T0" y="T1"/>
                </a:cxn>
                <a:cxn ang="0">
                  <a:pos x="T2" y="T3"/>
                </a:cxn>
                <a:cxn ang="0">
                  <a:pos x="T4" y="T5"/>
                </a:cxn>
                <a:cxn ang="0">
                  <a:pos x="T6" y="T7"/>
                </a:cxn>
                <a:cxn ang="0">
                  <a:pos x="T8" y="T9"/>
                </a:cxn>
                <a:cxn ang="0">
                  <a:pos x="T10" y="T11"/>
                </a:cxn>
              </a:cxnLst>
              <a:rect l="0" t="0" r="r" b="b"/>
              <a:pathLst>
                <a:path w="1012" h="835">
                  <a:moveTo>
                    <a:pt x="948" y="835"/>
                  </a:moveTo>
                  <a:cubicBezTo>
                    <a:pt x="1007" y="191"/>
                    <a:pt x="1007" y="191"/>
                    <a:pt x="1007" y="191"/>
                  </a:cubicBezTo>
                  <a:cubicBezTo>
                    <a:pt x="1012" y="134"/>
                    <a:pt x="984" y="85"/>
                    <a:pt x="945" y="82"/>
                  </a:cubicBezTo>
                  <a:cubicBezTo>
                    <a:pt x="54" y="0"/>
                    <a:pt x="54" y="0"/>
                    <a:pt x="54" y="0"/>
                  </a:cubicBezTo>
                  <a:cubicBezTo>
                    <a:pt x="26" y="247"/>
                    <a:pt x="8" y="496"/>
                    <a:pt x="0" y="748"/>
                  </a:cubicBezTo>
                  <a:lnTo>
                    <a:pt x="948" y="835"/>
                  </a:lnTo>
                  <a:close/>
                </a:path>
              </a:pathLst>
            </a:custGeom>
            <a:solidFill>
              <a:srgbClr val="BAB9B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99" name="Freeform 388"/>
            <p:cNvSpPr/>
            <p:nvPr/>
          </p:nvSpPr>
          <p:spPr bwMode="auto">
            <a:xfrm rot="16200000">
              <a:off x="5025508" y="3239478"/>
              <a:ext cx="2708644" cy="2043794"/>
            </a:xfrm>
            <a:custGeom>
              <a:gdLst>
                <a:gd name="T0" fmla="*/ 1376 w 2507"/>
                <a:gd name="T1" fmla="*/ 1731 h 1895"/>
                <a:gd name="T2" fmla="*/ 1231 w 2507"/>
                <a:gd name="T3" fmla="*/ 1547 h 1895"/>
                <a:gd name="T4" fmla="*/ 1232 w 2507"/>
                <a:gd name="T5" fmla="*/ 1545 h 1895"/>
                <a:gd name="T6" fmla="*/ 1392 w 2507"/>
                <a:gd name="T7" fmla="*/ 1560 h 1895"/>
                <a:gd name="T8" fmla="*/ 1579 w 2507"/>
                <a:gd name="T9" fmla="*/ 1404 h 1895"/>
                <a:gd name="T10" fmla="*/ 1423 w 2507"/>
                <a:gd name="T11" fmla="*/ 1217 h 1895"/>
                <a:gd name="T12" fmla="*/ 1594 w 2507"/>
                <a:gd name="T13" fmla="*/ 1233 h 1895"/>
                <a:gd name="T14" fmla="*/ 1781 w 2507"/>
                <a:gd name="T15" fmla="*/ 1077 h 1895"/>
                <a:gd name="T16" fmla="*/ 1626 w 2507"/>
                <a:gd name="T17" fmla="*/ 890 h 1895"/>
                <a:gd name="T18" fmla="*/ 2311 w 2507"/>
                <a:gd name="T19" fmla="*/ 953 h 1895"/>
                <a:gd name="T20" fmla="*/ 2498 w 2507"/>
                <a:gd name="T21" fmla="*/ 797 h 1895"/>
                <a:gd name="T22" fmla="*/ 2343 w 2507"/>
                <a:gd name="T23" fmla="*/ 610 h 1895"/>
                <a:gd name="T24" fmla="*/ 2233 w 2507"/>
                <a:gd name="T25" fmla="*/ 600 h 1895"/>
                <a:gd name="T26" fmla="*/ 1315 w 2507"/>
                <a:gd name="T27" fmla="*/ 516 h 1895"/>
                <a:gd name="T28" fmla="*/ 1191 w 2507"/>
                <a:gd name="T29" fmla="*/ 504 h 1895"/>
                <a:gd name="T30" fmla="*/ 1149 w 2507"/>
                <a:gd name="T31" fmla="*/ 461 h 1895"/>
                <a:gd name="T32" fmla="*/ 1173 w 2507"/>
                <a:gd name="T33" fmla="*/ 407 h 1895"/>
                <a:gd name="T34" fmla="*/ 1527 w 2507"/>
                <a:gd name="T35" fmla="*/ 137 h 1895"/>
                <a:gd name="T36" fmla="*/ 1478 w 2507"/>
                <a:gd name="T37" fmla="*/ 29 h 1895"/>
                <a:gd name="T38" fmla="*/ 1360 w 2507"/>
                <a:gd name="T39" fmla="*/ 17 h 1895"/>
                <a:gd name="T40" fmla="*/ 156 w 2507"/>
                <a:gd name="T41" fmla="*/ 448 h 1895"/>
                <a:gd name="T42" fmla="*/ 105 w 2507"/>
                <a:gd name="T43" fmla="*/ 519 h 1895"/>
                <a:gd name="T44" fmla="*/ 13 w 2507"/>
                <a:gd name="T45" fmla="*/ 1519 h 1895"/>
                <a:gd name="T46" fmla="*/ 246 w 2507"/>
                <a:gd name="T47" fmla="*/ 1800 h 1895"/>
                <a:gd name="T48" fmla="*/ 1189 w 2507"/>
                <a:gd name="T49" fmla="*/ 1886 h 1895"/>
                <a:gd name="T50" fmla="*/ 1376 w 2507"/>
                <a:gd name="T51" fmla="*/ 1731 h 18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07" h="1895">
                  <a:moveTo>
                    <a:pt x="1376" y="1731"/>
                  </a:moveTo>
                  <a:cubicBezTo>
                    <a:pt x="1384" y="1641"/>
                    <a:pt x="1319" y="1561"/>
                    <a:pt x="1231" y="1547"/>
                  </a:cubicBezTo>
                  <a:cubicBezTo>
                    <a:pt x="1231" y="1546"/>
                    <a:pt x="1232" y="1546"/>
                    <a:pt x="1232" y="1545"/>
                  </a:cubicBezTo>
                  <a:cubicBezTo>
                    <a:pt x="1392" y="1560"/>
                    <a:pt x="1392" y="1560"/>
                    <a:pt x="1392" y="1560"/>
                  </a:cubicBezTo>
                  <a:cubicBezTo>
                    <a:pt x="1486" y="1568"/>
                    <a:pt x="1570" y="1498"/>
                    <a:pt x="1579" y="1404"/>
                  </a:cubicBezTo>
                  <a:cubicBezTo>
                    <a:pt x="1587" y="1310"/>
                    <a:pt x="1517" y="1225"/>
                    <a:pt x="1423" y="1217"/>
                  </a:cubicBezTo>
                  <a:cubicBezTo>
                    <a:pt x="1594" y="1233"/>
                    <a:pt x="1594" y="1233"/>
                    <a:pt x="1594" y="1233"/>
                  </a:cubicBezTo>
                  <a:cubicBezTo>
                    <a:pt x="1689" y="1241"/>
                    <a:pt x="1773" y="1171"/>
                    <a:pt x="1781" y="1077"/>
                  </a:cubicBezTo>
                  <a:cubicBezTo>
                    <a:pt x="1790" y="983"/>
                    <a:pt x="1720" y="898"/>
                    <a:pt x="1626" y="890"/>
                  </a:cubicBezTo>
                  <a:cubicBezTo>
                    <a:pt x="2311" y="953"/>
                    <a:pt x="2311" y="953"/>
                    <a:pt x="2311" y="953"/>
                  </a:cubicBezTo>
                  <a:cubicBezTo>
                    <a:pt x="2405" y="961"/>
                    <a:pt x="2490" y="892"/>
                    <a:pt x="2498" y="797"/>
                  </a:cubicBezTo>
                  <a:cubicBezTo>
                    <a:pt x="2507" y="703"/>
                    <a:pt x="2437" y="619"/>
                    <a:pt x="2343" y="610"/>
                  </a:cubicBezTo>
                  <a:cubicBezTo>
                    <a:pt x="2233" y="600"/>
                    <a:pt x="2233" y="600"/>
                    <a:pt x="2233" y="600"/>
                  </a:cubicBezTo>
                  <a:cubicBezTo>
                    <a:pt x="1315" y="516"/>
                    <a:pt x="1315" y="516"/>
                    <a:pt x="1315" y="516"/>
                  </a:cubicBezTo>
                  <a:cubicBezTo>
                    <a:pt x="1191" y="504"/>
                    <a:pt x="1191" y="504"/>
                    <a:pt x="1191" y="504"/>
                  </a:cubicBezTo>
                  <a:cubicBezTo>
                    <a:pt x="1170" y="502"/>
                    <a:pt x="1153" y="482"/>
                    <a:pt x="1149" y="461"/>
                  </a:cubicBezTo>
                  <a:cubicBezTo>
                    <a:pt x="1145" y="440"/>
                    <a:pt x="1155" y="417"/>
                    <a:pt x="1173" y="407"/>
                  </a:cubicBezTo>
                  <a:cubicBezTo>
                    <a:pt x="1349" y="296"/>
                    <a:pt x="1511" y="319"/>
                    <a:pt x="1527" y="137"/>
                  </a:cubicBezTo>
                  <a:cubicBezTo>
                    <a:pt x="1531" y="95"/>
                    <a:pt x="1513" y="54"/>
                    <a:pt x="1478" y="29"/>
                  </a:cubicBezTo>
                  <a:cubicBezTo>
                    <a:pt x="1444" y="5"/>
                    <a:pt x="1399" y="0"/>
                    <a:pt x="1360" y="17"/>
                  </a:cubicBezTo>
                  <a:cubicBezTo>
                    <a:pt x="156" y="448"/>
                    <a:pt x="156" y="448"/>
                    <a:pt x="156" y="448"/>
                  </a:cubicBezTo>
                  <a:cubicBezTo>
                    <a:pt x="127" y="460"/>
                    <a:pt x="108" y="487"/>
                    <a:pt x="105" y="519"/>
                  </a:cubicBezTo>
                  <a:cubicBezTo>
                    <a:pt x="91" y="668"/>
                    <a:pt x="43" y="1197"/>
                    <a:pt x="13" y="1519"/>
                  </a:cubicBezTo>
                  <a:cubicBezTo>
                    <a:pt x="0" y="1661"/>
                    <a:pt x="104" y="1787"/>
                    <a:pt x="246" y="1800"/>
                  </a:cubicBezTo>
                  <a:cubicBezTo>
                    <a:pt x="706" y="1842"/>
                    <a:pt x="1189" y="1886"/>
                    <a:pt x="1189" y="1886"/>
                  </a:cubicBezTo>
                  <a:cubicBezTo>
                    <a:pt x="1283" y="1895"/>
                    <a:pt x="1367" y="1825"/>
                    <a:pt x="1376" y="1731"/>
                  </a:cubicBezTo>
                  <a:close/>
                </a:path>
              </a:pathLst>
            </a:custGeom>
            <a:solidFill>
              <a:srgbClr val="FCDD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100" name="Freeform 389"/>
            <p:cNvSpPr/>
            <p:nvPr/>
          </p:nvSpPr>
          <p:spPr bwMode="auto">
            <a:xfrm rot="16200000">
              <a:off x="6931410" y="6243611"/>
              <a:ext cx="236391" cy="231467"/>
            </a:xfrm>
            <a:custGeom>
              <a:gdLst>
                <a:gd name="T0" fmla="*/ 99 w 217"/>
                <a:gd name="T1" fmla="*/ 211 h 216"/>
                <a:gd name="T2" fmla="*/ 5 w 217"/>
                <a:gd name="T3" fmla="*/ 99 h 216"/>
                <a:gd name="T4" fmla="*/ 118 w 217"/>
                <a:gd name="T5" fmla="*/ 5 h 216"/>
                <a:gd name="T6" fmla="*/ 211 w 217"/>
                <a:gd name="T7" fmla="*/ 118 h 216"/>
                <a:gd name="T8" fmla="*/ 99 w 217"/>
                <a:gd name="T9" fmla="*/ 211 h 216"/>
              </a:gdLst>
              <a:cxnLst>
                <a:cxn ang="0">
                  <a:pos x="T0" y="T1"/>
                </a:cxn>
                <a:cxn ang="0">
                  <a:pos x="T2" y="T3"/>
                </a:cxn>
                <a:cxn ang="0">
                  <a:pos x="T4" y="T5"/>
                </a:cxn>
                <a:cxn ang="0">
                  <a:pos x="T6" y="T7"/>
                </a:cxn>
                <a:cxn ang="0">
                  <a:pos x="T8" y="T9"/>
                </a:cxn>
              </a:cxnLst>
              <a:rect l="0" t="0" r="r" b="b"/>
              <a:pathLst>
                <a:path w="216" h="216">
                  <a:moveTo>
                    <a:pt x="99" y="211"/>
                  </a:moveTo>
                  <a:cubicBezTo>
                    <a:pt x="42" y="206"/>
                    <a:pt x="0" y="156"/>
                    <a:pt x="5" y="99"/>
                  </a:cubicBezTo>
                  <a:cubicBezTo>
                    <a:pt x="11" y="42"/>
                    <a:pt x="61" y="0"/>
                    <a:pt x="118" y="5"/>
                  </a:cubicBezTo>
                  <a:cubicBezTo>
                    <a:pt x="175" y="10"/>
                    <a:pt x="217" y="61"/>
                    <a:pt x="211" y="118"/>
                  </a:cubicBezTo>
                  <a:cubicBezTo>
                    <a:pt x="206" y="175"/>
                    <a:pt x="156" y="216"/>
                    <a:pt x="99" y="211"/>
                  </a:cubicBezTo>
                  <a:close/>
                </a:path>
              </a:pathLst>
            </a:custGeom>
            <a:solidFill>
              <a:srgbClr val="00497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101" name="Freeform 390"/>
            <p:cNvSpPr/>
            <p:nvPr/>
          </p:nvSpPr>
          <p:spPr bwMode="auto">
            <a:xfrm rot="16200000">
              <a:off x="6906786" y="6544023"/>
              <a:ext cx="231467" cy="236391"/>
            </a:xfrm>
            <a:custGeom>
              <a:gdLst>
                <a:gd name="T0" fmla="*/ 98 w 216"/>
                <a:gd name="T1" fmla="*/ 212 h 217"/>
                <a:gd name="T2" fmla="*/ 5 w 216"/>
                <a:gd name="T3" fmla="*/ 99 h 217"/>
                <a:gd name="T4" fmla="*/ 117 w 216"/>
                <a:gd name="T5" fmla="*/ 6 h 217"/>
                <a:gd name="T6" fmla="*/ 211 w 216"/>
                <a:gd name="T7" fmla="*/ 118 h 217"/>
                <a:gd name="T8" fmla="*/ 98 w 216"/>
                <a:gd name="T9" fmla="*/ 212 h 217"/>
              </a:gdLst>
              <a:cxnLst>
                <a:cxn ang="0">
                  <a:pos x="T0" y="T1"/>
                </a:cxn>
                <a:cxn ang="0">
                  <a:pos x="T2" y="T3"/>
                </a:cxn>
                <a:cxn ang="0">
                  <a:pos x="T4" y="T5"/>
                </a:cxn>
                <a:cxn ang="0">
                  <a:pos x="T6" y="T7"/>
                </a:cxn>
                <a:cxn ang="0">
                  <a:pos x="T8" y="T9"/>
                </a:cxn>
              </a:cxnLst>
              <a:rect l="0" t="0" r="r" b="b"/>
              <a:pathLst>
                <a:path w="216" h="216">
                  <a:moveTo>
                    <a:pt x="98" y="212"/>
                  </a:moveTo>
                  <a:cubicBezTo>
                    <a:pt x="41" y="206"/>
                    <a:pt x="0" y="156"/>
                    <a:pt x="5" y="99"/>
                  </a:cubicBezTo>
                  <a:cubicBezTo>
                    <a:pt x="10" y="42"/>
                    <a:pt x="60" y="0"/>
                    <a:pt x="117" y="6"/>
                  </a:cubicBezTo>
                  <a:cubicBezTo>
                    <a:pt x="174" y="11"/>
                    <a:pt x="216" y="61"/>
                    <a:pt x="211" y="118"/>
                  </a:cubicBezTo>
                  <a:cubicBezTo>
                    <a:pt x="206" y="175"/>
                    <a:pt x="155" y="217"/>
                    <a:pt x="98" y="212"/>
                  </a:cubicBezTo>
                  <a:close/>
                </a:path>
              </a:pathLst>
            </a:custGeom>
            <a:solidFill>
              <a:srgbClr val="00497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latin typeface="+mn-lt"/>
                <a:ea typeface="+mn-ea"/>
                <a:cs typeface="+mn-ea"/>
                <a:sym typeface="+mn-lt"/>
              </a:endParaRPr>
            </a:p>
          </p:txBody>
        </p:sp>
      </p:grpSp>
      <p:sp>
        <p:nvSpPr>
          <p:cNvPr id="32" name="灯片编号占位符 31"/>
          <p:cNvSpPr>
            <a:spLocks noGrp="1"/>
          </p:cNvSpPr>
          <p:nvPr>
            <p:ph type="sldNum" sz="quarter" idx="12"/>
          </p:nvPr>
        </p:nvSpPr>
        <p:spPr/>
        <p:txBody>
          <a:bodyPr/>
          <a:lstStyle/>
          <a:p>
            <a:fld id="{14878B9C-FB1C-4504-90C5-02FC038E2552}" type="slidenum">
              <a:rPr lang="zh-CN" altLang="en-US" smtClean="0"/>
              <a:t>2</a:t>
            </a:fld>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60145" y="825500"/>
            <a:ext cx="9658985" cy="822960"/>
          </a:xfrm>
          <a:prstGeom prst="rect">
            <a:avLst/>
          </a:prstGeom>
          <a:noFill/>
        </p:spPr>
        <p:txBody>
          <a:bodyPr wrap="square" rtlCol="0">
            <a:spAutoFit/>
          </a:bodyPr>
          <a:lstStyle/>
          <a:p>
            <a:pPr algn="ctr"/>
            <a:r>
              <a:rPr lang="zh-CN" altLang="en-US" sz="4800" b="1">
                <a:latin typeface="方正粗黑宋简体" panose="02000000000000000000" charset="-122"/>
                <a:ea typeface="方正粗黑宋简体" panose="02000000000000000000" charset="-122"/>
              </a:rPr>
              <a:t>审题训练新模式 </a:t>
            </a:r>
          </a:p>
        </p:txBody>
      </p:sp>
      <p:sp>
        <p:nvSpPr>
          <p:cNvPr id="31" name="文本框 30"/>
          <p:cNvSpPr txBox="1"/>
          <p:nvPr/>
        </p:nvSpPr>
        <p:spPr>
          <a:xfrm>
            <a:off x="1023620" y="2482215"/>
            <a:ext cx="9932035" cy="3383280"/>
          </a:xfrm>
          <a:prstGeom prst="rect">
            <a:avLst/>
          </a:prstGeom>
          <a:noFill/>
          <a:ln w="9525">
            <a:noFill/>
          </a:ln>
        </p:spPr>
        <p:txBody>
          <a:bodyPr wrap="square">
            <a:spAutoFit/>
          </a:bodyPr>
          <a:lstStyle/>
          <a:p>
            <a:pPr indent="558165" algn="l" fontAlgn="auto"/>
            <a:r>
              <a:rPr lang="zh-CN" altLang="en-US" sz="3600" b="0">
                <a:solidFill>
                  <a:srgbClr val="151AE9"/>
                </a:solidFill>
                <a:latin typeface="黑体" panose="02010609060101010101" charset="-122"/>
                <a:ea typeface="黑体" panose="02010609060101010101" charset="-122"/>
              </a:rPr>
              <a:t>设计理由：</a:t>
            </a:r>
          </a:p>
          <a:p>
            <a:pPr indent="558165" algn="l" fontAlgn="auto"/>
            <a:r>
              <a:rPr lang="zh-CN" altLang="en-US" sz="3600" b="0">
                <a:solidFill>
                  <a:srgbClr val="151AE9"/>
                </a:solidFill>
                <a:latin typeface="黑体" panose="02010609060101010101" charset="-122"/>
                <a:ea typeface="黑体" panose="02010609060101010101" charset="-122"/>
              </a:rPr>
              <a:t> 七个方面涉及到作文材料的审读、话题的把握、立意的选取、构架的确定、方法的运用、语言的锤炼、素材的运用，已经涵盖了一篇作文的全部内容。</a:t>
            </a:r>
          </a:p>
          <a:p>
            <a:pPr indent="558165" algn="l" fontAlgn="auto"/>
            <a:r>
              <a:rPr lang="zh-CN" altLang="en-US" sz="3600" b="0">
                <a:solidFill>
                  <a:srgbClr val="151AE9"/>
                </a:solidFill>
                <a:latin typeface="黑体" panose="02010609060101010101" charset="-122"/>
                <a:ea typeface="黑体" panose="02010609060101010101" charset="-122"/>
              </a:rPr>
              <a:t>  </a:t>
            </a:r>
          </a:p>
        </p:txBody>
      </p:sp>
      <p:sp>
        <p:nvSpPr>
          <p:cNvPr id="30" name="灯片编号占位符 29"/>
          <p:cNvSpPr>
            <a:spLocks noGrp="1"/>
          </p:cNvSpPr>
          <p:nvPr>
            <p:ph type="sldNum" sz="quarter" idx="12"/>
          </p:nvPr>
        </p:nvSpPr>
        <p:spPr/>
        <p:txBody>
          <a:bodyPr/>
          <a:lstStyle/>
          <a:p>
            <a:fld id="{0EB313DE-E717-43BD-9B4E-6919DDA77E6A}" type="slidenum">
              <a:rPr lang="zh-CN" altLang="en-US" smtClean="0"/>
              <a:t>20</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56336" y="664210"/>
            <a:ext cx="9658985" cy="822960"/>
          </a:xfrm>
          <a:prstGeom prst="rect">
            <a:avLst/>
          </a:prstGeom>
          <a:noFill/>
        </p:spPr>
        <p:txBody>
          <a:bodyPr wrap="square" rtlCol="0">
            <a:spAutoFit/>
          </a:bodyPr>
          <a:lstStyle/>
          <a:p>
            <a:pPr algn="ctr"/>
            <a:r>
              <a:rPr lang="zh-CN" altLang="en-US" sz="4800" b="1">
                <a:latin typeface="方正粗黑宋简体" panose="02000000000000000000" charset="-122"/>
                <a:ea typeface="方正粗黑宋简体" panose="02000000000000000000" charset="-122"/>
              </a:rPr>
              <a:t>审题训练新模式 </a:t>
            </a:r>
          </a:p>
        </p:txBody>
      </p:sp>
      <p:sp>
        <p:nvSpPr>
          <p:cNvPr id="31" name="文本框 30"/>
          <p:cNvSpPr txBox="1"/>
          <p:nvPr/>
        </p:nvSpPr>
        <p:spPr>
          <a:xfrm>
            <a:off x="116205" y="1927860"/>
            <a:ext cx="12074525" cy="4480560"/>
          </a:xfrm>
          <a:prstGeom prst="rect">
            <a:avLst/>
          </a:prstGeom>
          <a:noFill/>
          <a:ln w="9525">
            <a:noFill/>
          </a:ln>
        </p:spPr>
        <p:txBody>
          <a:bodyPr wrap="square">
            <a:spAutoFit/>
          </a:bodyPr>
          <a:lstStyle/>
          <a:p>
            <a:pPr indent="558165" algn="l" fontAlgn="auto"/>
            <a:r>
              <a:rPr lang="zh-CN" altLang="en-US" sz="3200" b="1">
                <a:solidFill>
                  <a:srgbClr val="151AE9"/>
                </a:solidFill>
                <a:latin typeface="黑体" panose="02010609060101010101" charset="-122"/>
                <a:ea typeface="黑体" panose="02010609060101010101" charset="-122"/>
              </a:rPr>
              <a:t>设计理念：</a:t>
            </a:r>
          </a:p>
          <a:p>
            <a:pPr indent="558165" algn="l" fontAlgn="auto"/>
            <a:r>
              <a:rPr lang="zh-CN" altLang="en-US" sz="3200" b="1">
                <a:solidFill>
                  <a:srgbClr val="151AE9"/>
                </a:solidFill>
                <a:latin typeface="黑体" panose="02010609060101010101" charset="-122"/>
                <a:ea typeface="黑体" panose="02010609060101010101" charset="-122"/>
              </a:rPr>
              <a:t> 审题训练重点在于专攻学生的审题思维能力。高考综合改革的主要指导思想之一就是要实现学生“知识”考核向“能力”考核的转化。我们可以这样理解，每一道理作文题目都会让考生对某一个话题展开论述，这个话题涉及的内容就是“知识”。而如何写好这篇作文，就是学生的“能力”。作文备考，“知识”当然重要，但重点是训练和培训学生的作文“能力”，这样才可以以不变应万变。正所谓“流不完的长江水，写不完的作文题”——长江唯一，流水无尽。题目千千万，能力是关键。 </a:t>
            </a:r>
          </a:p>
        </p:txBody>
      </p:sp>
      <p:sp>
        <p:nvSpPr>
          <p:cNvPr id="30" name="灯片编号占位符 29"/>
          <p:cNvSpPr>
            <a:spLocks noGrp="1"/>
          </p:cNvSpPr>
          <p:nvPr>
            <p:ph type="sldNum" sz="quarter" idx="12"/>
          </p:nvPr>
        </p:nvSpPr>
        <p:spPr/>
        <p:txBody>
          <a:bodyPr/>
          <a:lstStyle/>
          <a:p>
            <a:fld id="{7449DC5E-5222-480B-A0A9-8CF06539E2D7}" type="slidenum">
              <a:rPr lang="zh-CN" altLang="en-US" smtClean="0"/>
              <a:t>21</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56336" y="664210"/>
            <a:ext cx="9658985" cy="822960"/>
          </a:xfrm>
          <a:prstGeom prst="rect">
            <a:avLst/>
          </a:prstGeom>
          <a:noFill/>
        </p:spPr>
        <p:txBody>
          <a:bodyPr wrap="square" rtlCol="0">
            <a:spAutoFit/>
          </a:bodyPr>
          <a:lstStyle/>
          <a:p>
            <a:pPr algn="ctr"/>
            <a:r>
              <a:rPr lang="zh-CN" altLang="en-US" sz="4800" b="1">
                <a:latin typeface="方正粗黑宋简体" panose="02000000000000000000" charset="-122"/>
                <a:ea typeface="方正粗黑宋简体" panose="02000000000000000000" charset="-122"/>
              </a:rPr>
              <a:t>审题训练新模式 </a:t>
            </a:r>
          </a:p>
        </p:txBody>
      </p:sp>
      <p:sp>
        <p:nvSpPr>
          <p:cNvPr id="31" name="文本框 30"/>
          <p:cNvSpPr txBox="1"/>
          <p:nvPr/>
        </p:nvSpPr>
        <p:spPr>
          <a:xfrm>
            <a:off x="116205" y="1927860"/>
            <a:ext cx="12074525" cy="3017520"/>
          </a:xfrm>
          <a:prstGeom prst="rect">
            <a:avLst/>
          </a:prstGeom>
          <a:noFill/>
          <a:ln w="9525">
            <a:noFill/>
          </a:ln>
        </p:spPr>
        <p:txBody>
          <a:bodyPr wrap="square">
            <a:spAutoFit/>
          </a:bodyPr>
          <a:lstStyle/>
          <a:p>
            <a:pPr indent="558165" algn="l" fontAlgn="auto"/>
            <a:r>
              <a:rPr lang="zh-CN" altLang="en-US" sz="3200" b="1">
                <a:solidFill>
                  <a:srgbClr val="151AE9"/>
                </a:solidFill>
                <a:latin typeface="黑体" panose="02010609060101010101" charset="-122"/>
                <a:ea typeface="黑体" panose="02010609060101010101" charset="-122"/>
              </a:rPr>
              <a:t>训练重点：</a:t>
            </a:r>
          </a:p>
          <a:p>
            <a:pPr indent="558165" algn="l" fontAlgn="auto"/>
            <a:r>
              <a:rPr lang="zh-CN" altLang="en-US" sz="3200" b="1">
                <a:solidFill>
                  <a:srgbClr val="151AE9"/>
                </a:solidFill>
                <a:latin typeface="黑体" panose="02010609060101010101" charset="-122"/>
                <a:ea typeface="黑体" panose="02010609060101010101" charset="-122"/>
              </a:rPr>
              <a:t>1.以思考为主，不求动笔成篇，重在作文思维布局过程；</a:t>
            </a:r>
          </a:p>
          <a:p>
            <a:pPr indent="558165" algn="l" fontAlgn="auto"/>
            <a:r>
              <a:rPr lang="zh-CN" altLang="en-US" sz="3200" b="1">
                <a:solidFill>
                  <a:srgbClr val="151AE9"/>
                </a:solidFill>
                <a:latin typeface="黑体" panose="02010609060101010101" charset="-122"/>
                <a:ea typeface="黑体" panose="02010609060101010101" charset="-122"/>
              </a:rPr>
              <a:t>2.以查漏为主，不求面面俱到，在训练过程中学生能找到自己某一不足项，亦是成功；</a:t>
            </a:r>
          </a:p>
          <a:p>
            <a:pPr indent="558165" algn="l" fontAlgn="auto"/>
            <a:r>
              <a:rPr lang="zh-CN" altLang="en-US" sz="3200" b="1">
                <a:solidFill>
                  <a:srgbClr val="151AE9"/>
                </a:solidFill>
                <a:latin typeface="黑体" panose="02010609060101010101" charset="-122"/>
                <a:ea typeface="黑体" panose="02010609060101010101" charset="-122"/>
              </a:rPr>
              <a:t>3.以能力为主，重在提升思维品质，让学生反思自己审题过程中的所得，增强思维的深刻性、敏捷性、灵活性、批判性和独创性。  </a:t>
            </a:r>
          </a:p>
        </p:txBody>
      </p:sp>
      <p:sp>
        <p:nvSpPr>
          <p:cNvPr id="30" name="灯片编号占位符 29"/>
          <p:cNvSpPr>
            <a:spLocks noGrp="1"/>
          </p:cNvSpPr>
          <p:nvPr>
            <p:ph type="sldNum" sz="quarter" idx="12"/>
          </p:nvPr>
        </p:nvSpPr>
        <p:spPr/>
        <p:txBody>
          <a:bodyPr/>
          <a:lstStyle/>
          <a:p>
            <a:fld id="{1F08FFDE-2D2E-40D2-A10F-1D2AF190CA1B}" type="slidenum">
              <a:rPr lang="zh-CN" altLang="en-US" smtClean="0"/>
              <a:t>22</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156336" y="664210"/>
            <a:ext cx="9658985" cy="822960"/>
          </a:xfrm>
          <a:prstGeom prst="rect">
            <a:avLst/>
          </a:prstGeom>
          <a:noFill/>
        </p:spPr>
        <p:txBody>
          <a:bodyPr wrap="square" rtlCol="0">
            <a:spAutoFit/>
          </a:bodyPr>
          <a:lstStyle/>
          <a:p>
            <a:pPr algn="ctr"/>
            <a:r>
              <a:rPr lang="zh-CN" altLang="en-US" sz="4800" b="1">
                <a:latin typeface="方正粗黑宋简体" panose="02000000000000000000" charset="-122"/>
                <a:ea typeface="方正粗黑宋简体" panose="02000000000000000000" charset="-122"/>
              </a:rPr>
              <a:t>审题训练新模式 </a:t>
            </a:r>
          </a:p>
        </p:txBody>
      </p:sp>
      <p:sp>
        <p:nvSpPr>
          <p:cNvPr id="31" name="文本框 30"/>
          <p:cNvSpPr txBox="1"/>
          <p:nvPr/>
        </p:nvSpPr>
        <p:spPr>
          <a:xfrm>
            <a:off x="116205" y="1927860"/>
            <a:ext cx="12074525" cy="3505200"/>
          </a:xfrm>
          <a:prstGeom prst="rect">
            <a:avLst/>
          </a:prstGeom>
          <a:noFill/>
          <a:ln w="9525">
            <a:noFill/>
          </a:ln>
        </p:spPr>
        <p:txBody>
          <a:bodyPr wrap="square">
            <a:spAutoFit/>
          </a:bodyPr>
          <a:lstStyle/>
          <a:p>
            <a:pPr indent="558165" algn="l" fontAlgn="auto"/>
            <a:endParaRPr lang="zh-CN" altLang="en-US" sz="3200" b="1">
              <a:solidFill>
                <a:srgbClr val="151AE9"/>
              </a:solidFill>
              <a:latin typeface="黑体" panose="02010609060101010101" charset="-122"/>
              <a:ea typeface="黑体" panose="02010609060101010101" charset="-122"/>
            </a:endParaRPr>
          </a:p>
          <a:p>
            <a:pPr indent="558165" algn="l" fontAlgn="auto"/>
            <a:r>
              <a:rPr lang="zh-CN" altLang="en-US" sz="3200" b="1">
                <a:solidFill>
                  <a:srgbClr val="151AE9"/>
                </a:solidFill>
                <a:latin typeface="黑体" panose="02010609060101010101" charset="-122"/>
                <a:ea typeface="黑体" panose="02010609060101010101" charset="-122"/>
              </a:rPr>
              <a:t>训练要求：</a:t>
            </a:r>
          </a:p>
          <a:p>
            <a:pPr indent="558165" algn="l" fontAlgn="auto"/>
            <a:endParaRPr lang="zh-CN" altLang="en-US" sz="3200" b="1">
              <a:solidFill>
                <a:srgbClr val="151AE9"/>
              </a:solidFill>
              <a:latin typeface="黑体" panose="02010609060101010101" charset="-122"/>
              <a:ea typeface="黑体" panose="02010609060101010101" charset="-122"/>
            </a:endParaRPr>
          </a:p>
          <a:p>
            <a:pPr indent="558165" algn="l" fontAlgn="auto"/>
            <a:r>
              <a:rPr lang="zh-CN" altLang="en-US" sz="3200" b="1">
                <a:solidFill>
                  <a:srgbClr val="151AE9"/>
                </a:solidFill>
                <a:latin typeface="黑体" panose="02010609060101010101" charset="-122"/>
                <a:ea typeface="黑体" panose="02010609060101010101" charset="-122"/>
              </a:rPr>
              <a:t>教师要优选精选作文题目，备好每一节作文审题训练课；学生要对点认真思考，然后根据老师的请讲找到不足之处；教师要总结学生存在的普遍共性问题，抓薄弱环节集中火力重点突破；全新模式，长期坚持，日积月累。  </a:t>
            </a:r>
          </a:p>
        </p:txBody>
      </p:sp>
      <p:sp>
        <p:nvSpPr>
          <p:cNvPr id="30" name="灯片编号占位符 29"/>
          <p:cNvSpPr>
            <a:spLocks noGrp="1"/>
          </p:cNvSpPr>
          <p:nvPr>
            <p:ph type="sldNum" sz="quarter" idx="12"/>
          </p:nvPr>
        </p:nvSpPr>
        <p:spPr/>
        <p:txBody>
          <a:bodyPr/>
          <a:lstStyle/>
          <a:p>
            <a:fld id="{8FD1DD5A-27A2-441D-9A3E-6506D189D377}" type="slidenum">
              <a:rPr lang="zh-CN" altLang="en-US" smtClean="0"/>
              <a:t>23</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7569" name="Rectangle 2"/>
          <p:cNvSpPr>
            <a:spLocks noGrp="1"/>
          </p:cNvSpPr>
          <p:nvPr>
            <p:ph type="title"/>
            <p:custDataLst>
              <p:tags r:id="rId2"/>
            </p:custDataLst>
          </p:nvPr>
        </p:nvSpPr>
        <p:spPr>
          <a:xfrm>
            <a:off x="2007870" y="2203450"/>
            <a:ext cx="8521065" cy="1030605"/>
          </a:xfrm>
        </p:spPr>
        <p:txBody>
          <a:bodyPr vert="horz" lIns="121920" tIns="60960" rIns="121920" bIns="60960" rtlCol="0" anchor="b">
            <a:normAutofit fontScale="90000"/>
            <a:scene3d>
              <a:camera prst="orthographicFront"/>
              <a:lightRig rig="threePt" dir="t"/>
            </a:scene3d>
          </a:bodyPr>
          <a:lstStyle/>
          <a:p>
            <a:pPr algn="r" defTabSz="914400">
              <a:lnSpc>
                <a:spcPct val="90000"/>
              </a:lnSpc>
            </a:pPr>
            <a: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审题训练实践操作</a:t>
            </a:r>
            <a:b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br>
            <a:r>
              <a:rPr sz="6665" b="1" kern="1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可为与有为 </a:t>
            </a:r>
          </a:p>
        </p:txBody>
      </p:sp>
      <p:cxnSp>
        <p:nvCxnSpPr>
          <p:cNvPr id="72" name="Straight Connector 71"/>
          <p:cNvCxnSpPr>
            <a:cxnSpLocks noGrp="1" noRot="1" noChangeAspect="1" noMove="1" noResize="1" noEditPoints="1" noAdjustHandles="1" noChangeArrowheads="1" noChangeShapeType="1"/>
          </p:cNvCxnSpPr>
          <p:nvPr>
            <p:custDataLst>
              <p:tags r:id="rId3"/>
            </p:custDataLst>
          </p:nvPr>
        </p:nvCxnSpPr>
        <p:spPr>
          <a:xfrm>
            <a:off x="2553335" y="3333115"/>
            <a:ext cx="7771765" cy="0"/>
          </a:xfrm>
          <a:prstGeom prst="line">
            <a:avLst/>
          </a:prstGeom>
        </p:spPr>
        <p:style>
          <a:lnRef idx="3">
            <a:schemeClr val="dk1"/>
          </a:lnRef>
          <a:fillRef idx="0">
            <a:schemeClr val="dk1"/>
          </a:fillRef>
          <a:effectRef idx="2">
            <a:schemeClr val="dk1"/>
          </a:effectRef>
          <a:fontRef idx="minor">
            <a:schemeClr val="tx1"/>
          </a:fontRef>
        </p:style>
      </p:cxnSp>
      <p:pic>
        <p:nvPicPr>
          <p:cNvPr id="2" name="图片 1"/>
          <p:cNvPicPr>
            <a:picLocks noChangeAspect="1"/>
          </p:cNvPicPr>
          <p:nvPr/>
        </p:nvPicPr>
        <p:blipFill>
          <a:blip r:embed="rId4"/>
          <a:stretch>
            <a:fillRect/>
          </a:stretch>
        </p:blipFill>
        <p:spPr>
          <a:xfrm>
            <a:off x="5592445" y="2315210"/>
            <a:ext cx="807720" cy="807720"/>
          </a:xfrm>
          <a:prstGeom prst="rect">
            <a:avLst/>
          </a:prstGeom>
        </p:spPr>
      </p:pic>
      <p:sp>
        <p:nvSpPr>
          <p:cNvPr id="3" name="灯片编号占位符 2"/>
          <p:cNvSpPr>
            <a:spLocks noGrp="1"/>
          </p:cNvSpPr>
          <p:nvPr>
            <p:ph type="sldNum" sz="quarter" idx="12"/>
          </p:nvPr>
        </p:nvSpPr>
        <p:spPr/>
        <p:txBody>
          <a:bodyPr/>
          <a:lstStyle/>
          <a:p>
            <a:fld id="{ECDD333A-A860-40F7-A7C6-EE17A91D85B6}" type="slidenum">
              <a:rPr lang="zh-CN" altLang="en-US" smtClean="0"/>
              <a:t>24</a:t>
            </a:fld>
          </a:p>
        </p:txBody>
      </p:sp>
    </p:spTree>
    <p:custDataLst>
      <p:tags r:id="rId5"/>
    </p:custDataLst>
  </p:cSld>
  <p:clrMapOvr>
    <a:masterClrMapping/>
  </p:clrMapOvr>
  <p:transition spd="slow"/>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86" y="4092"/>
              <a:ext cx="7824" cy="1844"/>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【作文题目】【2021年高考全国甲卷作文题】</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阅读下面的材料，根据要求写作。</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中国共产党走过百年历程。在党团结带领人民进行的伟大斗争中孕育的革命文化和社会主义先进文化，已经深深融入我们的血脉和灵魂。我们过的节日如“五四”“七一”“八一”“十一”，我们唱的歌曲如《义勇军进行曲》《没有共产党就没有新中国》，我们读的作品如《为人民服务》《沁园春·雪》《荷花淀》《红岩》，我们景仰的革命烈士如李大钊、夏明翰、方志敏、杨靖宇，我们学习的榜样如雷锋、焦裕禄、钱学森、黄大年，等等，都给予我们精神的滋养和激励。我们心中有阳光，我们脚下有力量。我们的未来将融汇于中华民族伟大复兴的新征程，我们处在一个大有可为的时代……</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请结合材料，以“可为与有为”为主题，写一篇文章。</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要求：选准角度，确定立意，明确文体，自拟标题；不要套作，不得抄袭；不得泄露个人信息；不少于800字。</a:t>
              </a:r>
            </a:p>
          </p:txBody>
        </p:sp>
      </p:grpSp>
      <p:sp>
        <p:nvSpPr>
          <p:cNvPr id="2" name="灯片编号占位符 1"/>
          <p:cNvSpPr>
            <a:spLocks noGrp="1"/>
          </p:cNvSpPr>
          <p:nvPr>
            <p:ph type="sldNum" sz="quarter" idx="12"/>
          </p:nvPr>
        </p:nvSpPr>
        <p:spPr/>
        <p:txBody>
          <a:bodyPr/>
          <a:lstStyle/>
          <a:p>
            <a:fld id="{2EDDE67F-CED2-4B1B-9451-1B2902E052E4}" type="slidenum">
              <a:rPr lang="zh-CN" altLang="en-US" smtClean="0"/>
              <a:t>25</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941705" y="713740"/>
            <a:ext cx="9618345" cy="5029201"/>
          </a:xfrm>
          <a:prstGeom prst="rect">
            <a:avLst/>
          </a:prstGeom>
          <a:noFill/>
          <a:ln w="9525">
            <a:noFill/>
          </a:ln>
        </p:spPr>
        <p:txBody>
          <a:bodyPr wrap="square" anchor="t">
            <a:spAutoFit/>
          </a:bodyPr>
          <a:lstStyle/>
          <a:p>
            <a:pPr indent="0">
              <a:lnSpc>
                <a:spcPct val="140000"/>
              </a:lnSpc>
              <a:spcBef>
                <a:spcPct val="50000"/>
              </a:spcBef>
            </a:pPr>
            <a:r>
              <a:rPr lang="zh-CN" altLang="en-US" sz="3600">
                <a:solidFill>
                  <a:schemeClr val="tx1"/>
                </a:solidFill>
                <a:latin typeface="黑体" panose="02010609060101010101" charset="-122"/>
                <a:ea typeface="黑体" panose="02010609060101010101" charset="-122"/>
              </a:rPr>
              <a:t>【审题训练】 </a:t>
            </a:r>
          </a:p>
          <a:p>
            <a:pPr indent="0">
              <a:lnSpc>
                <a:spcPct val="140000"/>
              </a:lnSpc>
              <a:spcBef>
                <a:spcPct val="50000"/>
              </a:spcBef>
            </a:pPr>
            <a:r>
              <a:rPr lang="zh-CN" altLang="en-US" sz="3600">
                <a:solidFill>
                  <a:schemeClr val="tx1"/>
                </a:solidFill>
                <a:latin typeface="黑体" panose="02010609060101010101" charset="-122"/>
                <a:ea typeface="黑体" panose="02010609060101010101" charset="-122"/>
              </a:rPr>
              <a:t>一、读材料，找准思辨话题  </a:t>
            </a:r>
          </a:p>
          <a:p>
            <a:pPr indent="0">
              <a:lnSpc>
                <a:spcPct val="140000"/>
              </a:lnSpc>
              <a:spcBef>
                <a:spcPct val="50000"/>
              </a:spcBef>
            </a:pPr>
            <a:r>
              <a:rPr lang="zh-CN" altLang="en-US" sz="3600">
                <a:solidFill>
                  <a:schemeClr val="tx1"/>
                </a:solidFill>
                <a:latin typeface="黑体" panose="02010609060101010101" charset="-122"/>
                <a:ea typeface="黑体" panose="02010609060101010101" charset="-122"/>
              </a:rPr>
              <a:t>    找出材料的关键句、关键词 </a:t>
            </a:r>
          </a:p>
          <a:p>
            <a:pPr indent="0">
              <a:lnSpc>
                <a:spcPct val="140000"/>
              </a:lnSpc>
              <a:spcBef>
                <a:spcPct val="50000"/>
              </a:spcBef>
            </a:pPr>
            <a:r>
              <a:rPr lang="zh-CN" altLang="en-US" sz="3600">
                <a:solidFill>
                  <a:schemeClr val="tx1"/>
                </a:solidFill>
                <a:latin typeface="黑体" panose="02010609060101010101" charset="-122"/>
                <a:ea typeface="黑体" panose="02010609060101010101" charset="-122"/>
              </a:rPr>
              <a:t>    1.关键句：在题目中勾画</a:t>
            </a:r>
          </a:p>
          <a:p>
            <a:pPr indent="0">
              <a:lnSpc>
                <a:spcPct val="140000"/>
              </a:lnSpc>
              <a:spcBef>
                <a:spcPct val="50000"/>
              </a:spcBef>
            </a:pPr>
            <a:r>
              <a:rPr lang="zh-CN" altLang="en-US" sz="3600">
                <a:solidFill>
                  <a:schemeClr val="tx1"/>
                </a:solidFill>
                <a:latin typeface="黑体" panose="02010609060101010101" charset="-122"/>
                <a:ea typeface="黑体" panose="02010609060101010101" charset="-122"/>
              </a:rPr>
              <a:t>    2.关键词：                                                                    </a:t>
            </a:r>
          </a:p>
        </p:txBody>
      </p:sp>
      <p:sp>
        <p:nvSpPr>
          <p:cNvPr id="2" name="灯片编号占位符 1"/>
          <p:cNvSpPr>
            <a:spLocks noGrp="1"/>
          </p:cNvSpPr>
          <p:nvPr>
            <p:ph type="sldNum" sz="quarter" idx="12"/>
          </p:nvPr>
        </p:nvSpPr>
        <p:spPr/>
        <p:txBody>
          <a:bodyPr/>
          <a:lstStyle/>
          <a:p>
            <a:fld id="{64D86409-F639-441A-A62F-17F33898A870}" type="slidenum">
              <a:rPr lang="zh-CN" altLang="en-US" smtClean="0"/>
              <a:t>26</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66190" y="2469515"/>
            <a:ext cx="9658985" cy="1310640"/>
          </a:xfrm>
          <a:prstGeom prst="rect">
            <a:avLst/>
          </a:prstGeom>
          <a:noFill/>
        </p:spPr>
        <p:txBody>
          <a:bodyPr wrap="square" rtlCol="0">
            <a:spAutoFit/>
          </a:bodyPr>
          <a:lstStyle/>
          <a:p>
            <a:pPr algn="ctr"/>
            <a:r>
              <a:rPr lang="zh-CN" altLang="en-US" sz="8000" b="1">
                <a:solidFill>
                  <a:schemeClr val="bg1">
                    <a:lumMod val="50000"/>
                  </a:schemeClr>
                </a:solidFill>
                <a:latin typeface="方正粗黑宋简体" panose="02000000000000000000" charset="-122"/>
                <a:ea typeface="方正粗黑宋简体" panose="02000000000000000000" charset="-122"/>
              </a:rPr>
              <a:t>材料中的关键词与句 </a:t>
            </a:r>
          </a:p>
        </p:txBody>
      </p:sp>
      <p:sp>
        <p:nvSpPr>
          <p:cNvPr id="31" name="灯片编号占位符 30"/>
          <p:cNvSpPr>
            <a:spLocks noGrp="1"/>
          </p:cNvSpPr>
          <p:nvPr>
            <p:ph type="sldNum" sz="quarter" idx="12"/>
          </p:nvPr>
        </p:nvSpPr>
        <p:spPr/>
        <p:txBody>
          <a:bodyPr/>
          <a:lstStyle/>
          <a:p>
            <a:fld id="{35847AD5-4CC6-4780-86FE-EC0861884F32}" type="slidenum">
              <a:rPr lang="zh-CN" altLang="en-US" smtClean="0"/>
              <a:t>27</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751205" y="805815"/>
            <a:ext cx="10444480" cy="4974337"/>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1.关键句：革命文化和社会主义先进文化，已经深深融入我们的血脉和灵魂；都给予我们精神的滋养和激励；我们的未来将融汇于中华民族伟大复兴的新征程，我们处在一个大有可为的时代……</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2.关键词： 血脉和灵魂  滋养和激励  阳光和力量  可为与有为 </a:t>
            </a:r>
          </a:p>
        </p:txBody>
      </p:sp>
      <p:sp>
        <p:nvSpPr>
          <p:cNvPr id="2" name="灯片编号占位符 1"/>
          <p:cNvSpPr>
            <a:spLocks noGrp="1"/>
          </p:cNvSpPr>
          <p:nvPr>
            <p:ph type="sldNum" sz="quarter" idx="12"/>
          </p:nvPr>
        </p:nvSpPr>
        <p:spPr/>
        <p:txBody>
          <a:bodyPr/>
          <a:lstStyle/>
          <a:p>
            <a:fld id="{E213EB1E-09C5-4CDB-9814-1282710FC66A}" type="slidenum">
              <a:rPr lang="zh-CN" altLang="en-US" smtClean="0"/>
              <a:t>28</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387985" y="650875"/>
            <a:ext cx="11430635" cy="5797297"/>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二、扣概念，深挖话题内涵</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根据你的理解，写出你对话题概念的理解，并用一句话表明你的中心观点。</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3.概念理解：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4.中心观点：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5.拟写标题                                        </a:t>
            </a:r>
          </a:p>
        </p:txBody>
      </p:sp>
      <p:sp>
        <p:nvSpPr>
          <p:cNvPr id="2" name="灯片编号占位符 1"/>
          <p:cNvSpPr>
            <a:spLocks noGrp="1"/>
          </p:cNvSpPr>
          <p:nvPr>
            <p:ph type="sldNum" sz="quarter" idx="12"/>
          </p:nvPr>
        </p:nvSpPr>
        <p:spPr/>
        <p:txBody>
          <a:bodyPr/>
          <a:lstStyle/>
          <a:p>
            <a:fld id="{5FE6AA52-42D7-4A2D-835D-4C343A4175B1}" type="slidenum">
              <a:rPr lang="zh-CN" altLang="en-US" smtClean="0"/>
              <a:t>29</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7569" name="Rectangle 2"/>
          <p:cNvSpPr>
            <a:spLocks noGrp="1"/>
          </p:cNvSpPr>
          <p:nvPr>
            <p:ph type="title"/>
            <p:custDataLst>
              <p:tags r:id="rId2"/>
            </p:custDataLst>
          </p:nvPr>
        </p:nvSpPr>
        <p:spPr>
          <a:xfrm>
            <a:off x="2007870" y="2203450"/>
            <a:ext cx="8521065" cy="1030605"/>
          </a:xfrm>
        </p:spPr>
        <p:txBody>
          <a:bodyPr vert="horz" lIns="121920" tIns="60960" rIns="121920" bIns="60960" rtlCol="0" anchor="b">
            <a:normAutofit/>
            <a:scene3d>
              <a:camera prst="orthographicFront"/>
              <a:lightRig rig="threePt" dir="t"/>
            </a:scene3d>
          </a:bodyPr>
          <a:lstStyle/>
          <a:p>
            <a:pPr algn="r" defTabSz="914400">
              <a:lnSpc>
                <a:spcPct val="90000"/>
              </a:lnSpc>
            </a:pPr>
            <a:r>
              <a:rPr lang="en-US" altLang="zh-CN" sz="6665" b="1" kern="1200">
                <a:solidFill>
                  <a:schemeClr val="tx1"/>
                </a:solidFill>
                <a:effectLst>
                  <a:outerShdw blurRad="38100" dist="19050" dir="2700000" algn="tl" rotWithShape="0">
                    <a:schemeClr val="dk1">
                      <a:alpha val="40000"/>
                    </a:schemeClr>
                  </a:outerShdw>
                </a:effectLst>
                <a:latin typeface="+mj-lt"/>
                <a:ea typeface="+mj-ea"/>
                <a:cs typeface="+mj-cs"/>
              </a:rPr>
              <a:t>2021年高考作文风向标</a:t>
            </a:r>
          </a:p>
        </p:txBody>
      </p:sp>
      <p:cxnSp>
        <p:nvCxnSpPr>
          <p:cNvPr id="72" name="Straight Connector 71"/>
          <p:cNvCxnSpPr>
            <a:cxnSpLocks noGrp="1" noRot="1" noChangeAspect="1" noMove="1" noResize="1" noEditPoints="1" noAdjustHandles="1" noChangeArrowheads="1" noChangeShapeType="1"/>
          </p:cNvCxnSpPr>
          <p:nvPr>
            <p:custDataLst>
              <p:tags r:id="rId3"/>
            </p:custDataLst>
          </p:nvPr>
        </p:nvCxnSpPr>
        <p:spPr>
          <a:xfrm>
            <a:off x="2553335" y="3333115"/>
            <a:ext cx="7771765" cy="0"/>
          </a:xfrm>
          <a:prstGeom prst="line">
            <a:avLst/>
          </a:prstGeom>
        </p:spPr>
        <p:style>
          <a:lnRef idx="3">
            <a:schemeClr val="dk1"/>
          </a:lnRef>
          <a:fillRef idx="0">
            <a:schemeClr val="dk1"/>
          </a:fillRef>
          <a:effectRef idx="2">
            <a:schemeClr val="dk1"/>
          </a:effectRef>
          <a:fontRef idx="minor">
            <a:schemeClr val="tx1"/>
          </a:fontRef>
        </p:style>
      </p:cxnSp>
      <p:pic>
        <p:nvPicPr>
          <p:cNvPr id="105" name="图片 104"/>
          <p:cNvPicPr/>
          <p:nvPr/>
        </p:nvPicPr>
        <p:blipFill>
          <a:blip r:embed="rId4"/>
          <a:stretch>
            <a:fillRect/>
          </a:stretch>
        </p:blipFill>
        <p:spPr>
          <a:xfrm>
            <a:off x="4268470" y="3759835"/>
            <a:ext cx="4114800" cy="2286000"/>
          </a:xfrm>
          <a:prstGeom prst="rect">
            <a:avLst/>
          </a:prstGeom>
          <a:noFill/>
          <a:ln w="9525">
            <a:noFill/>
          </a:ln>
        </p:spPr>
      </p:pic>
      <p:sp>
        <p:nvSpPr>
          <p:cNvPr id="2" name="灯片编号占位符 1"/>
          <p:cNvSpPr>
            <a:spLocks noGrp="1"/>
          </p:cNvSpPr>
          <p:nvPr>
            <p:ph type="sldNum" sz="quarter" idx="12"/>
          </p:nvPr>
        </p:nvSpPr>
        <p:spPr/>
        <p:txBody>
          <a:bodyPr/>
          <a:lstStyle/>
          <a:p>
            <a:fld id="{383519F3-0C66-4594-997B-35D0CC117A88}" type="slidenum">
              <a:rPr lang="zh-CN" altLang="en-US" smtClean="0"/>
              <a:t>3</a:t>
            </a:fld>
          </a:p>
        </p:txBody>
      </p:sp>
    </p:spTree>
    <p:custDataLst>
      <p:tags r:id="rId5"/>
    </p:custDataLst>
  </p:cSld>
  <p:clrMapOvr>
    <a:masterClrMapping/>
  </p:clrMapOvr>
  <p:transition spd="slow"/>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66190" y="2211705"/>
            <a:ext cx="9658985" cy="2286000"/>
          </a:xfrm>
          <a:prstGeom prst="rect">
            <a:avLst/>
          </a:prstGeom>
          <a:noFill/>
        </p:spPr>
        <p:txBody>
          <a:bodyPr wrap="square" rtlCol="0">
            <a:spAutoFit/>
          </a:bodyPr>
          <a:lstStyle/>
          <a:p>
            <a:pPr algn="ctr"/>
            <a:r>
              <a:rPr lang="zh-CN" altLang="en-US" sz="7200" b="1">
                <a:solidFill>
                  <a:schemeClr val="bg1">
                    <a:lumMod val="50000"/>
                  </a:schemeClr>
                </a:solidFill>
                <a:latin typeface="方正粗黑宋简体" panose="02000000000000000000" charset="-122"/>
                <a:ea typeface="方正粗黑宋简体" panose="02000000000000000000" charset="-122"/>
              </a:rPr>
              <a:t>扣住核心概念的内涵</a:t>
            </a:r>
          </a:p>
          <a:p>
            <a:pPr algn="ctr"/>
            <a:r>
              <a:rPr lang="zh-CN" altLang="en-US" sz="7200" b="1">
                <a:solidFill>
                  <a:schemeClr val="bg1">
                    <a:lumMod val="50000"/>
                  </a:schemeClr>
                </a:solidFill>
                <a:latin typeface="方正粗黑宋简体" panose="02000000000000000000" charset="-122"/>
                <a:ea typeface="方正粗黑宋简体" panose="02000000000000000000" charset="-122"/>
              </a:rPr>
              <a:t>寻找立意之源 </a:t>
            </a:r>
          </a:p>
        </p:txBody>
      </p:sp>
      <p:sp>
        <p:nvSpPr>
          <p:cNvPr id="30" name="灯片编号占位符 29"/>
          <p:cNvSpPr>
            <a:spLocks noGrp="1"/>
          </p:cNvSpPr>
          <p:nvPr>
            <p:ph type="sldNum" sz="quarter" idx="12"/>
          </p:nvPr>
        </p:nvSpPr>
        <p:spPr/>
        <p:txBody>
          <a:bodyPr/>
          <a:lstStyle/>
          <a:p>
            <a:fld id="{8A1DA8C8-3E27-4711-A2EF-945E0DB34F8F}" type="slidenum">
              <a:rPr lang="zh-CN" altLang="en-US" smtClean="0"/>
              <a:t>30</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186690" y="0"/>
            <a:ext cx="11908155" cy="6784848"/>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概念理解1“血脉和灵魂”</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【材料】革命文化和社会主义先进文化，已经深深融入我们的血脉和灵魂</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比喻中国共产党走过百年历程，所创造的革命文化和社会主义先进文化，是我们中华民族近一个世纪以来的“民族魂”，是我们的精神信仰和精神支柱，已经深深地烙进我们的灵魂。 这百年的文化是开创今日“可为”时局的原因，也是当今青年“有为”的底气。                                   </a:t>
            </a:r>
          </a:p>
        </p:txBody>
      </p:sp>
      <p:sp>
        <p:nvSpPr>
          <p:cNvPr id="2" name="灯片编号占位符 1"/>
          <p:cNvSpPr>
            <a:spLocks noGrp="1"/>
          </p:cNvSpPr>
          <p:nvPr>
            <p:ph type="sldNum" sz="quarter" idx="12"/>
          </p:nvPr>
        </p:nvSpPr>
        <p:spPr/>
        <p:txBody>
          <a:bodyPr/>
          <a:lstStyle/>
          <a:p>
            <a:fld id="{1B457D83-AEAF-4422-A1B0-468967E16838}" type="slidenum">
              <a:rPr lang="zh-CN" altLang="en-US" smtClean="0"/>
              <a:t>31</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387985" y="650875"/>
            <a:ext cx="11430635" cy="5522977"/>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概念理解2“滋养和激励”</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【材料】都给予我们精神的滋养和激励</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革命文化和社会主义先进文化就是精神营养，她滋养中华儿女成长，也丰富我们的中国精神，更激励我们奋斗前行。</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p:txBody>
      </p:sp>
      <p:sp>
        <p:nvSpPr>
          <p:cNvPr id="2" name="灯片编号占位符 1"/>
          <p:cNvSpPr>
            <a:spLocks noGrp="1"/>
          </p:cNvSpPr>
          <p:nvPr>
            <p:ph type="sldNum" sz="quarter" idx="12"/>
          </p:nvPr>
        </p:nvSpPr>
        <p:spPr/>
        <p:txBody>
          <a:bodyPr/>
          <a:lstStyle/>
          <a:p>
            <a:fld id="{3DC58C80-8AEA-402D-8BFD-6DCD004C8223}" type="slidenum">
              <a:rPr lang="zh-CN" altLang="en-US" smtClean="0"/>
              <a:t>32</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387985" y="650875"/>
            <a:ext cx="11430635" cy="4480561"/>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概念理解3“阳光和力量”</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【材料】心中有阳光，脚下有力量</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也是比喻手法，形象地指出革命文化和社会主义先进文化如同阳光，给我们带好希望和美好，自然是我们前行的精神动力。                                          </a:t>
            </a:r>
          </a:p>
        </p:txBody>
      </p:sp>
      <p:sp>
        <p:nvSpPr>
          <p:cNvPr id="2" name="灯片编号占位符 1"/>
          <p:cNvSpPr>
            <a:spLocks noGrp="1"/>
          </p:cNvSpPr>
          <p:nvPr>
            <p:ph type="sldNum" sz="quarter" idx="12"/>
          </p:nvPr>
        </p:nvSpPr>
        <p:spPr/>
        <p:txBody>
          <a:bodyPr/>
          <a:lstStyle/>
          <a:p>
            <a:fld id="{2103B6EE-91DF-466D-BA6D-B505A593EEC9}" type="slidenum">
              <a:rPr lang="zh-CN" altLang="en-US" smtClean="0"/>
              <a:t>33</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177165" y="133985"/>
            <a:ext cx="11430635" cy="7333488"/>
          </a:xfrm>
          <a:prstGeom prst="rect">
            <a:avLst/>
          </a:prstGeom>
          <a:noFill/>
          <a:ln w="9525">
            <a:noFill/>
          </a:ln>
        </p:spPr>
        <p:txBody>
          <a:bodyPr wrap="square" anchor="t">
            <a:spAutoFit/>
          </a:bodyPr>
          <a:lstStyle/>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概念理解4“可为与有为”</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【材料】我们处在一个大有可为的时代……</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【要求】请结合材料，以“可为与有为”为主题，写一篇文章</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可为：材料中指出“我们处在一个大有可为的时代……”“可为”更多的是从时代层面理解，“这个前所未有的好时代”，是每一位中国青年大有可为的好时代。</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有为：“有为”更多的是从青年人的人生态度层面理解，在“可为”的时代背景下，青年人要不负芳华，有所作为。可以将话题延伸到“个人”和“时代”之间的关系，由此思考“小我”与“大我”之间的关联。                                       </a:t>
            </a:r>
          </a:p>
        </p:txBody>
      </p:sp>
      <p:sp>
        <p:nvSpPr>
          <p:cNvPr id="2" name="灯片编号占位符 1"/>
          <p:cNvSpPr>
            <a:spLocks noGrp="1"/>
          </p:cNvSpPr>
          <p:nvPr>
            <p:ph type="sldNum" sz="quarter" idx="12"/>
          </p:nvPr>
        </p:nvSpPr>
        <p:spPr/>
        <p:txBody>
          <a:bodyPr/>
          <a:lstStyle/>
          <a:p>
            <a:fld id="{96DD42C1-77A3-42A3-A9E1-6A87C6EEC767}" type="slidenum">
              <a:rPr lang="zh-CN" altLang="en-US" smtClean="0"/>
              <a:t>34</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177165" y="133985"/>
            <a:ext cx="11430635" cy="4700017"/>
          </a:xfrm>
          <a:prstGeom prst="rect">
            <a:avLst/>
          </a:prstGeom>
          <a:noFill/>
          <a:ln w="9525">
            <a:noFill/>
          </a:ln>
        </p:spPr>
        <p:txBody>
          <a:bodyPr wrap="square" anchor="t">
            <a:spAutoFit/>
          </a:bodyPr>
          <a:lstStyle/>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概念理解5“过去、现在和未来”</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a:t>
            </a:r>
          </a:p>
          <a:p>
            <a:pPr indent="0" fontAlgn="auto">
              <a:lnSpc>
                <a:spcPct val="120000"/>
              </a:lnSpc>
              <a:spcBef>
                <a:spcPct val="0"/>
              </a:spcBef>
            </a:pPr>
            <a:r>
              <a:rPr lang="en-US" altLang="zh-CN" sz="3600">
                <a:solidFill>
                  <a:schemeClr val="tx1"/>
                </a:solidFill>
                <a:latin typeface="黑体" panose="02010609060101010101" charset="-122"/>
                <a:ea typeface="黑体" panose="02010609060101010101" charset="-122"/>
              </a:rPr>
              <a:t>      题目材料紧以建党100年为时代背景，主体内容先总述了在百年历程中，革命文化和社会主义先进文化深入血脉灵魂，之后分别列举节日、歌曲、作品、烈士、榜样等作为示例。有过去，有现在，还有未来展望。所以这其中还含的一层关系，过去、现在和未来。                                       </a:t>
            </a:r>
          </a:p>
        </p:txBody>
      </p:sp>
      <p:sp>
        <p:nvSpPr>
          <p:cNvPr id="3" name="灯片编号占位符 2"/>
          <p:cNvSpPr>
            <a:spLocks noGrp="1"/>
          </p:cNvSpPr>
          <p:nvPr>
            <p:ph type="sldNum" sz="quarter" idx="12"/>
          </p:nvPr>
        </p:nvSpPr>
        <p:spPr/>
        <p:txBody>
          <a:bodyPr/>
          <a:lstStyle/>
          <a:p>
            <a:fld id="{E2B3AB1E-FA22-4456-A8CE-55BB4BF95CE5}" type="slidenum">
              <a:rPr lang="zh-CN" altLang="en-US" smtClean="0"/>
              <a:t>35</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2"/>
            </p:custDataLst>
          </p:nvPr>
        </p:nvSpPr>
        <p:spPr>
          <a:xfrm>
            <a:off x="943276" y="712268"/>
            <a:ext cx="3517668" cy="5502264"/>
          </a:xfrm>
        </p:spPr>
        <p:txBody>
          <a:bodyPr>
            <a:normAutofit/>
            <a:scene3d>
              <a:camera prst="orthographicFront"/>
              <a:lightRig rig="threePt" dir="t"/>
            </a:scene3d>
          </a:bodyPr>
          <a:lstStyle/>
          <a:p>
            <a:r>
              <a:rPr lang="zh-CN" altLang="en-US" sz="4265"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可为与有为</a:t>
            </a:r>
            <a:br>
              <a:rPr lang="zh-CN" altLang="en-US" sz="4265"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br>
            <a:r>
              <a:rPr lang="zh-CN" altLang="en-US" sz="4265"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题目材料</a:t>
            </a:r>
            <a:br>
              <a:rPr lang="zh-CN" altLang="en-US" sz="4265"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br>
            <a:r>
              <a:rPr lang="zh-CN" altLang="en-US" sz="4265"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五个关系内涵</a:t>
            </a:r>
          </a:p>
        </p:txBody>
      </p:sp>
      <p:cxnSp>
        <p:nvCxnSpPr>
          <p:cNvPr id="12" name="Straight Connector 11"/>
          <p:cNvCxnSpPr>
            <a:cxnSpLocks noGrp="1" noRot="1" noChangeAspect="1" noMove="1" noResize="1" noEditPoints="1" noAdjustHandles="1" noChangeArrowheads="1" noChangeShapeType="1"/>
          </p:cNvCxnSpPr>
          <p:nvPr>
            <p:custDataLst>
              <p:tags r:id="rId3"/>
            </p:custDataLst>
          </p:nvPr>
        </p:nvCxnSpPr>
        <p:spPr>
          <a:xfrm flipH="1"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内容占位符 2"/>
          <p:cNvGraphicFramePr>
            <a:graphicFrameLocks noGrp="1"/>
          </p:cNvGraphicFramePr>
          <p:nvPr>
            <p:ph idx="1"/>
            <p:custDataLst>
              <p:tags r:id="rId4"/>
            </p:custDataLst>
          </p:nvPr>
        </p:nvGraphicFramePr>
        <p:xfrm>
          <a:off x="5280024" y="642937"/>
          <a:ext cx="6269039" cy="5572125"/>
        </p:xfrm>
        <a:graphic>
          <a:graphicData uri="http://schemas.openxmlformats.org/drawingml/2006/diagram">
            <dgm:relIds xmlns:dgm="http://schemas.openxmlformats.org/drawingml/2006/diagram" r:dm="rId6" r:lo="rId7" r:qs="rId8" r:cs="rId9"/>
          </a:graphicData>
        </a:graphic>
      </p:graphicFrame>
      <p:sp>
        <p:nvSpPr>
          <p:cNvPr id="3" name="文本框 2"/>
          <p:cNvSpPr txBox="1"/>
          <p:nvPr/>
        </p:nvSpPr>
        <p:spPr>
          <a:xfrm>
            <a:off x="5760721" y="3068320"/>
            <a:ext cx="3793490" cy="457200"/>
          </a:xfrm>
          <a:prstGeom prst="rect">
            <a:avLst/>
          </a:prstGeom>
          <a:noFill/>
        </p:spPr>
        <p:txBody>
          <a:bodyPr wrap="square" rtlCol="0">
            <a:spAutoFit/>
          </a:bodyPr>
          <a:lstStyle/>
          <a:p>
            <a:r>
              <a:rPr lang="zh-CN" altLang="en-US" sz="2400" b="1"/>
              <a:t>阳光和力量</a:t>
            </a:r>
          </a:p>
        </p:txBody>
      </p:sp>
      <p:sp>
        <p:nvSpPr>
          <p:cNvPr id="4" name="文本框 3"/>
          <p:cNvSpPr txBox="1"/>
          <p:nvPr/>
        </p:nvSpPr>
        <p:spPr>
          <a:xfrm>
            <a:off x="5760721" y="831850"/>
            <a:ext cx="3793490" cy="457200"/>
          </a:xfrm>
          <a:prstGeom prst="rect">
            <a:avLst/>
          </a:prstGeom>
          <a:noFill/>
        </p:spPr>
        <p:txBody>
          <a:bodyPr wrap="square" rtlCol="0">
            <a:spAutoFit/>
          </a:bodyPr>
          <a:lstStyle/>
          <a:p>
            <a:r>
              <a:rPr lang="zh-CN" altLang="en-US" sz="2400" b="1"/>
              <a:t>血脉和灵魂</a:t>
            </a:r>
          </a:p>
        </p:txBody>
      </p:sp>
      <p:sp>
        <p:nvSpPr>
          <p:cNvPr id="6" name="灯片编号占位符 5"/>
          <p:cNvSpPr>
            <a:spLocks noGrp="1"/>
          </p:cNvSpPr>
          <p:nvPr>
            <p:ph type="sldNum" sz="quarter" idx="12"/>
          </p:nvPr>
        </p:nvSpPr>
        <p:spPr/>
        <p:txBody>
          <a:bodyPr/>
          <a:lstStyle/>
          <a:p>
            <a:fld id="{4DF6298C-5F0D-469E-B093-70631635C4F6}" type="slidenum">
              <a:rPr lang="zh-CN" altLang="en-US" smtClean="0"/>
              <a:t>36</a:t>
            </a:fld>
          </a:p>
        </p:txBody>
      </p:sp>
    </p:spTree>
    <p:custDataLst>
      <p:tags r:id="rId10"/>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custDataLst>
              <p:tags r:id="rId2"/>
            </p:custDataLst>
          </p:nvPr>
        </p:nvSpPr>
        <p:spPr>
          <a:xfrm>
            <a:off x="943276" y="712268"/>
            <a:ext cx="3370999" cy="5502264"/>
          </a:xfrm>
        </p:spPr>
        <p:txBody>
          <a:bodyPr>
            <a:normAutofit/>
            <a:scene3d>
              <a:camera prst="orthographicFront"/>
              <a:lightRig rig="threePt" dir="t"/>
            </a:scene3d>
          </a:bodyPr>
          <a:lstStyle/>
          <a:p>
            <a:r>
              <a:rPr lang="zh-CN" altLang="zh-CN">
                <a:solidFill>
                  <a:schemeClr val="tx1"/>
                </a:solidFill>
                <a:effectLst>
                  <a:outerShdw blurRad="38100" dist="19050" dir="2700000" algn="tl" rotWithShape="0">
                    <a:schemeClr val="dk1">
                      <a:alpha val="40000"/>
                    </a:schemeClr>
                  </a:outerShdw>
                </a:effectLst>
              </a:rPr>
              <a:t>张载的</a:t>
            </a:r>
            <a:br>
              <a:rPr lang="zh-CN" altLang="zh-CN">
                <a:solidFill>
                  <a:schemeClr val="tx1"/>
                </a:solidFill>
                <a:effectLst>
                  <a:outerShdw blurRad="38100" dist="19050" dir="2700000" algn="tl" rotWithShape="0">
                    <a:schemeClr val="dk1">
                      <a:alpha val="40000"/>
                    </a:schemeClr>
                  </a:outerShdw>
                </a:effectLst>
              </a:rPr>
            </a:br>
            <a:r>
              <a:rPr lang="zh-CN" altLang="zh-CN">
                <a:solidFill>
                  <a:schemeClr val="tx1"/>
                </a:solidFill>
                <a:effectLst>
                  <a:outerShdw blurRad="38100" dist="19050" dir="2700000" algn="tl" rotWithShape="0">
                    <a:schemeClr val="dk1">
                      <a:alpha val="40000"/>
                    </a:schemeClr>
                  </a:outerShdw>
                </a:effectLst>
              </a:rPr>
              <a:t>“横渠四句”</a:t>
            </a:r>
          </a:p>
        </p:txBody>
      </p:sp>
      <p:cxnSp>
        <p:nvCxnSpPr>
          <p:cNvPr id="75" name="Straight Connector 74"/>
          <p:cNvCxnSpPr>
            <a:cxnSpLocks noGrp="1" noRot="1" noChangeAspect="1" noMove="1" noResize="1" noEditPoints="1" noAdjustHandles="1" noChangeArrowheads="1" noChangeShapeType="1"/>
          </p:cNvCxnSpPr>
          <p:nvPr>
            <p:custDataLst>
              <p:tags r:id="rId3"/>
            </p:custDataLst>
          </p:nvPr>
        </p:nvCxnSpPr>
        <p:spPr>
          <a:xfrm flipH="1"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11268" name="内容占位符 2"/>
          <p:cNvGraphicFramePr>
            <a:graphicFrameLocks noGrp="1"/>
          </p:cNvGraphicFramePr>
          <p:nvPr>
            <p:ph idx="1"/>
            <p:custDataLst>
              <p:tags r:id="rId4"/>
            </p:custDataLst>
          </p:nvPr>
        </p:nvGraphicFramePr>
        <p:xfrm>
          <a:off x="5280024" y="642937"/>
          <a:ext cx="6269039" cy="5572125"/>
        </p:xfrm>
        <a:graphic>
          <a:graphicData uri="http://schemas.openxmlformats.org/drawingml/2006/diagram">
            <dgm:relIds xmlns:dgm="http://schemas.openxmlformats.org/drawingml/2006/diagram" r:dm="rId6" r:lo="rId7" r:qs="rId8" r:cs="rId9"/>
          </a:graphicData>
        </a:graphic>
      </p:graphicFrame>
      <p:sp>
        <p:nvSpPr>
          <p:cNvPr id="2" name="灯片编号占位符 1"/>
          <p:cNvSpPr>
            <a:spLocks noGrp="1"/>
          </p:cNvSpPr>
          <p:nvPr>
            <p:ph type="sldNum" sz="quarter" idx="12"/>
          </p:nvPr>
        </p:nvSpPr>
        <p:spPr/>
        <p:txBody>
          <a:bodyPr/>
          <a:lstStyle/>
          <a:p>
            <a:fld id="{4BD81F00-ED92-4BA8-B88B-FA97E8C0A5E9}" type="slidenum">
              <a:rPr lang="zh-CN" altLang="en-US" smtClean="0"/>
              <a:t>37</a:t>
            </a:fld>
          </a:p>
        </p:txBody>
      </p:sp>
    </p:spTree>
    <p:custDataLst>
      <p:tags r:id="rId10"/>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141605" y="784225"/>
            <a:ext cx="11908155" cy="4974337"/>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概念理解并“综合分析”</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这篇文章可以看作一篇时政文，以建党百年为时事背景，引导考生把握时代赋予的机遇与条件，汲取优秀历史文化中的精神力量，树立正确的人生观和价值观，勇担时代责任和使命，在“可为”的时代下争当一名“有为”青年，为实现中华民族伟大复兴而努力奋斗。                                   </a:t>
            </a:r>
          </a:p>
        </p:txBody>
      </p:sp>
      <p:sp>
        <p:nvSpPr>
          <p:cNvPr id="2" name="灯片编号占位符 1"/>
          <p:cNvSpPr>
            <a:spLocks noGrp="1"/>
          </p:cNvSpPr>
          <p:nvPr>
            <p:ph type="sldNum" sz="quarter" idx="12"/>
          </p:nvPr>
        </p:nvSpPr>
        <p:spPr/>
        <p:txBody>
          <a:bodyPr/>
          <a:lstStyle/>
          <a:p>
            <a:fld id="{C019FB94-3FC6-439C-9E39-D429E06F6817}" type="slidenum">
              <a:rPr lang="zh-CN" altLang="en-US" smtClean="0"/>
              <a:t>38</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263525" y="143510"/>
            <a:ext cx="11430635" cy="6784848"/>
          </a:xfrm>
          <a:prstGeom prst="rect">
            <a:avLst/>
          </a:prstGeom>
          <a:noFill/>
          <a:ln w="9525">
            <a:noFill/>
          </a:ln>
        </p:spPr>
        <p:txBody>
          <a:bodyPr wrap="square" anchor="t">
            <a:spAutoFit/>
          </a:bodyPr>
          <a:lstStyle/>
          <a:p>
            <a:pPr indent="0">
              <a:lnSpc>
                <a:spcPct val="140000"/>
              </a:lnSpc>
              <a:spcBef>
                <a:spcPct val="50000"/>
              </a:spcBef>
            </a:pPr>
            <a:r>
              <a:rPr lang="en-US" altLang="zh-CN" sz="3600">
                <a:latin typeface="黑体" panose="02010609060101010101" charset="-122"/>
                <a:ea typeface="黑体" panose="02010609060101010101" charset="-122"/>
              </a:rPr>
              <a:t>                                                                                                        4.中心观点（主题立意）</a:t>
            </a:r>
          </a:p>
          <a:p>
            <a:pPr indent="0">
              <a:lnSpc>
                <a:spcPct val="140000"/>
              </a:lnSpc>
              <a:spcBef>
                <a:spcPct val="50000"/>
              </a:spcBef>
            </a:pPr>
            <a:r>
              <a:rPr lang="en-US" altLang="zh-CN" sz="3600">
                <a:latin typeface="黑体" panose="02010609060101010101" charset="-122"/>
                <a:ea typeface="黑体" panose="02010609060101010101" charset="-122"/>
              </a:rPr>
              <a:t>    首先从革命文化和社会主义先进文化角度出发，能抓其中自己感受最深的一个点，集中发力。如：党的英明领导庇护了华夏子民；勇敢是中国人的基因；为国捐躯，死而后已；奉献青春、建设祖国；奉献自我，服务他人；时代责任和家国情怀……立意是开放的。</a:t>
            </a:r>
          </a:p>
          <a:p>
            <a:pPr indent="0">
              <a:lnSpc>
                <a:spcPct val="140000"/>
              </a:lnSpc>
              <a:spcBef>
                <a:spcPct val="50000"/>
              </a:spcBef>
            </a:pPr>
            <a:r>
              <a:rPr lang="en-US" altLang="zh-CN" sz="3600">
                <a:latin typeface="黑体" panose="02010609060101010101" charset="-122"/>
                <a:ea typeface="黑体" panose="02010609060101010101" charset="-122"/>
              </a:rPr>
              <a:t>                         </a:t>
            </a:r>
          </a:p>
        </p:txBody>
      </p:sp>
      <p:sp>
        <p:nvSpPr>
          <p:cNvPr id="2" name="灯片编号占位符 1"/>
          <p:cNvSpPr>
            <a:spLocks noGrp="1"/>
          </p:cNvSpPr>
          <p:nvPr>
            <p:ph type="sldNum" sz="quarter" idx="12"/>
          </p:nvPr>
        </p:nvSpPr>
        <p:spPr/>
        <p:txBody>
          <a:bodyPr/>
          <a:lstStyle/>
          <a:p>
            <a:fld id="{57E8EFEE-E483-4256-9AB0-F34832169BCC}" type="slidenum">
              <a:rPr lang="zh-CN" altLang="en-US" smtClean="0"/>
              <a:t>39</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 name="图片 99"/>
          <p:cNvPicPr/>
          <p:nvPr/>
        </p:nvPicPr>
        <p:blipFill>
          <a:blip r:embed="rId2"/>
          <a:stretch>
            <a:fillRect/>
          </a:stretch>
        </p:blipFill>
        <p:spPr>
          <a:xfrm>
            <a:off x="3599815" y="86360"/>
            <a:ext cx="4992370" cy="6466205"/>
          </a:xfrm>
          <a:prstGeom prst="rect">
            <a:avLst/>
          </a:prstGeom>
          <a:noFill/>
          <a:ln w="9525">
            <a:noFill/>
          </a:ln>
        </p:spPr>
      </p:pic>
      <p:pic>
        <p:nvPicPr>
          <p:cNvPr id="4" name="图片 3"/>
          <p:cNvPicPr>
            <a:picLocks noChangeAspect="1"/>
          </p:cNvPicPr>
          <p:nvPr/>
        </p:nvPicPr>
        <p:blipFill>
          <a:blip r:embed="rId3"/>
          <a:stretch>
            <a:fillRect/>
          </a:stretch>
        </p:blipFill>
        <p:spPr>
          <a:xfrm>
            <a:off x="1505585" y="3298825"/>
            <a:ext cx="836930" cy="836930"/>
          </a:xfrm>
          <a:prstGeom prst="rect">
            <a:avLst/>
          </a:prstGeom>
        </p:spPr>
      </p:pic>
      <p:sp>
        <p:nvSpPr>
          <p:cNvPr id="5" name="灯片编号占位符 4"/>
          <p:cNvSpPr>
            <a:spLocks noGrp="1"/>
          </p:cNvSpPr>
          <p:nvPr>
            <p:ph type="sldNum" sz="quarter" idx="12"/>
          </p:nvPr>
        </p:nvSpPr>
        <p:spPr/>
        <p:txBody>
          <a:bodyPr/>
          <a:lstStyle/>
          <a:p>
            <a:fld id="{389BE9B3-9057-492A-A021-53955B591386}" type="slidenum">
              <a:rPr lang="zh-CN" altLang="en-US" smtClean="0"/>
              <a:t>4</a:t>
            </a:fld>
          </a:p>
        </p:txBody>
      </p:sp>
      <p:pic>
        <p:nvPicPr>
          <p:cNvPr id="101" name="New picture"/>
          <p:cNvPicPr/>
          <p:nvPr/>
        </p:nvPicPr>
        <p:blipFill>
          <a:blip r:embed="rId4"/>
          <a:stretch>
            <a:fillRect/>
          </a:stretch>
        </p:blipFill>
        <p:spPr>
          <a:xfrm>
            <a:off x="11379200" y="10731500"/>
            <a:ext cx="342900" cy="266700"/>
          </a:xfrm>
          <a:prstGeom prst="cube">
            <a:avLst/>
          </a:prstGeom>
        </p:spPr>
      </p:pic>
    </p:spTree>
    <p:custDataLst>
      <p:tags r:id="rId5"/>
    </p:custDataLst>
  </p:cSld>
  <p:clrMapOvr>
    <a:masterClrMapping/>
  </p:clrMapOvr>
  <p:transition spd="slow"/>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标题 1"/>
          <p:cNvSpPr>
            <a:spLocks noGrp="1"/>
          </p:cNvSpPr>
          <p:nvPr>
            <p:ph type="title"/>
            <p:custDataLst>
              <p:tags r:id="rId2"/>
            </p:custDataLst>
          </p:nvPr>
        </p:nvSpPr>
        <p:spPr>
          <a:xfrm>
            <a:off x="215900" y="678180"/>
            <a:ext cx="2747645" cy="5502275"/>
          </a:xfrm>
        </p:spPr>
        <p:txBody>
          <a:bodyPr>
            <a:normAutofit/>
            <a:scene3d>
              <a:camera prst="orthographicFront"/>
              <a:lightRig rig="threePt" dir="t"/>
            </a:scene3d>
          </a:bodyPr>
          <a:lstStyle/>
          <a:p>
            <a:pPr algn="ctr">
              <a:lnSpc>
                <a:spcPct val="200000"/>
              </a:lnSpc>
            </a:pPr>
            <a:r>
              <a:rPr lang="en-US" altLang="zh-CN">
                <a:solidFill>
                  <a:schemeClr val="tx1"/>
                </a:solidFill>
                <a:effectLst>
                  <a:outerShdw blurRad="38100" dist="19050" dir="2700000" algn="tl" rotWithShape="0">
                    <a:schemeClr val="dk1">
                      <a:alpha val="40000"/>
                    </a:schemeClr>
                  </a:outerShdw>
                </a:effectLst>
              </a:rPr>
              <a:t> 立意要找准切入点</a:t>
            </a:r>
          </a:p>
        </p:txBody>
      </p:sp>
      <p:cxnSp>
        <p:nvCxnSpPr>
          <p:cNvPr id="75" name="Straight Connector 74"/>
          <p:cNvCxnSpPr>
            <a:cxnSpLocks noGrp="1" noRot="1" noChangeAspect="1" noMove="1" noResize="1" noEditPoints="1" noAdjustHandles="1" noChangeArrowheads="1" noChangeShapeType="1"/>
          </p:cNvCxnSpPr>
          <p:nvPr>
            <p:custDataLst>
              <p:tags r:id="rId3"/>
            </p:custDataLst>
          </p:nvPr>
        </p:nvCxnSpPr>
        <p:spPr>
          <a:xfrm flipH="1"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3" name="标题 1"/>
          <p:cNvSpPr>
            <a:spLocks noGrp="1"/>
          </p:cNvSpPr>
          <p:nvPr>
            <p:custDataLst>
              <p:tags r:id="rId4"/>
            </p:custDataLst>
          </p:nvPr>
        </p:nvSpPr>
        <p:spPr>
          <a:xfrm>
            <a:off x="3404870" y="677545"/>
            <a:ext cx="8327390" cy="5502275"/>
          </a:xfrm>
          <a:prstGeom prst="rect">
            <a:avLst/>
          </a:prstGeom>
        </p:spPr>
        <p:txBody>
          <a:bodyPr vert="horz" lIns="91440" tIns="45720" rIns="91440" bIns="45720" rtlCol="0" anchor="ctr">
            <a:normAutofit/>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lnSpc>
                <a:spcPct val="200000"/>
              </a:lnSpc>
            </a:pPr>
            <a:r>
              <a:rPr lang="en-US" altLang="zh-CN">
                <a:solidFill>
                  <a:schemeClr val="tx1"/>
                </a:solidFill>
                <a:effectLst>
                  <a:outerShdw blurRad="38100" dist="19050" dir="2700000" algn="tl" rotWithShape="0">
                    <a:schemeClr val="dk1">
                      <a:alpha val="40000"/>
                    </a:schemeClr>
                  </a:outerShdw>
                </a:effectLst>
              </a:rPr>
              <a:t> 从革命文化和社会主义先进文化角度出发，能抓其中自己感受最深的一个点，集中发力。也就是在文中要写出是一种什么样的精神激励着你“可为与有为”。</a:t>
            </a:r>
          </a:p>
        </p:txBody>
      </p:sp>
      <p:sp>
        <p:nvSpPr>
          <p:cNvPr id="4" name="灯片编号占位符 3"/>
          <p:cNvSpPr>
            <a:spLocks noGrp="1"/>
          </p:cNvSpPr>
          <p:nvPr>
            <p:ph type="sldNum" sz="quarter" idx="12"/>
          </p:nvPr>
        </p:nvSpPr>
        <p:spPr/>
        <p:txBody>
          <a:bodyPr/>
          <a:lstStyle/>
          <a:p>
            <a:fld id="{4B25D9C7-03CB-4832-8AED-74DAA2695447}" type="slidenum">
              <a:rPr lang="zh-CN" altLang="en-US" smtClean="0"/>
              <a:t>40</a:t>
            </a:fld>
          </a:p>
        </p:txBody>
      </p:sp>
    </p:spTree>
    <p:custDataLst>
      <p:tags r:id="rId5"/>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标题 1"/>
          <p:cNvSpPr>
            <a:spLocks noGrp="1"/>
          </p:cNvSpPr>
          <p:nvPr>
            <p:ph type="title"/>
            <p:custDataLst>
              <p:tags r:id="rId2"/>
            </p:custDataLst>
          </p:nvPr>
        </p:nvSpPr>
        <p:spPr>
          <a:xfrm>
            <a:off x="474345" y="678180"/>
            <a:ext cx="2595880" cy="5502275"/>
          </a:xfrm>
        </p:spPr>
        <p:txBody>
          <a:bodyPr>
            <a:normAutofit/>
            <a:scene3d>
              <a:camera prst="orthographicFront"/>
              <a:lightRig rig="threePt" dir="t"/>
            </a:scene3d>
          </a:bodyPr>
          <a:lstStyle/>
          <a:p>
            <a:pPr algn="ctr">
              <a:lnSpc>
                <a:spcPct val="200000"/>
              </a:lnSpc>
            </a:pPr>
            <a:r>
              <a:rPr lang="en-US" altLang="zh-CN">
                <a:solidFill>
                  <a:schemeClr val="tx1"/>
                </a:solidFill>
                <a:effectLst>
                  <a:outerShdw blurRad="38100" dist="19050" dir="2700000" algn="tl" rotWithShape="0">
                    <a:schemeClr val="dk1">
                      <a:alpha val="40000"/>
                    </a:schemeClr>
                  </a:outerShdw>
                </a:effectLst>
              </a:rPr>
              <a:t> 立意要找准切入点</a:t>
            </a:r>
          </a:p>
        </p:txBody>
      </p:sp>
      <p:cxnSp>
        <p:nvCxnSpPr>
          <p:cNvPr id="75" name="Straight Connector 74"/>
          <p:cNvCxnSpPr>
            <a:cxnSpLocks noGrp="1" noRot="1" noChangeAspect="1" noMove="1" noResize="1" noEditPoints="1" noAdjustHandles="1" noChangeArrowheads="1" noChangeShapeType="1"/>
          </p:cNvCxnSpPr>
          <p:nvPr>
            <p:custDataLst>
              <p:tags r:id="rId3"/>
            </p:custDataLst>
          </p:nvPr>
        </p:nvCxnSpPr>
        <p:spPr>
          <a:xfrm flipH="1"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2" name="图示 1"/>
          <p:cNvGraphicFramePr/>
          <p:nvPr/>
        </p:nvGraphicFramePr>
        <p:xfrm>
          <a:off x="3523615" y="403860"/>
          <a:ext cx="8128000" cy="5418455"/>
        </p:xfrm>
        <a:graphic>
          <a:graphicData uri="http://schemas.openxmlformats.org/drawingml/2006/diagram">
            <dgm:relIds xmlns:dgm="http://schemas.openxmlformats.org/drawingml/2006/diagram" r:dm="rId5" r:lo="rId6" r:qs="rId7" r:cs="rId8"/>
          </a:graphicData>
        </a:graphic>
      </p:graphicFrame>
      <p:sp>
        <p:nvSpPr>
          <p:cNvPr id="4" name="标题 1"/>
          <p:cNvSpPr>
            <a:spLocks noGrp="1"/>
          </p:cNvSpPr>
          <p:nvPr>
            <p:custDataLst>
              <p:tags r:id="rId9"/>
            </p:custDataLst>
          </p:nvPr>
        </p:nvSpPr>
        <p:spPr>
          <a:xfrm>
            <a:off x="3798570" y="5348605"/>
            <a:ext cx="6576060" cy="1375410"/>
          </a:xfrm>
          <a:prstGeom prst="rect">
            <a:avLst/>
          </a:prstGeom>
        </p:spPr>
        <p:txBody>
          <a:bodyPr vert="horz" lIns="91440" tIns="45720" rIns="91440" bIns="45720" rtlCol="0" anchor="ctr">
            <a:normAutofit lnSpcReduction="10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200000"/>
              </a:lnSpc>
            </a:pPr>
            <a:r>
              <a:rPr lang="en-US" altLang="zh-CN">
                <a:gradFill>
                  <a:gsLst>
                    <a:gs pos="0">
                      <a:srgbClr val="E30000"/>
                    </a:gs>
                    <a:gs pos="100000">
                      <a:srgbClr val="760303"/>
                    </a:gs>
                  </a:gsLst>
                  <a:lin scaled="0"/>
                </a:gradFill>
                <a:effectLst>
                  <a:outerShdw blurRad="38100" dist="19050" dir="2700000" algn="tl" rotWithShape="0">
                    <a:schemeClr val="dk1">
                      <a:alpha val="40000"/>
                    </a:schemeClr>
                  </a:outerShdw>
                </a:effectLst>
              </a:rPr>
              <a:t>…………</a:t>
            </a:r>
          </a:p>
        </p:txBody>
      </p:sp>
      <p:sp>
        <p:nvSpPr>
          <p:cNvPr id="5" name="灯片编号占位符 4"/>
          <p:cNvSpPr>
            <a:spLocks noGrp="1"/>
          </p:cNvSpPr>
          <p:nvPr>
            <p:ph type="sldNum" sz="quarter" idx="12"/>
          </p:nvPr>
        </p:nvSpPr>
        <p:spPr/>
        <p:txBody>
          <a:bodyPr/>
          <a:lstStyle/>
          <a:p>
            <a:fld id="{27285C23-68E3-46F9-8F27-A7B3E16EE31F}" type="slidenum">
              <a:rPr lang="zh-CN" altLang="en-US" smtClean="0"/>
              <a:t>41</a:t>
            </a:fld>
          </a:p>
        </p:txBody>
      </p:sp>
      <p:pic>
        <p:nvPicPr>
          <p:cNvPr id="7" name="图片 6"/>
          <p:cNvPicPr>
            <a:picLocks noChangeAspect="1"/>
          </p:cNvPicPr>
          <p:nvPr/>
        </p:nvPicPr>
        <p:blipFill>
          <a:blip r:embed="rId10"/>
          <a:stretch>
            <a:fillRect/>
          </a:stretch>
        </p:blipFill>
        <p:spPr>
          <a:xfrm>
            <a:off x="0" y="0"/>
            <a:ext cx="1197610" cy="1197610"/>
          </a:xfrm>
          <a:prstGeom prst="rect">
            <a:avLst/>
          </a:prstGeom>
        </p:spPr>
      </p:pic>
    </p:spTree>
    <p:custDataLst>
      <p:tags r:id="rId11"/>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42975" y="2441575"/>
            <a:ext cx="9658985" cy="1188720"/>
          </a:xfrm>
          <a:prstGeom prst="rect">
            <a:avLst/>
          </a:prstGeom>
          <a:noFill/>
        </p:spPr>
        <p:txBody>
          <a:bodyPr wrap="square" rtlCol="0">
            <a:spAutoFit/>
          </a:bodyPr>
          <a:lstStyle/>
          <a:p>
            <a:pPr algn="ctr"/>
            <a:r>
              <a:rPr lang="en-US" altLang="zh-CN" sz="7200" b="1">
                <a:solidFill>
                  <a:schemeClr val="bg1">
                    <a:lumMod val="50000"/>
                  </a:schemeClr>
                </a:solidFill>
                <a:latin typeface="方正粗黑宋简体" panose="02000000000000000000" charset="-122"/>
                <a:ea typeface="方正粗黑宋简体" panose="02000000000000000000" charset="-122"/>
              </a:rPr>
              <a:t> 精准立意  </a:t>
            </a:r>
          </a:p>
        </p:txBody>
      </p:sp>
      <p:sp>
        <p:nvSpPr>
          <p:cNvPr id="30" name="灯片编号占位符 29"/>
          <p:cNvSpPr>
            <a:spLocks noGrp="1"/>
          </p:cNvSpPr>
          <p:nvPr>
            <p:ph type="sldNum" sz="quarter" idx="12"/>
          </p:nvPr>
        </p:nvSpPr>
        <p:spPr/>
        <p:txBody>
          <a:bodyPr/>
          <a:lstStyle/>
          <a:p>
            <a:fld id="{614834C6-DABF-4B0A-B643-E1CBB4AB9CF5}" type="slidenum">
              <a:rPr lang="zh-CN" altLang="en-US" smtClean="0"/>
              <a:t>42</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263525" y="143510"/>
            <a:ext cx="11430635" cy="6784848"/>
          </a:xfrm>
          <a:prstGeom prst="rect">
            <a:avLst/>
          </a:prstGeom>
          <a:noFill/>
          <a:ln w="9525">
            <a:noFill/>
          </a:ln>
        </p:spPr>
        <p:txBody>
          <a:bodyPr wrap="square" anchor="t">
            <a:spAutoFit/>
          </a:bodyPr>
          <a:lstStyle/>
          <a:p>
            <a:pPr indent="0">
              <a:lnSpc>
                <a:spcPct val="140000"/>
              </a:lnSpc>
              <a:spcBef>
                <a:spcPct val="50000"/>
              </a:spcBef>
            </a:pPr>
            <a:r>
              <a:rPr lang="en-US" altLang="zh-CN" sz="3600">
                <a:latin typeface="黑体" panose="02010609060101010101" charset="-122"/>
                <a:ea typeface="黑体" panose="02010609060101010101" charset="-122"/>
              </a:rPr>
              <a:t>                                                                                                        4.中心观点（主题立意）</a:t>
            </a:r>
          </a:p>
          <a:p>
            <a:pPr indent="0">
              <a:lnSpc>
                <a:spcPct val="140000"/>
              </a:lnSpc>
              <a:spcBef>
                <a:spcPct val="50000"/>
              </a:spcBef>
            </a:pPr>
            <a:r>
              <a:rPr lang="en-US" altLang="zh-CN" sz="3600">
                <a:latin typeface="黑体" panose="02010609060101010101" charset="-122"/>
                <a:ea typeface="黑体" panose="02010609060101010101" charset="-122"/>
              </a:rPr>
              <a:t>    然后深刻领会每个人的前途命运都与国家和民族的前途命运紧密相联，思考自己在实现中华民族伟大复兴的历史进程中能够做什么，怎样才能有所作为，完成新一代青年传承红色文化、赓续精神血脉、肩负时代重任、续写时代新篇的历史使命。 </a:t>
            </a:r>
          </a:p>
          <a:p>
            <a:pPr indent="0">
              <a:lnSpc>
                <a:spcPct val="140000"/>
              </a:lnSpc>
              <a:spcBef>
                <a:spcPct val="50000"/>
              </a:spcBef>
            </a:pPr>
            <a:r>
              <a:rPr lang="en-US" altLang="zh-CN" sz="3600">
                <a:latin typeface="黑体" panose="02010609060101010101" charset="-122"/>
                <a:ea typeface="黑体" panose="02010609060101010101" charset="-122"/>
              </a:rPr>
              <a:t>                         </a:t>
            </a:r>
          </a:p>
        </p:txBody>
      </p:sp>
      <p:sp>
        <p:nvSpPr>
          <p:cNvPr id="3" name="灯片编号占位符 2"/>
          <p:cNvSpPr>
            <a:spLocks noGrp="1"/>
          </p:cNvSpPr>
          <p:nvPr>
            <p:ph type="sldNum" sz="quarter" idx="12"/>
          </p:nvPr>
        </p:nvSpPr>
        <p:spPr/>
        <p:txBody>
          <a:bodyPr/>
          <a:lstStyle/>
          <a:p>
            <a:fld id="{167A2D99-474C-4912-8CF1-A3417BD3C8FE}" type="slidenum">
              <a:rPr lang="zh-CN" altLang="en-US" smtClean="0"/>
              <a:t>43</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1" y="66207"/>
            <a:ext cx="12192635" cy="6935303"/>
            <a:chOff x="5442" y="2802"/>
            <a:chExt cx="8461" cy="3780"/>
          </a:xfrm>
        </p:grpSpPr>
        <p:grpSp>
          <p:nvGrpSpPr>
            <p:cNvPr id="59" name="组合 58"/>
            <p:cNvGrpSpPr/>
            <p:nvPr/>
          </p:nvGrpSpPr>
          <p:grpSpPr>
            <a:xfrm>
              <a:off x="5442" y="2802"/>
              <a:ext cx="8461" cy="3780"/>
              <a:chOff x="3455802" y="1779340"/>
              <a:chExt cx="5372735" cy="2400300"/>
            </a:xfrm>
          </p:grpSpPr>
          <p:sp>
            <p:nvSpPr>
              <p:cNvPr id="60" name="矩形: 折角 6"/>
              <p:cNvSpPr/>
              <p:nvPr/>
            </p:nvSpPr>
            <p:spPr>
              <a:xfrm>
                <a:off x="3455802" y="1779340"/>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151AE9"/>
                  </a:solidFill>
                  <a:uFillTx/>
                </a:endParaRPr>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75" y="4469"/>
              <a:ext cx="7824" cy="1047"/>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【作文题目】偏题立意：</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①红色节日带给人们幸福。（未能紧扣材料核心内容，没有关联命题任务。）</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②热爱红色歌曲。（没有根据命题任务立意，立意走偏。）</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③时代需要英雄。（没有能够将材料各部分内容关联起来，属于断章取义式行文。）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④继承传统文化。（偏离核心关键词。）</a:t>
              </a:r>
            </a:p>
          </p:txBody>
        </p:sp>
      </p:grpSp>
      <p:sp>
        <p:nvSpPr>
          <p:cNvPr id="2" name="灯片编号占位符 1"/>
          <p:cNvSpPr>
            <a:spLocks noGrp="1"/>
          </p:cNvSpPr>
          <p:nvPr>
            <p:ph type="sldNum" sz="quarter" idx="12"/>
          </p:nvPr>
        </p:nvSpPr>
        <p:spPr/>
        <p:txBody>
          <a:bodyPr/>
          <a:lstStyle/>
          <a:p>
            <a:fld id="{FAB5D4D2-21D6-42D7-899A-952906E6F6E4}" type="slidenum">
              <a:rPr lang="zh-CN" altLang="en-US" smtClean="0"/>
              <a:t>44</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1" y="66207"/>
            <a:ext cx="12192635" cy="6935303"/>
            <a:chOff x="5442" y="2802"/>
            <a:chExt cx="8461" cy="3780"/>
          </a:xfrm>
        </p:grpSpPr>
        <p:grpSp>
          <p:nvGrpSpPr>
            <p:cNvPr id="59" name="组合 58"/>
            <p:cNvGrpSpPr/>
            <p:nvPr/>
          </p:nvGrpSpPr>
          <p:grpSpPr>
            <a:xfrm>
              <a:off x="5442" y="2802"/>
              <a:ext cx="8461" cy="3780"/>
              <a:chOff x="3455802" y="1779340"/>
              <a:chExt cx="5372735" cy="2400300"/>
            </a:xfrm>
          </p:grpSpPr>
          <p:sp>
            <p:nvSpPr>
              <p:cNvPr id="60" name="矩形: 折角 6"/>
              <p:cNvSpPr/>
              <p:nvPr/>
            </p:nvSpPr>
            <p:spPr>
              <a:xfrm>
                <a:off x="3455802" y="1779340"/>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solidFill>
                    <a:srgbClr val="151AE9"/>
                  </a:solidFill>
                  <a:uFillTx/>
                </a:endParaRPr>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608" y="4203"/>
              <a:ext cx="7824" cy="1246"/>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【偏题立意】</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⑤努力实现个人价值。（缺少与“家国”的联系。）</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⑥可为也是有为。（没有作出概念的区分。）</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⑦青年应奋斗。（太空泛，脱离材料限定。）</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⑧一切皆可为。（辩证性不足，主题缺失。）</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⑨有为有利。（价值取向错。）</a:t>
              </a:r>
            </a:p>
          </p:txBody>
        </p:sp>
      </p:grpSp>
      <p:sp>
        <p:nvSpPr>
          <p:cNvPr id="2" name="灯片编号占位符 1"/>
          <p:cNvSpPr>
            <a:spLocks noGrp="1"/>
          </p:cNvSpPr>
          <p:nvPr>
            <p:ph type="sldNum" sz="quarter" idx="12"/>
          </p:nvPr>
        </p:nvSpPr>
        <p:spPr/>
        <p:txBody>
          <a:bodyPr/>
          <a:lstStyle/>
          <a:p>
            <a:fld id="{7A6CE7DE-20CB-431B-A5D5-584EB9A98563}" type="slidenum">
              <a:rPr lang="zh-CN" altLang="en-US" smtClean="0"/>
              <a:t>45</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42975" y="2441575"/>
            <a:ext cx="9658985" cy="1188720"/>
          </a:xfrm>
          <a:prstGeom prst="rect">
            <a:avLst/>
          </a:prstGeom>
          <a:noFill/>
        </p:spPr>
        <p:txBody>
          <a:bodyPr wrap="square" rtlCol="0">
            <a:spAutoFit/>
          </a:bodyPr>
          <a:lstStyle/>
          <a:p>
            <a:pPr algn="ctr"/>
            <a:r>
              <a:rPr lang="en-US" altLang="zh-CN" sz="7200" b="1">
                <a:solidFill>
                  <a:schemeClr val="bg1">
                    <a:lumMod val="50000"/>
                  </a:schemeClr>
                </a:solidFill>
                <a:latin typeface="方正粗黑宋简体" panose="02000000000000000000" charset="-122"/>
                <a:ea typeface="方正粗黑宋简体" panose="02000000000000000000" charset="-122"/>
              </a:rPr>
              <a:t> 拟写标题  </a:t>
            </a:r>
          </a:p>
        </p:txBody>
      </p:sp>
      <p:sp>
        <p:nvSpPr>
          <p:cNvPr id="30" name="灯片编号占位符 29"/>
          <p:cNvSpPr>
            <a:spLocks noGrp="1"/>
          </p:cNvSpPr>
          <p:nvPr>
            <p:ph type="sldNum" sz="quarter" idx="12"/>
          </p:nvPr>
        </p:nvSpPr>
        <p:spPr/>
        <p:txBody>
          <a:bodyPr/>
          <a:lstStyle/>
          <a:p>
            <a:fld id="{DDF2D8DB-2622-4BC6-BC62-65EA39A6E224}" type="slidenum">
              <a:rPr lang="zh-CN" altLang="en-US" smtClean="0"/>
              <a:t>46</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66675"/>
            <a:ext cx="11908155" cy="10241278"/>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5.拟写标题</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★在可为时代，争做有为青年</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★奋进新时代，青年需有为</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★做可为之事，当有为青年</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★赓续可为精神，争做有为青年</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★时代可为，青年有为</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★立可为之世，成有为之志</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★时代大有可为，吾辈定当有为</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★家国处处舞雩风，青春灼灼应节舞                                   </a:t>
            </a:r>
          </a:p>
        </p:txBody>
      </p:sp>
      <p:sp>
        <p:nvSpPr>
          <p:cNvPr id="2" name="灯片编号占位符 1"/>
          <p:cNvSpPr>
            <a:spLocks noGrp="1"/>
          </p:cNvSpPr>
          <p:nvPr>
            <p:ph type="sldNum" sz="quarter" idx="12"/>
          </p:nvPr>
        </p:nvSpPr>
        <p:spPr/>
        <p:txBody>
          <a:bodyPr/>
          <a:lstStyle/>
          <a:p>
            <a:fld id="{E2491277-9AC6-48D8-841A-4338B5C62D96}" type="slidenum">
              <a:rPr lang="zh-CN" altLang="en-US" smtClean="0"/>
              <a:t>47</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42975" y="2441575"/>
            <a:ext cx="9658985" cy="1188720"/>
          </a:xfrm>
          <a:prstGeom prst="rect">
            <a:avLst/>
          </a:prstGeom>
          <a:noFill/>
        </p:spPr>
        <p:txBody>
          <a:bodyPr wrap="square" rtlCol="0">
            <a:spAutoFit/>
          </a:bodyPr>
          <a:lstStyle/>
          <a:p>
            <a:pPr algn="ctr"/>
            <a:r>
              <a:rPr lang="en-US" altLang="zh-CN" sz="7200" b="1">
                <a:solidFill>
                  <a:schemeClr val="bg1">
                    <a:lumMod val="50000"/>
                  </a:schemeClr>
                </a:solidFill>
                <a:latin typeface="方正粗黑宋简体" panose="02000000000000000000" charset="-122"/>
                <a:ea typeface="方正粗黑宋简体" panose="02000000000000000000" charset="-122"/>
              </a:rPr>
              <a:t> 思辨关系的轻重兼顾  </a:t>
            </a:r>
          </a:p>
        </p:txBody>
      </p:sp>
      <p:sp>
        <p:nvSpPr>
          <p:cNvPr id="30" name="灯片编号占位符 29"/>
          <p:cNvSpPr>
            <a:spLocks noGrp="1"/>
          </p:cNvSpPr>
          <p:nvPr>
            <p:ph type="sldNum" sz="quarter" idx="12"/>
          </p:nvPr>
        </p:nvSpPr>
        <p:spPr/>
        <p:txBody>
          <a:bodyPr/>
          <a:lstStyle/>
          <a:p>
            <a:fld id="{06398357-0FFA-402B-A66B-859A82D5734F}" type="slidenum">
              <a:rPr lang="zh-CN" altLang="en-US" smtClean="0"/>
              <a:t>48</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387985" y="650875"/>
            <a:ext cx="11430635" cy="5029200"/>
          </a:xfrm>
          <a:prstGeom prst="rect">
            <a:avLst/>
          </a:prstGeom>
          <a:noFill/>
          <a:ln w="9525">
            <a:noFill/>
          </a:ln>
        </p:spPr>
        <p:txBody>
          <a:bodyPr wrap="square" anchor="t">
            <a:spAutoFit/>
          </a:bodyPr>
          <a:lstStyle/>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三、重思辨，要有主客轻重</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6.话题涉及有哪两个或哪几个方面？</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两个方面：“可为”与“有为”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7.话题的重点你偏向哪一方面？</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更偏向“有为”                                                                                                 </a:t>
            </a:r>
          </a:p>
        </p:txBody>
      </p:sp>
      <p:sp>
        <p:nvSpPr>
          <p:cNvPr id="2" name="灯片编号占位符 1"/>
          <p:cNvSpPr>
            <a:spLocks noGrp="1"/>
          </p:cNvSpPr>
          <p:nvPr>
            <p:ph type="sldNum" sz="quarter" idx="12"/>
          </p:nvPr>
        </p:nvSpPr>
        <p:spPr/>
        <p:txBody>
          <a:bodyPr/>
          <a:lstStyle/>
          <a:p>
            <a:fld id="{2E9D9587-4317-42BF-A67F-34F7A3150545}" type="slidenum">
              <a:rPr lang="zh-CN" altLang="en-US" smtClean="0"/>
              <a:t>49</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3473450" y="0"/>
            <a:ext cx="5245100" cy="6858000"/>
          </a:xfrm>
          <a:prstGeom prst="rect">
            <a:avLst/>
          </a:prstGeom>
          <a:noFill/>
          <a:ln w="9525">
            <a:noFill/>
          </a:ln>
        </p:spPr>
      </p:pic>
      <p:pic>
        <p:nvPicPr>
          <p:cNvPr id="4" name="图片 3"/>
          <p:cNvPicPr>
            <a:picLocks noChangeAspect="1"/>
          </p:cNvPicPr>
          <p:nvPr/>
        </p:nvPicPr>
        <p:blipFill>
          <a:blip r:embed="rId3"/>
          <a:stretch>
            <a:fillRect/>
          </a:stretch>
        </p:blipFill>
        <p:spPr>
          <a:xfrm>
            <a:off x="1505585" y="3298825"/>
            <a:ext cx="836930" cy="836930"/>
          </a:xfrm>
          <a:prstGeom prst="rect">
            <a:avLst/>
          </a:prstGeom>
        </p:spPr>
      </p:pic>
      <p:sp>
        <p:nvSpPr>
          <p:cNvPr id="2" name="灯片编号占位符 1"/>
          <p:cNvSpPr>
            <a:spLocks noGrp="1"/>
          </p:cNvSpPr>
          <p:nvPr>
            <p:ph type="sldNum" sz="quarter" idx="12"/>
          </p:nvPr>
        </p:nvSpPr>
        <p:spPr/>
        <p:txBody>
          <a:bodyPr/>
          <a:lstStyle/>
          <a:p>
            <a:fld id="{E73A2266-6B25-4190-810D-DC05F2EC5F72}" type="slidenum">
              <a:rPr lang="zh-CN" altLang="en-US" smtClean="0"/>
              <a:t>5</a:t>
            </a:fld>
          </a:p>
        </p:txBody>
      </p:sp>
    </p:spTree>
    <p:custDataLst>
      <p:tags r:id="rId4"/>
    </p:custDataLst>
  </p:cSld>
  <p:clrMapOvr>
    <a:masterClrMapping/>
  </p:clrMapOvr>
  <p:transition spd="slow"/>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387985" y="650875"/>
            <a:ext cx="11430635" cy="6016753"/>
          </a:xfrm>
          <a:prstGeom prst="rect">
            <a:avLst/>
          </a:prstGeom>
          <a:noFill/>
          <a:ln w="9525">
            <a:noFill/>
          </a:ln>
        </p:spPr>
        <p:txBody>
          <a:bodyPr wrap="square" anchor="t">
            <a:spAutoFit/>
          </a:bodyPr>
          <a:lstStyle/>
          <a:p>
            <a:pPr indent="0">
              <a:lnSpc>
                <a:spcPct val="140000"/>
              </a:lnSpc>
              <a:spcBef>
                <a:spcPct val="50000"/>
              </a:spcBef>
            </a:pPr>
            <a:r>
              <a:rPr lang="en-US" altLang="zh-CN" sz="3600">
                <a:solidFill>
                  <a:srgbClr val="151AE9"/>
                </a:solidFill>
                <a:latin typeface="方正粗黑宋简体" panose="02000000000000000000" charset="-122"/>
                <a:ea typeface="方正粗黑宋简体" panose="02000000000000000000" charset="-122"/>
              </a:rPr>
              <a:t>                         重思辨，要有主客轻重</a:t>
            </a:r>
          </a:p>
          <a:p>
            <a:pPr indent="0">
              <a:lnSpc>
                <a:spcPct val="140000"/>
              </a:lnSpc>
              <a:spcBef>
                <a:spcPct val="50000"/>
              </a:spcBef>
            </a:pPr>
            <a:r>
              <a:rPr lang="en-US" altLang="zh-CN" sz="3600">
                <a:solidFill>
                  <a:srgbClr val="151AE9"/>
                </a:solidFill>
                <a:latin typeface="方正粗黑宋简体" panose="02000000000000000000" charset="-122"/>
                <a:ea typeface="方正粗黑宋简体" panose="02000000000000000000" charset="-122"/>
              </a:rPr>
              <a:t>     作为关系型话题，“可为”与“有为”它们以相对概念的形式出现。两者关系在文中都要谈到。“可为”是时代大背景，“有为”是个人使命。“可为”只是历史背景和现实时代的引入，话题的重点是要求我们如何理解并实践“有为”。                                                            </a:t>
            </a:r>
          </a:p>
          <a:p>
            <a:pPr indent="0">
              <a:lnSpc>
                <a:spcPct val="140000"/>
              </a:lnSpc>
              <a:spcBef>
                <a:spcPct val="50000"/>
              </a:spcBef>
            </a:pPr>
            <a:r>
              <a:rPr lang="en-US" altLang="zh-CN" sz="3600">
                <a:solidFill>
                  <a:srgbClr val="151AE9"/>
                </a:solidFill>
                <a:latin typeface="方正粗黑宋简体" panose="02000000000000000000" charset="-122"/>
                <a:ea typeface="方正粗黑宋简体" panose="02000000000000000000" charset="-122"/>
              </a:rPr>
              <a:t>                                                                                                              </a:t>
            </a:r>
          </a:p>
        </p:txBody>
      </p:sp>
      <p:sp>
        <p:nvSpPr>
          <p:cNvPr id="2" name="灯片编号占位符 1"/>
          <p:cNvSpPr>
            <a:spLocks noGrp="1"/>
          </p:cNvSpPr>
          <p:nvPr>
            <p:ph type="sldNum" sz="quarter" idx="12"/>
          </p:nvPr>
        </p:nvSpPr>
        <p:spPr/>
        <p:txBody>
          <a:bodyPr/>
          <a:lstStyle/>
          <a:p>
            <a:fld id="{491427E1-AD19-469C-AEC4-2EB3BA48B0F2}" type="slidenum">
              <a:rPr lang="zh-CN" altLang="en-US" smtClean="0"/>
              <a:t>50</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984375" y="2048510"/>
            <a:ext cx="8223250" cy="2529840"/>
          </a:xfrm>
          <a:prstGeom prst="rect">
            <a:avLst/>
          </a:prstGeom>
          <a:noFill/>
        </p:spPr>
        <p:txBody>
          <a:bodyPr wrap="square" rtlCol="0">
            <a:spAutoFit/>
          </a:bodyPr>
          <a:lstStyle/>
          <a:p>
            <a:pPr algn="ctr"/>
            <a:r>
              <a:rPr lang="en-US" altLang="zh-CN" sz="8000" b="1">
                <a:solidFill>
                  <a:schemeClr val="bg1">
                    <a:lumMod val="50000"/>
                  </a:schemeClr>
                </a:solidFill>
                <a:latin typeface="方正粗黑宋简体" panose="02000000000000000000" charset="-122"/>
                <a:ea typeface="方正粗黑宋简体" panose="02000000000000000000" charset="-122"/>
              </a:rPr>
              <a:t> 构思主体段内容（拟提纲） </a:t>
            </a:r>
          </a:p>
        </p:txBody>
      </p:sp>
      <p:sp>
        <p:nvSpPr>
          <p:cNvPr id="30" name="灯片编号占位符 29"/>
          <p:cNvSpPr>
            <a:spLocks noGrp="1"/>
          </p:cNvSpPr>
          <p:nvPr>
            <p:ph type="sldNum" sz="quarter" idx="12"/>
          </p:nvPr>
        </p:nvSpPr>
        <p:spPr/>
        <p:txBody>
          <a:bodyPr/>
          <a:lstStyle/>
          <a:p>
            <a:fld id="{86F71D13-E3DA-4268-AE10-F38B3C7943E8}" type="slidenum">
              <a:rPr lang="zh-CN" altLang="en-US" smtClean="0"/>
              <a:t>51</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0"/>
            <a:ext cx="11430635" cy="12545569"/>
          </a:xfrm>
          <a:prstGeom prst="rect">
            <a:avLst/>
          </a:prstGeom>
          <a:noFill/>
          <a:ln w="9525">
            <a:noFill/>
          </a:ln>
        </p:spPr>
        <p:txBody>
          <a:bodyPr wrap="square" anchor="t">
            <a:spAutoFit/>
          </a:bodyPr>
          <a:lstStyle/>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四、明构思，搭好主体框架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8.本次作文正式文行文，采用的方式是：</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 层进式 （  ）   B 并列式（  ） C 其他（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9.请列出你的正文写作提纲（注意：正文至少要有三个主体段）在横线上用一句话填写你每一层要表达的意思。</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第一层：①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第二层：②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第三层：③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第四层：④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p:txBody>
      </p:sp>
      <p:sp>
        <p:nvSpPr>
          <p:cNvPr id="2" name="灯片编号占位符 1"/>
          <p:cNvSpPr>
            <a:spLocks noGrp="1"/>
          </p:cNvSpPr>
          <p:nvPr>
            <p:ph type="sldNum" sz="quarter" idx="12"/>
          </p:nvPr>
        </p:nvSpPr>
        <p:spPr/>
        <p:txBody>
          <a:bodyPr/>
          <a:lstStyle/>
          <a:p>
            <a:fld id="{BB85CE04-D9AE-435C-831E-6F976AE2581D}" type="slidenum">
              <a:rPr lang="zh-CN" altLang="en-US" smtClean="0"/>
              <a:t>52</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86" y="4270"/>
              <a:ext cx="7824" cy="1246"/>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9.【结构示例1】</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（并列式）观点： 历经百年征程，传承千秋文化，作为少年的我们，被当立青霄之志，带自信之光、团结之心、爱国之情，翱翔蓝天，躬耕大地。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①“自信人生二百年，会当水击三千里。”欲有为，当自信自强；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 “天时不如地利，地利不如人和。”欲有为，当团结一心；</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③“苟利国家生死以，岂因祸福避趋之”欲有为，当爱国情深。</a:t>
              </a:r>
            </a:p>
          </p:txBody>
        </p:sp>
      </p:grpSp>
      <p:sp>
        <p:nvSpPr>
          <p:cNvPr id="2" name="灯片编号占位符 1"/>
          <p:cNvSpPr>
            <a:spLocks noGrp="1"/>
          </p:cNvSpPr>
          <p:nvPr>
            <p:ph type="sldNum" sz="quarter" idx="12"/>
          </p:nvPr>
        </p:nvSpPr>
        <p:spPr/>
        <p:txBody>
          <a:bodyPr/>
          <a:lstStyle/>
          <a:p>
            <a:fld id="{B61D2C8E-2FFE-41C5-9A98-86EA1A8E0AE5}" type="slidenum">
              <a:rPr lang="zh-CN" altLang="en-US" smtClean="0"/>
              <a:t>53</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34" y="4373"/>
              <a:ext cx="7824" cy="1246"/>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9.【结构示例2】</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（递进式）观点：青年后浪，在这“可为”之世，我们要创造自己的“有为”之时，让每一刻的奋发，成就自己最光辉的青春底色！</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①百年砥砺，百年磨难。即使在最困难的年代，中国人也在“不可为”中做到了奋发“有为”；</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②时光荏苒，日月换天。奔腾发展的新时代，为我们创造了“海阔凭鱼跃，天高任鸟飞”的“可为”之路；</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③青年后浪，从来不是时代大潮的过客与看客，我们是海底深深涌动的驱动力，我们奏响山海间最响亮的音符！</a:t>
              </a:r>
            </a:p>
          </p:txBody>
        </p:sp>
      </p:grpSp>
      <p:sp>
        <p:nvSpPr>
          <p:cNvPr id="2" name="灯片编号占位符 1"/>
          <p:cNvSpPr>
            <a:spLocks noGrp="1"/>
          </p:cNvSpPr>
          <p:nvPr>
            <p:ph type="sldNum" sz="quarter" idx="12"/>
          </p:nvPr>
        </p:nvSpPr>
        <p:spPr/>
        <p:txBody>
          <a:bodyPr/>
          <a:lstStyle/>
          <a:p>
            <a:fld id="{A20665D6-34FD-4E49-83A1-79FDEF45B3E3}" type="slidenum">
              <a:rPr lang="zh-CN" altLang="en-US" smtClean="0"/>
              <a:t>54</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86" y="4262"/>
              <a:ext cx="7824"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9.【结构示例3】</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（层进式）观点： 历我们的征途是星辰大海，前行必见坎坷，但只要我们与时代同频共振，与华夏荣辱与共，力行可为之事，可成有为之志。</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①忆往昔，但凡伟人都是在可为中成就了有为；</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②思今朝，但凡榜样都是在可为中成就了有为；</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③望未来，行可为之事，成有为之志，我们理应热爱脚下这片土地；</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④新时代赋予我们新使命，在“可为”的广阔天空中尽情施展自己的“有为”。</a:t>
              </a:r>
            </a:p>
          </p:txBody>
        </p:sp>
      </p:grpSp>
      <p:sp>
        <p:nvSpPr>
          <p:cNvPr id="2" name="灯片编号占位符 1"/>
          <p:cNvSpPr>
            <a:spLocks noGrp="1"/>
          </p:cNvSpPr>
          <p:nvPr>
            <p:ph type="sldNum" sz="quarter" idx="12"/>
          </p:nvPr>
        </p:nvSpPr>
        <p:spPr/>
        <p:txBody>
          <a:bodyPr/>
          <a:lstStyle/>
          <a:p>
            <a:fld id="{598E13A6-7E3E-4E86-86D3-76B076432B0C}" type="slidenum">
              <a:rPr lang="zh-CN" altLang="en-US" smtClean="0"/>
              <a:t>55</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80" y="4121"/>
              <a:ext cx="7824"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9.【结构示例4】</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（层进式）观点：新时代，大量的机遇出现，这就是“可为”。在这样的社会背景下，我们更应有所作为，正所谓：在大有可为的时代，我们应该争做有为青年。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①在战火纷飞的年代， 共产党人在“不可为”的大环境中，艰苦奋斗，浴血奋战，明知不可为而为之，开创了千秋伟业；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②在社会主义建设时期，无数人把青春奉献给祖国，奉献给共产主义事业，他们“青春有为”；</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③新时代青年需要用双手为祖国添砖加瓦，用志气与勇气，铺设中华民族伟大复兴的大道。</a:t>
              </a:r>
            </a:p>
          </p:txBody>
        </p:sp>
      </p:grpSp>
      <p:sp>
        <p:nvSpPr>
          <p:cNvPr id="2" name="灯片编号占位符 1"/>
          <p:cNvSpPr>
            <a:spLocks noGrp="1"/>
          </p:cNvSpPr>
          <p:nvPr>
            <p:ph type="sldNum" sz="quarter" idx="12"/>
          </p:nvPr>
        </p:nvSpPr>
        <p:spPr/>
        <p:txBody>
          <a:bodyPr/>
          <a:lstStyle/>
          <a:p>
            <a:fld id="{D2453C3B-CBBE-481C-A032-E6D4CDB65A6D}" type="slidenum">
              <a:rPr lang="zh-CN" altLang="en-US" smtClean="0"/>
              <a:t>56</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593" y="4422"/>
              <a:ext cx="7824" cy="1246"/>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9.【结构示例5】</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（层进式）观点：我们处在一个大有可为的时代，身为新时代青年的我们定当有为！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①一个有坚定信仰的人，即使生在“不可为”的时代，也能够“知其不可为而为之”；（提出问题）</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②在曾经一切皆不可为的时代，我们的民族呼唤“有为”的英雄，如今大有“可为”的时代，我们的国家需要“有为”的青年； （分析问题）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③作为新一代青年，如何做到“可为”和“有为”？（解决问题）</a:t>
              </a:r>
            </a:p>
          </p:txBody>
        </p:sp>
      </p:grpSp>
      <p:sp>
        <p:nvSpPr>
          <p:cNvPr id="2" name="灯片编号占位符 1"/>
          <p:cNvSpPr>
            <a:spLocks noGrp="1"/>
          </p:cNvSpPr>
          <p:nvPr>
            <p:ph type="sldNum" sz="quarter" idx="12"/>
          </p:nvPr>
        </p:nvSpPr>
        <p:spPr/>
        <p:txBody>
          <a:bodyPr/>
          <a:lstStyle/>
          <a:p>
            <a:fld id="{A769F467-850B-45F4-B182-3DB8F513A56D}" type="slidenum">
              <a:rPr lang="zh-CN" altLang="en-US" smtClean="0"/>
              <a:t>57</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998980" y="2077085"/>
            <a:ext cx="7769225" cy="2529840"/>
          </a:xfrm>
          <a:prstGeom prst="rect">
            <a:avLst/>
          </a:prstGeom>
          <a:noFill/>
        </p:spPr>
        <p:txBody>
          <a:bodyPr wrap="square" rtlCol="0">
            <a:spAutoFit/>
          </a:bodyPr>
          <a:lstStyle/>
          <a:p>
            <a:pPr algn="ctr"/>
            <a:r>
              <a:rPr lang="en-US" altLang="zh-CN" sz="8000" b="1">
                <a:solidFill>
                  <a:schemeClr val="bg1">
                    <a:lumMod val="50000"/>
                  </a:schemeClr>
                </a:solidFill>
                <a:latin typeface="方正粗黑宋简体" panose="02000000000000000000" charset="-122"/>
                <a:ea typeface="方正粗黑宋简体" panose="02000000000000000000" charset="-122"/>
              </a:rPr>
              <a:t> 写好一段话</a:t>
            </a:r>
          </a:p>
          <a:p>
            <a:pPr algn="ctr"/>
            <a:r>
              <a:rPr lang="en-US" altLang="zh-CN" sz="8000" b="1">
                <a:solidFill>
                  <a:schemeClr val="bg1">
                    <a:lumMod val="50000"/>
                  </a:schemeClr>
                </a:solidFill>
                <a:latin typeface="方正粗黑宋简体" panose="02000000000000000000" charset="-122"/>
                <a:ea typeface="方正粗黑宋简体" panose="02000000000000000000" charset="-122"/>
              </a:rPr>
              <a:t>（段内构思训练） </a:t>
            </a:r>
          </a:p>
        </p:txBody>
      </p:sp>
      <p:sp>
        <p:nvSpPr>
          <p:cNvPr id="30" name="灯片编号占位符 29"/>
          <p:cNvSpPr>
            <a:spLocks noGrp="1"/>
          </p:cNvSpPr>
          <p:nvPr>
            <p:ph type="sldNum" sz="quarter" idx="12"/>
          </p:nvPr>
        </p:nvSpPr>
        <p:spPr/>
        <p:txBody>
          <a:bodyPr/>
          <a:lstStyle/>
          <a:p>
            <a:fld id="{AC405575-07A3-4BE8-BADA-82B45F67F2B0}" type="slidenum">
              <a:rPr lang="zh-CN" altLang="en-US" smtClean="0"/>
              <a:t>58</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0"/>
            <a:ext cx="12192000" cy="8924544"/>
          </a:xfrm>
          <a:prstGeom prst="rect">
            <a:avLst/>
          </a:prstGeom>
          <a:noFill/>
          <a:ln w="9525">
            <a:noFill/>
          </a:ln>
        </p:spPr>
        <p:txBody>
          <a:bodyPr wrap="square" anchor="t">
            <a:spAutoFit/>
          </a:bodyPr>
          <a:lstStyle/>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五、有章法，写好主体段落</a:t>
            </a:r>
          </a:p>
          <a:p>
            <a:pPr indent="0">
              <a:lnSpc>
                <a:spcPct val="140000"/>
              </a:lnSpc>
              <a:spcBef>
                <a:spcPct val="50000"/>
              </a:spcBef>
            </a:pPr>
            <a:endParaRPr lang="zh-CN" altLang="en-US" sz="3600">
              <a:solidFill>
                <a:srgbClr val="151AE9"/>
              </a:solidFill>
              <a:latin typeface="方正粗黑宋简体" panose="02000000000000000000" charset="-122"/>
              <a:ea typeface="方正粗黑宋简体" panose="02000000000000000000" charset="-122"/>
            </a:endParaRP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微作文训练：请你拟写正文的某一段内容。</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10.这一段话的结构层次：</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①→      ②→       ③→      ④→    ⑤→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11.请严格按照这一构思，完成这一段话的具体内容（200至250字）</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p:txBody>
      </p:sp>
      <p:sp>
        <p:nvSpPr>
          <p:cNvPr id="2" name="灯片编号占位符 1"/>
          <p:cNvSpPr>
            <a:spLocks noGrp="1"/>
          </p:cNvSpPr>
          <p:nvPr>
            <p:ph type="sldNum" sz="quarter" idx="12"/>
          </p:nvPr>
        </p:nvSpPr>
        <p:spPr/>
        <p:txBody>
          <a:bodyPr/>
          <a:lstStyle/>
          <a:p>
            <a:fld id="{B3B6A415-D317-4763-BA2B-FF046B89635A}" type="slidenum">
              <a:rPr lang="zh-CN" altLang="en-US" smtClean="0"/>
              <a:t>59</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 name="图片 101"/>
          <p:cNvPicPr/>
          <p:nvPr/>
        </p:nvPicPr>
        <p:blipFill>
          <a:blip r:embed="rId2"/>
          <a:stretch>
            <a:fillRect/>
          </a:stretch>
        </p:blipFill>
        <p:spPr>
          <a:xfrm>
            <a:off x="3473438" y="0"/>
            <a:ext cx="5245124" cy="6858000"/>
          </a:xfrm>
          <a:prstGeom prst="rect">
            <a:avLst/>
          </a:prstGeom>
          <a:noFill/>
          <a:ln w="9525">
            <a:noFill/>
          </a:ln>
        </p:spPr>
      </p:pic>
      <p:pic>
        <p:nvPicPr>
          <p:cNvPr id="4" name="图片 3"/>
          <p:cNvPicPr>
            <a:picLocks noChangeAspect="1"/>
          </p:cNvPicPr>
          <p:nvPr/>
        </p:nvPicPr>
        <p:blipFill>
          <a:blip r:embed="rId3"/>
          <a:stretch>
            <a:fillRect/>
          </a:stretch>
        </p:blipFill>
        <p:spPr>
          <a:xfrm>
            <a:off x="1505585" y="3298825"/>
            <a:ext cx="836930" cy="836930"/>
          </a:xfrm>
          <a:prstGeom prst="rect">
            <a:avLst/>
          </a:prstGeom>
        </p:spPr>
      </p:pic>
      <p:sp>
        <p:nvSpPr>
          <p:cNvPr id="2" name="灯片编号占位符 1"/>
          <p:cNvSpPr>
            <a:spLocks noGrp="1"/>
          </p:cNvSpPr>
          <p:nvPr>
            <p:ph type="sldNum" sz="quarter" idx="12"/>
          </p:nvPr>
        </p:nvSpPr>
        <p:spPr/>
        <p:txBody>
          <a:bodyPr/>
          <a:lstStyle/>
          <a:p>
            <a:fld id="{911AA711-40DE-415E-96C8-14EB231067E7}" type="slidenum">
              <a:rPr lang="zh-CN" altLang="en-US" smtClean="0"/>
              <a:t>6</a:t>
            </a:fld>
          </a:p>
        </p:txBody>
      </p:sp>
    </p:spTree>
    <p:custDataLst>
      <p:tags r:id="rId4"/>
    </p:custDataLst>
  </p:cSld>
  <p:clrMapOvr>
    <a:masterClrMapping/>
  </p:clrMapOvr>
  <p:transition spd="slow"/>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172"/>
              <a:ext cx="8215" cy="1246"/>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11.【段落升格评析1】</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（段内结构思路）观点+观点解读+理论论据+事例论据+总结论述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坚持“有为”，方能实现梦想。（观点）奋斗不仅应在心头冉冉升起，更应在行动上落到实处。（观点解读）习近平总书记指出，“百舸争流，奋楫者先”，又提出“大道至简，实干为要”，诚哉斯言。（理论论据）在白衣执甲、风雨同舟的人海中，有那些有为的青年；在一方有难、全国支援的人潮中，有那些有为的青年；在凝心聚力、身心守望的身影里，有那些有为的青年。（事例论据）他们就是我们的楷模，就是我们学习的榜样。（总结论述）    </a:t>
              </a:r>
            </a:p>
          </p:txBody>
        </p:sp>
      </p:grpSp>
      <p:sp>
        <p:nvSpPr>
          <p:cNvPr id="2" name="灯片编号占位符 1"/>
          <p:cNvSpPr>
            <a:spLocks noGrp="1"/>
          </p:cNvSpPr>
          <p:nvPr>
            <p:ph type="sldNum" sz="quarter" idx="12"/>
          </p:nvPr>
        </p:nvSpPr>
        <p:spPr/>
        <p:txBody>
          <a:bodyPr/>
          <a:lstStyle/>
          <a:p>
            <a:fld id="{0BE79C37-3529-4B3C-A5C8-E7F3896DD876}" type="slidenum">
              <a:rPr lang="zh-CN" altLang="en-US" smtClean="0"/>
              <a:t>60</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188720" y="973455"/>
            <a:ext cx="4720590"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1519556" y="1339215"/>
            <a:ext cx="4059555" cy="4846322"/>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lang="zh-CN" altLang="en-US" sz="1600" b="1" spc="200">
                <a:uFillTx/>
                <a:latin typeface="微软雅黑" panose="020b0503020204020204" pitchFamily="34" charset="-122"/>
                <a:ea typeface="微软雅黑" panose="020b0503020204020204" pitchFamily="34" charset="-122"/>
                <a:sym typeface="+mn-ea"/>
              </a:rPr>
              <a:t>坚持“有为”，方能实现梦想。（观点）奋斗不仅应在心头冉冉升起，更应在行动上落到实处。（观点解读）习近平总书记指出，“百舸争流，奋楫者先”，又提出“大道至简，实干为要”，诚哉斯言。（理论论据）在白衣执甲、风雨同舟的人海中，有那些有为的青年；在一方有难、全国支援的人潮中，有那些有为的青年；在凝心聚力、身心守望的身影里，有那些有为的青年。（事例论据）他们就是我们的楷模，就是我们学习的榜样。（总结论述）   </a:t>
            </a:r>
          </a:p>
        </p:txBody>
      </p:sp>
      <p:sp>
        <p:nvSpPr>
          <p:cNvPr id="30" name="矩形 29"/>
          <p:cNvSpPr/>
          <p:nvPr/>
        </p:nvSpPr>
        <p:spPr>
          <a:xfrm>
            <a:off x="6909435" y="912495"/>
            <a:ext cx="4720590"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t> </a:t>
            </a:r>
          </a:p>
        </p:txBody>
      </p:sp>
      <p:sp>
        <p:nvSpPr>
          <p:cNvPr id="31" name="文本框 30"/>
          <p:cNvSpPr txBox="1"/>
          <p:nvPr/>
        </p:nvSpPr>
        <p:spPr>
          <a:xfrm>
            <a:off x="7421880" y="2173605"/>
            <a:ext cx="4059555" cy="3017520"/>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lang="zh-CN" altLang="en-US" sz="1600" b="1" spc="200">
                <a:uFillTx/>
                <a:latin typeface="微软雅黑" panose="020b0503020204020204" pitchFamily="34" charset="-122"/>
                <a:ea typeface="微软雅黑" panose="020b0503020204020204" pitchFamily="34" charset="-122"/>
                <a:sym typeface="+mn-ea"/>
              </a:rPr>
              <a:t>这一段的构思没问题，很好。但是在论述时缺乏深度，领导人的话语“百舸争流，奋楫者先”“大道至简，实干为要”里面包含了什么精神实质？那些有为的青年，他们又有怎样的共同精神？坚持“有为”，是从哪 一点来讲的？这一段必须有一个明确的中心。不然文章就空得很。    </a:t>
            </a:r>
          </a:p>
        </p:txBody>
      </p:sp>
      <p:sp>
        <p:nvSpPr>
          <p:cNvPr id="33" name="文本框 32"/>
          <p:cNvSpPr txBox="1"/>
          <p:nvPr/>
        </p:nvSpPr>
        <p:spPr>
          <a:xfrm>
            <a:off x="8401685" y="1339215"/>
            <a:ext cx="2329180" cy="365760"/>
          </a:xfrm>
          <a:prstGeom prst="rect">
            <a:avLst/>
          </a:prstGeom>
          <a:noFill/>
        </p:spPr>
        <p:txBody>
          <a:bodyPr wrap="square" rtlCol="0">
            <a:spAutoFit/>
          </a:bodyPr>
          <a:lstStyle/>
          <a:p>
            <a:pPr algn="ctr"/>
            <a:r>
              <a:rPr lang="zh-CN" altLang="en-US" b="1">
                <a:solidFill>
                  <a:srgbClr val="151AE9"/>
                </a:solidFill>
                <a:latin typeface="方正粗黑宋简体" panose="02000000000000000000" charset="-122"/>
                <a:ea typeface="方正粗黑宋简体" panose="02000000000000000000" charset="-122"/>
              </a:rPr>
              <a:t>升格提示</a:t>
            </a:r>
          </a:p>
        </p:txBody>
      </p:sp>
      <p:pic>
        <p:nvPicPr>
          <p:cNvPr id="35" name="图片 34"/>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052820" y="3423285"/>
            <a:ext cx="800100" cy="800100"/>
          </a:xfrm>
          <a:prstGeom prst="rect">
            <a:avLst/>
          </a:prstGeom>
        </p:spPr>
      </p:pic>
      <p:sp>
        <p:nvSpPr>
          <p:cNvPr id="34" name="灯片编号占位符 33"/>
          <p:cNvSpPr>
            <a:spLocks noGrp="1"/>
          </p:cNvSpPr>
          <p:nvPr>
            <p:ph type="sldNum" sz="quarter" idx="12"/>
          </p:nvPr>
        </p:nvSpPr>
        <p:spPr/>
        <p:txBody>
          <a:bodyPr/>
          <a:lstStyle/>
          <a:p>
            <a:fld id="{294475DF-55CA-4519-9157-DA2A62C68CC0}" type="slidenum">
              <a:rPr lang="zh-CN" altLang="en-US" smtClean="0"/>
              <a:t>61</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ppt_x"/>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9" grpId="0"/>
      <p:bldP spid="30"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974"/>
              <a:ext cx="8215" cy="16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11.【段落升格评析2】</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（段内结构思路）观点+事例1+事例2++总结论述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思今朝，但凡榜样都是在可为中成就了有为。（观点）榜样是强军路上的先行者李贤玉。在军事变革浪潮中，她将打造华夏先进武器装备立定为可为之事，之后不惧戈壁清苦，不畏前路寂寞，实地调研，试验千次，夙夜攻关，不眠不休，终得打造“中国剑网”，开创中国战略导弹部队信息化建设的先河（事例1）榜样是后浪中的“巨浪”曹原。他心有萤火，不惧质疑，勤勤恳恳钻研学术，扎扎实实做好实验，沉稳低调中开辟了物理学全新领域，摘得“石墨烯驾驭者”的桂冠；少年成名却不惧诱惑，看遍浮华仍不改爱国初心，立志此生丹心付华夏。（事例2）当今时代，榜样已为我们树立了行动高标，展示青春有为的舞台也已为我们搭建，愿青年如你我，能沐浴榜样荣光，行可为之事，将一生谋宏愿；成有为之志，满腔热血报效国。（总结论述）     </a:t>
              </a:r>
            </a:p>
          </p:txBody>
        </p:sp>
      </p:grpSp>
      <p:sp>
        <p:nvSpPr>
          <p:cNvPr id="2" name="灯片编号占位符 1"/>
          <p:cNvSpPr>
            <a:spLocks noGrp="1"/>
          </p:cNvSpPr>
          <p:nvPr>
            <p:ph type="sldNum" sz="quarter" idx="12"/>
          </p:nvPr>
        </p:nvSpPr>
        <p:spPr/>
        <p:txBody>
          <a:bodyPr/>
          <a:lstStyle/>
          <a:p>
            <a:fld id="{F30142B2-8C30-40FB-A59A-A2A6162C3091}" type="slidenum">
              <a:rPr lang="zh-CN" altLang="en-US" smtClean="0"/>
              <a:t>62</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288925" y="973455"/>
            <a:ext cx="6253480"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481965" y="975360"/>
            <a:ext cx="5856605" cy="5212082"/>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sz="1600" b="1" spc="200">
                <a:uFillTx/>
                <a:latin typeface="微软雅黑" panose="020b0503020204020204" pitchFamily="34" charset="-122"/>
                <a:ea typeface="微软雅黑" panose="020b0503020204020204" pitchFamily="34" charset="-122"/>
                <a:sym typeface="+mn-ea"/>
              </a:rPr>
              <a:t>思今朝，但凡榜样都是在可为中成就了有为。（观点）榜样是强军路上的先行者李贤玉。在军事变革浪潮中，她将打造华夏先进武器装备立定为可为之事，之后不惧戈壁清苦，不畏前路寂寞，实地调研，试验千次，夙夜攻关，不眠不休，终得打造“中国剑网”，开创中国战略导弹部队信息化建设的先河。（事例1）榜样是后浪中的“巨浪”曹原。他心有萤火，不惧质疑，勤勤恳恳钻研学术，扎扎实实做好实验，沉稳低调中开辟了物理学全新领域，摘得“石墨烯驾驭者”的桂冠；少年成名却不惧诱惑，看遍浮华仍不改爱国初心，立志此生丹心付华夏。（事例2）当今时代，榜样已为我们树立了行动高标，展示青春有为的舞台也已为我们搭建，愿青年如你我，能沐浴榜样荣光，行可为之事，将一生谋宏愿；成有为之志，满腔热血报效国。（总结论述） </a:t>
            </a:r>
          </a:p>
        </p:txBody>
      </p:sp>
      <p:sp>
        <p:nvSpPr>
          <p:cNvPr id="30" name="矩形 29"/>
          <p:cNvSpPr/>
          <p:nvPr/>
        </p:nvSpPr>
        <p:spPr>
          <a:xfrm>
            <a:off x="7917180" y="887730"/>
            <a:ext cx="3743960"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t> </a:t>
            </a:r>
          </a:p>
        </p:txBody>
      </p:sp>
      <p:sp>
        <p:nvSpPr>
          <p:cNvPr id="31" name="文本框 30"/>
          <p:cNvSpPr txBox="1"/>
          <p:nvPr/>
        </p:nvSpPr>
        <p:spPr>
          <a:xfrm>
            <a:off x="8473439" y="2173605"/>
            <a:ext cx="2902585" cy="3383281"/>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lang="zh-CN" altLang="en-US" sz="1600" b="1" spc="200">
                <a:uFillTx/>
                <a:latin typeface="微软雅黑" panose="020b0503020204020204" pitchFamily="34" charset="-122"/>
                <a:ea typeface="微软雅黑" panose="020b0503020204020204" pitchFamily="34" charset="-122"/>
                <a:sym typeface="+mn-ea"/>
              </a:rPr>
              <a:t>①“李贤玉”事例要精简，同时还要结合观点进行点评，不能死记硬背照搬课外素材；②曹原的事例，后面附一句“少年成名却不惧诱惑，看遍浮华仍不改爱国初心，立志此生丹心付华夏”，这样点评就很到位。  </a:t>
            </a:r>
          </a:p>
        </p:txBody>
      </p:sp>
      <p:sp>
        <p:nvSpPr>
          <p:cNvPr id="33" name="文本框 32"/>
          <p:cNvSpPr txBox="1"/>
          <p:nvPr/>
        </p:nvSpPr>
        <p:spPr>
          <a:xfrm>
            <a:off x="8401685" y="1339215"/>
            <a:ext cx="2329180" cy="365760"/>
          </a:xfrm>
          <a:prstGeom prst="rect">
            <a:avLst/>
          </a:prstGeom>
          <a:noFill/>
        </p:spPr>
        <p:txBody>
          <a:bodyPr wrap="square" rtlCol="0">
            <a:spAutoFit/>
          </a:bodyPr>
          <a:lstStyle/>
          <a:p>
            <a:pPr algn="ctr"/>
            <a:r>
              <a:rPr lang="zh-CN" altLang="en-US" b="1">
                <a:solidFill>
                  <a:srgbClr val="151AE9"/>
                </a:solidFill>
                <a:latin typeface="方正粗黑宋简体" panose="02000000000000000000" charset="-122"/>
                <a:ea typeface="方正粗黑宋简体" panose="02000000000000000000" charset="-122"/>
              </a:rPr>
              <a:t>升格提示</a:t>
            </a:r>
          </a:p>
        </p:txBody>
      </p:sp>
      <p:pic>
        <p:nvPicPr>
          <p:cNvPr id="35" name="图片 34"/>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27825" y="3390900"/>
            <a:ext cx="800100" cy="800100"/>
          </a:xfrm>
          <a:prstGeom prst="rect">
            <a:avLst/>
          </a:prstGeom>
        </p:spPr>
      </p:pic>
      <p:sp>
        <p:nvSpPr>
          <p:cNvPr id="32" name="灯片编号占位符 31"/>
          <p:cNvSpPr>
            <a:spLocks noGrp="1"/>
          </p:cNvSpPr>
          <p:nvPr>
            <p:ph type="sldNum" sz="quarter" idx="12"/>
          </p:nvPr>
        </p:nvSpPr>
        <p:spPr/>
        <p:txBody>
          <a:bodyPr/>
          <a:lstStyle/>
          <a:p>
            <a:fld id="{8848F3B0-7400-4763-931A-54C8CCDD20AD}" type="slidenum">
              <a:rPr lang="zh-CN" altLang="en-US" smtClean="0"/>
              <a:t>63</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ppt_x"/>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9" grpId="0"/>
      <p:bldP spid="30"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074"/>
              <a:ext cx="8215"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11.【段落升格评析3】</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（段内结构思路）观点+事例+总结论述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苟利国家生死以，岂因祸福避趋之”欲有为，须爱国。（观点）“肝胆外科之父”吴孟超年轻择业时，只为填补国家肝胆外科研究空白，他毅然放弃成绩接近满分的小儿科，而是选择了仅考60多分的外科，且是冷偏弱的肝胆外科。（事例）我们有幸生活在这样的国度，人民免于战争，我们日日安宁；我们有幸沐浴在这样的文化中，国家有难英雄辈出，肩负重任。未来，祖国在我们肩上，爱国，绝不是一句空洞的口号，空有一腔热血无以救国，它需要心怀祖国，站好我们的每一份岗，发出我们的每一份光。（总结论述）      </a:t>
              </a:r>
            </a:p>
          </p:txBody>
        </p:sp>
      </p:grpSp>
      <p:sp>
        <p:nvSpPr>
          <p:cNvPr id="2" name="灯片编号占位符 1"/>
          <p:cNvSpPr>
            <a:spLocks noGrp="1"/>
          </p:cNvSpPr>
          <p:nvPr>
            <p:ph type="sldNum" sz="quarter" idx="12"/>
          </p:nvPr>
        </p:nvSpPr>
        <p:spPr/>
        <p:txBody>
          <a:bodyPr/>
          <a:lstStyle/>
          <a:p>
            <a:fld id="{9A1CEC92-1311-4920-896E-945F0B1C103A}" type="slidenum">
              <a:rPr lang="zh-CN" altLang="en-US" smtClean="0"/>
              <a:t>64</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57555" y="1011555"/>
            <a:ext cx="5507355"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文本框 85"/>
          <p:cNvSpPr txBox="1"/>
          <p:nvPr/>
        </p:nvSpPr>
        <p:spPr>
          <a:xfrm>
            <a:off x="1282700" y="1347470"/>
            <a:ext cx="4699000" cy="4846322"/>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sz="1600" b="1" spc="200">
                <a:uFillTx/>
                <a:latin typeface="微软雅黑" panose="020b0503020204020204" pitchFamily="34" charset="-122"/>
                <a:ea typeface="微软雅黑" panose="020b0503020204020204" pitchFamily="34" charset="-122"/>
                <a:sym typeface="+mn-ea"/>
              </a:rPr>
              <a:t>“苟利国家生死以，岂因祸福避趋之”欲有为，须爱国。（观点）“肝胆外科之父”吴孟超年轻择业时，只为填补国家肝胆外科研究空白，他毅然放弃成绩接近满分的小儿科，而是选择了仅考60多分的外科，且是冷偏弱的肝胆外科。（事例）我们有幸生活在这样的国度，人民免于战争，我们日日安宁；我们有幸沐浴在这样的文化中，国家有难英雄辈出，肩负重任。未来，祖国在我们肩上，爱国，绝不是一句空洞的口号，空有一腔热血无以救国，它需要心怀祖国，站好我们的每一份岗，发出我们的每一份光。（总结论述）     </a:t>
            </a:r>
          </a:p>
        </p:txBody>
      </p:sp>
      <p:sp>
        <p:nvSpPr>
          <p:cNvPr id="30" name="矩形 29"/>
          <p:cNvSpPr/>
          <p:nvPr/>
        </p:nvSpPr>
        <p:spPr>
          <a:xfrm>
            <a:off x="7860030" y="873125"/>
            <a:ext cx="3743960" cy="556450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t> </a:t>
            </a:r>
          </a:p>
        </p:txBody>
      </p:sp>
      <p:sp>
        <p:nvSpPr>
          <p:cNvPr id="31" name="文本框 30"/>
          <p:cNvSpPr txBox="1"/>
          <p:nvPr/>
        </p:nvSpPr>
        <p:spPr>
          <a:xfrm>
            <a:off x="8274051" y="2173605"/>
            <a:ext cx="2902585" cy="2651760"/>
          </a:xfrm>
          <a:prstGeom prst="rect">
            <a:avLst/>
          </a:prstGeom>
          <a:noFill/>
          <a:ln>
            <a:solidFill>
              <a:schemeClr val="tx1"/>
            </a:solidFill>
            <a:prstDash val="sysDash"/>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fontAlgn="auto">
              <a:lnSpc>
                <a:spcPct val="150000"/>
              </a:lnSpc>
              <a:spcBef>
                <a:spcPct val="0"/>
              </a:spcBef>
              <a:spcAft>
                <a:spcPct val="0"/>
              </a:spcAft>
            </a:pPr>
            <a:r>
              <a:rPr lang="zh-CN" altLang="en-US" sz="1600" b="1" spc="200">
                <a:uFillTx/>
                <a:latin typeface="微软雅黑" panose="020b0503020204020204" pitchFamily="34" charset="-122"/>
                <a:ea typeface="微软雅黑" panose="020b0503020204020204" pitchFamily="34" charset="-122"/>
                <a:sym typeface="+mn-ea"/>
              </a:rPr>
              <a:t>提示：“肝胆外科之父”吴孟超的爱国精神要作点评。其爱国精神体现在什么地方，加上一句话点评即可。材料的引用是要为论证明中心论点服务的。</a:t>
            </a:r>
          </a:p>
        </p:txBody>
      </p:sp>
      <p:sp>
        <p:nvSpPr>
          <p:cNvPr id="33" name="文本框 32"/>
          <p:cNvSpPr txBox="1"/>
          <p:nvPr/>
        </p:nvSpPr>
        <p:spPr>
          <a:xfrm>
            <a:off x="8401685" y="1339215"/>
            <a:ext cx="2329180" cy="365760"/>
          </a:xfrm>
          <a:prstGeom prst="rect">
            <a:avLst/>
          </a:prstGeom>
          <a:noFill/>
        </p:spPr>
        <p:txBody>
          <a:bodyPr wrap="square" rtlCol="0">
            <a:spAutoFit/>
          </a:bodyPr>
          <a:lstStyle/>
          <a:p>
            <a:pPr algn="ctr"/>
            <a:r>
              <a:rPr lang="zh-CN" altLang="en-US" b="1">
                <a:solidFill>
                  <a:srgbClr val="151AE9"/>
                </a:solidFill>
                <a:latin typeface="方正粗黑宋简体" panose="02000000000000000000" charset="-122"/>
                <a:ea typeface="方正粗黑宋简体" panose="02000000000000000000" charset="-122"/>
              </a:rPr>
              <a:t>升格提示</a:t>
            </a:r>
          </a:p>
        </p:txBody>
      </p:sp>
      <p:pic>
        <p:nvPicPr>
          <p:cNvPr id="35" name="图片 34"/>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27825" y="3390900"/>
            <a:ext cx="800100" cy="800100"/>
          </a:xfrm>
          <a:prstGeom prst="rect">
            <a:avLst/>
          </a:prstGeom>
        </p:spPr>
      </p:pic>
      <p:sp>
        <p:nvSpPr>
          <p:cNvPr id="32" name="灯片编号占位符 31"/>
          <p:cNvSpPr>
            <a:spLocks noGrp="1"/>
          </p:cNvSpPr>
          <p:nvPr>
            <p:ph type="sldNum" sz="quarter" idx="12"/>
          </p:nvPr>
        </p:nvSpPr>
        <p:spPr/>
        <p:txBody>
          <a:bodyPr/>
          <a:lstStyle/>
          <a:p>
            <a:fld id="{9E0B008E-CD84-4C7F-943A-F58B90AD5DD1}" type="slidenum">
              <a:rPr lang="zh-CN" altLang="en-US" smtClean="0"/>
              <a:t>65</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ppt_x"/>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9" grpId="0"/>
      <p:bldP spid="30"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190115" y="2479040"/>
            <a:ext cx="6988810" cy="1310640"/>
          </a:xfrm>
          <a:prstGeom prst="rect">
            <a:avLst/>
          </a:prstGeom>
          <a:noFill/>
        </p:spPr>
        <p:txBody>
          <a:bodyPr wrap="square" rtlCol="0">
            <a:spAutoFit/>
          </a:bodyPr>
          <a:lstStyle/>
          <a:p>
            <a:pPr algn="ctr"/>
            <a:r>
              <a:rPr lang="zh-CN" altLang="en-US" sz="8000" b="1">
                <a:solidFill>
                  <a:schemeClr val="bg1">
                    <a:lumMod val="50000"/>
                  </a:schemeClr>
                </a:solidFill>
                <a:latin typeface="方正粗黑宋简体" panose="02000000000000000000" charset="-122"/>
                <a:ea typeface="方正粗黑宋简体" panose="02000000000000000000" charset="-122"/>
              </a:rPr>
              <a:t>精彩段展示 </a:t>
            </a:r>
          </a:p>
        </p:txBody>
      </p:sp>
      <p:sp>
        <p:nvSpPr>
          <p:cNvPr id="32" name="灯片编号占位符 31"/>
          <p:cNvSpPr>
            <a:spLocks noGrp="1"/>
          </p:cNvSpPr>
          <p:nvPr>
            <p:ph type="sldNum" sz="quarter" idx="12"/>
          </p:nvPr>
        </p:nvSpPr>
        <p:spPr/>
        <p:txBody>
          <a:bodyPr/>
          <a:lstStyle/>
          <a:p>
            <a:fld id="{74EFCA74-A4E9-44F1-8ED4-C1C743B82F0E}" type="slidenum">
              <a:rPr lang="zh-CN" altLang="en-US" smtClean="0"/>
              <a:t>66</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974"/>
              <a:ext cx="8215" cy="16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11.【精彩段展示1】</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（段内结构思路）观点+观点解读+事例+事例论证+总结论述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参考示例3】大有可为的时代，我们要铭记历史、传承红色基因。（观点）历史不会忘记，那些英雄无畏、前赴后继，用鲜血扭转乾坤、用生命铸造新中国的仁人志士。（观点解读）两万五千里的漫漫长征，奋起抵御日寇的八年抗战，抗美援朝的五次战役，抗洪抢险中奋不顾身的感人场面，都是一部又一部气壮山河的英雄史诗。从雷锋到郭明义、从焦裕禄到孔繁森、从钱学森到吴孟超、从李大钊到刘志丹……（事例）他们用奋斗与牺牲，书写对真理和信仰的执著，他们事迹令人叹服，其品格光彩照人，其精神感天动地。（事例+观点论证）吾辈青年要铭记历史，传承红色基因，将红色基因根植于一代代年轻人的精神血脉中，凝聚成大有可为的力量。（总结论述）  </a:t>
              </a:r>
            </a:p>
          </p:txBody>
        </p:sp>
      </p:grpSp>
      <p:sp>
        <p:nvSpPr>
          <p:cNvPr id="2" name="灯片编号占位符 1"/>
          <p:cNvSpPr>
            <a:spLocks noGrp="1"/>
          </p:cNvSpPr>
          <p:nvPr>
            <p:ph type="sldNum" sz="quarter" idx="12"/>
          </p:nvPr>
        </p:nvSpPr>
        <p:spPr/>
        <p:txBody>
          <a:bodyPr/>
          <a:lstStyle/>
          <a:p>
            <a:fld id="{59B041C8-2AF5-4A91-A9D4-4B66CFA8CB64}" type="slidenum">
              <a:rPr lang="zh-CN" altLang="en-US" smtClean="0"/>
              <a:t>67</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165112"/>
            <a:ext cx="12192635" cy="7145668"/>
            <a:chOff x="5369" y="2884"/>
            <a:chExt cx="8461" cy="389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874"/>
              <a:ext cx="8215" cy="1844"/>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11.【精彩段展示2】</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（段内结构思路）观点+事例1+观点论证+事例2+观点论证+总结论述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方向决定道路，道路决定命运。（观点）回首过往，红船精神、井冈山精神、长征精神、延安精神、西柏坡精神……中国共产党一路走来，屡屡化险为夷、转危为机，这些宝贵的精神财富无时无刻不在滋养和激励我们。（事例1+观点论证）我们难忘英雄夏明翰“砍头不要紧，只要主义真”的视死如归精神；我们难忘革命前辈李大钊“国人无爱国心者，其国恒亡”的担当爱国精神；我们亦会永远铭记铁人王进喜的“宁肯少活二十年，拼命也要拿下大油田”的钢铁誓言……（事例2+观点论证）百年道路苦难辉煌，百年征程波澜壮阔，千千万万革命先烈、仁人志士，为了理想信念，用勇气和智慧、热血和生命，不断创造新奇迹，他们凝聚而成的结晶，便如同我们一直在过的节日“五四”“七一”“八一”“十一”一样，指引着我们去取得更多的胜利，去擘画我辈青年必将大有可为的奋斗蓝图。（总结论述）</a:t>
              </a:r>
            </a:p>
          </p:txBody>
        </p:sp>
      </p:grpSp>
      <p:sp>
        <p:nvSpPr>
          <p:cNvPr id="2" name="灯片编号占位符 1"/>
          <p:cNvSpPr>
            <a:spLocks noGrp="1"/>
          </p:cNvSpPr>
          <p:nvPr>
            <p:ph type="sldNum" sz="quarter" idx="12"/>
          </p:nvPr>
        </p:nvSpPr>
        <p:spPr/>
        <p:txBody>
          <a:bodyPr/>
          <a:lstStyle/>
          <a:p>
            <a:fld id="{DAEA0D5F-7B24-4180-B747-F097578A2065}" type="slidenum">
              <a:rPr lang="zh-CN" altLang="en-US" smtClean="0"/>
              <a:t>68</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074"/>
              <a:ext cx="8215"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11.【精彩段展示3】</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（段内结构思路）观点+事例+总结论述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苟利国家生死以，岂因祸福避趋之”欲有为，须爱国。（观点）“肝胆外科之父”吴孟超年轻择业时，只为填补国家肝胆外科研究空白，他毅然放弃成绩接近满分的小儿科，而是选择了仅考60多分的外科，且是冷偏弱的肝胆外科。（事例）我们有幸生活在这样的国度，人民免于战争，我们日日安宁；我们有幸沐浴在这样的文化中，国家有难英雄辈出，肩负重任。未来，祖国在我们肩上，爱国，绝不是一句空洞的口号，空有一腔热血无以救国，它需要心怀祖国，站好我们的每一份岗，发出我们的每一份光。（总结论述）      </a:t>
              </a:r>
            </a:p>
          </p:txBody>
        </p:sp>
      </p:grpSp>
      <p:sp>
        <p:nvSpPr>
          <p:cNvPr id="2" name="灯片编号占位符 1"/>
          <p:cNvSpPr>
            <a:spLocks noGrp="1"/>
          </p:cNvSpPr>
          <p:nvPr>
            <p:ph type="sldNum" sz="quarter" idx="12"/>
          </p:nvPr>
        </p:nvSpPr>
        <p:spPr/>
        <p:txBody>
          <a:bodyPr/>
          <a:lstStyle/>
          <a:p>
            <a:fld id="{BE0FCFEC-BDEE-44AC-AAB5-70E258B24BB6}" type="slidenum">
              <a:rPr lang="zh-CN" altLang="en-US" smtClean="0"/>
              <a:t>69</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 name="图片 102"/>
          <p:cNvPicPr/>
          <p:nvPr/>
        </p:nvPicPr>
        <p:blipFill>
          <a:blip r:embed="rId2"/>
          <a:stretch>
            <a:fillRect/>
          </a:stretch>
        </p:blipFill>
        <p:spPr>
          <a:xfrm>
            <a:off x="2408904" y="0"/>
            <a:ext cx="7374193" cy="6858000"/>
          </a:xfrm>
          <a:prstGeom prst="rect">
            <a:avLst/>
          </a:prstGeom>
          <a:noFill/>
          <a:ln w="9525">
            <a:noFill/>
          </a:ln>
        </p:spPr>
      </p:pic>
      <p:pic>
        <p:nvPicPr>
          <p:cNvPr id="4" name="图片 3"/>
          <p:cNvPicPr>
            <a:picLocks noChangeAspect="1"/>
          </p:cNvPicPr>
          <p:nvPr/>
        </p:nvPicPr>
        <p:blipFill>
          <a:blip r:embed="rId3"/>
          <a:stretch>
            <a:fillRect/>
          </a:stretch>
        </p:blipFill>
        <p:spPr>
          <a:xfrm>
            <a:off x="1285240" y="3289300"/>
            <a:ext cx="836930" cy="836930"/>
          </a:xfrm>
          <a:prstGeom prst="rect">
            <a:avLst/>
          </a:prstGeom>
        </p:spPr>
      </p:pic>
      <p:sp>
        <p:nvSpPr>
          <p:cNvPr id="2" name="灯片编号占位符 1"/>
          <p:cNvSpPr>
            <a:spLocks noGrp="1"/>
          </p:cNvSpPr>
          <p:nvPr>
            <p:ph type="sldNum" sz="quarter" idx="12"/>
          </p:nvPr>
        </p:nvSpPr>
        <p:spPr/>
        <p:txBody>
          <a:bodyPr/>
          <a:lstStyle/>
          <a:p>
            <a:fld id="{856BA4F1-FC9B-40F6-8B3F-979EA95E5EB0}" type="slidenum">
              <a:rPr lang="zh-CN" altLang="en-US" smtClean="0"/>
              <a:t>7</a:t>
            </a:fld>
          </a:p>
        </p:txBody>
      </p:sp>
    </p:spTree>
    <p:custDataLst>
      <p:tags r:id="rId4"/>
    </p:custDataLst>
  </p:cSld>
  <p:clrMapOvr>
    <a:masterClrMapping/>
  </p:clrMapOvr>
  <p:transition spd="slow"/>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190115" y="2479040"/>
            <a:ext cx="8404225" cy="1097280"/>
          </a:xfrm>
          <a:prstGeom prst="rect">
            <a:avLst/>
          </a:prstGeom>
          <a:noFill/>
        </p:spPr>
        <p:txBody>
          <a:bodyPr wrap="square" rtlCol="0">
            <a:spAutoFit/>
          </a:bodyPr>
          <a:lstStyle/>
          <a:p>
            <a:pPr algn="ctr"/>
            <a:r>
              <a:rPr lang="zh-CN" altLang="en-US" sz="6600" b="1">
                <a:solidFill>
                  <a:schemeClr val="tx1"/>
                </a:solidFill>
                <a:latin typeface="方正粗黑宋简体" panose="02000000000000000000" charset="-122"/>
                <a:ea typeface="方正粗黑宋简体" panose="02000000000000000000" charset="-122"/>
              </a:rPr>
              <a:t>让语言更具有表现力 </a:t>
            </a:r>
          </a:p>
        </p:txBody>
      </p:sp>
      <p:sp>
        <p:nvSpPr>
          <p:cNvPr id="30" name="灯片编号占位符 29"/>
          <p:cNvSpPr>
            <a:spLocks noGrp="1"/>
          </p:cNvSpPr>
          <p:nvPr>
            <p:ph type="sldNum" sz="quarter" idx="12"/>
          </p:nvPr>
        </p:nvSpPr>
        <p:spPr/>
        <p:txBody>
          <a:bodyPr/>
          <a:lstStyle/>
          <a:p>
            <a:fld id="{69B32419-8DAA-4E78-B1D1-9B450AECC7D2}" type="slidenum">
              <a:rPr lang="zh-CN" altLang="en-US" smtClean="0"/>
              <a:t>70</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0"/>
            <a:ext cx="12192000" cy="8156448"/>
          </a:xfrm>
          <a:prstGeom prst="rect">
            <a:avLst/>
          </a:prstGeom>
          <a:noFill/>
          <a:ln w="9525">
            <a:noFill/>
          </a:ln>
        </p:spPr>
        <p:txBody>
          <a:bodyPr wrap="square" anchor="t">
            <a:spAutoFit/>
          </a:bodyPr>
          <a:lstStyle/>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六、炼语言，语言有表现力</a:t>
            </a:r>
          </a:p>
          <a:p>
            <a:pPr indent="0">
              <a:lnSpc>
                <a:spcPct val="140000"/>
              </a:lnSpc>
              <a:spcBef>
                <a:spcPct val="50000"/>
              </a:spcBef>
            </a:pPr>
            <a:endParaRPr lang="zh-CN" altLang="en-US" sz="3600">
              <a:solidFill>
                <a:srgbClr val="151AE9"/>
              </a:solidFill>
              <a:latin typeface="方正粗黑宋简体" panose="02000000000000000000" charset="-122"/>
              <a:ea typeface="方正粗黑宋简体" panose="02000000000000000000" charset="-122"/>
            </a:endParaRP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12.请围绕中心观点，写一至两句富有表现力的话来。</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鼓励发表自己的见解</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进行创新性思维表达</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用自己语言表现自己的思想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p:txBody>
      </p:sp>
      <p:sp>
        <p:nvSpPr>
          <p:cNvPr id="2" name="灯片编号占位符 1"/>
          <p:cNvSpPr>
            <a:spLocks noGrp="1"/>
          </p:cNvSpPr>
          <p:nvPr>
            <p:ph type="sldNum" sz="quarter" idx="12"/>
          </p:nvPr>
        </p:nvSpPr>
        <p:spPr/>
        <p:txBody>
          <a:bodyPr/>
          <a:lstStyle/>
          <a:p>
            <a:fld id="{7B195148-9EC1-4410-B50A-48C1046EADB6}" type="slidenum">
              <a:rPr lang="zh-CN" altLang="en-US" smtClean="0"/>
              <a:t>71</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66675"/>
            <a:ext cx="11908155" cy="12490702"/>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12.精彩的论述：哲理思考，文质兼美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★“海阔凭鱼跃，天高任鸟飞”，我辈躬逢盛世，当学高身正，修己明德，立可为之志，行可为之事，做新有为青年。</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★历史是过去的现实，现实是未来的历史。我们每一次向历史深处的回眸，都是一次精神的洗礼、一次思想的升华、一次行动的感召。</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★我们大踏步走在实现中华民族伟大复兴的道路上，后方有奋斗过的前人，前方有高高飘扬的党旗，眼前路上春色正好，天上太阳正晴。处可为之世，酬有为之志，乘理想之马，挥鞭启程，为民族之复兴而奋斗。</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★赓续可为精神，争做有为青年</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p:txBody>
      </p:sp>
      <p:sp>
        <p:nvSpPr>
          <p:cNvPr id="2" name="灯片编号占位符 1"/>
          <p:cNvSpPr>
            <a:spLocks noGrp="1"/>
          </p:cNvSpPr>
          <p:nvPr>
            <p:ph type="sldNum" sz="quarter" idx="12"/>
          </p:nvPr>
        </p:nvSpPr>
        <p:spPr/>
        <p:txBody>
          <a:bodyPr/>
          <a:lstStyle/>
          <a:p>
            <a:fld id="{3EEE1E64-F2A0-4A6E-A450-9EB23920A004}" type="slidenum">
              <a:rPr lang="zh-CN" altLang="en-US" smtClean="0"/>
              <a:t>72</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66675"/>
            <a:ext cx="11908155" cy="9418319"/>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12.精彩的论述：哲理思考，文质兼美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★躺平”是懦夫的代名词，奋起作为是强者的通行证。 </a:t>
            </a:r>
          </a:p>
          <a:p>
            <a:pPr indent="0">
              <a:lnSpc>
                <a:spcPct val="140000"/>
              </a:lnSpc>
              <a:spcBef>
                <a:spcPct val="50000"/>
              </a:spcBef>
            </a:pPr>
            <a:endParaRPr lang="en-US" altLang="zh-CN" sz="3600">
              <a:solidFill>
                <a:schemeClr val="tx1"/>
              </a:solidFill>
              <a:latin typeface="黑体" panose="02010609060101010101" charset="-122"/>
              <a:ea typeface="黑体" panose="02010609060101010101" charset="-122"/>
            </a:endParaRP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★我们正生逢盛世、肩负重任，唯有顺势而为、努力可为，才能披荆斩棘，书写年轻有为新篇章。   </a:t>
            </a:r>
          </a:p>
          <a:p>
            <a:pPr indent="0">
              <a:lnSpc>
                <a:spcPct val="140000"/>
              </a:lnSpc>
              <a:spcBef>
                <a:spcPct val="50000"/>
              </a:spcBef>
            </a:pPr>
            <a:endParaRPr lang="en-US" altLang="zh-CN" sz="3600">
              <a:solidFill>
                <a:schemeClr val="tx1"/>
              </a:solidFill>
              <a:latin typeface="黑体" panose="02010609060101010101" charset="-122"/>
              <a:ea typeface="黑体" panose="02010609060101010101" charset="-122"/>
            </a:endParaRP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★振衣千仞岗，濯足万里流。世人称赞孔子的坚韧说：“知其不可，夫子犹为之”。在这个大有可为的时代里，我们为何不振衣而起一起踏尽千重浪，不愧万里风？                                             </a:t>
            </a:r>
          </a:p>
        </p:txBody>
      </p:sp>
      <p:sp>
        <p:nvSpPr>
          <p:cNvPr id="2" name="灯片编号占位符 1"/>
          <p:cNvSpPr>
            <a:spLocks noGrp="1"/>
          </p:cNvSpPr>
          <p:nvPr>
            <p:ph type="sldNum" sz="quarter" idx="12"/>
          </p:nvPr>
        </p:nvSpPr>
        <p:spPr/>
        <p:txBody>
          <a:bodyPr/>
          <a:lstStyle/>
          <a:p>
            <a:fld id="{24DDD21F-6B3B-4872-8677-82B7B02B0B2E}" type="slidenum">
              <a:rPr lang="zh-CN" altLang="en-US" smtClean="0"/>
              <a:t>73</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66675"/>
            <a:ext cx="11908155" cy="9143999"/>
          </a:xfrm>
          <a:prstGeom prst="rect">
            <a:avLst/>
          </a:prstGeom>
          <a:noFill/>
          <a:ln w="9525">
            <a:noFill/>
          </a:ln>
        </p:spPr>
        <p:txBody>
          <a:bodyPr wrap="square" anchor="t">
            <a:spAutoFit/>
          </a:bodyPr>
          <a:lstStyle/>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12.精彩的论述：哲理思考，文质兼美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★让我们从安身立命到心怀家国，让个人梦想的小小齿轮，咬合中国梦的巨大齿轮，让每一个有所作为的你我，都不辜负这大有可为的时代。</a:t>
            </a:r>
          </a:p>
          <a:p>
            <a:pPr indent="0">
              <a:lnSpc>
                <a:spcPct val="140000"/>
              </a:lnSpc>
              <a:spcBef>
                <a:spcPct val="50000"/>
              </a:spcBef>
            </a:pPr>
            <a:endParaRPr lang="en-US" altLang="zh-CN" sz="3600">
              <a:solidFill>
                <a:schemeClr val="tx1"/>
              </a:solidFill>
              <a:latin typeface="黑体" panose="02010609060101010101" charset="-122"/>
              <a:ea typeface="黑体" panose="02010609060101010101" charset="-122"/>
            </a:endParaRP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★我们的征途是星辰大海，前行必见坎坷，但只要我们与时代同频共振，与华夏荣辱与共，力行可为之事，可成有为之志。  </a:t>
            </a:r>
          </a:p>
          <a:p>
            <a:pPr indent="0">
              <a:lnSpc>
                <a:spcPct val="140000"/>
              </a:lnSpc>
              <a:spcBef>
                <a:spcPct val="50000"/>
              </a:spcBef>
            </a:pPr>
            <a:r>
              <a:rPr lang="en-US" altLang="zh-CN" sz="3600">
                <a:solidFill>
                  <a:schemeClr val="tx1"/>
                </a:solidFill>
                <a:latin typeface="黑体" panose="02010609060101010101" charset="-122"/>
                <a:ea typeface="黑体" panose="02010609060101010101" charset="-122"/>
              </a:rPr>
              <a:t>                                            </a:t>
            </a:r>
          </a:p>
        </p:txBody>
      </p:sp>
      <p:sp>
        <p:nvSpPr>
          <p:cNvPr id="2" name="灯片编号占位符 1"/>
          <p:cNvSpPr>
            <a:spLocks noGrp="1"/>
          </p:cNvSpPr>
          <p:nvPr>
            <p:ph type="sldNum" sz="quarter" idx="12"/>
          </p:nvPr>
        </p:nvSpPr>
        <p:spPr/>
        <p:txBody>
          <a:bodyPr/>
          <a:lstStyle/>
          <a:p>
            <a:fld id="{306F4F1C-9080-4A0D-B9BC-AE4573EF0DB7}" type="slidenum">
              <a:rPr lang="zh-CN" altLang="en-US" smtClean="0"/>
              <a:t>74</a:t>
            </a:fld>
          </a:p>
        </p:txBody>
      </p:sp>
      <p:pic>
        <p:nvPicPr>
          <p:cNvPr id="7" name="图片 6"/>
          <p:cNvPicPr>
            <a:picLocks noChangeAspect="1"/>
          </p:cNvPicPr>
          <p:nvPr/>
        </p:nvPicPr>
        <p:blipFill>
          <a:blip r:embed="rId4"/>
          <a:stretch>
            <a:fillRect/>
          </a:stretch>
        </p:blipFill>
        <p:spPr>
          <a:xfrm>
            <a:off x="84455" y="5875655"/>
            <a:ext cx="845820" cy="845820"/>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Shape 2022"/>
          <p:cNvSpPr txBox="1"/>
          <p:nvPr/>
        </p:nvSpPr>
        <p:spPr>
          <a:xfrm>
            <a:off x="1410335" y="377190"/>
            <a:ext cx="8549005" cy="495935"/>
          </a:xfrm>
          <a:prstGeom prst="rect">
            <a:avLst/>
          </a:prstGeom>
          <a:ln w="12700">
            <a:miter lim="400000"/>
          </a:ln>
        </p:spPr>
        <p:txBody>
          <a:bodyPr lIns="0" tIns="0" rIns="0" bIns="0">
            <a:noAutofit/>
          </a:bodyPr>
          <a:lstStyle>
            <a:lvl1pPr defTabSz="609600">
              <a:defRPr sz="2665">
                <a:solidFill>
                  <a:srgbClr val="3A5063"/>
                </a:solidFill>
                <a:uFill>
                  <a:solidFill>
                    <a:srgbClr val="3A5063"/>
                  </a:solidFill>
                </a:uFill>
                <a:latin typeface="+mn-ea"/>
                <a:ea typeface="+mn-ea"/>
                <a:cs typeface="+mn-cs"/>
                <a:sym typeface="Bebas Neue"/>
              </a:defRPr>
            </a:lvl1pPr>
            <a:lvl2pPr defTabSz="609600">
              <a:defRPr sz="2665">
                <a:solidFill>
                  <a:srgbClr val="3A5063"/>
                </a:solidFill>
                <a:uFill>
                  <a:solidFill>
                    <a:srgbClr val="3A5063"/>
                  </a:solidFill>
                </a:uFill>
                <a:latin typeface="+mn-lt"/>
                <a:ea typeface="+mn-ea"/>
                <a:cs typeface="+mn-cs"/>
                <a:sym typeface="Bebas Neue"/>
              </a:defRPr>
            </a:lvl2pPr>
            <a:lvl3pPr defTabSz="609600">
              <a:defRPr sz="2665">
                <a:solidFill>
                  <a:srgbClr val="3A5063"/>
                </a:solidFill>
                <a:uFill>
                  <a:solidFill>
                    <a:srgbClr val="3A5063"/>
                  </a:solidFill>
                </a:uFill>
                <a:latin typeface="+mn-lt"/>
                <a:ea typeface="+mn-ea"/>
                <a:cs typeface="+mn-cs"/>
                <a:sym typeface="Bebas Neue"/>
              </a:defRPr>
            </a:lvl3pPr>
            <a:lvl4pPr defTabSz="609600">
              <a:defRPr sz="2665">
                <a:solidFill>
                  <a:srgbClr val="3A5063"/>
                </a:solidFill>
                <a:uFill>
                  <a:solidFill>
                    <a:srgbClr val="3A5063"/>
                  </a:solidFill>
                </a:uFill>
                <a:latin typeface="+mn-lt"/>
                <a:ea typeface="+mn-ea"/>
                <a:cs typeface="+mn-cs"/>
                <a:sym typeface="Bebas Neue"/>
              </a:defRPr>
            </a:lvl4pPr>
            <a:lvl5pPr defTabSz="609600">
              <a:defRPr sz="2665">
                <a:solidFill>
                  <a:srgbClr val="3A5063"/>
                </a:solidFill>
                <a:uFill>
                  <a:solidFill>
                    <a:srgbClr val="3A5063"/>
                  </a:solidFill>
                </a:uFill>
                <a:latin typeface="+mn-lt"/>
                <a:ea typeface="+mn-ea"/>
                <a:cs typeface="+mn-cs"/>
                <a:sym typeface="Bebas Neue"/>
              </a:defRPr>
            </a:lvl5pPr>
            <a:lvl6pPr defTabSz="609600">
              <a:defRPr sz="2665">
                <a:solidFill>
                  <a:srgbClr val="3A5063"/>
                </a:solidFill>
                <a:uFill>
                  <a:solidFill>
                    <a:srgbClr val="3A5063"/>
                  </a:solidFill>
                </a:uFill>
                <a:latin typeface="+mn-lt"/>
                <a:ea typeface="+mn-ea"/>
                <a:cs typeface="+mn-cs"/>
                <a:sym typeface="Bebas Neue"/>
              </a:defRPr>
            </a:lvl6pPr>
            <a:lvl7pPr defTabSz="609600">
              <a:defRPr sz="2665">
                <a:solidFill>
                  <a:srgbClr val="3A5063"/>
                </a:solidFill>
                <a:uFill>
                  <a:solidFill>
                    <a:srgbClr val="3A5063"/>
                  </a:solidFill>
                </a:uFill>
                <a:latin typeface="+mn-lt"/>
                <a:ea typeface="+mn-ea"/>
                <a:cs typeface="+mn-cs"/>
                <a:sym typeface="Bebas Neue"/>
              </a:defRPr>
            </a:lvl7pPr>
            <a:lvl8pPr defTabSz="609600">
              <a:defRPr sz="2665">
                <a:solidFill>
                  <a:srgbClr val="3A5063"/>
                </a:solidFill>
                <a:uFill>
                  <a:solidFill>
                    <a:srgbClr val="3A5063"/>
                  </a:solidFill>
                </a:uFill>
                <a:latin typeface="+mn-lt"/>
                <a:ea typeface="+mn-ea"/>
                <a:cs typeface="+mn-cs"/>
                <a:sym typeface="Bebas Neue"/>
              </a:defRPr>
            </a:lvl8pPr>
            <a:lvl9pPr defTabSz="609600">
              <a:defRPr sz="2665">
                <a:solidFill>
                  <a:srgbClr val="3A5063"/>
                </a:solidFill>
                <a:uFill>
                  <a:solidFill>
                    <a:srgbClr val="3A5063"/>
                  </a:solidFill>
                </a:uFill>
                <a:latin typeface="+mn-lt"/>
                <a:ea typeface="+mn-ea"/>
                <a:cs typeface="+mn-cs"/>
                <a:sym typeface="Bebas Neue"/>
              </a:defRPr>
            </a:lvl9pPr>
          </a:lstStyle>
          <a:p>
            <a:pPr lvl="0">
              <a:defRPr sz="1800">
                <a:solidFill>
                  <a:srgbClr val="000000"/>
                </a:solidFill>
                <a:uFillTx/>
              </a:defRPr>
            </a:pPr>
            <a:r>
              <a:rPr lang="zh-CN" altLang="en-US" sz="3200" b="1" kern="1100" spc="150">
                <a:solidFill>
                  <a:prstClr val="white"/>
                </a:solidFill>
                <a:latin typeface="宋体" panose="02010600030101010101" pitchFamily="2" charset="-122"/>
                <a:ea typeface="宋体" panose="02010600030101010101" pitchFamily="2" charset="-122"/>
                <a:cs typeface="宋体" panose="02010600030101010101" pitchFamily="2" charset="-122"/>
              </a:rPr>
              <a:t>写作指津</a:t>
            </a:r>
          </a:p>
        </p:txBody>
      </p:sp>
      <p:grpSp>
        <p:nvGrpSpPr>
          <p:cNvPr id="3" name="Group 4"/>
          <p:cNvGrpSpPr>
            <a:grpSpLocks noChangeAspect="1"/>
          </p:cNvGrpSpPr>
          <p:nvPr/>
        </p:nvGrpSpPr>
        <p:grpSpPr>
          <a:xfrm>
            <a:off x="289775" y="193045"/>
            <a:ext cx="993824" cy="993824"/>
            <a:chOff x="2848" y="1168"/>
            <a:chExt cx="1984" cy="1984"/>
          </a:xfrm>
        </p:grpSpPr>
        <p:sp>
          <p:nvSpPr>
            <p:cNvPr id="4" name="AutoShape 3"/>
            <p:cNvSpPr>
              <a:spLocks noChangeAspect="1" noChangeArrowheads="1" noTextEdit="1"/>
            </p:cNvSpPr>
            <p:nvPr/>
          </p:nvSpPr>
          <p:spPr bwMode="auto">
            <a:xfrm>
              <a:off x="2848" y="1168"/>
              <a:ext cx="1984" cy="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Oval 5"/>
            <p:cNvSpPr>
              <a:spLocks noChangeArrowheads="1"/>
            </p:cNvSpPr>
            <p:nvPr/>
          </p:nvSpPr>
          <p:spPr bwMode="auto">
            <a:xfrm>
              <a:off x="2846" y="1166"/>
              <a:ext cx="1984" cy="1986"/>
            </a:xfrm>
            <a:prstGeom prst="ellipse">
              <a:avLst/>
            </a:prstGeom>
            <a:solidFill>
              <a:srgbClr val="FACC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3061" y="1720"/>
              <a:ext cx="1769" cy="1432"/>
            </a:xfrm>
            <a:custGeom>
              <a:gdLst>
                <a:gd name="T0" fmla="*/ 745 w 746"/>
                <a:gd name="T1" fmla="*/ 154 h 604"/>
                <a:gd name="T2" fmla="*/ 591 w 746"/>
                <a:gd name="T3" fmla="*/ 0 h 604"/>
                <a:gd name="T4" fmla="*/ 76 w 746"/>
                <a:gd name="T5" fmla="*/ 317 h 604"/>
                <a:gd name="T6" fmla="*/ 76 w 746"/>
                <a:gd name="T7" fmla="*/ 364 h 604"/>
                <a:gd name="T8" fmla="*/ 3 w 746"/>
                <a:gd name="T9" fmla="*/ 364 h 604"/>
                <a:gd name="T10" fmla="*/ 0 w 746"/>
                <a:gd name="T11" fmla="*/ 365 h 604"/>
                <a:gd name="T12" fmla="*/ 234 w 746"/>
                <a:gd name="T13" fmla="*/ 592 h 604"/>
                <a:gd name="T14" fmla="*/ 327 w 746"/>
                <a:gd name="T15" fmla="*/ 604 h 604"/>
                <a:gd name="T16" fmla="*/ 746 w 746"/>
                <a:gd name="T17" fmla="*/ 185 h 604"/>
                <a:gd name="T18" fmla="*/ 745 w 746"/>
                <a:gd name="T19" fmla="*/ 154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6" h="604">
                  <a:moveTo>
                    <a:pt x="745" y="154"/>
                  </a:moveTo>
                  <a:cubicBezTo>
                    <a:pt x="591" y="0"/>
                    <a:pt x="591" y="0"/>
                    <a:pt x="591" y="0"/>
                  </a:cubicBezTo>
                  <a:cubicBezTo>
                    <a:pt x="76" y="317"/>
                    <a:pt x="76" y="317"/>
                    <a:pt x="76" y="317"/>
                  </a:cubicBezTo>
                  <a:cubicBezTo>
                    <a:pt x="76" y="364"/>
                    <a:pt x="76" y="364"/>
                    <a:pt x="76" y="364"/>
                  </a:cubicBezTo>
                  <a:cubicBezTo>
                    <a:pt x="3" y="364"/>
                    <a:pt x="3" y="364"/>
                    <a:pt x="3" y="364"/>
                  </a:cubicBezTo>
                  <a:cubicBezTo>
                    <a:pt x="0" y="365"/>
                    <a:pt x="0" y="365"/>
                    <a:pt x="0" y="365"/>
                  </a:cubicBezTo>
                  <a:cubicBezTo>
                    <a:pt x="234" y="592"/>
                    <a:pt x="234" y="592"/>
                    <a:pt x="234" y="592"/>
                  </a:cubicBezTo>
                  <a:cubicBezTo>
                    <a:pt x="265" y="601"/>
                    <a:pt x="279" y="604"/>
                    <a:pt x="327" y="604"/>
                  </a:cubicBezTo>
                  <a:cubicBezTo>
                    <a:pt x="559" y="604"/>
                    <a:pt x="746" y="417"/>
                    <a:pt x="746" y="185"/>
                  </a:cubicBezTo>
                  <a:cubicBezTo>
                    <a:pt x="746" y="175"/>
                    <a:pt x="746" y="165"/>
                    <a:pt x="745" y="154"/>
                  </a:cubicBezTo>
                </a:path>
              </a:pathLst>
            </a:custGeom>
            <a:solidFill>
              <a:srgbClr val="EFBF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Rectangle 7"/>
            <p:cNvSpPr>
              <a:spLocks noChangeArrowheads="1"/>
            </p:cNvSpPr>
            <p:nvPr/>
          </p:nvSpPr>
          <p:spPr bwMode="auto">
            <a:xfrm>
              <a:off x="3232" y="1749"/>
              <a:ext cx="1204" cy="777"/>
            </a:xfrm>
            <a:prstGeom prst="rect">
              <a:avLst/>
            </a:prstGeom>
            <a:solidFill>
              <a:srgbClr val="00AD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Rectangle 8"/>
            <p:cNvSpPr>
              <a:spLocks noChangeArrowheads="1"/>
            </p:cNvSpPr>
            <p:nvPr/>
          </p:nvSpPr>
          <p:spPr bwMode="auto">
            <a:xfrm>
              <a:off x="3232" y="1749"/>
              <a:ext cx="1204" cy="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close/>
                </a:path>
              </a:pathLst>
            </a:custGeom>
            <a:solidFill>
              <a:srgbClr val="77A0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3708" y="2526"/>
              <a:ext cx="264" cy="14"/>
            </a:xfrm>
            <a:custGeom>
              <a:gdLst>
                <a:gd name="T0" fmla="*/ 264 w 264"/>
                <a:gd name="T1" fmla="*/ 0 h 14"/>
                <a:gd name="T2" fmla="*/ 0 w 264"/>
                <a:gd name="T3" fmla="*/ 0 h 14"/>
                <a:gd name="T4" fmla="*/ 15 w 264"/>
                <a:gd name="T5" fmla="*/ 14 h 14"/>
                <a:gd name="T6" fmla="*/ 264 w 264"/>
                <a:gd name="T7" fmla="*/ 12 h 14"/>
                <a:gd name="T8" fmla="*/ 264 w 264"/>
                <a:gd name="T9" fmla="*/ 0 h 14"/>
              </a:gdLst>
              <a:cxnLst>
                <a:cxn ang="0">
                  <a:pos x="T0" y="T1"/>
                </a:cxn>
                <a:cxn ang="0">
                  <a:pos x="T2" y="T3"/>
                </a:cxn>
                <a:cxn ang="0">
                  <a:pos x="T4" y="T5"/>
                </a:cxn>
                <a:cxn ang="0">
                  <a:pos x="T6" y="T7"/>
                </a:cxn>
                <a:cxn ang="0">
                  <a:pos x="T8" y="T9"/>
                </a:cxn>
              </a:cxnLst>
              <a:rect l="0" t="0" r="r" b="b"/>
              <a:pathLst>
                <a:path w="264" h="14">
                  <a:moveTo>
                    <a:pt x="264" y="0"/>
                  </a:moveTo>
                  <a:lnTo>
                    <a:pt x="0" y="0"/>
                  </a:lnTo>
                  <a:lnTo>
                    <a:pt x="15" y="14"/>
                  </a:lnTo>
                  <a:lnTo>
                    <a:pt x="264" y="12"/>
                  </a:lnTo>
                  <a:lnTo>
                    <a:pt x="2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close/>
                </a:path>
              </a:pathLst>
            </a:custGeom>
            <a:solidFill>
              <a:srgbClr val="009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3516" y="1931"/>
              <a:ext cx="911" cy="595"/>
            </a:xfrm>
            <a:custGeom>
              <a:gdLst>
                <a:gd name="T0" fmla="*/ 645 w 911"/>
                <a:gd name="T1" fmla="*/ 0 h 595"/>
                <a:gd name="T2" fmla="*/ 605 w 911"/>
                <a:gd name="T3" fmla="*/ 183 h 595"/>
                <a:gd name="T4" fmla="*/ 512 w 911"/>
                <a:gd name="T5" fmla="*/ 88 h 595"/>
                <a:gd name="T6" fmla="*/ 465 w 911"/>
                <a:gd name="T7" fmla="*/ 273 h 595"/>
                <a:gd name="T8" fmla="*/ 375 w 911"/>
                <a:gd name="T9" fmla="*/ 180 h 595"/>
                <a:gd name="T10" fmla="*/ 323 w 911"/>
                <a:gd name="T11" fmla="*/ 225 h 595"/>
                <a:gd name="T12" fmla="*/ 240 w 911"/>
                <a:gd name="T13" fmla="*/ 143 h 595"/>
                <a:gd name="T14" fmla="*/ 188 w 911"/>
                <a:gd name="T15" fmla="*/ 339 h 595"/>
                <a:gd name="T16" fmla="*/ 109 w 911"/>
                <a:gd name="T17" fmla="*/ 256 h 595"/>
                <a:gd name="T18" fmla="*/ 57 w 911"/>
                <a:gd name="T19" fmla="*/ 455 h 595"/>
                <a:gd name="T20" fmla="*/ 0 w 911"/>
                <a:gd name="T21" fmla="*/ 503 h 595"/>
                <a:gd name="T22" fmla="*/ 57 w 911"/>
                <a:gd name="T23" fmla="*/ 576 h 595"/>
                <a:gd name="T24" fmla="*/ 176 w 911"/>
                <a:gd name="T25" fmla="*/ 579 h 595"/>
                <a:gd name="T26" fmla="*/ 192 w 911"/>
                <a:gd name="T27" fmla="*/ 595 h 595"/>
                <a:gd name="T28" fmla="*/ 456 w 911"/>
                <a:gd name="T29" fmla="*/ 595 h 595"/>
                <a:gd name="T30" fmla="*/ 456 w 911"/>
                <a:gd name="T31" fmla="*/ 579 h 595"/>
                <a:gd name="T32" fmla="*/ 560 w 911"/>
                <a:gd name="T33" fmla="*/ 581 h 595"/>
                <a:gd name="T34" fmla="*/ 560 w 911"/>
                <a:gd name="T35" fmla="*/ 579 h 595"/>
                <a:gd name="T36" fmla="*/ 614 w 911"/>
                <a:gd name="T37" fmla="*/ 579 h 595"/>
                <a:gd name="T38" fmla="*/ 614 w 911"/>
                <a:gd name="T39" fmla="*/ 579 h 595"/>
                <a:gd name="T40" fmla="*/ 911 w 911"/>
                <a:gd name="T41" fmla="*/ 576 h 595"/>
                <a:gd name="T42" fmla="*/ 911 w 911"/>
                <a:gd name="T43" fmla="*/ 271 h 595"/>
                <a:gd name="T44" fmla="*/ 645 w 911"/>
                <a:gd name="T45"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1" h="595">
                  <a:moveTo>
                    <a:pt x="645" y="0"/>
                  </a:moveTo>
                  <a:lnTo>
                    <a:pt x="605" y="183"/>
                  </a:lnTo>
                  <a:lnTo>
                    <a:pt x="512" y="88"/>
                  </a:lnTo>
                  <a:lnTo>
                    <a:pt x="465" y="273"/>
                  </a:lnTo>
                  <a:lnTo>
                    <a:pt x="375" y="180"/>
                  </a:lnTo>
                  <a:lnTo>
                    <a:pt x="323" y="225"/>
                  </a:lnTo>
                  <a:lnTo>
                    <a:pt x="240" y="143"/>
                  </a:lnTo>
                  <a:lnTo>
                    <a:pt x="188" y="339"/>
                  </a:lnTo>
                  <a:lnTo>
                    <a:pt x="109" y="256"/>
                  </a:lnTo>
                  <a:lnTo>
                    <a:pt x="57" y="455"/>
                  </a:lnTo>
                  <a:lnTo>
                    <a:pt x="0" y="503"/>
                  </a:lnTo>
                  <a:lnTo>
                    <a:pt x="57" y="576"/>
                  </a:lnTo>
                  <a:lnTo>
                    <a:pt x="176" y="579"/>
                  </a:lnTo>
                  <a:lnTo>
                    <a:pt x="192" y="595"/>
                  </a:lnTo>
                  <a:lnTo>
                    <a:pt x="456" y="595"/>
                  </a:lnTo>
                  <a:lnTo>
                    <a:pt x="456" y="579"/>
                  </a:lnTo>
                  <a:lnTo>
                    <a:pt x="560" y="581"/>
                  </a:lnTo>
                  <a:lnTo>
                    <a:pt x="560" y="579"/>
                  </a:lnTo>
                  <a:lnTo>
                    <a:pt x="614" y="579"/>
                  </a:lnTo>
                  <a:lnTo>
                    <a:pt x="614" y="579"/>
                  </a:lnTo>
                  <a:lnTo>
                    <a:pt x="911" y="576"/>
                  </a:lnTo>
                  <a:lnTo>
                    <a:pt x="911" y="271"/>
                  </a:lnTo>
                  <a:lnTo>
                    <a:pt x="6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Rectangle 13"/>
            <p:cNvSpPr>
              <a:spLocks noChangeArrowheads="1"/>
            </p:cNvSpPr>
            <p:nvPr/>
          </p:nvSpPr>
          <p:spPr bwMode="auto">
            <a:xfrm>
              <a:off x="3516" y="2185"/>
              <a:ext cx="105" cy="246"/>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Rectangle 14"/>
            <p:cNvSpPr>
              <a:spLocks noChangeArrowheads="1"/>
            </p:cNvSpPr>
            <p:nvPr/>
          </p:nvSpPr>
          <p:spPr bwMode="auto">
            <a:xfrm>
              <a:off x="3659" y="2071"/>
              <a:ext cx="94" cy="360"/>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Rectangle 15"/>
            <p:cNvSpPr>
              <a:spLocks noChangeArrowheads="1"/>
            </p:cNvSpPr>
            <p:nvPr/>
          </p:nvSpPr>
          <p:spPr bwMode="auto">
            <a:xfrm>
              <a:off x="3782" y="2109"/>
              <a:ext cx="104" cy="322"/>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3924" y="2014"/>
              <a:ext cx="114" cy="417"/>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4057" y="1938"/>
              <a:ext cx="95" cy="493"/>
            </a:xfrm>
            <a:prstGeom prst="rect">
              <a:avLst/>
            </a:prstGeom>
            <a:solidFill>
              <a:srgbClr val="55C2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3049" y="2555"/>
              <a:ext cx="1574" cy="49"/>
            </a:xfrm>
            <a:custGeom>
              <a:gdLst>
                <a:gd name="T0" fmla="*/ 0 w 664"/>
                <a:gd name="T1" fmla="*/ 0 h 21"/>
                <a:gd name="T2" fmla="*/ 0 w 664"/>
                <a:gd name="T3" fmla="*/ 10 h 21"/>
                <a:gd name="T4" fmla="*/ 32 w 664"/>
                <a:gd name="T5" fmla="*/ 21 h 21"/>
                <a:gd name="T6" fmla="*/ 641 w 664"/>
                <a:gd name="T7" fmla="*/ 21 h 21"/>
                <a:gd name="T8" fmla="*/ 664 w 664"/>
                <a:gd name="T9" fmla="*/ 10 h 21"/>
                <a:gd name="T10" fmla="*/ 664 w 664"/>
                <a:gd name="T11" fmla="*/ 0 h 21"/>
                <a:gd name="T12" fmla="*/ 0 w 664"/>
                <a:gd name="T13" fmla="*/ 0 h 21"/>
              </a:gdLst>
              <a:cxnLst>
                <a:cxn ang="0">
                  <a:pos x="T0" y="T1"/>
                </a:cxn>
                <a:cxn ang="0">
                  <a:pos x="T2" y="T3"/>
                </a:cxn>
                <a:cxn ang="0">
                  <a:pos x="T4" y="T5"/>
                </a:cxn>
                <a:cxn ang="0">
                  <a:pos x="T6" y="T7"/>
                </a:cxn>
                <a:cxn ang="0">
                  <a:pos x="T8" y="T9"/>
                </a:cxn>
                <a:cxn ang="0">
                  <a:pos x="T10" y="T11"/>
                </a:cxn>
                <a:cxn ang="0">
                  <a:pos x="T12" y="T13"/>
                </a:cxn>
              </a:cxnLst>
              <a:rect l="0" t="0" r="r" b="b"/>
              <a:pathLst>
                <a:path w="664" h="21">
                  <a:moveTo>
                    <a:pt x="0" y="0"/>
                  </a:moveTo>
                  <a:cubicBezTo>
                    <a:pt x="0" y="10"/>
                    <a:pt x="0" y="10"/>
                    <a:pt x="0" y="10"/>
                  </a:cubicBezTo>
                  <a:cubicBezTo>
                    <a:pt x="0" y="10"/>
                    <a:pt x="10" y="21"/>
                    <a:pt x="32" y="21"/>
                  </a:cubicBezTo>
                  <a:cubicBezTo>
                    <a:pt x="54" y="21"/>
                    <a:pt x="641" y="21"/>
                    <a:pt x="641" y="21"/>
                  </a:cubicBezTo>
                  <a:cubicBezTo>
                    <a:pt x="641" y="21"/>
                    <a:pt x="657" y="15"/>
                    <a:pt x="664" y="10"/>
                  </a:cubicBezTo>
                  <a:cubicBezTo>
                    <a:pt x="664" y="0"/>
                    <a:pt x="664" y="0"/>
                    <a:pt x="664" y="0"/>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9"/>
            <p:cNvSpPr/>
            <p:nvPr/>
          </p:nvSpPr>
          <p:spPr bwMode="auto">
            <a:xfrm flipH="1">
              <a:off x="3225" y="1713"/>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20"/>
            <p:cNvSpPr/>
            <p:nvPr/>
          </p:nvSpPr>
          <p:spPr bwMode="auto">
            <a:xfrm>
              <a:off x="3218" y="1716"/>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1"/>
            <p:cNvSpPr/>
            <p:nvPr/>
          </p:nvSpPr>
          <p:spPr bwMode="auto">
            <a:xfrm flipH="1">
              <a:off x="3206" y="2529"/>
              <a:ext cx="0" cy="2"/>
            </a:xfrm>
            <a:custGeom>
              <a:gdLst>
                <a:gd name="T0" fmla="*/ 1 h 1"/>
                <a:gd name="T1" fmla="*/ 0 h 1"/>
                <a:gd name="T2" fmla="*/ 1 h 1"/>
              </a:gd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22"/>
            <p:cNvSpPr/>
            <p:nvPr/>
          </p:nvSpPr>
          <p:spPr bwMode="auto">
            <a:xfrm>
              <a:off x="3227" y="1711"/>
              <a:ext cx="3" cy="2"/>
            </a:xfrm>
            <a:custGeom>
              <a:gdLst>
                <a:gd name="T0" fmla="*/ 0 w 1"/>
                <a:gd name="T1" fmla="*/ 1 h 1"/>
                <a:gd name="T2" fmla="*/ 1 w 1"/>
                <a:gd name="T3" fmla="*/ 0 h 1"/>
                <a:gd name="T4" fmla="*/ 0 w 1"/>
                <a:gd name="T5" fmla="*/ 1 h 1"/>
              </a:gd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23"/>
            <p:cNvSpPr/>
            <p:nvPr/>
          </p:nvSpPr>
          <p:spPr bwMode="auto">
            <a:xfrm>
              <a:off x="3509" y="1711"/>
              <a:ext cx="956" cy="844"/>
            </a:xfrm>
            <a:custGeom>
              <a:gdLst>
                <a:gd name="T0" fmla="*/ 394 w 403"/>
                <a:gd name="T1" fmla="*/ 0 h 356"/>
                <a:gd name="T2" fmla="*/ 0 w 403"/>
                <a:gd name="T3" fmla="*/ 0 h 356"/>
                <a:gd name="T4" fmla="*/ 25 w 403"/>
                <a:gd name="T5" fmla="*/ 24 h 356"/>
                <a:gd name="T6" fmla="*/ 383 w 403"/>
                <a:gd name="T7" fmla="*/ 24 h 356"/>
                <a:gd name="T8" fmla="*/ 383 w 403"/>
                <a:gd name="T9" fmla="*/ 336 h 356"/>
                <a:gd name="T10" fmla="*/ 358 w 403"/>
                <a:gd name="T11" fmla="*/ 336 h 356"/>
                <a:gd name="T12" fmla="*/ 380 w 403"/>
                <a:gd name="T13" fmla="*/ 356 h 356"/>
                <a:gd name="T14" fmla="*/ 394 w 403"/>
                <a:gd name="T15" fmla="*/ 356 h 356"/>
                <a:gd name="T16" fmla="*/ 403 w 403"/>
                <a:gd name="T17" fmla="*/ 345 h 356"/>
                <a:gd name="T18" fmla="*/ 403 w 403"/>
                <a:gd name="T19" fmla="*/ 11 h 356"/>
                <a:gd name="T20" fmla="*/ 394 w 403"/>
                <a:gd name="T21" fmla="*/ 0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2" h="356">
                  <a:moveTo>
                    <a:pt x="394" y="0"/>
                  </a:moveTo>
                  <a:cubicBezTo>
                    <a:pt x="0" y="0"/>
                    <a:pt x="0" y="0"/>
                    <a:pt x="0" y="0"/>
                  </a:cubicBezTo>
                  <a:cubicBezTo>
                    <a:pt x="25" y="24"/>
                    <a:pt x="25" y="24"/>
                    <a:pt x="25" y="24"/>
                  </a:cubicBezTo>
                  <a:cubicBezTo>
                    <a:pt x="383" y="24"/>
                    <a:pt x="383" y="24"/>
                    <a:pt x="383" y="24"/>
                  </a:cubicBezTo>
                  <a:cubicBezTo>
                    <a:pt x="383" y="336"/>
                    <a:pt x="383" y="336"/>
                    <a:pt x="383" y="336"/>
                  </a:cubicBezTo>
                  <a:cubicBezTo>
                    <a:pt x="358" y="336"/>
                    <a:pt x="358" y="336"/>
                    <a:pt x="358" y="336"/>
                  </a:cubicBezTo>
                  <a:cubicBezTo>
                    <a:pt x="380" y="356"/>
                    <a:pt x="380" y="356"/>
                    <a:pt x="380" y="356"/>
                  </a:cubicBezTo>
                  <a:cubicBezTo>
                    <a:pt x="394" y="356"/>
                    <a:pt x="394" y="356"/>
                    <a:pt x="394" y="356"/>
                  </a:cubicBezTo>
                  <a:cubicBezTo>
                    <a:pt x="400" y="356"/>
                    <a:pt x="403" y="351"/>
                    <a:pt x="403" y="345"/>
                  </a:cubicBezTo>
                  <a:cubicBezTo>
                    <a:pt x="403" y="11"/>
                    <a:pt x="403" y="11"/>
                    <a:pt x="403" y="11"/>
                  </a:cubicBezTo>
                  <a:cubicBezTo>
                    <a:pt x="403" y="5"/>
                    <a:pt x="400" y="0"/>
                    <a:pt x="39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24"/>
            <p:cNvSpPr/>
            <p:nvPr/>
          </p:nvSpPr>
          <p:spPr bwMode="auto">
            <a:xfrm>
              <a:off x="3206" y="1716"/>
              <a:ext cx="12" cy="21"/>
            </a:xfrm>
            <a:custGeom>
              <a:gdLst>
                <a:gd name="T0" fmla="*/ 5 w 5"/>
                <a:gd name="T1" fmla="*/ 0 h 9"/>
                <a:gd name="T2" fmla="*/ 0 w 5"/>
                <a:gd name="T3" fmla="*/ 9 h 9"/>
                <a:gd name="T4" fmla="*/ 5 w 5"/>
                <a:gd name="T5" fmla="*/ 0 h 9"/>
              </a:gdLst>
              <a:cxnLst>
                <a:cxn ang="0">
                  <a:pos x="T0" y="T1"/>
                </a:cxn>
                <a:cxn ang="0">
                  <a:pos x="T2" y="T3"/>
                </a:cxn>
                <a:cxn ang="0">
                  <a:pos x="T4" y="T5"/>
                </a:cxn>
              </a:cxnLst>
              <a:rect l="0" t="0" r="r" b="b"/>
              <a:pathLst>
                <a:path w="5" h="9">
                  <a:moveTo>
                    <a:pt x="5" y="0"/>
                  </a:moveTo>
                  <a:cubicBezTo>
                    <a:pt x="2" y="2"/>
                    <a:pt x="0" y="5"/>
                    <a:pt x="0" y="9"/>
                  </a:cubicBezTo>
                  <a:cubicBezTo>
                    <a:pt x="0" y="9"/>
                    <a:pt x="1" y="3"/>
                    <a:pt x="5" y="0"/>
                  </a:cubicBezTo>
                  <a:close/>
                </a:path>
              </a:pathLst>
            </a:custGeom>
            <a:solidFill>
              <a:srgbClr val="9293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25"/>
            <p:cNvSpPr/>
            <p:nvPr/>
          </p:nvSpPr>
          <p:spPr bwMode="auto">
            <a:xfrm>
              <a:off x="3206" y="2531"/>
              <a:ext cx="24" cy="24"/>
            </a:xfrm>
            <a:custGeom>
              <a:gdLst>
                <a:gd name="T0" fmla="*/ 0 w 10"/>
                <a:gd name="T1" fmla="*/ 0 h 10"/>
                <a:gd name="T2" fmla="*/ 10 w 10"/>
                <a:gd name="T3" fmla="*/ 9 h 10"/>
                <a:gd name="T4" fmla="*/ 0 w 10"/>
                <a:gd name="T5" fmla="*/ 0 h 10"/>
              </a:gdLst>
              <a:cxnLst>
                <a:cxn ang="0">
                  <a:pos x="T0" y="T1"/>
                </a:cxn>
                <a:cxn ang="0">
                  <a:pos x="T2" y="T3"/>
                </a:cxn>
                <a:cxn ang="0">
                  <a:pos x="T4" y="T5"/>
                </a:cxn>
              </a:cxnLst>
              <a:rect l="0" t="0" r="r" b="b"/>
              <a:pathLst>
                <a:path w="10" h="10">
                  <a:moveTo>
                    <a:pt x="0" y="0"/>
                  </a:moveTo>
                  <a:cubicBezTo>
                    <a:pt x="1" y="10"/>
                    <a:pt x="10" y="9"/>
                    <a:pt x="10" y="9"/>
                  </a:cubicBezTo>
                  <a:cubicBezTo>
                    <a:pt x="5" y="9"/>
                    <a:pt x="1" y="5"/>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26"/>
            <p:cNvSpPr/>
            <p:nvPr/>
          </p:nvSpPr>
          <p:spPr bwMode="auto">
            <a:xfrm>
              <a:off x="3220" y="1713"/>
              <a:ext cx="5" cy="3"/>
            </a:xfrm>
            <a:custGeom>
              <a:gdLst>
                <a:gd name="T0" fmla="*/ 0 w 2"/>
                <a:gd name="T1" fmla="*/ 1 h 1"/>
                <a:gd name="T2" fmla="*/ 2 w 2"/>
                <a:gd name="T3" fmla="*/ 0 h 1"/>
                <a:gd name="T4" fmla="*/ 0 w 2"/>
                <a:gd name="T5" fmla="*/ 1 h 1"/>
              </a:gdLst>
              <a:cxnLst>
                <a:cxn ang="0">
                  <a:pos x="T0" y="T1"/>
                </a:cxn>
                <a:cxn ang="0">
                  <a:pos x="T2" y="T3"/>
                </a:cxn>
                <a:cxn ang="0">
                  <a:pos x="T4" y="T5"/>
                </a:cxn>
              </a:cxnLst>
              <a:rect l="0" t="0" r="r" b="b"/>
              <a:pathLst>
                <a:path w="2" h="1">
                  <a:moveTo>
                    <a:pt x="0" y="1"/>
                  </a:moveTo>
                  <a:cubicBezTo>
                    <a:pt x="0" y="0"/>
                    <a:pt x="1" y="0"/>
                    <a:pt x="2" y="0"/>
                  </a:cubicBezTo>
                  <a:cubicBezTo>
                    <a:pt x="1" y="0"/>
                    <a:pt x="0" y="0"/>
                    <a:pt x="0"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7"/>
            <p:cNvSpPr/>
            <p:nvPr/>
          </p:nvSpPr>
          <p:spPr bwMode="auto">
            <a:xfrm flipH="1">
              <a:off x="3218" y="1716"/>
              <a:ext cx="0" cy="0"/>
            </a:xfrm>
            <a:custGeom>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8"/>
            <p:cNvSpPr/>
            <p:nvPr/>
          </p:nvSpPr>
          <p:spPr bwMode="auto">
            <a:xfrm>
              <a:off x="3225" y="1713"/>
              <a:ext cx="2" cy="0"/>
            </a:xfrm>
            <a:custGeom>
              <a:gdLst>
                <a:gd name="T0" fmla="*/ 0 w 2"/>
                <a:gd name="T1" fmla="*/ 2 w 2"/>
                <a:gd name="T2" fmla="*/ 0 w 2"/>
              </a:gdLst>
              <a:cxnLst>
                <a:cxn ang="0">
                  <a:pos x="T0" y="0"/>
                </a:cxn>
                <a:cxn ang="0">
                  <a:pos x="T1" y="0"/>
                </a:cxn>
                <a:cxn ang="0">
                  <a:pos x="T2" y="0"/>
                </a:cxn>
              </a:cxnLst>
              <a:rect l="0" t="0" r="r" b="b"/>
              <a:pathLst>
                <a:path w="2">
                  <a:moveTo>
                    <a:pt x="0" y="0"/>
                  </a:moveTo>
                  <a:lnTo>
                    <a:pt x="2"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29"/>
            <p:cNvSpPr/>
            <p:nvPr/>
          </p:nvSpPr>
          <p:spPr bwMode="auto">
            <a:xfrm>
              <a:off x="3204" y="1711"/>
              <a:ext cx="1206" cy="844"/>
            </a:xfrm>
            <a:custGeom>
              <a:gdLst>
                <a:gd name="T0" fmla="*/ 20 w 509"/>
                <a:gd name="T1" fmla="*/ 336 h 356"/>
                <a:gd name="T2" fmla="*/ 20 w 509"/>
                <a:gd name="T3" fmla="*/ 24 h 356"/>
                <a:gd name="T4" fmla="*/ 154 w 509"/>
                <a:gd name="T5" fmla="*/ 24 h 356"/>
                <a:gd name="T6" fmla="*/ 129 w 509"/>
                <a:gd name="T7" fmla="*/ 0 h 356"/>
                <a:gd name="T8" fmla="*/ 11 w 509"/>
                <a:gd name="T9" fmla="*/ 0 h 356"/>
                <a:gd name="T10" fmla="*/ 10 w 509"/>
                <a:gd name="T11" fmla="*/ 0 h 356"/>
                <a:gd name="T12" fmla="*/ 9 w 509"/>
                <a:gd name="T13" fmla="*/ 1 h 356"/>
                <a:gd name="T14" fmla="*/ 9 w 509"/>
                <a:gd name="T15" fmla="*/ 1 h 356"/>
                <a:gd name="T16" fmla="*/ 7 w 509"/>
                <a:gd name="T17" fmla="*/ 2 h 356"/>
                <a:gd name="T18" fmla="*/ 6 w 509"/>
                <a:gd name="T19" fmla="*/ 2 h 356"/>
                <a:gd name="T20" fmla="*/ 5 w 509"/>
                <a:gd name="T21" fmla="*/ 2 h 356"/>
                <a:gd name="T22" fmla="*/ 0 w 509"/>
                <a:gd name="T23" fmla="*/ 11 h 356"/>
                <a:gd name="T24" fmla="*/ 0 w 509"/>
                <a:gd name="T25" fmla="*/ 345 h 356"/>
                <a:gd name="T26" fmla="*/ 1 w 509"/>
                <a:gd name="T27" fmla="*/ 346 h 356"/>
                <a:gd name="T28" fmla="*/ 11 w 509"/>
                <a:gd name="T29" fmla="*/ 356 h 356"/>
                <a:gd name="T30" fmla="*/ 509 w 509"/>
                <a:gd name="T31" fmla="*/ 356 h 356"/>
                <a:gd name="T32" fmla="*/ 487 w 509"/>
                <a:gd name="T33" fmla="*/ 336 h 356"/>
                <a:gd name="T34" fmla="*/ 20 w 509"/>
                <a:gd name="T35" fmla="*/ 336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9" h="356">
                  <a:moveTo>
                    <a:pt x="20" y="336"/>
                  </a:moveTo>
                  <a:cubicBezTo>
                    <a:pt x="20" y="24"/>
                    <a:pt x="20" y="24"/>
                    <a:pt x="20" y="24"/>
                  </a:cubicBezTo>
                  <a:cubicBezTo>
                    <a:pt x="154" y="24"/>
                    <a:pt x="154" y="24"/>
                    <a:pt x="154" y="24"/>
                  </a:cubicBezTo>
                  <a:cubicBezTo>
                    <a:pt x="129" y="0"/>
                    <a:pt x="129" y="0"/>
                    <a:pt x="129" y="0"/>
                  </a:cubicBezTo>
                  <a:cubicBezTo>
                    <a:pt x="11" y="0"/>
                    <a:pt x="11" y="0"/>
                    <a:pt x="11" y="0"/>
                  </a:cubicBezTo>
                  <a:cubicBezTo>
                    <a:pt x="11" y="0"/>
                    <a:pt x="11" y="0"/>
                    <a:pt x="10" y="0"/>
                  </a:cubicBezTo>
                  <a:cubicBezTo>
                    <a:pt x="9" y="1"/>
                    <a:pt x="9" y="1"/>
                    <a:pt x="9" y="1"/>
                  </a:cubicBezTo>
                  <a:cubicBezTo>
                    <a:pt x="9" y="1"/>
                    <a:pt x="9" y="1"/>
                    <a:pt x="9" y="1"/>
                  </a:cubicBezTo>
                  <a:cubicBezTo>
                    <a:pt x="8" y="1"/>
                    <a:pt x="7" y="1"/>
                    <a:pt x="7" y="2"/>
                  </a:cubicBezTo>
                  <a:cubicBezTo>
                    <a:pt x="6" y="2"/>
                    <a:pt x="6" y="2"/>
                    <a:pt x="6" y="2"/>
                  </a:cubicBezTo>
                  <a:cubicBezTo>
                    <a:pt x="5" y="2"/>
                    <a:pt x="5" y="2"/>
                    <a:pt x="5" y="2"/>
                  </a:cubicBezTo>
                  <a:cubicBezTo>
                    <a:pt x="1" y="5"/>
                    <a:pt x="0" y="11"/>
                    <a:pt x="0" y="11"/>
                  </a:cubicBezTo>
                  <a:cubicBezTo>
                    <a:pt x="0" y="345"/>
                    <a:pt x="0" y="345"/>
                    <a:pt x="0" y="345"/>
                  </a:cubicBezTo>
                  <a:cubicBezTo>
                    <a:pt x="0" y="345"/>
                    <a:pt x="1" y="346"/>
                    <a:pt x="1" y="346"/>
                  </a:cubicBezTo>
                  <a:cubicBezTo>
                    <a:pt x="1" y="352"/>
                    <a:pt x="6" y="356"/>
                    <a:pt x="11" y="356"/>
                  </a:cubicBezTo>
                  <a:cubicBezTo>
                    <a:pt x="509" y="356"/>
                    <a:pt x="509" y="356"/>
                    <a:pt x="509" y="356"/>
                  </a:cubicBezTo>
                  <a:cubicBezTo>
                    <a:pt x="487" y="336"/>
                    <a:pt x="487" y="336"/>
                    <a:pt x="487" y="336"/>
                  </a:cubicBezTo>
                  <a:lnTo>
                    <a:pt x="20" y="33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6" name="直接连接符 35"/>
          <p:cNvCxnSpPr/>
          <p:nvPr/>
        </p:nvCxnSpPr>
        <p:spPr>
          <a:xfrm>
            <a:off x="0" y="6639124"/>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190115" y="2479040"/>
            <a:ext cx="8404225" cy="1097280"/>
          </a:xfrm>
          <a:prstGeom prst="rect">
            <a:avLst/>
          </a:prstGeom>
          <a:noFill/>
        </p:spPr>
        <p:txBody>
          <a:bodyPr wrap="square" rtlCol="0">
            <a:spAutoFit/>
          </a:bodyPr>
          <a:lstStyle/>
          <a:p>
            <a:pPr algn="ctr"/>
            <a:r>
              <a:rPr lang="zh-CN" altLang="en-US" sz="6600" b="1">
                <a:solidFill>
                  <a:schemeClr val="tx1"/>
                </a:solidFill>
                <a:latin typeface="方正粗黑宋简体" panose="02000000000000000000" charset="-122"/>
                <a:ea typeface="方正粗黑宋简体" panose="02000000000000000000" charset="-122"/>
              </a:rPr>
              <a:t>灵活运用素材 </a:t>
            </a:r>
          </a:p>
        </p:txBody>
      </p:sp>
      <p:sp>
        <p:nvSpPr>
          <p:cNvPr id="30" name="灯片编号占位符 29"/>
          <p:cNvSpPr>
            <a:spLocks noGrp="1"/>
          </p:cNvSpPr>
          <p:nvPr>
            <p:ph type="sldNum" sz="quarter" idx="12"/>
          </p:nvPr>
        </p:nvSpPr>
        <p:spPr/>
        <p:txBody>
          <a:bodyPr/>
          <a:lstStyle/>
          <a:p>
            <a:fld id="{8767AF55-0A2F-4215-84FD-F445A580BCE5}" type="slidenum">
              <a:rPr lang="zh-CN" altLang="en-US" smtClean="0"/>
              <a:t>75</a:t>
            </a:fld>
          </a:p>
        </p:txBody>
      </p:sp>
    </p:spTree>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txBox="1"/>
          <p:nvPr>
            <p:custDataLst>
              <p:tags r:id="rId3"/>
            </p:custDataLst>
          </p:nvPr>
        </p:nvSpPr>
        <p:spPr>
          <a:xfrm>
            <a:off x="0" y="0"/>
            <a:ext cx="12192000" cy="8650224"/>
          </a:xfrm>
          <a:prstGeom prst="rect">
            <a:avLst/>
          </a:prstGeom>
          <a:noFill/>
          <a:ln w="9525">
            <a:noFill/>
          </a:ln>
        </p:spPr>
        <p:txBody>
          <a:bodyPr wrap="square" anchor="t">
            <a:spAutoFit/>
          </a:bodyPr>
          <a:lstStyle/>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七、添素材，有力证明观点</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13.这次作文，配合你的观点，你准备运用哪些素材？含事实素材和理论素材，简要写出主要内容即可。</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14.请选择其中的某一个素材，结合中心观点，进行论证。（100字左右）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a:p>
            <a:pPr indent="0">
              <a:lnSpc>
                <a:spcPct val="140000"/>
              </a:lnSpc>
              <a:spcBef>
                <a:spcPct val="50000"/>
              </a:spcBef>
            </a:pPr>
            <a:r>
              <a:rPr lang="zh-CN" altLang="en-US" sz="3600">
                <a:solidFill>
                  <a:srgbClr val="151AE9"/>
                </a:solidFill>
                <a:latin typeface="方正粗黑宋简体" panose="02000000000000000000" charset="-122"/>
                <a:ea typeface="方正粗黑宋简体" panose="02000000000000000000" charset="-122"/>
              </a:rPr>
              <a:t>                                                                                                              </a:t>
            </a:r>
          </a:p>
        </p:txBody>
      </p:sp>
      <p:sp>
        <p:nvSpPr>
          <p:cNvPr id="2" name="灯片编号占位符 1"/>
          <p:cNvSpPr>
            <a:spLocks noGrp="1"/>
          </p:cNvSpPr>
          <p:nvPr>
            <p:ph type="sldNum" sz="quarter" idx="12"/>
          </p:nvPr>
        </p:nvSpPr>
        <p:spPr/>
        <p:txBody>
          <a:bodyPr/>
          <a:lstStyle/>
          <a:p>
            <a:fld id="{ECC87982-995D-475E-A98E-5651E395E7A6}" type="slidenum">
              <a:rPr lang="zh-CN" altLang="en-US" smtClean="0"/>
              <a:t>76</a:t>
            </a:fld>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074"/>
              <a:ext cx="8215"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14.【素材运用精彩展示1】</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【人物】 樊锦诗  黄大年  袁隆平  黄国平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  时代担当 奋发有为</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知其可为，勇于担当，才能有所作为。舍半生给茫茫大漠，从青春到白发是“敦煌女儿”樊锦诗的担当；科技报国，一心为中国梦奋斗，是黄大年的担当；禾下乘凉，为国家粮食安全而奋斗，是袁隆平先生的担当；历经千帆苦，努力可为，终有所获是有“当代宋濂”美誉的中科院博士黄国平先生的担当……青年一代，欣逢盛世，更应在广阔天地间大有可为。吾辈青年更应当承其志，发其光，立志可为之志，敢于为梦想而奋斗。 </a:t>
              </a:r>
            </a:p>
          </p:txBody>
        </p:sp>
      </p:grpSp>
      <p:sp>
        <p:nvSpPr>
          <p:cNvPr id="2" name="灯片编号占位符 1"/>
          <p:cNvSpPr>
            <a:spLocks noGrp="1"/>
          </p:cNvSpPr>
          <p:nvPr>
            <p:ph type="sldNum" sz="quarter" idx="12"/>
          </p:nvPr>
        </p:nvSpPr>
        <p:spPr/>
        <p:txBody>
          <a:bodyPr/>
          <a:lstStyle/>
          <a:p>
            <a:fld id="{D390E50A-C363-42BA-BE1B-079B9C3620B6}" type="slidenum">
              <a:rPr lang="zh-CN" altLang="en-US" smtClean="0"/>
              <a:t>77</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974"/>
              <a:ext cx="8215" cy="16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14.【素材运用精彩展示2】</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【事例】 中国共产党百年奋斗史  科技创新  为国戍边  脱贫攻坚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【主题】坚定的理想信念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心中有阳光，脚下便有力量。中国共产党自成立开始，就义无反顾地肩负起了实现中华民族伟大复兴的光荣使命；从站起来、富起来到强起来、跑起来，就是一部“可为”的理想信念的奋斗史；从嘉兴南湖上的一条小船，到承载着14亿人民希望的巍巍巨轮，都是“可为”的理想信念的见证；从科技创新的前沿，到为国戍边的前线；从疫情防控的现场，到脱贫攻坚的战场，无数“有为”的无名英雄，用自己的无私奉献、默默付出，构筑了太平盛世、科技强国，为我辈青年筑起了奋斗拼搏的舞台，打牢了少年可为，必将有为的基础。</a:t>
              </a:r>
            </a:p>
          </p:txBody>
        </p:sp>
      </p:grpSp>
      <p:sp>
        <p:nvSpPr>
          <p:cNvPr id="2" name="灯片编号占位符 1"/>
          <p:cNvSpPr>
            <a:spLocks noGrp="1"/>
          </p:cNvSpPr>
          <p:nvPr>
            <p:ph type="sldNum" sz="quarter" idx="12"/>
          </p:nvPr>
        </p:nvSpPr>
        <p:spPr/>
        <p:txBody>
          <a:bodyPr/>
          <a:lstStyle/>
          <a:p>
            <a:fld id="{762C4EF2-DE00-459C-BC80-0382BBFC072E}" type="slidenum">
              <a:rPr lang="zh-CN" altLang="en-US" smtClean="0"/>
              <a:t>78</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974"/>
              <a:ext cx="8215" cy="16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14.【素材运用精彩展示3】</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【事例】  夏明翰 李大钊 王进喜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【主题】坚定的理想信念（视死如归 担当爱国 钢铁誓言）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我们难忘英雄夏明翰“砍头不要紧，只要主义真”的视死如归精神；我们难忘革命前辈李大钊“国人无爱国心者，其国恒亡”的担当爱国精神；我们亦会永远铭记铁人王进喜的“宁肯少活二十年，拼命也要拿下大油田”的钢铁誓言……百年道路苦难辉煌，百年征程波澜壮阔，千千万万革命先烈、仁人志士，为了理想信念，用勇气和智慧、热血和生命，不断创造新奇迹，他们凝聚而成的结晶，便如同我们一直在过的节日“五四”“七一”“八一”“十一”一样，指引着我们去取得更多的胜利，去擘画我辈青年必将大有可为的奋斗蓝图。</a:t>
              </a:r>
            </a:p>
          </p:txBody>
        </p:sp>
      </p:grpSp>
      <p:sp>
        <p:nvSpPr>
          <p:cNvPr id="2" name="灯片编号占位符 1"/>
          <p:cNvSpPr>
            <a:spLocks noGrp="1"/>
          </p:cNvSpPr>
          <p:nvPr>
            <p:ph type="sldNum" sz="quarter" idx="12"/>
          </p:nvPr>
        </p:nvSpPr>
        <p:spPr/>
        <p:txBody>
          <a:bodyPr/>
          <a:lstStyle/>
          <a:p>
            <a:fld id="{5EC7CAAA-C0F5-4EB6-978A-99FFB97C4367}" type="slidenum">
              <a:rPr lang="zh-CN" altLang="en-US" smtClean="0"/>
              <a:t>79</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4" name="图片 103"/>
          <p:cNvPicPr/>
          <p:nvPr/>
        </p:nvPicPr>
        <p:blipFill>
          <a:blip r:embed="rId2"/>
          <a:stretch>
            <a:fillRect/>
          </a:stretch>
        </p:blipFill>
        <p:spPr>
          <a:xfrm>
            <a:off x="2383957" y="0"/>
            <a:ext cx="7424086" cy="6858000"/>
          </a:xfrm>
          <a:prstGeom prst="rect">
            <a:avLst/>
          </a:prstGeom>
          <a:noFill/>
          <a:ln w="9525">
            <a:noFill/>
          </a:ln>
        </p:spPr>
      </p:pic>
      <p:pic>
        <p:nvPicPr>
          <p:cNvPr id="4" name="图片 3"/>
          <p:cNvPicPr>
            <a:picLocks noChangeAspect="1"/>
          </p:cNvPicPr>
          <p:nvPr/>
        </p:nvPicPr>
        <p:blipFill>
          <a:blip r:embed="rId3"/>
          <a:stretch>
            <a:fillRect/>
          </a:stretch>
        </p:blipFill>
        <p:spPr>
          <a:xfrm>
            <a:off x="989330" y="3117215"/>
            <a:ext cx="836930" cy="836930"/>
          </a:xfrm>
          <a:prstGeom prst="rect">
            <a:avLst/>
          </a:prstGeom>
        </p:spPr>
      </p:pic>
      <p:sp>
        <p:nvSpPr>
          <p:cNvPr id="2" name="灯片编号占位符 1"/>
          <p:cNvSpPr>
            <a:spLocks noGrp="1"/>
          </p:cNvSpPr>
          <p:nvPr>
            <p:ph type="sldNum" sz="quarter" idx="12"/>
          </p:nvPr>
        </p:nvSpPr>
        <p:spPr/>
        <p:txBody>
          <a:bodyPr/>
          <a:lstStyle/>
          <a:p>
            <a:fld id="{BECC5A08-EAE5-459A-95CD-26498E00460D}" type="slidenum">
              <a:rPr lang="zh-CN" altLang="en-US" smtClean="0"/>
              <a:t>8</a:t>
            </a:fld>
          </a:p>
        </p:txBody>
      </p:sp>
    </p:spTree>
    <p:custDataLst>
      <p:tags r:id="rId4"/>
    </p:custDataLst>
  </p:cSld>
  <p:clrMapOvr>
    <a:masterClrMapping/>
  </p:clrMapOvr>
  <p:transition spd="slow"/>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074"/>
              <a:ext cx="8215"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14.【素材运用精彩展示4】</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【理论素材】鲁迅名言   【事例素材】“佛系”“丧系”“躺平”</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 拒绝意志懈懈怠  有一分热，发一分光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如鲁迅先生所言：“愿中国青年都摆脱冷气，只是向上走，不必听自暴自弃者流的话。能做事的做事，能发声的发声。有一分热，发一分光。”网络时代信息泥沙俱下，受“佛系”“丧系”“躺平”等观点影响，有的人丧失了奋斗的动力，这是极不可取的。作为新时代青年要有明辨“可为与不可为”的意识和“可为与有为”的决心，做自己人生之舟的掌舵者，向着光明彼岸扬帆远航。正是先辈们铁肩担道义的奉献，才有了如今昌平社会，我们还有何理由不作为，不有为？ </a:t>
              </a:r>
            </a:p>
          </p:txBody>
        </p:sp>
      </p:grpSp>
      <p:sp>
        <p:nvSpPr>
          <p:cNvPr id="2" name="灯片编号占位符 1"/>
          <p:cNvSpPr>
            <a:spLocks noGrp="1"/>
          </p:cNvSpPr>
          <p:nvPr>
            <p:ph type="sldNum" sz="quarter" idx="12"/>
          </p:nvPr>
        </p:nvSpPr>
        <p:spPr/>
        <p:txBody>
          <a:bodyPr/>
          <a:lstStyle/>
          <a:p>
            <a:fld id="{C398830C-D468-4179-989F-9B5375CE8136}" type="slidenum">
              <a:rPr lang="zh-CN" altLang="en-US" smtClean="0"/>
              <a:t>80</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3973"/>
              <a:ext cx="8215" cy="16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14.【素材运用精彩展示5】</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【理论素材】《义勇军进行曲》 《红岩》  鲁迅名言</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【人物素材】李大钊、夏明翰      焦裕禄、钱学森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 在“不可为”中奋发“有为”！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从《义勇军进行曲》中不甘为奴的呐喊，到《红岩》中革命志士舍身忘我的作战；从李大钊、夏明翰“砍头不要紧，只要主义真”的求索，到焦裕禄、钱学森“蹲下去才能看到蚂蚁”的奉献……一个个熠熠闪光的名字， 一段段刻骨铭心的事迹，成为了祖国披荆斩棘的奋进史中最美的注脚。鲁迅先生有言：寄意寒星荃不察，我以我血荐轩辕！即使在最困难的年代，中国人也在“不可为”中做到了奋发“有为”！</a:t>
              </a:r>
            </a:p>
          </p:txBody>
        </p:sp>
      </p:grpSp>
      <p:sp>
        <p:nvSpPr>
          <p:cNvPr id="2" name="灯片编号占位符 1"/>
          <p:cNvSpPr>
            <a:spLocks noGrp="1"/>
          </p:cNvSpPr>
          <p:nvPr>
            <p:ph type="sldNum" sz="quarter" idx="12"/>
          </p:nvPr>
        </p:nvSpPr>
        <p:spPr/>
        <p:txBody>
          <a:bodyPr/>
          <a:lstStyle/>
          <a:p>
            <a:fld id="{6FA4AB55-E3B0-49DA-993A-9D27DD2D3752}" type="slidenum">
              <a:rPr lang="zh-CN" altLang="en-US" smtClean="0"/>
              <a:t>81</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组合 57"/>
          <p:cNvGrpSpPr/>
          <p:nvPr/>
        </p:nvGrpSpPr>
        <p:grpSpPr>
          <a:xfrm>
            <a:off x="0" y="0"/>
            <a:ext cx="12192635" cy="6980556"/>
            <a:chOff x="5369" y="2974"/>
            <a:chExt cx="8461" cy="3805"/>
          </a:xfrm>
        </p:grpSpPr>
        <p:grpSp>
          <p:nvGrpSpPr>
            <p:cNvPr id="59" name="组合 58"/>
            <p:cNvGrpSpPr/>
            <p:nvPr/>
          </p:nvGrpSpPr>
          <p:grpSpPr>
            <a:xfrm>
              <a:off x="5369" y="2974"/>
              <a:ext cx="8461" cy="3805"/>
              <a:chOff x="3409632" y="1888729"/>
              <a:chExt cx="5372735" cy="2415962"/>
            </a:xfrm>
          </p:grpSpPr>
          <p:sp>
            <p:nvSpPr>
              <p:cNvPr id="60" name="矩形: 折角 6"/>
              <p:cNvSpPr/>
              <p:nvPr/>
            </p:nvSpPr>
            <p:spPr>
              <a:xfrm>
                <a:off x="3409632" y="1904391"/>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nvSpPr>
          <p:spPr>
            <a:xfrm>
              <a:off x="5461" y="4074"/>
              <a:ext cx="8215" cy="1445"/>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14.【素材运用精彩展示6】</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【人物素材】袁隆平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【主题】 青春奉献给祖国，方为“青春有为”        </a:t>
              </a:r>
            </a:p>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2021年，那个笑容满面，勤劳地走动在田间地头的袁老离我们而去，这是巨星的陨落，但是回顾他的一生，他用行动实现的禾下乘凉梦却又如此感人肺腑。离去不是告别，袁老的精神始终留存在我们的心中。在“可为”的社会里，为国效力，为国操劳，担国之担，忧国之忧，每个人便都是“有为”、出彩的国人。将青春奉献给祖国，奉献给共产主义事业，方为“青春有为”。因为“家是小小国，国是千万家”。 </a:t>
              </a:r>
            </a:p>
          </p:txBody>
        </p:sp>
      </p:grpSp>
      <p:sp>
        <p:nvSpPr>
          <p:cNvPr id="2" name="灯片编号占位符 1"/>
          <p:cNvSpPr>
            <a:spLocks noGrp="1"/>
          </p:cNvSpPr>
          <p:nvPr>
            <p:ph type="sldNum" sz="quarter" idx="12"/>
          </p:nvPr>
        </p:nvSpPr>
        <p:spPr/>
        <p:txBody>
          <a:bodyPr/>
          <a:lstStyle/>
          <a:p>
            <a:fld id="{16A39C1F-815E-4E3C-BD74-D881E90724CE}" type="slidenum">
              <a:rPr lang="zh-CN" altLang="en-US" smtClean="0"/>
              <a:t>82</a:t>
            </a:fld>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2898775" y="2439670"/>
            <a:ext cx="6395085" cy="1565910"/>
          </a:xfrm>
        </p:spPr>
        <p:txBody>
          <a:bodyPr>
            <a:normAutofit/>
          </a:bodyPr>
          <a:lstStyle/>
          <a:p>
            <a:r>
              <a:rPr lang="zh-CN" altLang="en-US"/>
              <a:t>欢迎交流，欢迎指正</a:t>
            </a:r>
          </a:p>
        </p:txBody>
      </p:sp>
      <p:sp>
        <p:nvSpPr>
          <p:cNvPr id="2" name="灯片编号占位符 1"/>
          <p:cNvSpPr>
            <a:spLocks noGrp="1"/>
          </p:cNvSpPr>
          <p:nvPr>
            <p:ph type="sldNum" sz="quarter" idx="12"/>
          </p:nvPr>
        </p:nvSpPr>
        <p:spPr/>
        <p:txBody>
          <a:bodyPr/>
          <a:lstStyle/>
          <a:p>
            <a:fld id="{2849AD67-215A-4D67-AC57-0B245B492BDD}" type="slidenum">
              <a:rPr lang="zh-CN" altLang="en-US" smtClean="0"/>
              <a:t>83</a:t>
            </a:fld>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514350" y="587375"/>
            <a:ext cx="11163300" cy="5683250"/>
          </a:xfrm>
          <a:prstGeom prst="rect">
            <a:avLst/>
          </a:prstGeom>
        </p:spPr>
      </p:pic>
      <p:sp>
        <p:nvSpPr>
          <p:cNvPr id="3" name="灯片编号占位符 2"/>
          <p:cNvSpPr>
            <a:spLocks noGrp="1"/>
          </p:cNvSpPr>
          <p:nvPr>
            <p:ph type="sldNum" sz="quarter" idx="12"/>
          </p:nvPr>
        </p:nvSpPr>
        <p:spPr/>
        <p:txBody>
          <a:bodyPr/>
          <a:lstStyle/>
          <a:p>
            <a:fld id="{8435CA74-F354-4F0E-963E-8F145AA774E1}" type="slidenum">
              <a:rPr lang="zh-CN" altLang="en-US" smtClean="0"/>
              <a:t>9</a:t>
            </a:fld>
          </a:p>
        </p:txBody>
      </p:sp>
    </p:spTree>
    <p:custDataLst>
      <p:tags r:id="rId3"/>
    </p:custDataLst>
  </p:cSld>
  <p:clrMapOvr>
    <a:masterClrMapping/>
  </p:clrMapOvr>
  <p:transition spd="slow"/>
  <p:timing/>
</p:sld>
</file>

<file path=ppt/tags/tag1.xml><?xml version="1.0" encoding="utf-8"?>
<p:tagLst xmlns:p="http://schemas.openxmlformats.org/presentationml/2006/main">
  <p:tag name="KSO_WM_TAG_VERSION" val="1.0"/>
  <p:tag name="KSO_WM_TEMPLATE_CATEGORY" val="custom"/>
  <p:tag name="KSO_WM_TEMPLATE_INDEX" val="20177090"/>
</p:tagLst>
</file>

<file path=ppt/tags/tag10.xml><?xml version="1.0" encoding="utf-8"?>
<p:tagLst xmlns:p="http://schemas.openxmlformats.org/presentationml/2006/main">
  <p:tag name="KSO_WM_TEMPLATE_CATEGORY" val=""/>
  <p:tag name="KSO_WM_TEMPLATE_INDEX" val="20177090"/>
</p:tagLst>
</file>

<file path=ppt/tags/tag100.xml><?xml version="1.0" encoding="utf-8"?>
<p:tagLst xmlns:p="http://schemas.openxmlformats.org/presentationml/2006/main">
  <p:tag name="AS_OS" val="Unix 3.10 unknown"/>
  <p:tag name="AS_RELEASE_DATE" val="2020.11.30"/>
  <p:tag name="AS_TITLE" val="Aspose.Slides for Java"/>
  <p:tag name="AS_VERSION" val="20.11"/>
</p:tagLst>
</file>

<file path=ppt/tags/tag11.xml><?xml version="1.0" encoding="utf-8"?>
<p:tagLst xmlns:p="http://schemas.openxmlformats.org/presentationml/2006/main">
  <p:tag name="KSO_WM_TEMPLATE_CATEGORY" val=""/>
  <p:tag name="KSO_WM_TEMPLATE_INDEX" val="20177090"/>
</p:tagLst>
</file>

<file path=ppt/tags/tag12.xml><?xml version="1.0" encoding="utf-8"?>
<p:tagLst xmlns:p="http://schemas.openxmlformats.org/presentationml/2006/main">
  <p:tag name="KSO_WM_TEMPLATE_CATEGORY" val=""/>
  <p:tag name="KSO_WM_TEMPLATE_INDEX" val="20177090"/>
</p:tagLst>
</file>

<file path=ppt/tags/tag13.xml><?xml version="1.0" encoding="utf-8"?>
<p:tagLst xmlns:p="http://schemas.openxmlformats.org/presentationml/2006/main">
  <p:tag name="KSO_WM_TEMPLATE_CATEGORY" val=""/>
  <p:tag name="KSO_WM_TEMPLATE_INDEX" val="20177090"/>
</p:tagLst>
</file>

<file path=ppt/tags/tag14.xml><?xml version="1.0" encoding="utf-8"?>
<p:tagLst xmlns:p="http://schemas.openxmlformats.org/presentationml/2006/main">
  <p:tag name="KSO_WM_TEMPLATE_CATEGORY" val=""/>
  <p:tag name="KSO_WM_TEMPLATE_INDEX" val="20177090"/>
</p:tagLst>
</file>

<file path=ppt/tags/tag15.xml><?xml version="1.0" encoding="utf-8"?>
<p:tagLst xmlns:p="http://schemas.openxmlformats.org/presentationml/2006/main">
  <p:tag name="KSO_WM_TEMPLATE_CATEGORY" val=""/>
  <p:tag name="KSO_WM_TEMPLATE_INDEX" val="20177090"/>
</p:tagLst>
</file>

<file path=ppt/tags/tag16.xml><?xml version="1.0" encoding="utf-8"?>
<p:tagLst xmlns:p="http://schemas.openxmlformats.org/presentationml/2006/main">
  <p:tag name="KSO_WM_FULL_TEXT_BEAUTIFY_COPY_ID" val="237569"/>
</p:tagLst>
</file>

<file path=ppt/tags/tag17.xml><?xml version="1.0" encoding="utf-8"?>
<p:tagLst xmlns:p="http://schemas.openxmlformats.org/presentationml/2006/main">
  <p:tag name="KSO_WM_FULL_TEXT_BEAUTIFY_COPY_ID" val="72"/>
</p:tagLst>
</file>

<file path=ppt/tags/tag18.xml><?xml version="1.0" encoding="utf-8"?>
<p:tagLst xmlns:p="http://schemas.openxmlformats.org/presentationml/2006/main">
  <p:tag name="KSO_WM_TEMPLATE_CATEGORY" val=""/>
  <p:tag name="KSO_WM_TEMPLATE_INDEX" val="20177090"/>
</p:tagLst>
</file>

<file path=ppt/tags/tag19.xml><?xml version="1.0" encoding="utf-8"?>
<p:tagLst xmlns:p="http://schemas.openxmlformats.org/presentationml/2006/main">
  <p:tag name="KSO_WM_FULL_TEXT_BEAUTIFY_COPY_ID" val="237569"/>
</p:tagLst>
</file>

<file path=ppt/tags/tag2.xml><?xml version="1.0" encoding="utf-8"?>
<p:tagLst xmlns:p="http://schemas.openxmlformats.org/presentationml/2006/main">
  <p:tag name="KSO_WM_TAG_VERSION" val="1.0"/>
  <p:tag name="KSO_WM_TEMPLATE_CATEGORY" val="custom"/>
  <p:tag name="KSO_WM_TEMPLATE_INDEX" val="20177090"/>
</p:tagLst>
</file>

<file path=ppt/tags/tag20.xml><?xml version="1.0" encoding="utf-8"?>
<p:tagLst xmlns:p="http://schemas.openxmlformats.org/presentationml/2006/main">
  <p:tag name="KSO_WM_FULL_TEXT_BEAUTIFY_COPY_ID" val="72"/>
</p:tagLst>
</file>

<file path=ppt/tags/tag21.xml><?xml version="1.0" encoding="utf-8"?>
<p:tagLst xmlns:p="http://schemas.openxmlformats.org/presentationml/2006/main">
  <p:tag name="KSO_WM_TEMPLATE_CATEGORY" val=""/>
  <p:tag name="KSO_WM_TEMPLATE_INDEX" val="20177090"/>
</p:tagLst>
</file>

<file path=ppt/tags/tag22.xml><?xml version="1.0" encoding="utf-8"?>
<p:tagLst xmlns:p="http://schemas.openxmlformats.org/presentationml/2006/main">
  <p:tag name="KSO_WM_TEMPLATE_CATEGORY" val=""/>
  <p:tag name="KSO_WM_TEMPLATE_INDEX" val="20177090"/>
</p:tagLst>
</file>

<file path=ppt/tags/tag23.xml><?xml version="1.0" encoding="utf-8"?>
<p:tagLst xmlns:p="http://schemas.openxmlformats.org/presentationml/2006/main">
  <p:tag name="KSO_WM_FULL_TEXT_BEAUTIFY_COPY_ID" val="22530"/>
</p:tagLst>
</file>

<file path=ppt/tags/tag24.xml><?xml version="1.0" encoding="utf-8"?>
<p:tagLst xmlns:p="http://schemas.openxmlformats.org/presentationml/2006/main">
  <p:tag name="KSO_WM_TEMPLATE_CATEGORY" val=""/>
  <p:tag name="KSO_WM_TEMPLATE_INDEX" val="20177090"/>
</p:tagLst>
</file>

<file path=ppt/tags/tag25.xml><?xml version="1.0" encoding="utf-8"?>
<p:tagLst xmlns:p="http://schemas.openxmlformats.org/presentationml/2006/main">
  <p:tag name="KSO_WM_FULL_TEXT_BEAUTIFY_COPY_ID" val="22530"/>
</p:tagLst>
</file>

<file path=ppt/tags/tag26.xml><?xml version="1.0" encoding="utf-8"?>
<p:tagLst xmlns:p="http://schemas.openxmlformats.org/presentationml/2006/main">
  <p:tag name="KSO_WM_TEMPLATE_CATEGORY" val=""/>
  <p:tag name="KSO_WM_TEMPLATE_INDEX" val="20177090"/>
</p:tagLst>
</file>

<file path=ppt/tags/tag27.xml><?xml version="1.0" encoding="utf-8"?>
<p:tagLst xmlns:p="http://schemas.openxmlformats.org/presentationml/2006/main">
  <p:tag name="KSO_WM_FULL_TEXT_BEAUTIFY_COPY_ID" val="22530"/>
</p:tagLst>
</file>

<file path=ppt/tags/tag28.xml><?xml version="1.0" encoding="utf-8"?>
<p:tagLst xmlns:p="http://schemas.openxmlformats.org/presentationml/2006/main">
  <p:tag name="KSO_WM_TEMPLATE_CATEGORY" val=""/>
  <p:tag name="KSO_WM_TEMPLATE_INDEX" val="20177090"/>
</p:tagLst>
</file>

<file path=ppt/tags/tag29.xml><?xml version="1.0" encoding="utf-8"?>
<p:tagLst xmlns:p="http://schemas.openxmlformats.org/presentationml/2006/main">
  <p:tag name="KSO_WM_FULL_TEXT_BEAUTIFY_COPY_ID" val="22530"/>
</p:tagLst>
</file>

<file path=ppt/tags/tag3.xml><?xml version="1.0" encoding="utf-8"?>
<p:tagLst xmlns:p="http://schemas.openxmlformats.org/presentationml/2006/main">
  <p:tag name="KSO_WM_BEAUTIFY_FLAG" val="#wm#"/>
  <p:tag name="KSO_WM_COMBINE_RELATE_SLIDE_ID" val="background20176378_1"/>
  <p:tag name="KSO_WM_TAG_VERSION" val="1.0"/>
  <p:tag name="KSO_WM_TEMPLATE_CATEGORY" val="custom"/>
  <p:tag name="KSO_WM_TEMPLATE_INDEX" val="20177090"/>
  <p:tag name="KSO_WM_TEMPLATE_SUBCATEGORY" val="combine"/>
  <p:tag name="KSO_WM_TEMPLATE_THUMBS_INDEX" val="1、3、5、6、12、13、20、27、32、33"/>
</p:tagLst>
</file>

<file path=ppt/tags/tag30.xml><?xml version="1.0" encoding="utf-8"?>
<p:tagLst xmlns:p="http://schemas.openxmlformats.org/presentationml/2006/main">
  <p:tag name="KSO_WM_TEMPLATE_CATEGORY" val=""/>
  <p:tag name="KSO_WM_TEMPLATE_INDEX" val="20177090"/>
</p:tagLst>
</file>

<file path=ppt/tags/tag31.xml><?xml version="1.0" encoding="utf-8"?>
<p:tagLst xmlns:p="http://schemas.openxmlformats.org/presentationml/2006/main">
  <p:tag name="KSO_WM_FULL_TEXT_BEAUTIFY_COPY_ID" val="22530"/>
</p:tagLst>
</file>

<file path=ppt/tags/tag32.xml><?xml version="1.0" encoding="utf-8"?>
<p:tagLst xmlns:p="http://schemas.openxmlformats.org/presentationml/2006/main">
  <p:tag name="KSO_WM_TEMPLATE_CATEGORY" val=""/>
  <p:tag name="KSO_WM_TEMPLATE_INDEX" val="20177090"/>
</p:tagLst>
</file>

<file path=ppt/tags/tag33.xml><?xml version="1.0" encoding="utf-8"?>
<p:tagLst xmlns:p="http://schemas.openxmlformats.org/presentationml/2006/main">
  <p:tag name="KSO_WM_FULL_TEXT_BEAUTIFY_COPY_ID" val="22530"/>
</p:tagLst>
</file>

<file path=ppt/tags/tag34.xml><?xml version="1.0" encoding="utf-8"?>
<p:tagLst xmlns:p="http://schemas.openxmlformats.org/presentationml/2006/main">
  <p:tag name="KSO_WM_TEMPLATE_CATEGORY" val=""/>
  <p:tag name="KSO_WM_TEMPLATE_INDEX" val="20177090"/>
</p:tagLst>
</file>

<file path=ppt/tags/tag35.xml><?xml version="1.0" encoding="utf-8"?>
<p:tagLst xmlns:p="http://schemas.openxmlformats.org/presentationml/2006/main">
  <p:tag name="KSO_WM_FULL_TEXT_BEAUTIFY_COPY_ID" val="22530"/>
</p:tagLst>
</file>

<file path=ppt/tags/tag36.xml><?xml version="1.0" encoding="utf-8"?>
<p:tagLst xmlns:p="http://schemas.openxmlformats.org/presentationml/2006/main">
  <p:tag name="KSO_WM_TEMPLATE_CATEGORY" val=""/>
  <p:tag name="KSO_WM_TEMPLATE_INDEX" val="20177090"/>
</p:tagLst>
</file>

<file path=ppt/tags/tag37.xml><?xml version="1.0" encoding="utf-8"?>
<p:tagLst xmlns:p="http://schemas.openxmlformats.org/presentationml/2006/main">
  <p:tag name="KSO_WM_FULL_TEXT_BEAUTIFY_COPY_ID" val="22530"/>
</p:tagLst>
</file>

<file path=ppt/tags/tag38.xml><?xml version="1.0" encoding="utf-8"?>
<p:tagLst xmlns:p="http://schemas.openxmlformats.org/presentationml/2006/main">
  <p:tag name="KSO_WM_TEMPLATE_CATEGORY" val=""/>
  <p:tag name="KSO_WM_TEMPLATE_INDEX" val="20177090"/>
</p:tagLst>
</file>

<file path=ppt/tags/tag39.xml><?xml version="1.0" encoding="utf-8"?>
<p:tagLst xmlns:p="http://schemas.openxmlformats.org/presentationml/2006/main">
  <p:tag name="KSO_WM_FULL_TEXT_BEAUTIFY_COPY_ID" val="2"/>
</p:tagLst>
</file>

<file path=ppt/tags/tag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40.xml><?xml version="1.0" encoding="utf-8"?>
<p:tagLst xmlns:p="http://schemas.openxmlformats.org/presentationml/2006/main">
  <p:tag name="KSO_WM_FULL_TEXT_BEAUTIFY_COPY_ID" val="12"/>
</p:tagLst>
</file>

<file path=ppt/tags/tag41.xml><?xml version="1.0" encoding="utf-8"?>
<p:tagLst xmlns:p="http://schemas.openxmlformats.org/presentationml/2006/main">
  <p:tag name="KSO_WM_FULL_TEXT_BEAUTIFY_COPY_ID" val="5"/>
</p:tagLst>
</file>

<file path=ppt/tags/tag42.xml><?xml version="1.0" encoding="utf-8"?>
<p:tagLst xmlns:p="http://schemas.openxmlformats.org/presentationml/2006/main">
  <p:tag name="KSO_WM_TEMPLATE_CATEGORY" val=""/>
  <p:tag name="KSO_WM_TEMPLATE_INDEX" val="20177090"/>
</p:tagLst>
</file>

<file path=ppt/tags/tag43.xml><?xml version="1.0" encoding="utf-8"?>
<p:tagLst xmlns:p="http://schemas.openxmlformats.org/presentationml/2006/main">
  <p:tag name="KSO_WM_FULL_TEXT_BEAUTIFY_COPY_ID" val="11265"/>
</p:tagLst>
</file>

<file path=ppt/tags/tag44.xml><?xml version="1.0" encoding="utf-8"?>
<p:tagLst xmlns:p="http://schemas.openxmlformats.org/presentationml/2006/main">
  <p:tag name="KSO_WM_FULL_TEXT_BEAUTIFY_COPY_ID" val="75"/>
</p:tagLst>
</file>

<file path=ppt/tags/tag45.xml><?xml version="1.0" encoding="utf-8"?>
<p:tagLst xmlns:p="http://schemas.openxmlformats.org/presentationml/2006/main">
  <p:tag name="KSO_WM_FULL_TEXT_BEAUTIFY_COPY_ID" val="11268"/>
</p:tagLst>
</file>

<file path=ppt/tags/tag46.xml><?xml version="1.0" encoding="utf-8"?>
<p:tagLst xmlns:p="http://schemas.openxmlformats.org/presentationml/2006/main">
  <p:tag name="KSO_WM_TEMPLATE_CATEGORY" val=""/>
  <p:tag name="KSO_WM_TEMPLATE_INDEX" val="20177090"/>
</p:tagLst>
</file>

<file path=ppt/tags/tag47.xml><?xml version="1.0" encoding="utf-8"?>
<p:tagLst xmlns:p="http://schemas.openxmlformats.org/presentationml/2006/main">
  <p:tag name="KSO_WM_FULL_TEXT_BEAUTIFY_COPY_ID" val="22530"/>
</p:tagLst>
</file>

<file path=ppt/tags/tag48.xml><?xml version="1.0" encoding="utf-8"?>
<p:tagLst xmlns:p="http://schemas.openxmlformats.org/presentationml/2006/main">
  <p:tag name="KSO_WM_TEMPLATE_CATEGORY" val=""/>
  <p:tag name="KSO_WM_TEMPLATE_INDEX" val="20177090"/>
</p:tagLst>
</file>

<file path=ppt/tags/tag49.xml><?xml version="1.0" encoding="utf-8"?>
<p:tagLst xmlns:p="http://schemas.openxmlformats.org/presentationml/2006/main">
  <p:tag name="KSO_WM_FULL_TEXT_BEAUTIFY_COPY_ID" val="22530"/>
</p:tagLst>
</file>

<file path=ppt/tags/tag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
  <p:tag name="KSO_WM_TEMPLATE_COLOR_TYPE" val="1"/>
  <p:tag name="KSO_WM_TEMPLATE_INDEX" val="20177090"/>
  <p:tag name="KSO_WM_TEMPLATE_MASTER_TYPE" val="0"/>
  <p:tag name="KSO_WM_TEMPLATE_SUBCATEGORY" val="19"/>
  <p:tag name="KSO_WM_TEMPLATE_THUMBS_INDEX" val="1、4、7、12、13、14、15、16、17、18、20、24、25、28、33、36、40、43、44"/>
  <p:tag name="KSO_WM_UNIT_SHOW_EDIT_AREA_INDICATION" val="1"/>
</p:tagLst>
</file>

<file path=ppt/tags/tag50.xml><?xml version="1.0" encoding="utf-8"?>
<p:tagLst xmlns:p="http://schemas.openxmlformats.org/presentationml/2006/main">
  <p:tag name="KSO_WM_TEMPLATE_CATEGORY" val=""/>
  <p:tag name="KSO_WM_TEMPLATE_INDEX" val="20177090"/>
</p:tagLst>
</file>

<file path=ppt/tags/tag51.xml><?xml version="1.0" encoding="utf-8"?>
<p:tagLst xmlns:p="http://schemas.openxmlformats.org/presentationml/2006/main">
  <p:tag name="KSO_WM_FULL_TEXT_BEAUTIFY_COPY_ID" val="13313"/>
</p:tagLst>
</file>

<file path=ppt/tags/tag52.xml><?xml version="1.0" encoding="utf-8"?>
<p:tagLst xmlns:p="http://schemas.openxmlformats.org/presentationml/2006/main">
  <p:tag name="KSO_WM_FULL_TEXT_BEAUTIFY_COPY_ID" val="75"/>
</p:tagLst>
</file>

<file path=ppt/tags/tag53.xml><?xml version="1.0" encoding="utf-8"?>
<p:tagLst xmlns:p="http://schemas.openxmlformats.org/presentationml/2006/main">
  <p:tag name="KSO_WM_FULL_TEXT_BEAUTIFY_COPY_ID" val="13313"/>
</p:tagLst>
</file>

<file path=ppt/tags/tag54.xml><?xml version="1.0" encoding="utf-8"?>
<p:tagLst xmlns:p="http://schemas.openxmlformats.org/presentationml/2006/main">
  <p:tag name="KSO_WM_TEMPLATE_CATEGORY" val=""/>
  <p:tag name="KSO_WM_TEMPLATE_INDEX" val="20177090"/>
</p:tagLst>
</file>

<file path=ppt/tags/tag55.xml><?xml version="1.0" encoding="utf-8"?>
<p:tagLst xmlns:p="http://schemas.openxmlformats.org/presentationml/2006/main">
  <p:tag name="KSO_WM_FULL_TEXT_BEAUTIFY_COPY_ID" val="13313"/>
</p:tagLst>
</file>

<file path=ppt/tags/tag56.xml><?xml version="1.0" encoding="utf-8"?>
<p:tagLst xmlns:p="http://schemas.openxmlformats.org/presentationml/2006/main">
  <p:tag name="KSO_WM_FULL_TEXT_BEAUTIFY_COPY_ID" val="75"/>
</p:tagLst>
</file>

<file path=ppt/tags/tag57.xml><?xml version="1.0" encoding="utf-8"?>
<p:tagLst xmlns:p="http://schemas.openxmlformats.org/presentationml/2006/main">
  <p:tag name="KSO_WM_FULL_TEXT_BEAUTIFY_COPY_ID" val="13313"/>
</p:tagLst>
</file>

<file path=ppt/tags/tag58.xml><?xml version="1.0" encoding="utf-8"?>
<p:tagLst xmlns:p="http://schemas.openxmlformats.org/presentationml/2006/main">
  <p:tag name="KSO_WM_TEMPLATE_CATEGORY" val=""/>
  <p:tag name="KSO_WM_TEMPLATE_INDEX" val="20177090"/>
</p:tagLst>
</file>

<file path=ppt/tags/tag59.xml><?xml version="1.0" encoding="utf-8"?>
<p:tagLst xmlns:p="http://schemas.openxmlformats.org/presentationml/2006/main">
  <p:tag name="KSO_WM_FULL_TEXT_BEAUTIFY_COPY_ID" val="22530"/>
</p:tagLst>
</file>

<file path=ppt/tags/tag6.xml><?xml version="1.0" encoding="utf-8"?>
<p:tagLst xmlns:p="http://schemas.openxmlformats.org/presentationml/2006/main">
  <p:tag name="KSO_WM_TEMPLATE_CATEGORY" val=""/>
  <p:tag name="KSO_WM_TEMPLATE_INDEX" val="20177090"/>
</p:tagLst>
</file>

<file path=ppt/tags/tag60.xml><?xml version="1.0" encoding="utf-8"?>
<p:tagLst xmlns:p="http://schemas.openxmlformats.org/presentationml/2006/main">
  <p:tag name="KSO_WM_TEMPLATE_CATEGORY" val=""/>
  <p:tag name="KSO_WM_TEMPLATE_INDEX" val="20177090"/>
</p:tagLst>
</file>

<file path=ppt/tags/tag61.xml><?xml version="1.0" encoding="utf-8"?>
<p:tagLst xmlns:p="http://schemas.openxmlformats.org/presentationml/2006/main">
  <p:tag name="KSO_WM_TEMPLATE_CATEGORY" val=""/>
  <p:tag name="KSO_WM_TEMPLATE_INDEX" val="20177090"/>
</p:tagLst>
</file>

<file path=ppt/tags/tag62.xml><?xml version="1.0" encoding="utf-8"?>
<p:tagLst xmlns:p="http://schemas.openxmlformats.org/presentationml/2006/main">
  <p:tag name="KSO_WM_TEMPLATE_CATEGORY" val=""/>
  <p:tag name="KSO_WM_TEMPLATE_INDEX" val="20177090"/>
</p:tagLst>
</file>

<file path=ppt/tags/tag63.xml><?xml version="1.0" encoding="utf-8"?>
<p:tagLst xmlns:p="http://schemas.openxmlformats.org/presentationml/2006/main">
  <p:tag name="KSO_WM_FULL_TEXT_BEAUTIFY_COPY_ID" val="22530"/>
</p:tagLst>
</file>

<file path=ppt/tags/tag64.xml><?xml version="1.0" encoding="utf-8"?>
<p:tagLst xmlns:p="http://schemas.openxmlformats.org/presentationml/2006/main">
  <p:tag name="KSO_WM_TEMPLATE_CATEGORY" val=""/>
  <p:tag name="KSO_WM_TEMPLATE_INDEX" val="20177090"/>
</p:tagLst>
</file>

<file path=ppt/tags/tag65.xml><?xml version="1.0" encoding="utf-8"?>
<p:tagLst xmlns:p="http://schemas.openxmlformats.org/presentationml/2006/main">
  <p:tag name="KSO_WM_FULL_TEXT_BEAUTIFY_COPY_ID" val="22530"/>
</p:tagLst>
</file>

<file path=ppt/tags/tag66.xml><?xml version="1.0" encoding="utf-8"?>
<p:tagLst xmlns:p="http://schemas.openxmlformats.org/presentationml/2006/main">
  <p:tag name="KSO_WM_TEMPLATE_CATEGORY" val=""/>
  <p:tag name="KSO_WM_TEMPLATE_INDEX" val="20177090"/>
</p:tagLst>
</file>

<file path=ppt/tags/tag67.xml><?xml version="1.0" encoding="utf-8"?>
<p:tagLst xmlns:p="http://schemas.openxmlformats.org/presentationml/2006/main">
  <p:tag name="KSO_WM_FULL_TEXT_BEAUTIFY_COPY_ID" val="22530"/>
</p:tagLst>
</file>

<file path=ppt/tags/tag68.xml><?xml version="1.0" encoding="utf-8"?>
<p:tagLst xmlns:p="http://schemas.openxmlformats.org/presentationml/2006/main">
  <p:tag name="KSO_WM_TEMPLATE_CATEGORY" val=""/>
  <p:tag name="KSO_WM_TEMPLATE_INDEX" val="20177090"/>
</p:tagLst>
</file>

<file path=ppt/tags/tag69.xml><?xml version="1.0" encoding="utf-8"?>
<p:tagLst xmlns:p="http://schemas.openxmlformats.org/presentationml/2006/main">
  <p:tag name="KSO_WM_FULL_TEXT_BEAUTIFY_COPY_ID" val="22530"/>
</p:tagLst>
</file>

<file path=ppt/tags/tag7.xml><?xml version="1.0" encoding="utf-8"?>
<p:tagLst xmlns:p="http://schemas.openxmlformats.org/presentationml/2006/main">
  <p:tag name="KSO_WM_FULL_TEXT_BEAUTIFY_COPY_ID" val="237569"/>
</p:tagLst>
</file>

<file path=ppt/tags/tag70.xml><?xml version="1.0" encoding="utf-8"?>
<p:tagLst xmlns:p="http://schemas.openxmlformats.org/presentationml/2006/main">
  <p:tag name="KSO_WM_TEMPLATE_CATEGORY" val=""/>
  <p:tag name="KSO_WM_TEMPLATE_INDEX" val="20177090"/>
</p:tagLst>
</file>

<file path=ppt/tags/tag71.xml><?xml version="1.0" encoding="utf-8"?>
<p:tagLst xmlns:p="http://schemas.openxmlformats.org/presentationml/2006/main">
  <p:tag name="KSO_WM_TEMPLATE_CATEGORY" val=""/>
  <p:tag name="KSO_WM_TEMPLATE_INDEX" val="20177090"/>
</p:tagLst>
</file>

<file path=ppt/tags/tag72.xml><?xml version="1.0" encoding="utf-8"?>
<p:tagLst xmlns:p="http://schemas.openxmlformats.org/presentationml/2006/main">
  <p:tag name="KSO_WM_TEMPLATE_CATEGORY" val=""/>
  <p:tag name="KSO_WM_TEMPLATE_INDEX" val="20177090"/>
</p:tagLst>
</file>

<file path=ppt/tags/tag73.xml><?xml version="1.0" encoding="utf-8"?>
<p:tagLst xmlns:p="http://schemas.openxmlformats.org/presentationml/2006/main">
  <p:tag name="KSO_WM_TEMPLATE_CATEGORY" val=""/>
  <p:tag name="KSO_WM_TEMPLATE_INDEX" val="20177090"/>
</p:tagLst>
</file>

<file path=ppt/tags/tag74.xml><?xml version="1.0" encoding="utf-8"?>
<p:tagLst xmlns:p="http://schemas.openxmlformats.org/presentationml/2006/main">
  <p:tag name="KSO_WM_TEMPLATE_CATEGORY" val=""/>
  <p:tag name="KSO_WM_TEMPLATE_INDEX" val="20177090"/>
</p:tagLst>
</file>

<file path=ppt/tags/tag75.xml><?xml version="1.0" encoding="utf-8"?>
<p:tagLst xmlns:p="http://schemas.openxmlformats.org/presentationml/2006/main">
  <p:tag name="KSO_WM_TEMPLATE_CATEGORY" val=""/>
  <p:tag name="KSO_WM_TEMPLATE_INDEX" val="20177090"/>
</p:tagLst>
</file>

<file path=ppt/tags/tag76.xml><?xml version="1.0" encoding="utf-8"?>
<p:tagLst xmlns:p="http://schemas.openxmlformats.org/presentationml/2006/main">
  <p:tag name="KSO_WM_FULL_TEXT_BEAUTIFY_COPY_ID" val="22530"/>
</p:tagLst>
</file>

<file path=ppt/tags/tag77.xml><?xml version="1.0" encoding="utf-8"?>
<p:tagLst xmlns:p="http://schemas.openxmlformats.org/presentationml/2006/main">
  <p:tag name="KSO_WM_TEMPLATE_CATEGORY" val=""/>
  <p:tag name="KSO_WM_TEMPLATE_INDEX" val="20177090"/>
</p:tagLst>
</file>

<file path=ppt/tags/tag78.xml><?xml version="1.0" encoding="utf-8"?>
<p:tagLst xmlns:p="http://schemas.openxmlformats.org/presentationml/2006/main">
  <p:tag name="KSO_WM_TEMPLATE_CATEGORY" val=""/>
  <p:tag name="KSO_WM_TEMPLATE_INDEX" val="20177090"/>
</p:tagLst>
</file>

<file path=ppt/tags/tag79.xml><?xml version="1.0" encoding="utf-8"?>
<p:tagLst xmlns:p="http://schemas.openxmlformats.org/presentationml/2006/main">
  <p:tag name="KSO_WM_TEMPLATE_CATEGORY" val=""/>
  <p:tag name="KSO_WM_TEMPLATE_INDEX" val="20177090"/>
</p:tagLst>
</file>

<file path=ppt/tags/tag8.xml><?xml version="1.0" encoding="utf-8"?>
<p:tagLst xmlns:p="http://schemas.openxmlformats.org/presentationml/2006/main">
  <p:tag name="KSO_WM_FULL_TEXT_BEAUTIFY_COPY_ID" val="72"/>
</p:tagLst>
</file>

<file path=ppt/tags/tag80.xml><?xml version="1.0" encoding="utf-8"?>
<p:tagLst xmlns:p="http://schemas.openxmlformats.org/presentationml/2006/main">
  <p:tag name="KSO_WM_TEMPLATE_CATEGORY" val=""/>
  <p:tag name="KSO_WM_TEMPLATE_INDEX" val="20177090"/>
</p:tagLst>
</file>

<file path=ppt/tags/tag81.xml><?xml version="1.0" encoding="utf-8"?>
<p:tagLst xmlns:p="http://schemas.openxmlformats.org/presentationml/2006/main">
  <p:tag name="KSO_WM_TEMPLATE_CATEGORY" val=""/>
  <p:tag name="KSO_WM_TEMPLATE_INDEX" val="20177090"/>
</p:tagLst>
</file>

<file path=ppt/tags/tag82.xml><?xml version="1.0" encoding="utf-8"?>
<p:tagLst xmlns:p="http://schemas.openxmlformats.org/presentationml/2006/main">
  <p:tag name="KSO_WM_TEMPLATE_CATEGORY" val=""/>
  <p:tag name="KSO_WM_TEMPLATE_INDEX" val="20177090"/>
</p:tagLst>
</file>

<file path=ppt/tags/tag83.xml><?xml version="1.0" encoding="utf-8"?>
<p:tagLst xmlns:p="http://schemas.openxmlformats.org/presentationml/2006/main">
  <p:tag name="KSO_WM_TEMPLATE_CATEGORY" val=""/>
  <p:tag name="KSO_WM_TEMPLATE_INDEX" val="20177090"/>
</p:tagLst>
</file>

<file path=ppt/tags/tag84.xml><?xml version="1.0" encoding="utf-8"?>
<p:tagLst xmlns:p="http://schemas.openxmlformats.org/presentationml/2006/main">
  <p:tag name="KSO_WM_FULL_TEXT_BEAUTIFY_COPY_ID" val="22530"/>
</p:tagLst>
</file>

<file path=ppt/tags/tag85.xml><?xml version="1.0" encoding="utf-8"?>
<p:tagLst xmlns:p="http://schemas.openxmlformats.org/presentationml/2006/main">
  <p:tag name="KSO_WM_TEMPLATE_CATEGORY" val=""/>
  <p:tag name="KSO_WM_TEMPLATE_INDEX" val="20177090"/>
</p:tagLst>
</file>

<file path=ppt/tags/tag86.xml><?xml version="1.0" encoding="utf-8"?>
<p:tagLst xmlns:p="http://schemas.openxmlformats.org/presentationml/2006/main">
  <p:tag name="KSO_WM_FULL_TEXT_BEAUTIFY_COPY_ID" val="22530"/>
</p:tagLst>
</file>

<file path=ppt/tags/tag87.xml><?xml version="1.0" encoding="utf-8"?>
<p:tagLst xmlns:p="http://schemas.openxmlformats.org/presentationml/2006/main">
  <p:tag name="KSO_WM_TEMPLATE_CATEGORY" val=""/>
  <p:tag name="KSO_WM_TEMPLATE_INDEX" val="20177090"/>
</p:tagLst>
</file>

<file path=ppt/tags/tag88.xml><?xml version="1.0" encoding="utf-8"?>
<p:tagLst xmlns:p="http://schemas.openxmlformats.org/presentationml/2006/main">
  <p:tag name="KSO_WM_FULL_TEXT_BEAUTIFY_COPY_ID" val="22530"/>
</p:tagLst>
</file>

<file path=ppt/tags/tag89.xml><?xml version="1.0" encoding="utf-8"?>
<p:tagLst xmlns:p="http://schemas.openxmlformats.org/presentationml/2006/main">
  <p:tag name="KSO_WM_TEMPLATE_CATEGORY" val=""/>
  <p:tag name="KSO_WM_TEMPLATE_INDEX" val="20177090"/>
</p:tagLst>
</file>

<file path=ppt/tags/tag9.xml><?xml version="1.0" encoding="utf-8"?>
<p:tagLst xmlns:p="http://schemas.openxmlformats.org/presentationml/2006/main">
  <p:tag name="KSO_WM_TEMPLATE_CATEGORY" val=""/>
  <p:tag name="KSO_WM_TEMPLATE_INDEX" val="20177090"/>
</p:tagLst>
</file>

<file path=ppt/tags/tag90.xml><?xml version="1.0" encoding="utf-8"?>
<p:tagLst xmlns:p="http://schemas.openxmlformats.org/presentationml/2006/main">
  <p:tag name="KSO_WM_FULL_TEXT_BEAUTIFY_COPY_ID" val="22530"/>
</p:tagLst>
</file>

<file path=ppt/tags/tag91.xml><?xml version="1.0" encoding="utf-8"?>
<p:tagLst xmlns:p="http://schemas.openxmlformats.org/presentationml/2006/main">
  <p:tag name="KSO_WM_TEMPLATE_CATEGORY" val=""/>
  <p:tag name="KSO_WM_TEMPLATE_INDEX" val="20177090"/>
</p:tagLst>
</file>

<file path=ppt/tags/tag92.xml><?xml version="1.0" encoding="utf-8"?>
<p:tagLst xmlns:p="http://schemas.openxmlformats.org/presentationml/2006/main">
  <p:tag name="KSO_WM_FULL_TEXT_BEAUTIFY_COPY_ID" val="22530"/>
</p:tagLst>
</file>

<file path=ppt/tags/tag93.xml><?xml version="1.0" encoding="utf-8"?>
<p:tagLst xmlns:p="http://schemas.openxmlformats.org/presentationml/2006/main">
  <p:tag name="KSO_WM_TEMPLATE_CATEGORY" val=""/>
  <p:tag name="KSO_WM_TEMPLATE_INDEX" val="20177090"/>
</p:tagLst>
</file>

<file path=ppt/tags/tag94.xml><?xml version="1.0" encoding="utf-8"?>
<p:tagLst xmlns:p="http://schemas.openxmlformats.org/presentationml/2006/main">
  <p:tag name="KSO_WM_TEMPLATE_CATEGORY" val=""/>
  <p:tag name="KSO_WM_TEMPLATE_INDEX" val="20177090"/>
</p:tagLst>
</file>

<file path=ppt/tags/tag95.xml><?xml version="1.0" encoding="utf-8"?>
<p:tagLst xmlns:p="http://schemas.openxmlformats.org/presentationml/2006/main">
  <p:tag name="KSO_WM_TEMPLATE_CATEGORY" val=""/>
  <p:tag name="KSO_WM_TEMPLATE_INDEX" val="20177090"/>
</p:tagLst>
</file>

<file path=ppt/tags/tag96.xml><?xml version="1.0" encoding="utf-8"?>
<p:tagLst xmlns:p="http://schemas.openxmlformats.org/presentationml/2006/main">
  <p:tag name="KSO_WM_TEMPLATE_CATEGORY" val=""/>
  <p:tag name="KSO_WM_TEMPLATE_INDEX" val="20177090"/>
</p:tagLst>
</file>

<file path=ppt/tags/tag97.xml><?xml version="1.0" encoding="utf-8"?>
<p:tagLst xmlns:p="http://schemas.openxmlformats.org/presentationml/2006/main">
  <p:tag name="KSO_WM_TEMPLATE_CATEGORY" val=""/>
  <p:tag name="KSO_WM_TEMPLATE_INDEX" val="20177090"/>
</p:tagLst>
</file>

<file path=ppt/tags/tag98.xml><?xml version="1.0" encoding="utf-8"?>
<p:tagLst xmlns:p="http://schemas.openxmlformats.org/presentationml/2006/main">
  <p:tag name="KSO_WM_TEMPLATE_CATEGORY" val=""/>
  <p:tag name="KSO_WM_TEMPLATE_INDEX" val="20177090"/>
</p:tagLst>
</file>

<file path=ppt/tags/tag99.xml><?xml version="1.0" encoding="utf-8"?>
<p:tagLst xmlns:p="http://schemas.openxmlformats.org/presentationml/2006/main">
  <p:tag name="KSO_WM_TEMPLATE_CATEGORY" val=""/>
  <p:tag name="KSO_WM_TEMPLATE_INDEX" val="20177090"/>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445390"/>
      </a:lt1>
      <a:dk2>
        <a:srgbClr val="44546A"/>
      </a:dk2>
      <a:lt2>
        <a:srgbClr val="E7E6E6"/>
      </a:lt2>
      <a:accent1>
        <a:srgbClr val="44539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404</Paragraphs>
  <Slides>83</Slides>
  <Notes>21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83</vt:i4>
      </vt:variant>
    </vt:vector>
  </HeadingPairs>
  <TitlesOfParts>
    <vt:vector baseType="lpstr" size="92">
      <vt:lpstr>Arial</vt:lpstr>
      <vt:lpstr>Calibri Light</vt:lpstr>
      <vt:lpstr>Calibri</vt:lpstr>
      <vt:lpstr>微软雅黑</vt:lpstr>
      <vt:lpstr>方正粗黑宋简体</vt:lpstr>
      <vt:lpstr>黑体</vt:lpstr>
      <vt:lpstr>Bebas Neue</vt:lpstr>
      <vt:lpstr>宋体</vt:lpstr>
      <vt:lpstr>Office 主题</vt:lpstr>
      <vt:lpstr>2021年高考全国甲卷作文这个审题训练，有不一样的“烟火” </vt:lpstr>
      <vt:lpstr>PowerPoint Presentation</vt:lpstr>
      <vt:lpstr>2021年高考作文风向标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思辨型作文审题训练新模式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审题训练实践操作可为与有为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可为与有为题目材料五个关系内涵</vt:lpstr>
      <vt:lpstr>张载的“横渠四句”</vt:lpstr>
      <vt:lpstr>PowerPoint Presentation</vt:lpstr>
      <vt:lpstr>PowerPoint Presentation</vt:lpstr>
      <vt:lpstr> 立意要找准切入点</vt:lpstr>
      <vt:lpstr> 立意要找准切入点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欢迎交流，欢迎指正</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2021-09-01T16:55:07.696</cp:lastPrinted>
  <dcterms:created xsi:type="dcterms:W3CDTF">2021-09-01T16:55:07Z</dcterms:created>
  <dcterms:modified xsi:type="dcterms:W3CDTF">2021-09-01T08:55:10Z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