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wav"/>
  <Default Extension="png" ContentType="image/png"/>
  <Default Extension="gif" ContentType="image/gif"/>
  <Default Extension="wmf" ContentType="image/x-wmf"/>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62" r:id="rId1"/>
  </p:sldMasterIdLst>
  <p:sldIdLst>
    <p:sldId id="379" r:id="rId2"/>
    <p:sldId id="318" r:id="rId3"/>
    <p:sldId id="274" r:id="rId4"/>
    <p:sldId id="380" r:id="rId5"/>
    <p:sldId id="381" r:id="rId6"/>
    <p:sldId id="382" r:id="rId7"/>
    <p:sldId id="383" r:id="rId8"/>
    <p:sldId id="384" r:id="rId9"/>
    <p:sldId id="385" r:id="rId10"/>
    <p:sldId id="386" r:id="rId11"/>
    <p:sldId id="387" r:id="rId12"/>
    <p:sldId id="407" r:id="rId13"/>
    <p:sldId id="408" r:id="rId14"/>
    <p:sldId id="388" r:id="rId15"/>
    <p:sldId id="389" r:id="rId16"/>
    <p:sldId id="390" r:id="rId17"/>
    <p:sldId id="391" r:id="rId18"/>
    <p:sldId id="392" r:id="rId19"/>
    <p:sldId id="393" r:id="rId20"/>
    <p:sldId id="394" r:id="rId21"/>
    <p:sldId id="395" r:id="rId22"/>
    <p:sldId id="396" r:id="rId23"/>
    <p:sldId id="397" r:id="rId24"/>
    <p:sldId id="398" r:id="rId25"/>
    <p:sldId id="399" r:id="rId26"/>
    <p:sldId id="400" r:id="rId27"/>
    <p:sldId id="401" r:id="rId28"/>
    <p:sldId id="402" r:id="rId29"/>
    <p:sldId id="403" r:id="rId30"/>
    <p:sldId id="404" r:id="rId31"/>
    <p:sldId id="405" r:id="rId32"/>
    <p:sldId id="263" r:id="rId33"/>
    <p:sldId id="264" r:id="rId34"/>
    <p:sldId id="265" r:id="rId35"/>
    <p:sldId id="292" r:id="rId36"/>
    <p:sldId id="295" r:id="rId37"/>
    <p:sldId id="296" r:id="rId38"/>
    <p:sldId id="267" r:id="rId39"/>
    <p:sldId id="297" r:id="rId40"/>
    <p:sldId id="299" r:id="rId41"/>
    <p:sldId id="351" r:id="rId42"/>
    <p:sldId id="352" r:id="rId43"/>
    <p:sldId id="348" r:id="rId44"/>
    <p:sldId id="349" r:id="rId45"/>
    <p:sldId id="350" r:id="rId46"/>
    <p:sldId id="327" r:id="rId47"/>
    <p:sldId id="268" r:id="rId48"/>
    <p:sldId id="269" r:id="rId49"/>
    <p:sldId id="319" r:id="rId50"/>
    <p:sldId id="301" r:id="rId51"/>
    <p:sldId id="359" r:id="rId52"/>
    <p:sldId id="307" r:id="rId53"/>
    <p:sldId id="360" r:id="rId54"/>
    <p:sldId id="358" r:id="rId55"/>
    <p:sldId id="363" r:id="rId56"/>
    <p:sldId id="312" r:id="rId57"/>
    <p:sldId id="306" r:id="rId58"/>
    <p:sldId id="304" r:id="rId59"/>
    <p:sldId id="305" r:id="rId60"/>
    <p:sldId id="355" r:id="rId61"/>
    <p:sldId id="365" r:id="rId62"/>
    <p:sldId id="303" r:id="rId63"/>
    <p:sldId id="364" r:id="rId64"/>
    <p:sldId id="328" r:id="rId65"/>
    <p:sldId id="302" r:id="rId66"/>
    <p:sldId id="313" r:id="rId67"/>
    <p:sldId id="308" r:id="rId68"/>
    <p:sldId id="309" r:id="rId69"/>
    <p:sldId id="406" r:id="rId70"/>
    <p:sldId id="375" r:id="rId71"/>
    <p:sldId id="329" r:id="rId72"/>
    <p:sldId id="366" r:id="rId73"/>
    <p:sldId id="330" r:id="rId74"/>
    <p:sldId id="331" r:id="rId75"/>
    <p:sldId id="281" r:id="rId76"/>
    <p:sldId id="334" r:id="rId77"/>
    <p:sldId id="335" r:id="rId78"/>
    <p:sldId id="336" r:id="rId79"/>
    <p:sldId id="337" r:id="rId80"/>
    <p:sldId id="338" r:id="rId81"/>
    <p:sldId id="339" r:id="rId82"/>
    <p:sldId id="343" r:id="rId83"/>
    <p:sldId id="282" r:id="rId84"/>
    <p:sldId id="286" r:id="rId85"/>
    <p:sldId id="288" r:id="rId86"/>
    <p:sldId id="289" r:id="rId87"/>
    <p:sldId id="291" r:id="rId88"/>
    <p:sldId id="369" r:id="rId89"/>
    <p:sldId id="373" r:id="rId90"/>
    <p:sldId id="376" r:id="rId91"/>
    <p:sldId id="374" r:id="rId92"/>
  </p:sldIdLst>
  <p:sldSz cx="9144000" cy="6858000" type="screen4x3"/>
  <p:notesSz cx="6858000" cy="9144000"/>
  <p:custDataLst>
    <p:tags r:id="rId93"/>
  </p:custDataLst>
  <p:defaultTextStyle>
    <a:defPPr>
      <a:defRPr lang="en-US"/>
    </a:defPPr>
    <a:lvl1pPr algn="l" rtl="0" fontAlgn="base">
      <a:spcBef>
        <a:spcPct val="0"/>
      </a:spcBef>
      <a:spcAft>
        <a:spcPct val="0"/>
      </a:spcAft>
      <a:defRPr sz="4800" kern="1200">
        <a:solidFill>
          <a:schemeClr val="tx1"/>
        </a:solidFill>
        <a:latin typeface="Arial"/>
        <a:ea typeface="宋体" pitchFamily="2" charset="-122"/>
        <a:cs typeface="+mn-cs"/>
      </a:defRPr>
    </a:lvl1pPr>
    <a:lvl2pPr marL="457200" algn="l" rtl="0" fontAlgn="base">
      <a:spcBef>
        <a:spcPct val="0"/>
      </a:spcBef>
      <a:spcAft>
        <a:spcPct val="0"/>
      </a:spcAft>
      <a:defRPr sz="4800" kern="1200">
        <a:solidFill>
          <a:schemeClr val="tx1"/>
        </a:solidFill>
        <a:latin typeface="Arial"/>
        <a:ea typeface="宋体" pitchFamily="2" charset="-122"/>
        <a:cs typeface="+mn-cs"/>
      </a:defRPr>
    </a:lvl2pPr>
    <a:lvl3pPr marL="914400" algn="l" rtl="0" fontAlgn="base">
      <a:spcBef>
        <a:spcPct val="0"/>
      </a:spcBef>
      <a:spcAft>
        <a:spcPct val="0"/>
      </a:spcAft>
      <a:defRPr sz="4800" kern="1200">
        <a:solidFill>
          <a:schemeClr val="tx1"/>
        </a:solidFill>
        <a:latin typeface="Arial"/>
        <a:ea typeface="宋体" pitchFamily="2" charset="-122"/>
        <a:cs typeface="+mn-cs"/>
      </a:defRPr>
    </a:lvl3pPr>
    <a:lvl4pPr marL="1371600" algn="l" rtl="0" fontAlgn="base">
      <a:spcBef>
        <a:spcPct val="0"/>
      </a:spcBef>
      <a:spcAft>
        <a:spcPct val="0"/>
      </a:spcAft>
      <a:defRPr sz="4800" kern="1200">
        <a:solidFill>
          <a:schemeClr val="tx1"/>
        </a:solidFill>
        <a:latin typeface="Arial"/>
        <a:ea typeface="宋体" pitchFamily="2" charset="-122"/>
        <a:cs typeface="+mn-cs"/>
      </a:defRPr>
    </a:lvl4pPr>
    <a:lvl5pPr marL="1828800" algn="l" rtl="0" fontAlgn="base">
      <a:spcBef>
        <a:spcPct val="0"/>
      </a:spcBef>
      <a:spcAft>
        <a:spcPct val="0"/>
      </a:spcAft>
      <a:defRPr sz="4800" kern="1200">
        <a:solidFill>
          <a:schemeClr val="tx1"/>
        </a:solidFill>
        <a:latin typeface="Arial"/>
        <a:ea typeface="宋体" pitchFamily="2" charset="-122"/>
        <a:cs typeface="+mn-cs"/>
      </a:defRPr>
    </a:lvl5pPr>
    <a:lvl6pPr marL="2286000" algn="l" defTabSz="914400" rtl="0" eaLnBrk="1" latinLnBrk="0" hangingPunct="1">
      <a:defRPr sz="4800" kern="1200">
        <a:solidFill>
          <a:schemeClr val="tx1"/>
        </a:solidFill>
        <a:latin typeface="Arial"/>
        <a:ea typeface="宋体" pitchFamily="2" charset="-122"/>
        <a:cs typeface="+mn-cs"/>
      </a:defRPr>
    </a:lvl6pPr>
    <a:lvl7pPr marL="2743200" algn="l" defTabSz="914400" rtl="0" eaLnBrk="1" latinLnBrk="0" hangingPunct="1">
      <a:defRPr sz="4800" kern="1200">
        <a:solidFill>
          <a:schemeClr val="tx1"/>
        </a:solidFill>
        <a:latin typeface="Arial"/>
        <a:ea typeface="宋体" pitchFamily="2" charset="-122"/>
        <a:cs typeface="+mn-cs"/>
      </a:defRPr>
    </a:lvl7pPr>
    <a:lvl8pPr marL="3200400" algn="l" defTabSz="914400" rtl="0" eaLnBrk="1" latinLnBrk="0" hangingPunct="1">
      <a:defRPr sz="4800" kern="1200">
        <a:solidFill>
          <a:schemeClr val="tx1"/>
        </a:solidFill>
        <a:latin typeface="Arial"/>
        <a:ea typeface="宋体" pitchFamily="2" charset="-122"/>
        <a:cs typeface="+mn-cs"/>
      </a:defRPr>
    </a:lvl8pPr>
    <a:lvl9pPr marL="3657600" algn="l" defTabSz="914400" rtl="0" eaLnBrk="1" latinLnBrk="0" hangingPunct="1">
      <a:defRPr sz="4800" kern="1200">
        <a:solidFill>
          <a:schemeClr val="tx1"/>
        </a:solidFill>
        <a:latin typeface="Arial"/>
        <a:ea typeface="宋体"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0400" autoAdjust="0"/>
    <p:restoredTop sz="94600" autoAdjust="0"/>
  </p:normalViewPr>
  <p:slideViewPr>
    <p:cSldViewPr>
      <p:cViewPr>
        <p:scale>
          <a:sx n="66" d="100"/>
          <a:sy n="66" d="100"/>
        </p:scale>
        <p:origin x="-2934" y="-996"/>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 Type="http://schemas.openxmlformats.org/officeDocument/2006/relationships/slide" Target="slides/slide5.xml" /><Relationship Id="rId60" Type="http://schemas.openxmlformats.org/officeDocument/2006/relationships/slide" Target="slides/slide59.xml" /><Relationship Id="rId61" Type="http://schemas.openxmlformats.org/officeDocument/2006/relationships/slide" Target="slides/slide60.xml" /><Relationship Id="rId62" Type="http://schemas.openxmlformats.org/officeDocument/2006/relationships/slide" Target="slides/slide61.xml" /><Relationship Id="rId63" Type="http://schemas.openxmlformats.org/officeDocument/2006/relationships/slide" Target="slides/slide62.xml" /><Relationship Id="rId64" Type="http://schemas.openxmlformats.org/officeDocument/2006/relationships/slide" Target="slides/slide63.xml" /><Relationship Id="rId65" Type="http://schemas.openxmlformats.org/officeDocument/2006/relationships/slide" Target="slides/slide64.xml" /><Relationship Id="rId66" Type="http://schemas.openxmlformats.org/officeDocument/2006/relationships/slide" Target="slides/slide65.xml" /><Relationship Id="rId67" Type="http://schemas.openxmlformats.org/officeDocument/2006/relationships/slide" Target="slides/slide66.xml" /><Relationship Id="rId68" Type="http://schemas.openxmlformats.org/officeDocument/2006/relationships/slide" Target="slides/slide67.xml" /><Relationship Id="rId69" Type="http://schemas.openxmlformats.org/officeDocument/2006/relationships/slide" Target="slides/slide68.xml" /><Relationship Id="rId7" Type="http://schemas.openxmlformats.org/officeDocument/2006/relationships/slide" Target="slides/slide6.xml" /><Relationship Id="rId70" Type="http://schemas.openxmlformats.org/officeDocument/2006/relationships/slide" Target="slides/slide69.xml" /><Relationship Id="rId71" Type="http://schemas.openxmlformats.org/officeDocument/2006/relationships/slide" Target="slides/slide70.xml" /><Relationship Id="rId72" Type="http://schemas.openxmlformats.org/officeDocument/2006/relationships/slide" Target="slides/slide71.xml" /><Relationship Id="rId73" Type="http://schemas.openxmlformats.org/officeDocument/2006/relationships/slide" Target="slides/slide72.xml" /><Relationship Id="rId74" Type="http://schemas.openxmlformats.org/officeDocument/2006/relationships/slide" Target="slides/slide73.xml" /><Relationship Id="rId75" Type="http://schemas.openxmlformats.org/officeDocument/2006/relationships/slide" Target="slides/slide74.xml" /><Relationship Id="rId76" Type="http://schemas.openxmlformats.org/officeDocument/2006/relationships/slide" Target="slides/slide75.xml" /><Relationship Id="rId77" Type="http://schemas.openxmlformats.org/officeDocument/2006/relationships/slide" Target="slides/slide76.xml" /><Relationship Id="rId78" Type="http://schemas.openxmlformats.org/officeDocument/2006/relationships/slide" Target="slides/slide77.xml" /><Relationship Id="rId79" Type="http://schemas.openxmlformats.org/officeDocument/2006/relationships/slide" Target="slides/slide78.xml" /><Relationship Id="rId8" Type="http://schemas.openxmlformats.org/officeDocument/2006/relationships/slide" Target="slides/slide7.xml" /><Relationship Id="rId80" Type="http://schemas.openxmlformats.org/officeDocument/2006/relationships/slide" Target="slides/slide79.xml" /><Relationship Id="rId81" Type="http://schemas.openxmlformats.org/officeDocument/2006/relationships/slide" Target="slides/slide80.xml" /><Relationship Id="rId82" Type="http://schemas.openxmlformats.org/officeDocument/2006/relationships/slide" Target="slides/slide81.xml" /><Relationship Id="rId83" Type="http://schemas.openxmlformats.org/officeDocument/2006/relationships/slide" Target="slides/slide82.xml" /><Relationship Id="rId84" Type="http://schemas.openxmlformats.org/officeDocument/2006/relationships/slide" Target="slides/slide83.xml" /><Relationship Id="rId85" Type="http://schemas.openxmlformats.org/officeDocument/2006/relationships/slide" Target="slides/slide84.xml" /><Relationship Id="rId86" Type="http://schemas.openxmlformats.org/officeDocument/2006/relationships/slide" Target="slides/slide85.xml" /><Relationship Id="rId87" Type="http://schemas.openxmlformats.org/officeDocument/2006/relationships/slide" Target="slides/slide86.xml" /><Relationship Id="rId88" Type="http://schemas.openxmlformats.org/officeDocument/2006/relationships/slide" Target="slides/slide87.xml" /><Relationship Id="rId89" Type="http://schemas.openxmlformats.org/officeDocument/2006/relationships/slide" Target="slides/slide88.xml" /><Relationship Id="rId9" Type="http://schemas.openxmlformats.org/officeDocument/2006/relationships/slide" Target="slides/slide8.xml" /><Relationship Id="rId90" Type="http://schemas.openxmlformats.org/officeDocument/2006/relationships/slide" Target="slides/slide89.xml" /><Relationship Id="rId91" Type="http://schemas.openxmlformats.org/officeDocument/2006/relationships/slide" Target="slides/slide90.xml" /><Relationship Id="rId92" Type="http://schemas.openxmlformats.org/officeDocument/2006/relationships/slide" Target="slides/slide91.xml" /><Relationship Id="rId93" Type="http://schemas.openxmlformats.org/officeDocument/2006/relationships/tags" Target="tags/tag1.xml" /><Relationship Id="rId94" Type="http://schemas.openxmlformats.org/officeDocument/2006/relationships/presProps" Target="presProps.xml" /><Relationship Id="rId95" Type="http://schemas.openxmlformats.org/officeDocument/2006/relationships/viewProps" Target="viewProps.xml" /><Relationship Id="rId96" Type="http://schemas.openxmlformats.org/officeDocument/2006/relationships/theme" Target="theme/theme1.xml" /><Relationship Id="rId97" Type="http://schemas.openxmlformats.org/officeDocument/2006/relationships/tableStyles" Target="tableStyles.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audio" Target="../media/chimes1.wav"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dpi="0" rotWithShape="0">
          <a:blip r:embed="rId1"/>
          <a:stretch>
            <a:fillRect/>
          </a:stretch>
        </a:blipFill>
        <a:effectLst/>
      </p:bgPr>
    </p:bg>
    <p:spTree>
      <p:nvGrpSpPr>
        <p:cNvPr id="1" name=""/>
        <p:cNvGrpSpPr/>
        <p:nvPr/>
      </p:nvGrpSpPr>
      <p:grpSpPr>
        <a:xfrm>
          <a:off x="0" y="0"/>
          <a:ext cx="0" cy="0"/>
        </a:xfrm>
      </p:grpSpPr>
      <p:sp>
        <p:nvSpPr>
          <p:cNvPr id="62466"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p>
        </p:txBody>
      </p:sp>
      <p:sp>
        <p:nvSpPr>
          <p:cNvPr id="62467"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62468" name="Rectangle 4"/>
          <p:cNvSpPr>
            <a:spLocks noGrp="1" noChangeArrowheads="1"/>
          </p:cNvSpPr>
          <p:nvPr>
            <p:ph type="dt" sz="half" idx="2"/>
          </p:nvPr>
        </p:nvSpPr>
        <p:spPr/>
        <p:txBody>
          <a:bodyPr/>
          <a:lstStyle>
            <a:lvl1pPr>
              <a:defRPr/>
            </a:lvl1pPr>
          </a:lstStyle>
          <a:p>
            <a:endParaRPr lang="en-US" altLang="zh-CN"/>
          </a:p>
        </p:txBody>
      </p:sp>
      <p:sp>
        <p:nvSpPr>
          <p:cNvPr id="62469" name="Rectangle 5"/>
          <p:cNvSpPr>
            <a:spLocks noGrp="1" noChangeArrowheads="1"/>
          </p:cNvSpPr>
          <p:nvPr>
            <p:ph type="ftr" sz="quarter" idx="3"/>
          </p:nvPr>
        </p:nvSpPr>
        <p:spPr/>
        <p:txBody>
          <a:bodyPr/>
          <a:lstStyle>
            <a:lvl1pPr>
              <a:defRPr/>
            </a:lvl1pPr>
          </a:lstStyle>
          <a:p>
            <a:endParaRPr lang="en-US" altLang="zh-CN"/>
          </a:p>
        </p:txBody>
      </p:sp>
      <p:sp>
        <p:nvSpPr>
          <p:cNvPr id="62470" name="Rectangle 6"/>
          <p:cNvSpPr>
            <a:spLocks noGrp="1" noChangeArrowheads="1"/>
          </p:cNvSpPr>
          <p:nvPr>
            <p:ph type="sldNum" sz="quarter" idx="4"/>
          </p:nvPr>
        </p:nvSpPr>
        <p:spPr/>
        <p:txBody>
          <a:bodyPr/>
          <a:lstStyle>
            <a:lvl1pPr>
              <a:defRPr/>
            </a:lvl1pPr>
          </a:lstStyle>
          <a:p>
            <a:fld id="{1160C5D1-5404-4E9E-9A77-C8C070F5748D}" type="slidenum">
              <a:rPr lang="en-US" altLang="zh-CN"/>
              <a:t>‹#›</a:t>
            </a:fld>
            <a:endParaRPr lang="en-US" altLang="zh-CN"/>
          </a:p>
        </p:txBody>
      </p:sp>
    </p:spTree>
  </p:cSld>
  <p:clrMapOvr>
    <a:masterClrMapping/>
  </p:clrMapOvr>
  <p:transition spd="slow">
    <p:sndAc>
      <p:stSnd>
        <p:snd r:embed="rId2" name="chimes.wav"/>
      </p:stSnd>
    </p:sndAc>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BB8C79FF-3927-4994-BB18-B0F6EE983860}"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589F099-9BD7-47EF-B84A-10E53F2F5912}"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301625" y="609600"/>
            <a:ext cx="8540750" cy="5489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301625" y="6245225"/>
            <a:ext cx="2289175" cy="476250"/>
          </a:xfrm>
        </p:spPr>
        <p:txBody>
          <a:bodyPr/>
          <a:lstStyle>
            <a:lvl1pPr>
              <a:defRPr/>
            </a:lvl1pPr>
          </a:lstStyle>
          <a:p>
            <a:endParaRPr lang="en-US" altLang="zh-CN"/>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6553200" y="6245225"/>
            <a:ext cx="2289175" cy="476250"/>
          </a:xfrm>
        </p:spPr>
        <p:txBody>
          <a:bodyPr/>
          <a:lstStyle>
            <a:lvl1pPr>
              <a:defRPr/>
            </a:lvl1pPr>
          </a:lstStyle>
          <a:p>
            <a:fld id="{1BD04E45-0136-4B5F-AE41-1FA9032F33F1}"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spTree>
      <p:nvGrpSpPr>
        <p:cNvPr id="1" name=""/>
        <p:cNvGrpSpPr/>
        <p:nvPr/>
      </p:nvGrpSpPr>
      <p:grpSpPr>
        <a:xfrm>
          <a:off x="0" y="0"/>
          <a:ext cx="0" cy="0"/>
        </a:xfrm>
      </p:grpSpPr>
      <p:sp>
        <p:nvSpPr>
          <p:cNvPr id="2" name="标题 1"/>
          <p:cNvSpPr>
            <a:spLocks noGrp="1"/>
          </p:cNvSpPr>
          <p:nvPr>
            <p:ph type="title"/>
          </p:nvPr>
        </p:nvSpPr>
        <p:spPr>
          <a:xfrm>
            <a:off x="301625" y="6096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1625" y="1905000"/>
            <a:ext cx="4194175"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301625" y="6245225"/>
            <a:ext cx="2289175"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fld id="{EAF96011-33EF-44DE-AD0D-2013E4871BCB}"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OverObj" preserve="1">
  <p:cSld name="标题和文本在内容之上">
    <p:spTree>
      <p:nvGrpSpPr>
        <p:cNvPr id="1" name=""/>
        <p:cNvGrpSpPr/>
        <p:nvPr/>
      </p:nvGrpSpPr>
      <p:grpSpPr>
        <a:xfrm>
          <a:off x="0" y="0"/>
          <a:ext cx="0" cy="0"/>
        </a:xfrm>
      </p:grpSpPr>
      <p:sp>
        <p:nvSpPr>
          <p:cNvPr id="2" name="标题 1"/>
          <p:cNvSpPr>
            <a:spLocks noGrp="1"/>
          </p:cNvSpPr>
          <p:nvPr>
            <p:ph type="title"/>
          </p:nvPr>
        </p:nvSpPr>
        <p:spPr>
          <a:xfrm>
            <a:off x="301625" y="6096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01625" y="1905000"/>
            <a:ext cx="8540750" cy="20208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301625" y="4078288"/>
            <a:ext cx="8540750" cy="20208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301625" y="6245225"/>
            <a:ext cx="2289175" cy="476250"/>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fld id="{7A85022D-CF43-4109-AA78-6D57F8A5CB1A}"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6CA76BA9-5DE8-43C2-B124-EEDE6A765695}"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3905D06D-A758-4AF8-93E6-821C1B59FC69}"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BBE7A956-D92A-49B2-8945-F06FBE39F525}"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7AFE9CA6-157B-4B4E-9599-CA847C95C018}"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D562EB5D-B291-40BB-9225-AFF8FAB2CE5A}"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5C6BF8B-7077-4C28-9F05-074ADE746DFA}"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1892B9-1689-4518-82C2-B9D9AE0B037E}"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3472A32-44D9-4681-8812-0E97C32EC9D3}" type="slidenum">
              <a:rPr lang="en-US" altLang="zh-CN"/>
              <a:t>‹#›</a:t>
            </a:fld>
            <a:endParaRPr lang="en-US" altLang="zh-CN"/>
          </a:p>
        </p:txBody>
      </p:sp>
    </p:spTree>
  </p:cSld>
  <p:clrMapOvr>
    <a:masterClrMapping/>
  </p:clrMapOvr>
  <p:transition spd="slow">
    <p:sndAc>
      <p:stSnd>
        <p:snd r:embed="rId1" name="chimes.wav"/>
      </p:stSnd>
    </p:sndAc>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image" Target="../media/image2.jpeg" /><Relationship Id="rId16" Type="http://schemas.openxmlformats.org/officeDocument/2006/relationships/audio" Target="../media/chimes1.wav"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0">
          <a:blip r:embed="rId15"/>
          <a:stretch>
            <a:fillRect/>
          </a:stretch>
        </a:blipFill>
        <a:effectLst/>
      </p:bgPr>
    </p:bg>
    <p:spTree>
      <p:nvGrpSpPr>
        <p:cNvPr id="1" name=""/>
        <p:cNvGrpSpPr/>
        <p:nvPr/>
      </p:nvGrpSpPr>
      <p:grpSpPr>
        <a:xfrm>
          <a:off x="0" y="0"/>
          <a:ext cx="0" cy="0"/>
        </a:xfrm>
      </p:grpSpPr>
      <p:sp>
        <p:nvSpPr>
          <p:cNvPr id="61442" name="Rectangle 2"/>
          <p:cNvSpPr>
            <a:spLocks noGrp="1" noRot="1" noChangeArrowheads="1"/>
          </p:cNvSpPr>
          <p:nvPr>
            <p:ph type="title"/>
          </p:nvPr>
        </p:nvSpPr>
        <p:spPr bwMode="auto">
          <a:xfrm>
            <a:off x="301625" y="609600"/>
            <a:ext cx="8540750" cy="1143000"/>
          </a:xfrm>
          <a:prstGeom prst="rect">
            <a:avLst/>
          </a:prstGeom>
          <a:noFill/>
          <a:ln w="9525">
            <a:noFill/>
            <a:miter lim="800000"/>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61443" name="Rectangle 3"/>
          <p:cNvSpPr>
            <a:spLocks noGrp="1" noRot="1" noChangeArrowheads="1"/>
          </p:cNvSpPr>
          <p:nvPr>
            <p:ph type="body" idx="1"/>
          </p:nvPr>
        </p:nvSpPr>
        <p:spPr bwMode="auto">
          <a:xfrm>
            <a:off x="301625" y="1905000"/>
            <a:ext cx="8540750" cy="4194175"/>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1444" name="Rectangle 4"/>
          <p:cNvSpPr>
            <a:spLocks noGrp="1" noChangeArrowheads="1"/>
          </p:cNvSpPr>
          <p:nvPr>
            <p:ph type="dt" sz="half" idx="2"/>
          </p:nvPr>
        </p:nvSpPr>
        <p:spPr bwMode="auto">
          <a:xfrm>
            <a:off x="301625" y="6245225"/>
            <a:ext cx="2289175" cy="47625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61445"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61446" name="Rectangle 6"/>
          <p:cNvSpPr>
            <a:spLocks noGrp="1" noChangeArrowheads="1"/>
          </p:cNvSpPr>
          <p:nvPr>
            <p:ph type="sldNum" sz="quarter" idx="4"/>
          </p:nvPr>
        </p:nvSpPr>
        <p:spPr bwMode="auto">
          <a:xfrm>
            <a:off x="6553200" y="6245225"/>
            <a:ext cx="2289175" cy="47625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400"/>
            </a:lvl1pPr>
          </a:lstStyle>
          <a:p>
            <a:fld id="{3703F0D1-6FC4-45DD-8830-426B17F063FC}"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Lst>
  <p:transition spd="slow">
    <p:sndAc>
      <p:stSnd>
        <p:snd r:embed="rId16" name="chimes.wav"/>
      </p:stSnd>
    </p:sndAc>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a:ea typeface="宋体" pitchFamily="2" charset="-122"/>
        </a:defRPr>
      </a:lvl2pPr>
      <a:lvl3pPr algn="ctr" rtl="0" fontAlgn="base">
        <a:spcBef>
          <a:spcPct val="0"/>
        </a:spcBef>
        <a:spcAft>
          <a:spcPct val="0"/>
        </a:spcAft>
        <a:defRPr sz="4400">
          <a:solidFill>
            <a:schemeClr val="tx2"/>
          </a:solidFill>
          <a:latin typeface="Arial"/>
          <a:ea typeface="宋体" pitchFamily="2" charset="-122"/>
        </a:defRPr>
      </a:lvl3pPr>
      <a:lvl4pPr algn="ctr" rtl="0" fontAlgn="base">
        <a:spcBef>
          <a:spcPct val="0"/>
        </a:spcBef>
        <a:spcAft>
          <a:spcPct val="0"/>
        </a:spcAft>
        <a:defRPr sz="4400">
          <a:solidFill>
            <a:schemeClr val="tx2"/>
          </a:solidFill>
          <a:latin typeface="Arial"/>
          <a:ea typeface="宋体" pitchFamily="2" charset="-122"/>
        </a:defRPr>
      </a:lvl4pPr>
      <a:lvl5pPr algn="ctr" rtl="0" fontAlgn="base">
        <a:spcBef>
          <a:spcPct val="0"/>
        </a:spcBef>
        <a:spcAft>
          <a:spcPct val="0"/>
        </a:spcAft>
        <a:defRPr sz="4400">
          <a:solidFill>
            <a:schemeClr val="tx2"/>
          </a:solidFill>
          <a:latin typeface="Arial"/>
          <a:ea typeface="宋体" pitchFamily="2" charset="-122"/>
        </a:defRPr>
      </a:lvl5pPr>
      <a:lvl6pPr marL="457200" algn="ctr" rtl="0" fontAlgn="base">
        <a:spcBef>
          <a:spcPct val="0"/>
        </a:spcBef>
        <a:spcAft>
          <a:spcPct val="0"/>
        </a:spcAft>
        <a:defRPr sz="4400">
          <a:solidFill>
            <a:schemeClr val="tx2"/>
          </a:solidFill>
          <a:latin typeface="Arial"/>
          <a:ea typeface="宋体" pitchFamily="2" charset="-122"/>
        </a:defRPr>
      </a:lvl6pPr>
      <a:lvl7pPr marL="914400" algn="ctr" rtl="0" fontAlgn="base">
        <a:spcBef>
          <a:spcPct val="0"/>
        </a:spcBef>
        <a:spcAft>
          <a:spcPct val="0"/>
        </a:spcAft>
        <a:defRPr sz="4400">
          <a:solidFill>
            <a:schemeClr val="tx2"/>
          </a:solidFill>
          <a:latin typeface="Arial"/>
          <a:ea typeface="宋体" pitchFamily="2" charset="-122"/>
        </a:defRPr>
      </a:lvl7pPr>
      <a:lvl8pPr marL="1371600" algn="ctr" rtl="0" fontAlgn="base">
        <a:spcBef>
          <a:spcPct val="0"/>
        </a:spcBef>
        <a:spcAft>
          <a:spcPct val="0"/>
        </a:spcAft>
        <a:defRPr sz="4400">
          <a:solidFill>
            <a:schemeClr val="tx2"/>
          </a:solidFill>
          <a:latin typeface="Arial"/>
          <a:ea typeface="宋体" pitchFamily="2" charset="-122"/>
        </a:defRPr>
      </a:lvl8pPr>
      <a:lvl9pPr marL="1828800" algn="ctr" rtl="0" fontAlgn="base">
        <a:spcBef>
          <a:spcPct val="0"/>
        </a:spcBef>
        <a:spcAft>
          <a:spcPct val="0"/>
        </a:spcAft>
        <a:defRPr sz="4400">
          <a:solidFill>
            <a:schemeClr val="tx2"/>
          </a:solidFill>
          <a:latin typeface="Arial"/>
          <a:ea typeface="宋体" pitchFamily="2" charset="-122"/>
        </a:defRPr>
      </a:lvl9pPr>
    </p:titleStyle>
    <p:bodyStyle>
      <a:lvl1pPr marL="342900" indent="-342900" algn="l" rtl="0" fontAlgn="base">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 Id="rId3" Type="http://schemas.openxmlformats.org/officeDocument/2006/relationships/audio" Target="../media/chimes1.wav"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image" Target="../media/image13.png" /><Relationship Id="rId4" Type="http://schemas.openxmlformats.org/officeDocument/2006/relationships/audio" Target="../media/chimes1.wav"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png" /><Relationship Id="rId3" Type="http://schemas.openxmlformats.org/officeDocument/2006/relationships/audio" Target="../media/chimes1.wav"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 Id="rId3" Type="http://schemas.openxmlformats.org/officeDocument/2006/relationships/audio" Target="NULL" /><Relationship Id="rId4" Type="http://schemas.openxmlformats.org/officeDocument/2006/relationships/audio" Target="../media/chimes1.wav"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jpeg" /><Relationship Id="rId3" Type="http://schemas.openxmlformats.org/officeDocument/2006/relationships/slide" Target="slide39.xml" TargetMode="Internal" /><Relationship Id="rId4" Type="http://schemas.openxmlformats.org/officeDocument/2006/relationships/audio" Target="../media/chimes1.wav"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 Id="rId3" Type="http://schemas.openxmlformats.org/officeDocument/2006/relationships/audio" Target="../media/chimes1.wav"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4.png" /><Relationship Id="rId3" Type="http://schemas.openxmlformats.org/officeDocument/2006/relationships/audio" Target="NULL" /><Relationship Id="rId4" Type="http://schemas.openxmlformats.org/officeDocument/2006/relationships/audio" Target="../media/chimes1.wav"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audio" Target="../media/chimes1.wav"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audio" Target="../media/chimes1.wav"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png" /><Relationship Id="rId3" Type="http://schemas.openxmlformats.org/officeDocument/2006/relationships/audio" Target="../media/chimes1.wav"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 Id="rId3" Type="http://schemas.openxmlformats.org/officeDocument/2006/relationships/audio" Target="../media/chimes1.wav"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audio" Target="NULL" /><Relationship Id="rId4" Type="http://schemas.openxmlformats.org/officeDocument/2006/relationships/audio" Target="../media/chimes1.wav"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jpeg" /><Relationship Id="rId3" Type="http://schemas.openxmlformats.org/officeDocument/2006/relationships/audio" Target="../media/chimes1.wav"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jpeg" /><Relationship Id="rId3" Type="http://schemas.openxmlformats.org/officeDocument/2006/relationships/image" Target="../media/image4.png" /><Relationship Id="rId4" Type="http://schemas.openxmlformats.org/officeDocument/2006/relationships/audio" Target="NULL" /><Relationship Id="rId5" Type="http://schemas.openxmlformats.org/officeDocument/2006/relationships/audio" Target="../media/chimes1.wav"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jpeg" /><Relationship Id="rId3" Type="http://schemas.openxmlformats.org/officeDocument/2006/relationships/image" Target="../media/image15.jpeg" /><Relationship Id="rId4" Type="http://schemas.openxmlformats.org/officeDocument/2006/relationships/slide" Target="slide39.xml" TargetMode="Internal" /><Relationship Id="rId5" Type="http://schemas.openxmlformats.org/officeDocument/2006/relationships/image" Target="../media/image4.png" /><Relationship Id="rId6" Type="http://schemas.openxmlformats.org/officeDocument/2006/relationships/audio" Target="NULL" /><Relationship Id="rId7" Type="http://schemas.openxmlformats.org/officeDocument/2006/relationships/audio" Target="../media/chimes1.wav"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gif" /><Relationship Id="rId3" Type="http://schemas.openxmlformats.org/officeDocument/2006/relationships/slide" Target="slide47.xml" TargetMode="Internal" /><Relationship Id="rId4" Type="http://schemas.openxmlformats.org/officeDocument/2006/relationships/image" Target="../media/image15.jpeg" /><Relationship Id="rId5" Type="http://schemas.openxmlformats.org/officeDocument/2006/relationships/slide" Target="slide39.xml" TargetMode="Internal" /><Relationship Id="rId6" Type="http://schemas.openxmlformats.org/officeDocument/2006/relationships/audio" Target="../media/chimes1.wav"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6.png" /><Relationship Id="rId3" Type="http://schemas.openxmlformats.org/officeDocument/2006/relationships/audio" Target="../media/chimes1.wav"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 Id="rId3" Type="http://schemas.openxmlformats.org/officeDocument/2006/relationships/hyperlink" Target="http://www.3lian.com/gif/DetailView.htm?Detail=http://img2.3lian.com/img2007/10/21/008.jpg" TargetMode="External" /><Relationship Id="rId4" Type="http://schemas.openxmlformats.org/officeDocument/2006/relationships/audio" Target="../media/chimes1.wav"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jpeg" /><Relationship Id="rId3" Type="http://schemas.openxmlformats.org/officeDocument/2006/relationships/image" Target="../media/image25.jpeg" /><Relationship Id="rId4" Type="http://schemas.openxmlformats.org/officeDocument/2006/relationships/hyperlink" Target="http://www.3lian.com/gif/DetailView.htm?Detail=http://img2.3lian.com/img2007/10/21/008.jpg" TargetMode="External" /><Relationship Id="rId5" Type="http://schemas.openxmlformats.org/officeDocument/2006/relationships/audio" Target="../media/chimes1.wav"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jpeg" /><Relationship Id="rId3" Type="http://schemas.openxmlformats.org/officeDocument/2006/relationships/audio" Target="../media/chimes1.wav"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jpeg" /><Relationship Id="rId3" Type="http://schemas.openxmlformats.org/officeDocument/2006/relationships/image" Target="../media/image15.jpeg" /><Relationship Id="rId4" Type="http://schemas.openxmlformats.org/officeDocument/2006/relationships/slide" Target="slide39.xml" TargetMode="Internal" /><Relationship Id="rId5" Type="http://schemas.openxmlformats.org/officeDocument/2006/relationships/audio" Target="../media/chimes1.wav"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7.jpeg" /><Relationship Id="rId3" Type="http://schemas.openxmlformats.org/officeDocument/2006/relationships/image" Target="../media/image4.png" /><Relationship Id="rId4" Type="http://schemas.openxmlformats.org/officeDocument/2006/relationships/audio" Target="NUL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8.jpeg" /><Relationship Id="rId3" Type="http://schemas.openxmlformats.org/officeDocument/2006/relationships/audio" Target="../media/chimes1.wav"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 Id="rId3" Type="http://schemas.openxmlformats.org/officeDocument/2006/relationships/audio" Target="../media/chimes1.wav"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9.png" /><Relationship Id="rId3" Type="http://schemas.openxmlformats.org/officeDocument/2006/relationships/audio" Target="../media/chimes1.wav"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0.jpeg" /><Relationship Id="rId3" Type="http://schemas.openxmlformats.org/officeDocument/2006/relationships/audio" Target="../media/chimes1.wav"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1.jpeg" /><Relationship Id="rId3" Type="http://schemas.openxmlformats.org/officeDocument/2006/relationships/audio" Target="../media/chimes1.wav"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2.jpeg" /><Relationship Id="rId3" Type="http://schemas.openxmlformats.org/officeDocument/2006/relationships/hyperlink" Target="http://image.baidu.com/i?ct=503316480&amp;z=0&amp;tn=baiduimagedetail&amp;word=%C0%EE%B0%D7&amp;in=16986&amp;cl=2&amp;cm=1&amp;sc=0&amp;lm=-1&amp;pn=11&amp;rn=1&amp;di=291411252&amp;ln=2000" TargetMode="External" /><Relationship Id="rId4" Type="http://schemas.openxmlformats.org/officeDocument/2006/relationships/audio" Target="../media/chimes1.wav"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3.png" /><Relationship Id="rId3" Type="http://schemas.openxmlformats.org/officeDocument/2006/relationships/audio" Target="../media/chimes1.wav"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4.jpeg" /><Relationship Id="rId3" Type="http://schemas.openxmlformats.org/officeDocument/2006/relationships/audio" Target="../media/chimes1.wav"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35.jpeg" /><Relationship Id="rId3" Type="http://schemas.openxmlformats.org/officeDocument/2006/relationships/audio" Target="../media/chimes1.wav"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audio" Target="../media/chimes1.wav"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6.jpeg" /><Relationship Id="rId3" Type="http://schemas.openxmlformats.org/officeDocument/2006/relationships/hyperlink" Target="http://image.baidu.com/i?ct=503316480&amp;z=0&amp;tn=baiduimagedetail&amp;word=%BB%F4%BD%F0&amp;in=3040&amp;cl=2&amp;cm=1&amp;sc=0&amp;lm=-1&amp;pn=8&amp;rn=1&amp;di=1291081084&amp;ln=2000" TargetMode="External" /><Relationship Id="rId4" Type="http://schemas.openxmlformats.org/officeDocument/2006/relationships/image" Target="../media/image37.jpeg" /><Relationship Id="rId5" Type="http://schemas.openxmlformats.org/officeDocument/2006/relationships/hyperlink" Target="http://image.baidu.com/i?ct=503316480&amp;z=0&amp;tn=baiduimagedetail&amp;word=%BB%F4%BD%F0&amp;in=19583&amp;cl=2&amp;cm=1&amp;sc=0&amp;lm=-1&amp;pn=1&amp;rn=1&amp;di=520181004&amp;ln=2000" TargetMode="External" /><Relationship Id="rId6" Type="http://schemas.openxmlformats.org/officeDocument/2006/relationships/audio" Target="../media/chimes1.wav"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8.wmf" /><Relationship Id="rId3" Type="http://schemas.openxmlformats.org/officeDocument/2006/relationships/image" Target="../media/image15.jpeg" /><Relationship Id="rId4" Type="http://schemas.openxmlformats.org/officeDocument/2006/relationships/slide" Target="slide39.xml" TargetMode="Internal" /><Relationship Id="rId5" Type="http://schemas.openxmlformats.org/officeDocument/2006/relationships/audio" Target="../media/chimes1.wav"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9.jpeg" /><Relationship Id="rId3" Type="http://schemas.openxmlformats.org/officeDocument/2006/relationships/image" Target="../media/image15.jpeg" /><Relationship Id="rId4" Type="http://schemas.openxmlformats.org/officeDocument/2006/relationships/slide" Target="slide39.xml" TargetMode="Internal" /><Relationship Id="rId5" Type="http://schemas.openxmlformats.org/officeDocument/2006/relationships/audio" Target="../media/chimes1.wav"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0.jpeg" /><Relationship Id="rId3" Type="http://schemas.openxmlformats.org/officeDocument/2006/relationships/image" Target="../media/image4.png" /><Relationship Id="rId4" Type="http://schemas.openxmlformats.org/officeDocument/2006/relationships/audio" Target="NULL" /><Relationship Id="rId5" Type="http://schemas.openxmlformats.org/officeDocument/2006/relationships/audio" Target="../media/chimes1.wav"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1.jpeg" /><Relationship Id="rId3" Type="http://schemas.openxmlformats.org/officeDocument/2006/relationships/image" Target="../media/image4.png" /><Relationship Id="rId4" Type="http://schemas.openxmlformats.org/officeDocument/2006/relationships/audio" Target="NULL" /><Relationship Id="rId5" Type="http://schemas.openxmlformats.org/officeDocument/2006/relationships/image" Target="../media/image5.jpeg" /><Relationship Id="rId6" Type="http://schemas.openxmlformats.org/officeDocument/2006/relationships/audio" Target="../media/chimes1.wav"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 Id="rId3" Type="http://schemas.openxmlformats.org/officeDocument/2006/relationships/slide" Target="slide39.xml" TargetMode="Internal" /><Relationship Id="rId4" Type="http://schemas.openxmlformats.org/officeDocument/2006/relationships/audio" Target="../media/chimes1.wav"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audio" Target="NULL" /><Relationship Id="rId4" Type="http://schemas.openxmlformats.org/officeDocument/2006/relationships/image" Target="../media/image42.jpeg" /><Relationship Id="rId5" Type="http://schemas.openxmlformats.org/officeDocument/2006/relationships/audio" Target="../media/chimes1.wav"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3.jpeg" /><Relationship Id="rId3" Type="http://schemas.openxmlformats.org/officeDocument/2006/relationships/image" Target="../media/image4.png" /><Relationship Id="rId4" Type="http://schemas.openxmlformats.org/officeDocument/2006/relationships/audio" Target="NUL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audio" Target="NULL" /><Relationship Id="rId4" Type="http://schemas.openxmlformats.org/officeDocument/2006/relationships/audio" Target="../media/chimes1.wav"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4.jpeg" /><Relationship Id="rId3" Type="http://schemas.openxmlformats.org/officeDocument/2006/relationships/image" Target="../media/image45.jpeg" /><Relationship Id="rId4" Type="http://schemas.openxmlformats.org/officeDocument/2006/relationships/image" Target="../media/image46.jpeg" /><Relationship Id="rId5" Type="http://schemas.openxmlformats.org/officeDocument/2006/relationships/image" Target="../media/image47.jpeg" /><Relationship Id="rId6" Type="http://schemas.openxmlformats.org/officeDocument/2006/relationships/image" Target="../media/image4.png" /><Relationship Id="rId7" Type="http://schemas.openxmlformats.org/officeDocument/2006/relationships/audio" Target="NULL" /><Relationship Id="rId8" Type="http://schemas.openxmlformats.org/officeDocument/2006/relationships/audio" Target="../media/chimes1.wav"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2.jpeg" /><Relationship Id="rId3" Type="http://schemas.openxmlformats.org/officeDocument/2006/relationships/audio" Target="../media/chimes1.wav"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8.jpeg" /><Relationship Id="rId3" Type="http://schemas.openxmlformats.org/officeDocument/2006/relationships/audio" Target="../media/chimes1.wav"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9.jpeg" /><Relationship Id="rId3" Type="http://schemas.openxmlformats.org/officeDocument/2006/relationships/audio" Target="../media/chimes1.wav"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 Id="rId3" Type="http://schemas.openxmlformats.org/officeDocument/2006/relationships/image" Target="../media/image11.png" /><Relationship Id="rId4" Type="http://schemas.openxmlformats.org/officeDocument/2006/relationships/audio" Target="../media/chimes1.wav"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0.jpeg" /><Relationship Id="rId3" Type="http://schemas.openxmlformats.org/officeDocument/2006/relationships/audio" Target="../media/chimes1.wav"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1.jpeg" /><Relationship Id="rId3" Type="http://schemas.openxmlformats.org/officeDocument/2006/relationships/audio" Target="../media/chimes1.wav"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2.gif" /><Relationship Id="rId3" Type="http://schemas.openxmlformats.org/officeDocument/2006/relationships/image" Target="../media/image4.png" /><Relationship Id="rId4" Type="http://schemas.openxmlformats.org/officeDocument/2006/relationships/audio" Target="NULL" /><Relationship Id="rId5" Type="http://schemas.openxmlformats.org/officeDocument/2006/relationships/audio" Target="../media/chimes1.wav"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3.jpeg" /><Relationship Id="rId3" Type="http://schemas.openxmlformats.org/officeDocument/2006/relationships/audio" Target="../media/chimes1.wav"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chimes1.wav"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audio" Target="NULL" /><Relationship Id="rId4" Type="http://schemas.openxmlformats.org/officeDocument/2006/relationships/audio" Target="../media/chimes1.wav"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4.jpeg" /><Relationship Id="rId3" Type="http://schemas.openxmlformats.org/officeDocument/2006/relationships/hyperlink" Target="sixiangqu.wma" TargetMode="Ex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png" /><Relationship Id="rId3" Type="http://schemas.openxmlformats.org/officeDocument/2006/relationships/audio" Target="../media/chimes1.wav"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5.png" /><Relationship Id="rId3" Type="http://schemas.openxmlformats.org/officeDocument/2006/relationships/audio" Target="../media/chimes1.wav"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6020" name="Picture 4" descr="https://ss0.bdstatic.com/94oJfD_bAAcT8t7mm9GUKT-xh_/timg?image&amp;quality=100&amp;size=b4000_4000&amp;sec=1597215755&amp;di=785f758ab1bbb1b6ddc5bfd815387a2e&amp;src=http://n.sinaimg.cn/sinacn/w546h353/20171230/7058-fyqefvw3233884.jpg"/>
          <p:cNvPicPr>
            <a:picLocks noChangeAspect="1" noChangeArrowheads="1"/>
          </p:cNvPicPr>
          <p:nvPr/>
        </p:nvPicPr>
        <p:blipFill>
          <a:blip r:embed="rId2"/>
          <a:stretch>
            <a:fillRect/>
          </a:stretch>
        </p:blipFill>
        <p:spPr bwMode="auto">
          <a:xfrm>
            <a:off x="428596" y="2285992"/>
            <a:ext cx="5414964" cy="3576640"/>
          </a:xfrm>
          <a:prstGeom prst="rect">
            <a:avLst/>
          </a:prstGeom>
          <a:noFill/>
        </p:spPr>
      </p:pic>
      <p:sp>
        <p:nvSpPr>
          <p:cNvPr id="4" name="矩形 3"/>
          <p:cNvSpPr/>
          <p:nvPr/>
        </p:nvSpPr>
        <p:spPr>
          <a:xfrm>
            <a:off x="2000232" y="1071546"/>
            <a:ext cx="3895207" cy="1107996"/>
          </a:xfrm>
          <a:prstGeom prst="rect">
            <a:avLst/>
          </a:prstGeom>
        </p:spPr>
        <p:txBody>
          <a:bodyPr wrap="square">
            <a:spAutoFit/>
          </a:bodyPr>
          <a:lstStyle/>
          <a:p>
            <a:pPr>
              <a:spcBef>
                <a:spcPct val="50000"/>
              </a:spcBef>
            </a:pPr>
            <a:r>
              <a:rPr kumimoji="1" lang="zh-CN" altLang="en-US" sz="6600" b="1" smtClean="0">
                <a:solidFill>
                  <a:srgbClr val="FF0000"/>
                </a:solidFill>
                <a:latin typeface="Tahoma" pitchFamily="34" charset="0"/>
                <a:ea typeface="华文新魏" pitchFamily="2" charset="-122"/>
              </a:rPr>
              <a:t>我与地坛</a:t>
            </a:r>
            <a:endParaRPr kumimoji="1" lang="zh-CN" altLang="en-US" sz="6600" b="1">
              <a:solidFill>
                <a:srgbClr val="FF0000"/>
              </a:solidFill>
              <a:latin typeface="Tahoma" pitchFamily="34" charset="0"/>
              <a:ea typeface="华文新魏" pitchFamily="2" charset="-122"/>
            </a:endParaRPr>
          </a:p>
        </p:txBody>
      </p:sp>
      <p:sp>
        <p:nvSpPr>
          <p:cNvPr id="5" name="矩形 4"/>
          <p:cNvSpPr/>
          <p:nvPr/>
        </p:nvSpPr>
        <p:spPr>
          <a:xfrm>
            <a:off x="7643834" y="3286124"/>
            <a:ext cx="800219" cy="3046988"/>
          </a:xfrm>
          <a:prstGeom prst="rect">
            <a:avLst/>
          </a:prstGeom>
        </p:spPr>
        <p:txBody>
          <a:bodyPr wrap="none">
            <a:spAutoFit/>
          </a:bodyPr>
          <a:lstStyle/>
          <a:p>
            <a:pPr>
              <a:spcBef>
                <a:spcPct val="50000"/>
              </a:spcBef>
            </a:pPr>
            <a:r>
              <a:rPr kumimoji="1" lang="zh-CN" altLang="en-US" b="1" smtClean="0">
                <a:solidFill>
                  <a:srgbClr val="FF0000"/>
                </a:solidFill>
                <a:effectLst>
                  <a:outerShdw blurRad="38100" dist="38100" dir="2700000" algn="tl">
                    <a:srgbClr val="000000">
                      <a:alpha val="43137"/>
                    </a:srgbClr>
                  </a:outerShdw>
                </a:effectLst>
                <a:latin typeface="Tahoma" pitchFamily="34" charset="0"/>
                <a:ea typeface="华文新魏" pitchFamily="2" charset="-122"/>
              </a:rPr>
              <a:t>史</a:t>
            </a:r>
            <a:endParaRPr kumimoji="1" lang="en-US" altLang="zh-CN" b="1" smtClean="0">
              <a:solidFill>
                <a:srgbClr val="FF0000"/>
              </a:solidFill>
              <a:effectLst>
                <a:outerShdw blurRad="38100" dist="38100" dir="2700000" algn="tl">
                  <a:srgbClr val="000000">
                    <a:alpha val="43137"/>
                  </a:srgbClr>
                </a:outerShdw>
              </a:effectLst>
              <a:latin typeface="Tahoma" pitchFamily="34" charset="0"/>
              <a:ea typeface="华文新魏" pitchFamily="2" charset="-122"/>
            </a:endParaRPr>
          </a:p>
          <a:p>
            <a:pPr>
              <a:spcBef>
                <a:spcPct val="50000"/>
              </a:spcBef>
            </a:pPr>
            <a:r>
              <a:rPr kumimoji="1" lang="zh-CN" altLang="en-US" b="1" smtClean="0">
                <a:solidFill>
                  <a:srgbClr val="FF0000"/>
                </a:solidFill>
                <a:effectLst>
                  <a:outerShdw blurRad="38100" dist="38100" dir="2700000" algn="tl">
                    <a:srgbClr val="000000">
                      <a:alpha val="43137"/>
                    </a:srgbClr>
                  </a:outerShdw>
                </a:effectLst>
                <a:latin typeface="Tahoma" pitchFamily="34" charset="0"/>
                <a:ea typeface="华文新魏" pitchFamily="2" charset="-122"/>
              </a:rPr>
              <a:t>铁</a:t>
            </a:r>
            <a:endParaRPr kumimoji="1" lang="en-US" altLang="zh-CN" b="1" smtClean="0">
              <a:solidFill>
                <a:srgbClr val="FF0000"/>
              </a:solidFill>
              <a:effectLst>
                <a:outerShdw blurRad="38100" dist="38100" dir="2700000" algn="tl">
                  <a:srgbClr val="000000">
                    <a:alpha val="43137"/>
                  </a:srgbClr>
                </a:outerShdw>
              </a:effectLst>
              <a:latin typeface="Tahoma" pitchFamily="34" charset="0"/>
              <a:ea typeface="华文新魏" pitchFamily="2" charset="-122"/>
            </a:endParaRPr>
          </a:p>
          <a:p>
            <a:pPr>
              <a:spcBef>
                <a:spcPct val="50000"/>
              </a:spcBef>
            </a:pPr>
            <a:r>
              <a:rPr kumimoji="1" lang="zh-CN" altLang="en-US" b="1" smtClean="0">
                <a:solidFill>
                  <a:srgbClr val="FF0000"/>
                </a:solidFill>
                <a:effectLst>
                  <a:outerShdw blurRad="38100" dist="38100" dir="2700000" algn="tl">
                    <a:srgbClr val="000000">
                      <a:alpha val="43137"/>
                    </a:srgbClr>
                  </a:outerShdw>
                </a:effectLst>
                <a:latin typeface="Tahoma" pitchFamily="34" charset="0"/>
                <a:ea typeface="华文新魏" pitchFamily="2" charset="-122"/>
              </a:rPr>
              <a:t>生</a:t>
            </a:r>
            <a:endParaRPr kumimoji="1" lang="zh-CN" altLang="en-US" b="1">
              <a:solidFill>
                <a:srgbClr val="FF0000"/>
              </a:solidFill>
              <a:effectLst>
                <a:outerShdw blurRad="38100" dist="38100" dir="2700000" algn="tl">
                  <a:srgbClr val="000000">
                    <a:alpha val="43137"/>
                  </a:srgbClr>
                </a:outerShdw>
              </a:effectLst>
              <a:latin typeface="Tahoma" pitchFamily="34" charset="0"/>
              <a:ea typeface="华文新魏" pitchFamily="2" charset="-122"/>
            </a:endParaRPr>
          </a:p>
        </p:txBody>
      </p:sp>
    </p:spTree>
  </p:cSld>
  <p:clrMapOvr>
    <a:masterClrMapping/>
  </p:clrMapOvr>
  <p:transition spd="slow">
    <p:sndAc>
      <p:stSnd>
        <p:snd r:embed="rId3" name="chimes.wav"/>
      </p:stSnd>
    </p:sndAc>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xmlns=""/>
              </a:ext>
            </a:extLst>
          </a:blip>
          <a:stretch>
            <a:fillRect/>
          </a:stretch>
        </p:blipFill>
        <p:spPr>
          <a:xfrm>
            <a:off x="373227" y="955306"/>
            <a:ext cx="1764855" cy="781233"/>
          </a:xfrm>
          <a:prstGeom prst="rect">
            <a:avLst/>
          </a:prstGeom>
        </p:spPr>
      </p:pic>
      <p:sp>
        <p:nvSpPr>
          <p:cNvPr id="3" name="内容占位符 2"/>
          <p:cNvSpPr>
            <a:spLocks noGrp="1"/>
          </p:cNvSpPr>
          <p:nvPr>
            <p:ph idx="1"/>
          </p:nvPr>
        </p:nvSpPr>
        <p:spPr bwMode="auto">
          <a:xfrm>
            <a:off x="811317" y="1105320"/>
            <a:ext cx="1326766" cy="50323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70000" lnSpcReduction="20000"/>
          </a:bodyPr>
          <a:lstStyle/>
          <a:p>
            <a:pPr marL="0" indent="0" eaLnBrk="1" hangingPunct="1">
              <a:buNone/>
            </a:pPr>
            <a:r>
              <a:rPr lang="zh-CN" altLang="en-US" b="1">
                <a:solidFill>
                  <a:srgbClr val="0000FF"/>
                </a:solidFill>
                <a:latin typeface="微软雅黑" panose="020b0503020204020204" pitchFamily="34" charset="-122"/>
                <a:ea typeface="微软雅黑" panose="020b0503020204020204" pitchFamily="34" charset="-122"/>
              </a:rPr>
              <a:t>资料链接</a:t>
            </a: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11" name="矩形 10"/>
          <p:cNvSpPr/>
          <p:nvPr/>
        </p:nvSpPr>
        <p:spPr>
          <a:xfrm>
            <a:off x="468926" y="1799658"/>
            <a:ext cx="5727479" cy="4708981"/>
          </a:xfrm>
          <a:prstGeom prst="rect">
            <a:avLst/>
          </a:prstGeom>
        </p:spPr>
        <p:txBody>
          <a:bodyPr wrap="square">
            <a:spAutoFit/>
          </a:bodyPr>
          <a:lstStyle/>
          <a:p>
            <a:pPr algn="ct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生命中的那场</a:t>
            </a:r>
            <a:r>
              <a:rPr lang="zh-CN" altLang="en-US" sz="2000" smtClean="0">
                <a:solidFill>
                  <a:srgbClr val="FF0000"/>
                </a:solidFill>
                <a:latin typeface="微软雅黑" panose="020b0503020204020204" pitchFamily="34" charset="-122"/>
                <a:ea typeface="微软雅黑" panose="020b0503020204020204" pitchFamily="34" charset="-122"/>
              </a:rPr>
              <a:t>暴雨</a:t>
            </a:r>
            <a:endParaRPr lang="en-US" altLang="zh-CN" sz="200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smtClean="0">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1971 </a:t>
            </a:r>
            <a:r>
              <a:rPr lang="zh-CN" altLang="en-US" sz="2000">
                <a:latin typeface="微软雅黑" panose="020b0503020204020204" pitchFamily="34" charset="-122"/>
                <a:ea typeface="微软雅黑" panose="020b0503020204020204" pitchFamily="34" charset="-122"/>
              </a:rPr>
              <a:t>年，是史铁生高中毕业后下放陕北第二年。那天</a:t>
            </a:r>
            <a:r>
              <a:rPr lang="zh-CN" altLang="en-US" sz="2000" smtClean="0">
                <a:latin typeface="微软雅黑" panose="020b0503020204020204" pitchFamily="34" charset="-122"/>
                <a:ea typeface="微软雅黑" panose="020b0503020204020204" pitchFamily="34" charset="-122"/>
              </a:rPr>
              <a:t>他如常</a:t>
            </a:r>
            <a:r>
              <a:rPr lang="zh-CN" altLang="en-US" sz="2000">
                <a:latin typeface="微软雅黑" panose="020b0503020204020204" pitchFamily="34" charset="-122"/>
                <a:ea typeface="微软雅黑" panose="020b0503020204020204" pitchFamily="34" charset="-122"/>
              </a:rPr>
              <a:t>给生产队放牛，走到山里，突然天昏地暗，风沙四起，</a:t>
            </a:r>
            <a:r>
              <a:rPr lang="zh-CN" altLang="en-US" sz="2000" smtClean="0">
                <a:latin typeface="微软雅黑" panose="020b0503020204020204" pitchFamily="34" charset="-122"/>
                <a:ea typeface="微软雅黑" panose="020b0503020204020204" pitchFamily="34" charset="-122"/>
              </a:rPr>
              <a:t>暴雨夹杂</a:t>
            </a:r>
            <a:r>
              <a:rPr lang="zh-CN" altLang="en-US" sz="2000">
                <a:latin typeface="微软雅黑" panose="020b0503020204020204" pitchFamily="34" charset="-122"/>
                <a:ea typeface="微软雅黑" panose="020b0503020204020204" pitchFamily="34" charset="-122"/>
              </a:rPr>
              <a:t>着冰雹劈头盖脸地砸了下来。回村之后史铁生就病倒了</a:t>
            </a:r>
            <a:r>
              <a:rPr lang="zh-CN" altLang="en-US" sz="2000" smtClean="0">
                <a:latin typeface="微软雅黑" panose="020b0503020204020204" pitchFamily="34" charset="-122"/>
                <a:ea typeface="微软雅黑" panose="020b0503020204020204" pitchFamily="34" charset="-122"/>
              </a:rPr>
              <a:t>，数日</a:t>
            </a:r>
            <a:r>
              <a:rPr lang="zh-CN" altLang="en-US" sz="2000">
                <a:latin typeface="微软雅黑" panose="020b0503020204020204" pitchFamily="34" charset="-122"/>
                <a:ea typeface="微软雅黑" panose="020b0503020204020204" pitchFamily="34" charset="-122"/>
              </a:rPr>
              <a:t>不退的高烧伴随着腰腿的剧烈疼痛折磨着他。当地</a:t>
            </a:r>
            <a:r>
              <a:rPr lang="zh-CN" altLang="en-US" sz="2000" smtClean="0">
                <a:latin typeface="微软雅黑" panose="020b0503020204020204" pitchFamily="34" charset="-122"/>
                <a:ea typeface="微软雅黑" panose="020b0503020204020204" pitchFamily="34" charset="-122"/>
              </a:rPr>
              <a:t>医院治</a:t>
            </a:r>
            <a:r>
              <a:rPr lang="zh-CN" altLang="en-US" sz="2000">
                <a:latin typeface="微软雅黑" panose="020b0503020204020204" pitchFamily="34" charset="-122"/>
                <a:ea typeface="微软雅黑" panose="020b0503020204020204" pitchFamily="34" charset="-122"/>
              </a:rPr>
              <a:t>不好，送回北京友谊医院，治了一年多，还是控制不住病情</a:t>
            </a:r>
            <a:r>
              <a:rPr lang="zh-CN" altLang="en-US" sz="2000" smtClean="0">
                <a:latin typeface="微软雅黑" panose="020b0503020204020204" pitchFamily="34" charset="-122"/>
                <a:ea typeface="微软雅黑" panose="020b0503020204020204" pitchFamily="34" charset="-122"/>
              </a:rPr>
              <a:t>。结果</a:t>
            </a:r>
            <a:r>
              <a:rPr lang="zh-CN" altLang="en-US" sz="2000">
                <a:latin typeface="微软雅黑" panose="020b0503020204020204" pitchFamily="34" charset="-122"/>
                <a:ea typeface="微软雅黑" panose="020b0503020204020204" pitchFamily="34" charset="-122"/>
              </a:rPr>
              <a:t>，史铁生从开始时还能自己一步一步走进医院，直到</a:t>
            </a:r>
            <a:r>
              <a:rPr lang="zh-CN" altLang="en-US" sz="2000" smtClean="0">
                <a:latin typeface="微软雅黑" panose="020b0503020204020204" pitchFamily="34" charset="-122"/>
                <a:ea typeface="微软雅黑" panose="020b0503020204020204" pitchFamily="34" charset="-122"/>
              </a:rPr>
              <a:t>父亲用</a:t>
            </a:r>
            <a:r>
              <a:rPr lang="zh-CN" altLang="en-US" sz="2000">
                <a:latin typeface="微软雅黑" panose="020b0503020204020204" pitchFamily="34" charset="-122"/>
                <a:ea typeface="微软雅黑" panose="020b0503020204020204" pitchFamily="34" charset="-122"/>
              </a:rPr>
              <a:t>轮椅把他推回了家。</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xmlns=""/>
              </a:ext>
            </a:extLst>
          </a:blip>
          <a:stretch>
            <a:fillRect/>
          </a:stretch>
        </p:blipFill>
        <p:spPr bwMode="auto">
          <a:xfrm>
            <a:off x="6196405" y="2187836"/>
            <a:ext cx="2685378" cy="26853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ransition spd="slow">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1)">
                                      <p:cBhvr>
                                        <p:cTn id="7" dur="20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1"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p:cTn id="12" dur="1000" fill="hold"/>
                                        <p:tgtEl>
                                          <p:spTgt spid="4098"/>
                                        </p:tgtEl>
                                        <p:attrNameLst>
                                          <p:attrName>ppt_w</p:attrName>
                                        </p:attrNameLst>
                                      </p:cBhvr>
                                      <p:tavLst>
                                        <p:tav tm="0">
                                          <p:val>
                                            <p:fltVal val="0"/>
                                          </p:val>
                                        </p:tav>
                                        <p:tav tm="100000">
                                          <p:val>
                                            <p:strVal val="#ppt_w"/>
                                          </p:val>
                                        </p:tav>
                                      </p:tavLst>
                                    </p:anim>
                                    <p:anim calcmode="lin" valueType="num">
                                      <p:cBhvr>
                                        <p:cTn id="13" dur="1000" fill="hold"/>
                                        <p:tgtEl>
                                          <p:spTgt spid="4098"/>
                                        </p:tgtEl>
                                        <p:attrNameLst>
                                          <p:attrName>ppt_h</p:attrName>
                                        </p:attrNameLst>
                                      </p:cBhvr>
                                      <p:tavLst>
                                        <p:tav tm="0">
                                          <p:val>
                                            <p:fltVal val="0"/>
                                          </p:val>
                                        </p:tav>
                                        <p:tav tm="100000">
                                          <p:val>
                                            <p:strVal val="#ppt_h"/>
                                          </p:val>
                                        </p:tav>
                                      </p:tavLst>
                                    </p:anim>
                                    <p:anim calcmode="lin" valueType="num">
                                      <p:cBhvr>
                                        <p:cTn id="14" dur="1000" fill="hold"/>
                                        <p:tgtEl>
                                          <p:spTgt spid="4098"/>
                                        </p:tgtEl>
                                        <p:attrNameLst>
                                          <p:attrName>style.rotation</p:attrName>
                                        </p:attrNameLst>
                                      </p:cBhvr>
                                      <p:tavLst>
                                        <p:tav tm="0">
                                          <p:val>
                                            <p:fltVal val="90"/>
                                          </p:val>
                                        </p:tav>
                                        <p:tav tm="100000">
                                          <p:val>
                                            <p:fltVal val="0"/>
                                          </p:val>
                                        </p:tav>
                                      </p:tavLst>
                                    </p:anim>
                                    <p:animEffect transition="in" filter="fade">
                                      <p:cBhvr>
                                        <p:cTn id="15" dur="1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p:cNvSpPr/>
          <p:nvPr/>
        </p:nvSpPr>
        <p:spPr>
          <a:xfrm>
            <a:off x="347903" y="1369352"/>
            <a:ext cx="5159804" cy="5170646"/>
          </a:xfrm>
          <a:prstGeom prst="rect">
            <a:avLst/>
          </a:prstGeom>
        </p:spPr>
        <p:txBody>
          <a:bodyPr wrap="square">
            <a:spAutoFit/>
          </a:bodyPr>
          <a:lstStyle/>
          <a:p>
            <a:pPr algn="ctr">
              <a:lnSpc>
                <a:spcPct val="150000"/>
              </a:lnSpc>
            </a:pPr>
            <a:r>
              <a:rPr lang="zh-CN" altLang="en-US" sz="2000">
                <a:solidFill>
                  <a:srgbClr val="FF0000"/>
                </a:solidFill>
                <a:latin typeface="微软雅黑" panose="020b0503020204020204" pitchFamily="34" charset="-122"/>
                <a:ea typeface="微软雅黑" panose="020b0503020204020204" pitchFamily="34" charset="-122"/>
              </a:rPr>
              <a:t>写作对史铁生的</a:t>
            </a:r>
            <a:r>
              <a:rPr lang="zh-CN" altLang="en-US" sz="2000" smtClean="0">
                <a:solidFill>
                  <a:srgbClr val="FF0000"/>
                </a:solidFill>
                <a:latin typeface="微软雅黑" panose="020b0503020204020204" pitchFamily="34" charset="-122"/>
                <a:ea typeface="微软雅黑" panose="020b0503020204020204" pitchFamily="34" charset="-122"/>
              </a:rPr>
              <a:t>意义</a:t>
            </a:r>
            <a:endParaRPr lang="en-US" altLang="zh-CN" sz="2000" smtClean="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000" smtClean="0">
                <a:latin typeface="微软雅黑" panose="020b0503020204020204" pitchFamily="34" charset="-122"/>
                <a:ea typeface="微软雅黑" panose="020b0503020204020204" pitchFamily="34" charset="-122"/>
              </a:rPr>
              <a:t>        谈及</a:t>
            </a:r>
            <a:r>
              <a:rPr lang="zh-CN" altLang="en-US" sz="2000">
                <a:latin typeface="微软雅黑" panose="020b0503020204020204" pitchFamily="34" charset="-122"/>
                <a:ea typeface="微软雅黑" panose="020b0503020204020204" pitchFamily="34" charset="-122"/>
              </a:rPr>
              <a:t>写作对史铁生的意义，很多年后他总结道：“左右</a:t>
            </a:r>
            <a:r>
              <a:rPr lang="zh-CN" altLang="en-US" sz="2000" smtClean="0">
                <a:latin typeface="微软雅黑" panose="020b0503020204020204" pitchFamily="34" charset="-122"/>
                <a:ea typeface="微软雅黑" panose="020b0503020204020204" pitchFamily="34" charset="-122"/>
              </a:rPr>
              <a:t>苍茫</a:t>
            </a:r>
            <a:r>
              <a:rPr lang="zh-CN" altLang="en-US" sz="2000">
                <a:latin typeface="微软雅黑" panose="020b0503020204020204" pitchFamily="34" charset="-122"/>
                <a:ea typeface="微软雅黑" panose="020b0503020204020204" pitchFamily="34" charset="-122"/>
              </a:rPr>
              <a:t>时，总也得有条路走，这路又不能再用腿去趟，便用笔去找</a:t>
            </a:r>
            <a:r>
              <a:rPr lang="zh-CN" altLang="en-US" sz="2000" smtClean="0">
                <a:latin typeface="微软雅黑" panose="020b0503020204020204" pitchFamily="34" charset="-122"/>
                <a:ea typeface="微软雅黑" panose="020b0503020204020204" pitchFamily="34" charset="-122"/>
              </a:rPr>
              <a:t>。而</a:t>
            </a:r>
            <a:r>
              <a:rPr lang="zh-CN" altLang="en-US" sz="2000">
                <a:latin typeface="微软雅黑" panose="020b0503020204020204" pitchFamily="34" charset="-122"/>
                <a:ea typeface="微软雅黑" panose="020b0503020204020204" pitchFamily="34" charset="-122"/>
              </a:rPr>
              <a:t>这样的找，后来发现利于此一铁生，利于世间一颗最为</a:t>
            </a:r>
            <a:r>
              <a:rPr lang="zh-CN" altLang="en-US" sz="2000" smtClean="0">
                <a:latin typeface="微软雅黑" panose="020b0503020204020204" pitchFamily="34" charset="-122"/>
                <a:ea typeface="微软雅黑" panose="020b0503020204020204" pitchFamily="34" charset="-122"/>
              </a:rPr>
              <a:t>躁动的</a:t>
            </a:r>
            <a:r>
              <a:rPr lang="zh-CN" altLang="en-US" sz="2000">
                <a:latin typeface="微软雅黑" panose="020b0503020204020204" pitchFamily="34" charset="-122"/>
                <a:ea typeface="微软雅黑" panose="020b0503020204020204" pitchFamily="34" charset="-122"/>
              </a:rPr>
              <a:t>心走向宁静。”史铁生曾说他其实未必适合当作家，是</a:t>
            </a:r>
            <a:r>
              <a:rPr lang="zh-CN" altLang="en-US" sz="2000" smtClean="0">
                <a:latin typeface="微软雅黑" panose="020b0503020204020204" pitchFamily="34" charset="-122"/>
                <a:ea typeface="微软雅黑" panose="020b0503020204020204" pitchFamily="34" charset="-122"/>
              </a:rPr>
              <a:t>命运把</a:t>
            </a:r>
            <a:r>
              <a:rPr lang="zh-CN" altLang="en-US" sz="2000">
                <a:latin typeface="微软雅黑" panose="020b0503020204020204" pitchFamily="34" charset="-122"/>
                <a:ea typeface="微软雅黑" panose="020b0503020204020204" pitchFamily="34" charset="-122"/>
              </a:rPr>
              <a:t>他弄到这条路上来了。这条路他走得不明不白，不由得</a:t>
            </a:r>
            <a:r>
              <a:rPr lang="zh-CN" altLang="en-US" sz="2000" smtClean="0">
                <a:latin typeface="微软雅黑" panose="020b0503020204020204" pitchFamily="34" charset="-122"/>
                <a:ea typeface="微软雅黑" panose="020b0503020204020204" pitchFamily="34" charset="-122"/>
              </a:rPr>
              <a:t>唠叨</a:t>
            </a:r>
            <a:r>
              <a:rPr lang="zh-CN" altLang="en-US" sz="2000">
                <a:latin typeface="微软雅黑" panose="020b0503020204020204" pitchFamily="34" charset="-122"/>
                <a:ea typeface="微软雅黑" panose="020b0503020204020204" pitchFamily="34" charset="-122"/>
              </a:rPr>
              <a:t>；走得孤单寂寞，不由得</a:t>
            </a:r>
            <a:r>
              <a:rPr lang="zh-CN" altLang="en-US" sz="2000" smtClean="0">
                <a:latin typeface="微软雅黑" panose="020b0503020204020204" pitchFamily="34" charset="-122"/>
                <a:ea typeface="微软雅黑" panose="020b0503020204020204" pitchFamily="34" charset="-122"/>
              </a:rPr>
              <a:t>四下里张望</a:t>
            </a:r>
            <a:r>
              <a:rPr lang="zh-CN" altLang="en-US" sz="2000">
                <a:latin typeface="微软雅黑" panose="020b0503020204020204" pitchFamily="34" charset="-122"/>
                <a:ea typeface="微软雅黑" panose="020b0503020204020204" pitchFamily="34" charset="-122"/>
              </a:rPr>
              <a:t>；走得怵目惊心，</a:t>
            </a:r>
            <a:r>
              <a:rPr lang="zh-CN" altLang="en-US" sz="2000" smtClean="0">
                <a:latin typeface="微软雅黑" panose="020b0503020204020204" pitchFamily="34" charset="-122"/>
                <a:ea typeface="微软雅黑" panose="020b0503020204020204" pitchFamily="34" charset="-122"/>
              </a:rPr>
              <a:t>不由得</a:t>
            </a:r>
            <a:r>
              <a:rPr lang="zh-CN" altLang="en-US" sz="2000">
                <a:latin typeface="微软雅黑" panose="020b0503020204020204" pitchFamily="34" charset="-122"/>
                <a:ea typeface="微软雅黑" panose="020b0503020204020204" pitchFamily="34" charset="-122"/>
              </a:rPr>
              <a:t>向着不知所终的方向祈祷。</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xmlns=""/>
              </a:ext>
            </a:extLst>
          </a:blip>
          <a:stretch>
            <a:fillRect/>
          </a:stretch>
        </p:blipFill>
        <p:spPr bwMode="auto">
          <a:xfrm>
            <a:off x="5704242" y="1530917"/>
            <a:ext cx="3257090" cy="3704912"/>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4" presetClass="entr" presetSubtype="1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Effect transition="in" filter="randombar(horizontal)">
                                      <p:cBhvr>
                                        <p:cTn id="14"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0594" name="Rectangle 2"/>
          <p:cNvSpPr>
            <a:spLocks noChangeArrowheads="1"/>
          </p:cNvSpPr>
          <p:nvPr/>
        </p:nvSpPr>
        <p:spPr bwMode="auto">
          <a:xfrm>
            <a:off x="927100" y="1389063"/>
            <a:ext cx="7335838" cy="4965700"/>
          </a:xfrm>
          <a:prstGeom prst="rect">
            <a:avLst/>
          </a:prstGeom>
          <a:noFill/>
          <a:ln w="9525">
            <a:noFill/>
            <a:miter lim="800000"/>
          </a:ln>
          <a:effectLst/>
        </p:spPr>
        <p:txBody>
          <a:bodyPr>
            <a:spAutoFit/>
          </a:bodyPr>
          <a:lstStyle/>
          <a:p>
            <a:pPr>
              <a:lnSpc>
                <a:spcPct val="200000"/>
              </a:lnSpc>
            </a:pPr>
            <a:r>
              <a:rPr lang="zh-CN" altLang="en-US" sz="3200" b="1"/>
              <a:t>荒</a:t>
            </a:r>
            <a:r>
              <a:rPr lang="zh-CN" altLang="en-US" sz="3200" b="1">
                <a:solidFill>
                  <a:srgbClr val="FF3300"/>
                </a:solidFill>
              </a:rPr>
              <a:t>芜</a:t>
            </a:r>
            <a:r>
              <a:rPr lang="zh-CN" altLang="en-US" sz="3200" b="1"/>
              <a:t>      </a:t>
            </a:r>
            <a:r>
              <a:rPr lang="zh-CN" altLang="en-US" sz="3200" b="1">
                <a:solidFill>
                  <a:srgbClr val="FF3300"/>
                </a:solidFill>
              </a:rPr>
              <a:t>宿</a:t>
            </a:r>
            <a:r>
              <a:rPr lang="zh-CN" altLang="en-US" sz="3200" b="1"/>
              <a:t>命      </a:t>
            </a:r>
            <a:r>
              <a:rPr lang="zh-CN" altLang="en-US" sz="3200" b="1">
                <a:solidFill>
                  <a:srgbClr val="FF3300"/>
                </a:solidFill>
              </a:rPr>
              <a:t>剥</a:t>
            </a:r>
            <a:r>
              <a:rPr lang="zh-CN" altLang="en-US" sz="3200" b="1"/>
              <a:t>蚀      淡</a:t>
            </a:r>
            <a:r>
              <a:rPr lang="zh-CN" altLang="en-US" sz="3200" b="1">
                <a:solidFill>
                  <a:srgbClr val="FF3300"/>
                </a:solidFill>
              </a:rPr>
              <a:t>褪</a:t>
            </a:r>
            <a:r>
              <a:rPr lang="zh-CN" altLang="en-US" sz="3200" b="1"/>
              <a:t>      </a:t>
            </a:r>
            <a:r>
              <a:rPr lang="zh-CN" altLang="en-US" sz="3200" b="1">
                <a:solidFill>
                  <a:srgbClr val="FF3300"/>
                </a:solidFill>
              </a:rPr>
              <a:t>坍圮</a:t>
            </a:r>
          </a:p>
          <a:p>
            <a:pPr>
              <a:lnSpc>
                <a:spcPct val="200000"/>
              </a:lnSpc>
            </a:pPr>
            <a:r>
              <a:rPr lang="zh-CN" altLang="en-US" sz="3200" b="1"/>
              <a:t>玉</a:t>
            </a:r>
            <a:r>
              <a:rPr lang="zh-CN" altLang="en-US" sz="3200" b="1">
                <a:solidFill>
                  <a:srgbClr val="FF3300"/>
                </a:solidFill>
              </a:rPr>
              <a:t>砌      亘</a:t>
            </a:r>
            <a:r>
              <a:rPr lang="zh-CN" altLang="en-US" sz="3200" b="1"/>
              <a:t>古      </a:t>
            </a:r>
            <a:r>
              <a:rPr lang="zh-CN" altLang="en-US" sz="3200" b="1">
                <a:solidFill>
                  <a:srgbClr val="FF3300"/>
                </a:solidFill>
              </a:rPr>
              <a:t>撅</a:t>
            </a:r>
            <a:r>
              <a:rPr lang="zh-CN" altLang="en-US" sz="3200" b="1"/>
              <a:t>          </a:t>
            </a:r>
            <a:r>
              <a:rPr lang="zh-CN" altLang="en-US" sz="3200" b="1">
                <a:solidFill>
                  <a:srgbClr val="FF3300"/>
                </a:solidFill>
              </a:rPr>
              <a:t>杈         捋</a:t>
            </a:r>
          </a:p>
          <a:p>
            <a:pPr>
              <a:lnSpc>
                <a:spcPct val="200000"/>
              </a:lnSpc>
            </a:pPr>
            <a:r>
              <a:rPr lang="zh-CN" altLang="en-US" sz="3200" b="1"/>
              <a:t>蝉</a:t>
            </a:r>
            <a:r>
              <a:rPr lang="zh-CN" altLang="en-US" sz="3200" b="1">
                <a:solidFill>
                  <a:srgbClr val="FF3300"/>
                </a:solidFill>
              </a:rPr>
              <a:t>蜕</a:t>
            </a:r>
            <a:r>
              <a:rPr lang="zh-CN" altLang="en-US" sz="3200" b="1"/>
              <a:t>      </a:t>
            </a:r>
            <a:r>
              <a:rPr lang="zh-CN" altLang="en-US" sz="3200" b="1">
                <a:solidFill>
                  <a:srgbClr val="FF3300"/>
                </a:solidFill>
              </a:rPr>
              <a:t>窸</a:t>
            </a:r>
            <a:r>
              <a:rPr lang="zh-CN" altLang="en-US" sz="3200" b="1"/>
              <a:t>窸</a:t>
            </a:r>
            <a:r>
              <a:rPr lang="zh-CN" altLang="en-US" sz="3200" b="1">
                <a:solidFill>
                  <a:srgbClr val="FF3300"/>
                </a:solidFill>
              </a:rPr>
              <a:t>窣</a:t>
            </a:r>
            <a:r>
              <a:rPr lang="zh-CN" altLang="en-US" sz="3200" b="1"/>
              <a:t>窣            </a:t>
            </a:r>
            <a:r>
              <a:rPr lang="zh-CN" altLang="en-US" sz="3200" b="1">
                <a:solidFill>
                  <a:srgbClr val="FF3300"/>
                </a:solidFill>
              </a:rPr>
              <a:t>嘈</a:t>
            </a:r>
            <a:r>
              <a:rPr lang="zh-CN" altLang="en-US" sz="3200" b="1"/>
              <a:t>杂      雕</a:t>
            </a:r>
            <a:r>
              <a:rPr lang="zh-CN" altLang="en-US" sz="3200" b="1">
                <a:solidFill>
                  <a:srgbClr val="FF3300"/>
                </a:solidFill>
              </a:rPr>
              <a:t>琢</a:t>
            </a:r>
            <a:r>
              <a:rPr lang="zh-CN" altLang="en-US" sz="3200" b="1"/>
              <a:t>    </a:t>
            </a:r>
          </a:p>
          <a:p>
            <a:pPr>
              <a:lnSpc>
                <a:spcPct val="200000"/>
              </a:lnSpc>
            </a:pPr>
            <a:r>
              <a:rPr lang="zh-CN" altLang="en-US" sz="3200" b="1">
                <a:solidFill>
                  <a:srgbClr val="FF3300"/>
                </a:solidFill>
              </a:rPr>
              <a:t>熨</a:t>
            </a:r>
            <a:r>
              <a:rPr lang="zh-CN" altLang="en-US" sz="3200" b="1"/>
              <a:t>帖      </a:t>
            </a:r>
            <a:r>
              <a:rPr lang="zh-CN" altLang="en-US" sz="3200" b="1">
                <a:solidFill>
                  <a:srgbClr val="FF3300"/>
                </a:solidFill>
              </a:rPr>
              <a:t>猝</a:t>
            </a:r>
            <a:r>
              <a:rPr lang="zh-CN" altLang="en-US" sz="3200" b="1"/>
              <a:t>然      余</a:t>
            </a:r>
            <a:r>
              <a:rPr lang="zh-CN" altLang="en-US" sz="3200" b="1">
                <a:solidFill>
                  <a:srgbClr val="FF3300"/>
                </a:solidFill>
              </a:rPr>
              <a:t>暇</a:t>
            </a:r>
            <a:r>
              <a:rPr lang="zh-CN" altLang="en-US" sz="3200" b="1"/>
              <a:t>      </a:t>
            </a:r>
            <a:r>
              <a:rPr lang="zh-CN" altLang="en-US" sz="3200" b="1">
                <a:solidFill>
                  <a:srgbClr val="FF3300"/>
                </a:solidFill>
              </a:rPr>
              <a:t>羡</a:t>
            </a:r>
            <a:r>
              <a:rPr lang="zh-CN" altLang="en-US" sz="3200" b="1"/>
              <a:t>慕      步</a:t>
            </a:r>
            <a:r>
              <a:rPr lang="zh-CN" altLang="en-US" sz="3200" b="1">
                <a:solidFill>
                  <a:srgbClr val="FF3300"/>
                </a:solidFill>
              </a:rPr>
              <a:t>履</a:t>
            </a:r>
            <a:r>
              <a:rPr lang="zh-CN" altLang="en-US" sz="3200" b="1"/>
              <a:t>    狼</a:t>
            </a:r>
            <a:r>
              <a:rPr lang="zh-CN" altLang="en-US" sz="3200" b="1">
                <a:solidFill>
                  <a:srgbClr val="FF3300"/>
                </a:solidFill>
              </a:rPr>
              <a:t>藉</a:t>
            </a:r>
            <a:r>
              <a:rPr lang="zh-CN" altLang="en-US" sz="3200" b="1"/>
              <a:t>      </a:t>
            </a:r>
            <a:r>
              <a:rPr lang="zh-CN" altLang="en-US" sz="3200" b="1">
                <a:solidFill>
                  <a:srgbClr val="FF3300"/>
                </a:solidFill>
              </a:rPr>
              <a:t>隽</a:t>
            </a:r>
            <a:r>
              <a:rPr lang="zh-CN" altLang="en-US" sz="3200" b="1"/>
              <a:t>永      </a:t>
            </a:r>
            <a:r>
              <a:rPr lang="zh-CN" altLang="en-US" sz="3200" b="1">
                <a:solidFill>
                  <a:srgbClr val="FF3300"/>
                </a:solidFill>
              </a:rPr>
              <a:t>恪</a:t>
            </a:r>
            <a:r>
              <a:rPr lang="zh-CN" altLang="en-US" sz="3200" b="1"/>
              <a:t>守</a:t>
            </a:r>
          </a:p>
        </p:txBody>
      </p:sp>
      <p:sp>
        <p:nvSpPr>
          <p:cNvPr id="110595" name="Text Box 3"/>
          <p:cNvSpPr txBox="1">
            <a:spLocks noGrp="1" noChangeArrowheads="1"/>
          </p:cNvSpPr>
          <p:nvPr>
            <p:ph type="title"/>
          </p:nvPr>
        </p:nvSpPr>
        <p:spPr>
          <a:xfrm>
            <a:off x="2187575" y="1244600"/>
            <a:ext cx="1035050" cy="609600"/>
          </a:xfrm>
          <a:noFill/>
        </p:spPr>
        <p:txBody>
          <a:bodyPr/>
          <a:lstStyle/>
          <a:p>
            <a:pPr>
              <a:spcBef>
                <a:spcPct val="50000"/>
              </a:spcBef>
            </a:pPr>
            <a:r>
              <a:rPr lang="en-US" altLang="zh-CN" sz="4000" b="1">
                <a:solidFill>
                  <a:srgbClr val="D60093"/>
                </a:solidFill>
                <a:latin typeface="宋体" pitchFamily="2" charset="-122"/>
              </a:rPr>
              <a:t>sù</a:t>
            </a:r>
          </a:p>
        </p:txBody>
      </p:sp>
      <p:sp>
        <p:nvSpPr>
          <p:cNvPr id="110596" name="Text Box 4"/>
          <p:cNvSpPr txBox="1">
            <a:spLocks noChangeArrowheads="1"/>
          </p:cNvSpPr>
          <p:nvPr/>
        </p:nvSpPr>
        <p:spPr bwMode="auto">
          <a:xfrm>
            <a:off x="6326188" y="1181100"/>
            <a:ext cx="2160587" cy="701675"/>
          </a:xfrm>
          <a:prstGeom prst="rect">
            <a:avLst/>
          </a:prstGeom>
          <a:noFill/>
          <a:ln w="9525">
            <a:noFill/>
            <a:miter lim="800000"/>
          </a:ln>
          <a:effectLst/>
        </p:spPr>
        <p:txBody>
          <a:bodyPr>
            <a:spAutoFit/>
          </a:bodyPr>
          <a:lstStyle/>
          <a:p>
            <a:pPr algn="ctr">
              <a:spcBef>
                <a:spcPct val="50000"/>
              </a:spcBef>
            </a:pPr>
            <a:r>
              <a:rPr kumimoji="1" lang="en-US" altLang="zh-CN" sz="4000" b="1">
                <a:solidFill>
                  <a:srgbClr val="D60093"/>
                </a:solidFill>
                <a:latin typeface="宋体" pitchFamily="2" charset="-122"/>
              </a:rPr>
              <a:t>t</a:t>
            </a:r>
            <a:r>
              <a:rPr kumimoji="1" lang="en-US" altLang="zh-CN" sz="4000" b="1">
                <a:solidFill>
                  <a:srgbClr val="D60093"/>
                </a:solidFill>
                <a:latin typeface="宋体" pitchFamily="2" charset="-122"/>
                <a:cs typeface="Times New Roman" pitchFamily="18" charset="0"/>
              </a:rPr>
              <a:t>ā</a:t>
            </a:r>
            <a:r>
              <a:rPr kumimoji="1" lang="en-US" altLang="zh-CN" sz="4000" b="1">
                <a:solidFill>
                  <a:srgbClr val="D60093"/>
                </a:solidFill>
                <a:latin typeface="宋体" pitchFamily="2" charset="-122"/>
              </a:rPr>
              <a:t>n pĭ</a:t>
            </a:r>
          </a:p>
        </p:txBody>
      </p:sp>
      <p:sp>
        <p:nvSpPr>
          <p:cNvPr id="110597" name="Text Box 5"/>
          <p:cNvSpPr txBox="1">
            <a:spLocks noChangeArrowheads="1"/>
          </p:cNvSpPr>
          <p:nvPr/>
        </p:nvSpPr>
        <p:spPr bwMode="auto">
          <a:xfrm>
            <a:off x="1108075" y="2168525"/>
            <a:ext cx="989013" cy="701675"/>
          </a:xfrm>
          <a:prstGeom prst="rect">
            <a:avLst/>
          </a:prstGeom>
          <a:noFill/>
          <a:ln w="9525">
            <a:noFill/>
            <a:miter lim="800000"/>
          </a:ln>
          <a:effectLst/>
        </p:spPr>
        <p:txBody>
          <a:bodyPr>
            <a:spAutoFit/>
          </a:bodyPr>
          <a:lstStyle/>
          <a:p>
            <a:pPr algn="ctr">
              <a:spcBef>
                <a:spcPct val="50000"/>
              </a:spcBef>
            </a:pPr>
            <a:r>
              <a:rPr kumimoji="1" lang="en-US" altLang="zh-CN" sz="4000" b="1">
                <a:solidFill>
                  <a:srgbClr val="D60093"/>
                </a:solidFill>
                <a:latin typeface="宋体" pitchFamily="2" charset="-122"/>
              </a:rPr>
              <a:t>q</a:t>
            </a:r>
            <a:r>
              <a:rPr kumimoji="1" lang="en-US" altLang="zh-CN" sz="4000" b="1">
                <a:solidFill>
                  <a:srgbClr val="D60093"/>
                </a:solidFill>
                <a:latin typeface="宋体" pitchFamily="2" charset="-122"/>
                <a:cs typeface="Times New Roman" pitchFamily="18" charset="0"/>
              </a:rPr>
              <a:t>ì</a:t>
            </a:r>
          </a:p>
        </p:txBody>
      </p:sp>
      <p:sp>
        <p:nvSpPr>
          <p:cNvPr id="110598" name="Text Box 6"/>
          <p:cNvSpPr txBox="1">
            <a:spLocks noChangeArrowheads="1"/>
          </p:cNvSpPr>
          <p:nvPr/>
        </p:nvSpPr>
        <p:spPr bwMode="auto">
          <a:xfrm>
            <a:off x="1960563" y="2168525"/>
            <a:ext cx="1441450" cy="701675"/>
          </a:xfrm>
          <a:prstGeom prst="rect">
            <a:avLst/>
          </a:prstGeom>
          <a:noFill/>
          <a:ln w="9525">
            <a:noFill/>
            <a:miter lim="800000"/>
          </a:ln>
          <a:effectLst/>
        </p:spPr>
        <p:txBody>
          <a:bodyPr>
            <a:spAutoFit/>
          </a:bodyPr>
          <a:lstStyle/>
          <a:p>
            <a:pPr algn="ctr">
              <a:spcBef>
                <a:spcPct val="50000"/>
              </a:spcBef>
            </a:pPr>
            <a:r>
              <a:rPr kumimoji="1" lang="en-US" altLang="zh-CN" sz="4000" b="1">
                <a:solidFill>
                  <a:srgbClr val="D60093"/>
                </a:solidFill>
                <a:latin typeface="宋体" pitchFamily="2" charset="-122"/>
              </a:rPr>
              <a:t>ɡ</a:t>
            </a:r>
            <a:r>
              <a:rPr kumimoji="1" lang="en-US" altLang="zh-CN" sz="4000" b="1">
                <a:solidFill>
                  <a:srgbClr val="D60093"/>
                </a:solidFill>
                <a:latin typeface="宋体" pitchFamily="2" charset="-122"/>
                <a:cs typeface="Times New Roman" pitchFamily="18" charset="0"/>
              </a:rPr>
              <a:t>è</a:t>
            </a:r>
            <a:r>
              <a:rPr kumimoji="1" lang="en-US" altLang="zh-CN" sz="4000" b="1">
                <a:solidFill>
                  <a:srgbClr val="D60093"/>
                </a:solidFill>
                <a:latin typeface="宋体" pitchFamily="2" charset="-122"/>
              </a:rPr>
              <a:t>n</a:t>
            </a:r>
          </a:p>
        </p:txBody>
      </p:sp>
      <p:sp>
        <p:nvSpPr>
          <p:cNvPr id="110599" name="Text Box 7"/>
          <p:cNvSpPr txBox="1">
            <a:spLocks noChangeArrowheads="1"/>
          </p:cNvSpPr>
          <p:nvPr/>
        </p:nvSpPr>
        <p:spPr bwMode="auto">
          <a:xfrm>
            <a:off x="3716338" y="5138738"/>
            <a:ext cx="1035050" cy="701675"/>
          </a:xfrm>
          <a:prstGeom prst="rect">
            <a:avLst/>
          </a:prstGeom>
          <a:noFill/>
          <a:ln w="9525">
            <a:noFill/>
            <a:miter lim="800000"/>
          </a:ln>
          <a:effectLst/>
        </p:spPr>
        <p:txBody>
          <a:bodyPr>
            <a:spAutoFit/>
          </a:bodyPr>
          <a:lstStyle/>
          <a:p>
            <a:pPr algn="ctr">
              <a:spcBef>
                <a:spcPct val="50000"/>
              </a:spcBef>
            </a:pPr>
            <a:r>
              <a:rPr kumimoji="1" lang="en-US" altLang="zh-CN" sz="4000" b="1">
                <a:solidFill>
                  <a:srgbClr val="D60093"/>
                </a:solidFill>
                <a:latin typeface="宋体" pitchFamily="2" charset="-122"/>
              </a:rPr>
              <a:t>k</a:t>
            </a:r>
            <a:r>
              <a:rPr kumimoji="1" lang="en-US" altLang="zh-CN" sz="4000" b="1">
                <a:solidFill>
                  <a:srgbClr val="D60093"/>
                </a:solidFill>
                <a:latin typeface="宋体" pitchFamily="2" charset="-122"/>
                <a:cs typeface="Times New Roman" pitchFamily="18" charset="0"/>
              </a:rPr>
              <a:t>è</a:t>
            </a:r>
          </a:p>
        </p:txBody>
      </p:sp>
      <p:sp>
        <p:nvSpPr>
          <p:cNvPr id="110600" name="Text Box 8"/>
          <p:cNvSpPr txBox="1">
            <a:spLocks noChangeArrowheads="1"/>
          </p:cNvSpPr>
          <p:nvPr/>
        </p:nvSpPr>
        <p:spPr bwMode="auto">
          <a:xfrm>
            <a:off x="6507163" y="2168525"/>
            <a:ext cx="1304925" cy="701675"/>
          </a:xfrm>
          <a:prstGeom prst="rect">
            <a:avLst/>
          </a:prstGeom>
          <a:noFill/>
          <a:ln w="9525">
            <a:noFill/>
            <a:miter lim="800000"/>
          </a:ln>
          <a:effectLst/>
        </p:spPr>
        <p:txBody>
          <a:bodyPr>
            <a:spAutoFit/>
          </a:bodyPr>
          <a:lstStyle/>
          <a:p>
            <a:pPr algn="ctr">
              <a:spcBef>
                <a:spcPct val="50000"/>
              </a:spcBef>
            </a:pPr>
            <a:r>
              <a:rPr kumimoji="1" lang="en-US" altLang="zh-CN" sz="4000" b="1">
                <a:solidFill>
                  <a:srgbClr val="D60093"/>
                </a:solidFill>
                <a:latin typeface="宋体" pitchFamily="2" charset="-122"/>
              </a:rPr>
              <a:t>lu</a:t>
            </a:r>
            <a:r>
              <a:rPr kumimoji="1" lang="en-US" altLang="zh-CN" sz="4000" b="1">
                <a:solidFill>
                  <a:srgbClr val="D60093"/>
                </a:solidFill>
                <a:latin typeface="宋体" pitchFamily="2" charset="-122"/>
                <a:cs typeface="Times New Roman" pitchFamily="18" charset="0"/>
              </a:rPr>
              <a:t>ō</a:t>
            </a:r>
          </a:p>
        </p:txBody>
      </p:sp>
      <p:sp>
        <p:nvSpPr>
          <p:cNvPr id="110601" name="Text Box 9"/>
          <p:cNvSpPr txBox="1">
            <a:spLocks noChangeArrowheads="1"/>
          </p:cNvSpPr>
          <p:nvPr/>
        </p:nvSpPr>
        <p:spPr bwMode="auto">
          <a:xfrm>
            <a:off x="701675" y="4106863"/>
            <a:ext cx="1035050" cy="701675"/>
          </a:xfrm>
          <a:prstGeom prst="rect">
            <a:avLst/>
          </a:prstGeom>
          <a:noFill/>
          <a:ln w="9525">
            <a:noFill/>
            <a:miter lim="800000"/>
          </a:ln>
          <a:effectLst/>
        </p:spPr>
        <p:txBody>
          <a:bodyPr>
            <a:spAutoFit/>
          </a:bodyPr>
          <a:lstStyle/>
          <a:p>
            <a:pPr algn="ctr">
              <a:spcBef>
                <a:spcPct val="50000"/>
              </a:spcBef>
            </a:pPr>
            <a:r>
              <a:rPr kumimoji="1" lang="en-US" altLang="zh-CN" sz="4000" b="1">
                <a:solidFill>
                  <a:srgbClr val="D60093"/>
                </a:solidFill>
                <a:latin typeface="宋体" pitchFamily="2" charset="-122"/>
              </a:rPr>
              <a:t>y</a:t>
            </a:r>
            <a:r>
              <a:rPr kumimoji="1" lang="en-US" altLang="zh-CN" sz="4000" b="1">
                <a:solidFill>
                  <a:srgbClr val="D60093"/>
                </a:solidFill>
                <a:latin typeface="宋体" pitchFamily="2" charset="-122"/>
                <a:cs typeface="Times New Roman" pitchFamily="18" charset="0"/>
              </a:rPr>
              <a:t>ù</a:t>
            </a:r>
          </a:p>
        </p:txBody>
      </p:sp>
      <p:sp>
        <p:nvSpPr>
          <p:cNvPr id="110602" name="Text Box 10"/>
          <p:cNvSpPr txBox="1">
            <a:spLocks noChangeArrowheads="1"/>
          </p:cNvSpPr>
          <p:nvPr/>
        </p:nvSpPr>
        <p:spPr bwMode="auto">
          <a:xfrm>
            <a:off x="3716338" y="1244600"/>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bō</a:t>
            </a:r>
          </a:p>
        </p:txBody>
      </p:sp>
      <p:sp>
        <p:nvSpPr>
          <p:cNvPr id="110603" name="Text Box 11"/>
          <p:cNvSpPr txBox="1">
            <a:spLocks noChangeArrowheads="1"/>
          </p:cNvSpPr>
          <p:nvPr/>
        </p:nvSpPr>
        <p:spPr bwMode="auto">
          <a:xfrm>
            <a:off x="5562600" y="1244600"/>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tuì</a:t>
            </a:r>
          </a:p>
        </p:txBody>
      </p:sp>
      <p:sp>
        <p:nvSpPr>
          <p:cNvPr id="110604" name="Text Box 12"/>
          <p:cNvSpPr txBox="1">
            <a:spLocks noChangeArrowheads="1"/>
          </p:cNvSpPr>
          <p:nvPr/>
        </p:nvSpPr>
        <p:spPr bwMode="auto">
          <a:xfrm>
            <a:off x="3671888" y="2259013"/>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juē</a:t>
            </a:r>
          </a:p>
        </p:txBody>
      </p:sp>
      <p:sp>
        <p:nvSpPr>
          <p:cNvPr id="110605" name="Text Box 13"/>
          <p:cNvSpPr txBox="1">
            <a:spLocks noChangeArrowheads="1"/>
          </p:cNvSpPr>
          <p:nvPr/>
        </p:nvSpPr>
        <p:spPr bwMode="auto">
          <a:xfrm>
            <a:off x="5202238" y="2259013"/>
            <a:ext cx="1125537"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chà</a:t>
            </a:r>
          </a:p>
        </p:txBody>
      </p:sp>
      <p:sp>
        <p:nvSpPr>
          <p:cNvPr id="110606" name="Text Box 14"/>
          <p:cNvSpPr txBox="1">
            <a:spLocks noChangeArrowheads="1"/>
          </p:cNvSpPr>
          <p:nvPr/>
        </p:nvSpPr>
        <p:spPr bwMode="auto">
          <a:xfrm>
            <a:off x="1106488" y="3249613"/>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tuì</a:t>
            </a:r>
          </a:p>
        </p:txBody>
      </p:sp>
      <p:sp>
        <p:nvSpPr>
          <p:cNvPr id="110607" name="Text Box 15"/>
          <p:cNvSpPr txBox="1">
            <a:spLocks noChangeArrowheads="1"/>
          </p:cNvSpPr>
          <p:nvPr/>
        </p:nvSpPr>
        <p:spPr bwMode="auto">
          <a:xfrm>
            <a:off x="2232025" y="3249613"/>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xī</a:t>
            </a:r>
          </a:p>
        </p:txBody>
      </p:sp>
      <p:sp>
        <p:nvSpPr>
          <p:cNvPr id="110608" name="Text Box 16"/>
          <p:cNvSpPr txBox="1">
            <a:spLocks noChangeArrowheads="1"/>
          </p:cNvSpPr>
          <p:nvPr/>
        </p:nvSpPr>
        <p:spPr bwMode="auto">
          <a:xfrm>
            <a:off x="2997200" y="3249613"/>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sū</a:t>
            </a:r>
          </a:p>
        </p:txBody>
      </p:sp>
      <p:sp>
        <p:nvSpPr>
          <p:cNvPr id="110609" name="Text Box 17"/>
          <p:cNvSpPr txBox="1">
            <a:spLocks noChangeArrowheads="1"/>
          </p:cNvSpPr>
          <p:nvPr/>
        </p:nvSpPr>
        <p:spPr bwMode="auto">
          <a:xfrm>
            <a:off x="5202238" y="3249613"/>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cáo</a:t>
            </a:r>
          </a:p>
        </p:txBody>
      </p:sp>
      <p:sp>
        <p:nvSpPr>
          <p:cNvPr id="110610" name="Text Box 18"/>
          <p:cNvSpPr txBox="1">
            <a:spLocks noChangeArrowheads="1"/>
          </p:cNvSpPr>
          <p:nvPr/>
        </p:nvSpPr>
        <p:spPr bwMode="auto">
          <a:xfrm>
            <a:off x="6867525" y="3224213"/>
            <a:ext cx="1439863"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zhuó</a:t>
            </a:r>
          </a:p>
        </p:txBody>
      </p:sp>
      <p:sp>
        <p:nvSpPr>
          <p:cNvPr id="110611" name="Text Box 19"/>
          <p:cNvSpPr txBox="1">
            <a:spLocks noChangeArrowheads="1"/>
          </p:cNvSpPr>
          <p:nvPr/>
        </p:nvSpPr>
        <p:spPr bwMode="auto">
          <a:xfrm>
            <a:off x="2232025" y="4194175"/>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cù</a:t>
            </a:r>
          </a:p>
        </p:txBody>
      </p:sp>
      <p:sp>
        <p:nvSpPr>
          <p:cNvPr id="110612" name="Text Box 20"/>
          <p:cNvSpPr txBox="1">
            <a:spLocks noChangeArrowheads="1"/>
          </p:cNvSpPr>
          <p:nvPr/>
        </p:nvSpPr>
        <p:spPr bwMode="auto">
          <a:xfrm>
            <a:off x="4076700" y="4194175"/>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xiá</a:t>
            </a:r>
          </a:p>
        </p:txBody>
      </p:sp>
      <p:sp>
        <p:nvSpPr>
          <p:cNvPr id="110613" name="Text Box 21"/>
          <p:cNvSpPr txBox="1">
            <a:spLocks noChangeArrowheads="1"/>
          </p:cNvSpPr>
          <p:nvPr/>
        </p:nvSpPr>
        <p:spPr bwMode="auto">
          <a:xfrm>
            <a:off x="5067300" y="4168775"/>
            <a:ext cx="1395413"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xiàn</a:t>
            </a:r>
          </a:p>
        </p:txBody>
      </p:sp>
      <p:sp>
        <p:nvSpPr>
          <p:cNvPr id="110614" name="Text Box 22"/>
          <p:cNvSpPr txBox="1">
            <a:spLocks noChangeArrowheads="1"/>
          </p:cNvSpPr>
          <p:nvPr/>
        </p:nvSpPr>
        <p:spPr bwMode="auto">
          <a:xfrm>
            <a:off x="7092950" y="4194175"/>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lǚ</a:t>
            </a:r>
          </a:p>
        </p:txBody>
      </p:sp>
      <p:sp>
        <p:nvSpPr>
          <p:cNvPr id="110615" name="Text Box 23"/>
          <p:cNvSpPr txBox="1">
            <a:spLocks noChangeArrowheads="1"/>
          </p:cNvSpPr>
          <p:nvPr/>
        </p:nvSpPr>
        <p:spPr bwMode="auto">
          <a:xfrm>
            <a:off x="1106488" y="5184775"/>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jí</a:t>
            </a:r>
          </a:p>
        </p:txBody>
      </p:sp>
      <p:sp>
        <p:nvSpPr>
          <p:cNvPr id="110616" name="Text Box 24"/>
          <p:cNvSpPr txBox="1">
            <a:spLocks noChangeArrowheads="1"/>
          </p:cNvSpPr>
          <p:nvPr/>
        </p:nvSpPr>
        <p:spPr bwMode="auto">
          <a:xfrm>
            <a:off x="1962150" y="5203825"/>
            <a:ext cx="148590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juàn</a:t>
            </a:r>
          </a:p>
        </p:txBody>
      </p:sp>
      <p:sp>
        <p:nvSpPr>
          <p:cNvPr id="110617" name="Text Box 25"/>
          <p:cNvSpPr txBox="1">
            <a:spLocks noChangeArrowheads="1"/>
          </p:cNvSpPr>
          <p:nvPr/>
        </p:nvSpPr>
        <p:spPr bwMode="auto">
          <a:xfrm>
            <a:off x="1150938" y="1244600"/>
            <a:ext cx="1035050" cy="609600"/>
          </a:xfrm>
          <a:prstGeom prst="rect">
            <a:avLst/>
          </a:prstGeom>
          <a:noFill/>
          <a:ln w="9525">
            <a:noFill/>
            <a:miter lim="800000"/>
          </a:ln>
          <a:effectLst/>
        </p:spPr>
        <p:txBody>
          <a:bodyPr anchor="ctr"/>
          <a:lstStyle/>
          <a:p>
            <a:pPr algn="ctr">
              <a:spcBef>
                <a:spcPct val="50000"/>
              </a:spcBef>
            </a:pPr>
            <a:r>
              <a:rPr lang="en-US" altLang="zh-CN" sz="4000" b="1">
                <a:solidFill>
                  <a:srgbClr val="D60093"/>
                </a:solidFill>
                <a:latin typeface="宋体" pitchFamily="2" charset="-122"/>
              </a:rPr>
              <a:t>wú</a:t>
            </a:r>
          </a:p>
        </p:txBody>
      </p:sp>
      <p:sp>
        <p:nvSpPr>
          <p:cNvPr id="110618" name="Text Box 26"/>
          <p:cNvSpPr txBox="1">
            <a:spLocks noChangeArrowheads="1"/>
          </p:cNvSpPr>
          <p:nvPr/>
        </p:nvSpPr>
        <p:spPr bwMode="auto">
          <a:xfrm>
            <a:off x="838200" y="593725"/>
            <a:ext cx="4859338" cy="641350"/>
          </a:xfrm>
          <a:prstGeom prst="rect">
            <a:avLst/>
          </a:prstGeom>
          <a:noFill/>
          <a:ln w="9525">
            <a:noFill/>
            <a:miter lim="800000"/>
          </a:ln>
          <a:effectLst/>
        </p:spPr>
        <p:txBody>
          <a:bodyPr>
            <a:spAutoFit/>
          </a:bodyPr>
          <a:lstStyle/>
          <a:p>
            <a:pPr>
              <a:spcBef>
                <a:spcPct val="50000"/>
              </a:spcBef>
            </a:pPr>
            <a:r>
              <a:rPr lang="zh-CN" altLang="en-US" sz="3600" b="1">
                <a:solidFill>
                  <a:srgbClr val="0033CC"/>
                </a:solidFill>
                <a:ea typeface="华文中宋" pitchFamily="2" charset="-122"/>
              </a:rPr>
              <a:t>读准下列字音：</a:t>
            </a:r>
          </a:p>
        </p:txBody>
      </p:sp>
      <p:pic>
        <p:nvPicPr>
          <p:cNvPr id="110619" name="wydtsc1.wav">
            <a:hlinkClick action="ppaction://media"/>
          </p:cNvPr>
          <p:cNvPicPr>
            <a:picLocks noRot="1" noChangeAspect="1" noChangeArrowheads="1"/>
          </p:cNvPicPr>
          <p:nvPr>
            <a:audioFile r:link="rId3"/>
            <p:extLst/>
          </p:nvPr>
        </p:nvPicPr>
        <p:blipFill>
          <a:blip r:embed="rId2"/>
          <a:stretch>
            <a:fillRect/>
          </a:stretch>
        </p:blipFill>
        <p:spPr bwMode="auto">
          <a:xfrm>
            <a:off x="7812088" y="6038850"/>
            <a:ext cx="450850" cy="360363"/>
          </a:xfrm>
          <a:prstGeom prst="rect">
            <a:avLst/>
          </a:prstGeom>
          <a:noFill/>
        </p:spPr>
      </p:pic>
    </p:spTree>
  </p:cSld>
  <p:clrMapOvr>
    <a:masterClrMapping/>
  </p:clrMapOvr>
  <p:transition spd="slow">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617"/>
                                        </p:tgtEl>
                                        <p:attrNameLst>
                                          <p:attrName>style.visibility</p:attrName>
                                        </p:attrNameLst>
                                      </p:cBhvr>
                                      <p:to>
                                        <p:strVal val="visible"/>
                                      </p:to>
                                    </p:set>
                                    <p:anim calcmode="lin" valueType="num">
                                      <p:cBhvr additive="base">
                                        <p:cTn id="7" dur="500" fill="hold"/>
                                        <p:tgtEl>
                                          <p:spTgt spid="110617"/>
                                        </p:tgtEl>
                                        <p:attrNameLst>
                                          <p:attrName>ppt_x</p:attrName>
                                        </p:attrNameLst>
                                      </p:cBhvr>
                                      <p:tavLst>
                                        <p:tav tm="0">
                                          <p:val>
                                            <p:strVal val="0-#ppt_w/2"/>
                                          </p:val>
                                        </p:tav>
                                        <p:tav tm="100000">
                                          <p:val>
                                            <p:strVal val="#ppt_x"/>
                                          </p:val>
                                        </p:tav>
                                      </p:tavLst>
                                    </p:anim>
                                    <p:anim calcmode="lin" valueType="num">
                                      <p:cBhvr additive="base">
                                        <p:cTn id="8" dur="500" fill="hold"/>
                                        <p:tgtEl>
                                          <p:spTgt spid="11061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0595"/>
                                        </p:tgtEl>
                                        <p:attrNameLst>
                                          <p:attrName>style.visibility</p:attrName>
                                        </p:attrNameLst>
                                      </p:cBhvr>
                                      <p:to>
                                        <p:strVal val="visible"/>
                                      </p:to>
                                    </p:set>
                                    <p:anim calcmode="lin" valueType="num">
                                      <p:cBhvr additive="base">
                                        <p:cTn id="13" dur="500" fill="hold"/>
                                        <p:tgtEl>
                                          <p:spTgt spid="110595"/>
                                        </p:tgtEl>
                                        <p:attrNameLst>
                                          <p:attrName>ppt_x</p:attrName>
                                        </p:attrNameLst>
                                      </p:cBhvr>
                                      <p:tavLst>
                                        <p:tav tm="0">
                                          <p:val>
                                            <p:strVal val="0-#ppt_w/2"/>
                                          </p:val>
                                        </p:tav>
                                        <p:tav tm="100000">
                                          <p:val>
                                            <p:strVal val="#ppt_x"/>
                                          </p:val>
                                        </p:tav>
                                      </p:tavLst>
                                    </p:anim>
                                    <p:anim calcmode="lin" valueType="num">
                                      <p:cBhvr additive="base">
                                        <p:cTn id="14" dur="500" fill="hold"/>
                                        <p:tgtEl>
                                          <p:spTgt spid="11059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0602"/>
                                        </p:tgtEl>
                                        <p:attrNameLst>
                                          <p:attrName>style.visibility</p:attrName>
                                        </p:attrNameLst>
                                      </p:cBhvr>
                                      <p:to>
                                        <p:strVal val="visible"/>
                                      </p:to>
                                    </p:set>
                                    <p:anim calcmode="lin" valueType="num">
                                      <p:cBhvr additive="base">
                                        <p:cTn id="19" dur="500" fill="hold"/>
                                        <p:tgtEl>
                                          <p:spTgt spid="110602"/>
                                        </p:tgtEl>
                                        <p:attrNameLst>
                                          <p:attrName>ppt_x</p:attrName>
                                        </p:attrNameLst>
                                      </p:cBhvr>
                                      <p:tavLst>
                                        <p:tav tm="0">
                                          <p:val>
                                            <p:strVal val="0-#ppt_w/2"/>
                                          </p:val>
                                        </p:tav>
                                        <p:tav tm="100000">
                                          <p:val>
                                            <p:strVal val="#ppt_x"/>
                                          </p:val>
                                        </p:tav>
                                      </p:tavLst>
                                    </p:anim>
                                    <p:anim calcmode="lin" valueType="num">
                                      <p:cBhvr additive="base">
                                        <p:cTn id="20" dur="500" fill="hold"/>
                                        <p:tgtEl>
                                          <p:spTgt spid="11060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0603"/>
                                        </p:tgtEl>
                                        <p:attrNameLst>
                                          <p:attrName>style.visibility</p:attrName>
                                        </p:attrNameLst>
                                      </p:cBhvr>
                                      <p:to>
                                        <p:strVal val="visible"/>
                                      </p:to>
                                    </p:set>
                                    <p:anim calcmode="lin" valueType="num">
                                      <p:cBhvr additive="base">
                                        <p:cTn id="25" dur="500" fill="hold"/>
                                        <p:tgtEl>
                                          <p:spTgt spid="110603"/>
                                        </p:tgtEl>
                                        <p:attrNameLst>
                                          <p:attrName>ppt_x</p:attrName>
                                        </p:attrNameLst>
                                      </p:cBhvr>
                                      <p:tavLst>
                                        <p:tav tm="0">
                                          <p:val>
                                            <p:strVal val="0-#ppt_w/2"/>
                                          </p:val>
                                        </p:tav>
                                        <p:tav tm="100000">
                                          <p:val>
                                            <p:strVal val="#ppt_x"/>
                                          </p:val>
                                        </p:tav>
                                      </p:tavLst>
                                    </p:anim>
                                    <p:anim calcmode="lin" valueType="num">
                                      <p:cBhvr additive="base">
                                        <p:cTn id="26" dur="500" fill="hold"/>
                                        <p:tgtEl>
                                          <p:spTgt spid="11060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0596"/>
                                        </p:tgtEl>
                                        <p:attrNameLst>
                                          <p:attrName>style.visibility</p:attrName>
                                        </p:attrNameLst>
                                      </p:cBhvr>
                                      <p:to>
                                        <p:strVal val="visible"/>
                                      </p:to>
                                    </p:set>
                                    <p:anim calcmode="lin" valueType="num">
                                      <p:cBhvr additive="base">
                                        <p:cTn id="31" dur="500" fill="hold"/>
                                        <p:tgtEl>
                                          <p:spTgt spid="110596"/>
                                        </p:tgtEl>
                                        <p:attrNameLst>
                                          <p:attrName>ppt_x</p:attrName>
                                        </p:attrNameLst>
                                      </p:cBhvr>
                                      <p:tavLst>
                                        <p:tav tm="0">
                                          <p:val>
                                            <p:strVal val="0-#ppt_w/2"/>
                                          </p:val>
                                        </p:tav>
                                        <p:tav tm="100000">
                                          <p:val>
                                            <p:strVal val="#ppt_x"/>
                                          </p:val>
                                        </p:tav>
                                      </p:tavLst>
                                    </p:anim>
                                    <p:anim calcmode="lin" valueType="num">
                                      <p:cBhvr additive="base">
                                        <p:cTn id="32" dur="500" fill="hold"/>
                                        <p:tgtEl>
                                          <p:spTgt spid="110596"/>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0597"/>
                                        </p:tgtEl>
                                        <p:attrNameLst>
                                          <p:attrName>style.visibility</p:attrName>
                                        </p:attrNameLst>
                                      </p:cBhvr>
                                      <p:to>
                                        <p:strVal val="visible"/>
                                      </p:to>
                                    </p:set>
                                    <p:anim calcmode="lin" valueType="num">
                                      <p:cBhvr additive="base">
                                        <p:cTn id="37" dur="500" fill="hold"/>
                                        <p:tgtEl>
                                          <p:spTgt spid="110597"/>
                                        </p:tgtEl>
                                        <p:attrNameLst>
                                          <p:attrName>ppt_x</p:attrName>
                                        </p:attrNameLst>
                                      </p:cBhvr>
                                      <p:tavLst>
                                        <p:tav tm="0">
                                          <p:val>
                                            <p:strVal val="0-#ppt_w/2"/>
                                          </p:val>
                                        </p:tav>
                                        <p:tav tm="100000">
                                          <p:val>
                                            <p:strVal val="#ppt_x"/>
                                          </p:val>
                                        </p:tav>
                                      </p:tavLst>
                                    </p:anim>
                                    <p:anim calcmode="lin" valueType="num">
                                      <p:cBhvr additive="base">
                                        <p:cTn id="38" dur="500" fill="hold"/>
                                        <p:tgtEl>
                                          <p:spTgt spid="110597"/>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0598"/>
                                        </p:tgtEl>
                                        <p:attrNameLst>
                                          <p:attrName>style.visibility</p:attrName>
                                        </p:attrNameLst>
                                      </p:cBhvr>
                                      <p:to>
                                        <p:strVal val="visible"/>
                                      </p:to>
                                    </p:set>
                                    <p:anim calcmode="lin" valueType="num">
                                      <p:cBhvr additive="base">
                                        <p:cTn id="43" dur="500" fill="hold"/>
                                        <p:tgtEl>
                                          <p:spTgt spid="110598"/>
                                        </p:tgtEl>
                                        <p:attrNameLst>
                                          <p:attrName>ppt_x</p:attrName>
                                        </p:attrNameLst>
                                      </p:cBhvr>
                                      <p:tavLst>
                                        <p:tav tm="0">
                                          <p:val>
                                            <p:strVal val="0-#ppt_w/2"/>
                                          </p:val>
                                        </p:tav>
                                        <p:tav tm="100000">
                                          <p:val>
                                            <p:strVal val="#ppt_x"/>
                                          </p:val>
                                        </p:tav>
                                      </p:tavLst>
                                    </p:anim>
                                    <p:anim calcmode="lin" valueType="num">
                                      <p:cBhvr additive="base">
                                        <p:cTn id="44" dur="500" fill="hold"/>
                                        <p:tgtEl>
                                          <p:spTgt spid="110598"/>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10604"/>
                                        </p:tgtEl>
                                        <p:attrNameLst>
                                          <p:attrName>style.visibility</p:attrName>
                                        </p:attrNameLst>
                                      </p:cBhvr>
                                      <p:to>
                                        <p:strVal val="visible"/>
                                      </p:to>
                                    </p:set>
                                    <p:anim calcmode="lin" valueType="num">
                                      <p:cBhvr additive="base">
                                        <p:cTn id="49" dur="500" fill="hold"/>
                                        <p:tgtEl>
                                          <p:spTgt spid="110604"/>
                                        </p:tgtEl>
                                        <p:attrNameLst>
                                          <p:attrName>ppt_x</p:attrName>
                                        </p:attrNameLst>
                                      </p:cBhvr>
                                      <p:tavLst>
                                        <p:tav tm="0">
                                          <p:val>
                                            <p:strVal val="0-#ppt_w/2"/>
                                          </p:val>
                                        </p:tav>
                                        <p:tav tm="100000">
                                          <p:val>
                                            <p:strVal val="#ppt_x"/>
                                          </p:val>
                                        </p:tav>
                                      </p:tavLst>
                                    </p:anim>
                                    <p:anim calcmode="lin" valueType="num">
                                      <p:cBhvr additive="base">
                                        <p:cTn id="50" dur="500" fill="hold"/>
                                        <p:tgtEl>
                                          <p:spTgt spid="110604"/>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10605"/>
                                        </p:tgtEl>
                                        <p:attrNameLst>
                                          <p:attrName>style.visibility</p:attrName>
                                        </p:attrNameLst>
                                      </p:cBhvr>
                                      <p:to>
                                        <p:strVal val="visible"/>
                                      </p:to>
                                    </p:set>
                                    <p:anim calcmode="lin" valueType="num">
                                      <p:cBhvr additive="base">
                                        <p:cTn id="55" dur="500" fill="hold"/>
                                        <p:tgtEl>
                                          <p:spTgt spid="110605"/>
                                        </p:tgtEl>
                                        <p:attrNameLst>
                                          <p:attrName>ppt_x</p:attrName>
                                        </p:attrNameLst>
                                      </p:cBhvr>
                                      <p:tavLst>
                                        <p:tav tm="0">
                                          <p:val>
                                            <p:strVal val="0-#ppt_w/2"/>
                                          </p:val>
                                        </p:tav>
                                        <p:tav tm="100000">
                                          <p:val>
                                            <p:strVal val="#ppt_x"/>
                                          </p:val>
                                        </p:tav>
                                      </p:tavLst>
                                    </p:anim>
                                    <p:anim calcmode="lin" valueType="num">
                                      <p:cBhvr additive="base">
                                        <p:cTn id="56" dur="500" fill="hold"/>
                                        <p:tgtEl>
                                          <p:spTgt spid="110605"/>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10600"/>
                                        </p:tgtEl>
                                        <p:attrNameLst>
                                          <p:attrName>style.visibility</p:attrName>
                                        </p:attrNameLst>
                                      </p:cBhvr>
                                      <p:to>
                                        <p:strVal val="visible"/>
                                      </p:to>
                                    </p:set>
                                    <p:anim calcmode="lin" valueType="num">
                                      <p:cBhvr additive="base">
                                        <p:cTn id="61" dur="500" fill="hold"/>
                                        <p:tgtEl>
                                          <p:spTgt spid="110600"/>
                                        </p:tgtEl>
                                        <p:attrNameLst>
                                          <p:attrName>ppt_x</p:attrName>
                                        </p:attrNameLst>
                                      </p:cBhvr>
                                      <p:tavLst>
                                        <p:tav tm="0">
                                          <p:val>
                                            <p:strVal val="0-#ppt_w/2"/>
                                          </p:val>
                                        </p:tav>
                                        <p:tav tm="100000">
                                          <p:val>
                                            <p:strVal val="#ppt_x"/>
                                          </p:val>
                                        </p:tav>
                                      </p:tavLst>
                                    </p:anim>
                                    <p:anim calcmode="lin" valueType="num">
                                      <p:cBhvr additive="base">
                                        <p:cTn id="62" dur="500" fill="hold"/>
                                        <p:tgtEl>
                                          <p:spTgt spid="110600"/>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10606"/>
                                        </p:tgtEl>
                                        <p:attrNameLst>
                                          <p:attrName>style.visibility</p:attrName>
                                        </p:attrNameLst>
                                      </p:cBhvr>
                                      <p:to>
                                        <p:strVal val="visible"/>
                                      </p:to>
                                    </p:set>
                                    <p:anim calcmode="lin" valueType="num">
                                      <p:cBhvr additive="base">
                                        <p:cTn id="67" dur="500" fill="hold"/>
                                        <p:tgtEl>
                                          <p:spTgt spid="110606"/>
                                        </p:tgtEl>
                                        <p:attrNameLst>
                                          <p:attrName>ppt_x</p:attrName>
                                        </p:attrNameLst>
                                      </p:cBhvr>
                                      <p:tavLst>
                                        <p:tav tm="0">
                                          <p:val>
                                            <p:strVal val="0-#ppt_w/2"/>
                                          </p:val>
                                        </p:tav>
                                        <p:tav tm="100000">
                                          <p:val>
                                            <p:strVal val="#ppt_x"/>
                                          </p:val>
                                        </p:tav>
                                      </p:tavLst>
                                    </p:anim>
                                    <p:anim calcmode="lin" valueType="num">
                                      <p:cBhvr additive="base">
                                        <p:cTn id="68" dur="500" fill="hold"/>
                                        <p:tgtEl>
                                          <p:spTgt spid="110606"/>
                                        </p:tgtEl>
                                        <p:attrNameLst>
                                          <p:attrName>ppt_y</p:attrName>
                                        </p:attrNameLst>
                                      </p:cBhvr>
                                      <p:tavLst>
                                        <p:tav tm="0">
                                          <p:val>
                                            <p:strVal val="#ppt_y"/>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10607"/>
                                        </p:tgtEl>
                                        <p:attrNameLst>
                                          <p:attrName>style.visibility</p:attrName>
                                        </p:attrNameLst>
                                      </p:cBhvr>
                                      <p:to>
                                        <p:strVal val="visible"/>
                                      </p:to>
                                    </p:set>
                                    <p:anim calcmode="lin" valueType="num">
                                      <p:cBhvr additive="base">
                                        <p:cTn id="73" dur="500" fill="hold"/>
                                        <p:tgtEl>
                                          <p:spTgt spid="110607"/>
                                        </p:tgtEl>
                                        <p:attrNameLst>
                                          <p:attrName>ppt_x</p:attrName>
                                        </p:attrNameLst>
                                      </p:cBhvr>
                                      <p:tavLst>
                                        <p:tav tm="0">
                                          <p:val>
                                            <p:strVal val="0-#ppt_w/2"/>
                                          </p:val>
                                        </p:tav>
                                        <p:tav tm="100000">
                                          <p:val>
                                            <p:strVal val="#ppt_x"/>
                                          </p:val>
                                        </p:tav>
                                      </p:tavLst>
                                    </p:anim>
                                    <p:anim calcmode="lin" valueType="num">
                                      <p:cBhvr additive="base">
                                        <p:cTn id="74" dur="500" fill="hold"/>
                                        <p:tgtEl>
                                          <p:spTgt spid="110607"/>
                                        </p:tgtEl>
                                        <p:attrNameLst>
                                          <p:attrName>ppt_y</p:attrName>
                                        </p:attrNameLst>
                                      </p:cBhvr>
                                      <p:tavLst>
                                        <p:tav tm="0">
                                          <p:val>
                                            <p:strVal val="#ppt_y"/>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10608"/>
                                        </p:tgtEl>
                                        <p:attrNameLst>
                                          <p:attrName>style.visibility</p:attrName>
                                        </p:attrNameLst>
                                      </p:cBhvr>
                                      <p:to>
                                        <p:strVal val="visible"/>
                                      </p:to>
                                    </p:set>
                                    <p:anim calcmode="lin" valueType="num">
                                      <p:cBhvr additive="base">
                                        <p:cTn id="79" dur="500" fill="hold"/>
                                        <p:tgtEl>
                                          <p:spTgt spid="110608"/>
                                        </p:tgtEl>
                                        <p:attrNameLst>
                                          <p:attrName>ppt_x</p:attrName>
                                        </p:attrNameLst>
                                      </p:cBhvr>
                                      <p:tavLst>
                                        <p:tav tm="0">
                                          <p:val>
                                            <p:strVal val="0-#ppt_w/2"/>
                                          </p:val>
                                        </p:tav>
                                        <p:tav tm="100000">
                                          <p:val>
                                            <p:strVal val="#ppt_x"/>
                                          </p:val>
                                        </p:tav>
                                      </p:tavLst>
                                    </p:anim>
                                    <p:anim calcmode="lin" valueType="num">
                                      <p:cBhvr additive="base">
                                        <p:cTn id="80" dur="500" fill="hold"/>
                                        <p:tgtEl>
                                          <p:spTgt spid="110608"/>
                                        </p:tgtEl>
                                        <p:attrNameLst>
                                          <p:attrName>ppt_y</p:attrName>
                                        </p:attrNameLst>
                                      </p:cBhvr>
                                      <p:tavLst>
                                        <p:tav tm="0">
                                          <p:val>
                                            <p:strVal val="#ppt_y"/>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10609"/>
                                        </p:tgtEl>
                                        <p:attrNameLst>
                                          <p:attrName>style.visibility</p:attrName>
                                        </p:attrNameLst>
                                      </p:cBhvr>
                                      <p:to>
                                        <p:strVal val="visible"/>
                                      </p:to>
                                    </p:set>
                                    <p:anim calcmode="lin" valueType="num">
                                      <p:cBhvr additive="base">
                                        <p:cTn id="85" dur="500" fill="hold"/>
                                        <p:tgtEl>
                                          <p:spTgt spid="110609"/>
                                        </p:tgtEl>
                                        <p:attrNameLst>
                                          <p:attrName>ppt_x</p:attrName>
                                        </p:attrNameLst>
                                      </p:cBhvr>
                                      <p:tavLst>
                                        <p:tav tm="0">
                                          <p:val>
                                            <p:strVal val="0-#ppt_w/2"/>
                                          </p:val>
                                        </p:tav>
                                        <p:tav tm="100000">
                                          <p:val>
                                            <p:strVal val="#ppt_x"/>
                                          </p:val>
                                        </p:tav>
                                      </p:tavLst>
                                    </p:anim>
                                    <p:anim calcmode="lin" valueType="num">
                                      <p:cBhvr additive="base">
                                        <p:cTn id="86" dur="500" fill="hold"/>
                                        <p:tgtEl>
                                          <p:spTgt spid="110609"/>
                                        </p:tgtEl>
                                        <p:attrNameLst>
                                          <p:attrName>ppt_y</p:attrName>
                                        </p:attrNameLst>
                                      </p:cBhvr>
                                      <p:tavLst>
                                        <p:tav tm="0">
                                          <p:val>
                                            <p:strVal val="#ppt_y"/>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10610"/>
                                        </p:tgtEl>
                                        <p:attrNameLst>
                                          <p:attrName>style.visibility</p:attrName>
                                        </p:attrNameLst>
                                      </p:cBhvr>
                                      <p:to>
                                        <p:strVal val="visible"/>
                                      </p:to>
                                    </p:set>
                                    <p:anim calcmode="lin" valueType="num">
                                      <p:cBhvr additive="base">
                                        <p:cTn id="91" dur="500" fill="hold"/>
                                        <p:tgtEl>
                                          <p:spTgt spid="110610"/>
                                        </p:tgtEl>
                                        <p:attrNameLst>
                                          <p:attrName>ppt_x</p:attrName>
                                        </p:attrNameLst>
                                      </p:cBhvr>
                                      <p:tavLst>
                                        <p:tav tm="0">
                                          <p:val>
                                            <p:strVal val="0-#ppt_w/2"/>
                                          </p:val>
                                        </p:tav>
                                        <p:tav tm="100000">
                                          <p:val>
                                            <p:strVal val="#ppt_x"/>
                                          </p:val>
                                        </p:tav>
                                      </p:tavLst>
                                    </p:anim>
                                    <p:anim calcmode="lin" valueType="num">
                                      <p:cBhvr additive="base">
                                        <p:cTn id="92" dur="500" fill="hold"/>
                                        <p:tgtEl>
                                          <p:spTgt spid="110610"/>
                                        </p:tgtEl>
                                        <p:attrNameLst>
                                          <p:attrName>ppt_y</p:attrName>
                                        </p:attrNameLst>
                                      </p:cBhvr>
                                      <p:tavLst>
                                        <p:tav tm="0">
                                          <p:val>
                                            <p:strVal val="#ppt_y"/>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10601"/>
                                        </p:tgtEl>
                                        <p:attrNameLst>
                                          <p:attrName>style.visibility</p:attrName>
                                        </p:attrNameLst>
                                      </p:cBhvr>
                                      <p:to>
                                        <p:strVal val="visible"/>
                                      </p:to>
                                    </p:set>
                                    <p:anim calcmode="lin" valueType="num">
                                      <p:cBhvr additive="base">
                                        <p:cTn id="97" dur="500" fill="hold"/>
                                        <p:tgtEl>
                                          <p:spTgt spid="110601"/>
                                        </p:tgtEl>
                                        <p:attrNameLst>
                                          <p:attrName>ppt_x</p:attrName>
                                        </p:attrNameLst>
                                      </p:cBhvr>
                                      <p:tavLst>
                                        <p:tav tm="0">
                                          <p:val>
                                            <p:strVal val="0-#ppt_w/2"/>
                                          </p:val>
                                        </p:tav>
                                        <p:tav tm="100000">
                                          <p:val>
                                            <p:strVal val="#ppt_x"/>
                                          </p:val>
                                        </p:tav>
                                      </p:tavLst>
                                    </p:anim>
                                    <p:anim calcmode="lin" valueType="num">
                                      <p:cBhvr additive="base">
                                        <p:cTn id="98" dur="500" fill="hold"/>
                                        <p:tgtEl>
                                          <p:spTgt spid="110601"/>
                                        </p:tgtEl>
                                        <p:attrNameLst>
                                          <p:attrName>ppt_y</p:attrName>
                                        </p:attrNameLst>
                                      </p:cBhvr>
                                      <p:tavLst>
                                        <p:tav tm="0">
                                          <p:val>
                                            <p:strVal val="#ppt_y"/>
                                          </p:val>
                                        </p:tav>
                                        <p:tav tm="100000">
                                          <p:val>
                                            <p:strVal val="#ppt_y"/>
                                          </p:val>
                                        </p:tav>
                                      </p:tavLst>
                                    </p:anim>
                                  </p:childTnLst>
                                </p:cTn>
                              </p:par>
                            </p:childTnLst>
                          </p:cTn>
                        </p:par>
                      </p:childTnLst>
                    </p:cTn>
                  </p:par>
                  <p:par>
                    <p:cTn id="99" fill="hold" nodeType="clickPar">
                      <p:stCondLst>
                        <p:cond delay="indefinite"/>
                      </p:stCondLst>
                      <p:childTnLst>
                        <p:par>
                          <p:cTn id="100" fill="hold" nodeType="afterGroup">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110611"/>
                                        </p:tgtEl>
                                        <p:attrNameLst>
                                          <p:attrName>style.visibility</p:attrName>
                                        </p:attrNameLst>
                                      </p:cBhvr>
                                      <p:to>
                                        <p:strVal val="visible"/>
                                      </p:to>
                                    </p:set>
                                    <p:anim calcmode="lin" valueType="num">
                                      <p:cBhvr additive="base">
                                        <p:cTn id="103" dur="500" fill="hold"/>
                                        <p:tgtEl>
                                          <p:spTgt spid="110611"/>
                                        </p:tgtEl>
                                        <p:attrNameLst>
                                          <p:attrName>ppt_x</p:attrName>
                                        </p:attrNameLst>
                                      </p:cBhvr>
                                      <p:tavLst>
                                        <p:tav tm="0">
                                          <p:val>
                                            <p:strVal val="0-#ppt_w/2"/>
                                          </p:val>
                                        </p:tav>
                                        <p:tav tm="100000">
                                          <p:val>
                                            <p:strVal val="#ppt_x"/>
                                          </p:val>
                                        </p:tav>
                                      </p:tavLst>
                                    </p:anim>
                                    <p:anim calcmode="lin" valueType="num">
                                      <p:cBhvr additive="base">
                                        <p:cTn id="104" dur="500" fill="hold"/>
                                        <p:tgtEl>
                                          <p:spTgt spid="110611"/>
                                        </p:tgtEl>
                                        <p:attrNameLst>
                                          <p:attrName>ppt_y</p:attrName>
                                        </p:attrNameLst>
                                      </p:cBhvr>
                                      <p:tavLst>
                                        <p:tav tm="0">
                                          <p:val>
                                            <p:strVal val="#ppt_y"/>
                                          </p:val>
                                        </p:tav>
                                        <p:tav tm="100000">
                                          <p:val>
                                            <p:strVal val="#ppt_y"/>
                                          </p:val>
                                        </p:tav>
                                      </p:tavLst>
                                    </p:anim>
                                  </p:childTnLst>
                                </p:cTn>
                              </p:par>
                            </p:childTnLst>
                          </p:cTn>
                        </p:par>
                      </p:childTnLst>
                    </p:cTn>
                  </p:par>
                  <p:par>
                    <p:cTn id="105" fill="hold" nodeType="clickPar">
                      <p:stCondLst>
                        <p:cond delay="indefinite"/>
                      </p:stCondLst>
                      <p:childTnLst>
                        <p:par>
                          <p:cTn id="106" fill="hold" nodeType="afterGroup">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110612"/>
                                        </p:tgtEl>
                                        <p:attrNameLst>
                                          <p:attrName>style.visibility</p:attrName>
                                        </p:attrNameLst>
                                      </p:cBhvr>
                                      <p:to>
                                        <p:strVal val="visible"/>
                                      </p:to>
                                    </p:set>
                                    <p:anim calcmode="lin" valueType="num">
                                      <p:cBhvr additive="base">
                                        <p:cTn id="109" dur="500" fill="hold"/>
                                        <p:tgtEl>
                                          <p:spTgt spid="110612"/>
                                        </p:tgtEl>
                                        <p:attrNameLst>
                                          <p:attrName>ppt_x</p:attrName>
                                        </p:attrNameLst>
                                      </p:cBhvr>
                                      <p:tavLst>
                                        <p:tav tm="0">
                                          <p:val>
                                            <p:strVal val="0-#ppt_w/2"/>
                                          </p:val>
                                        </p:tav>
                                        <p:tav tm="100000">
                                          <p:val>
                                            <p:strVal val="#ppt_x"/>
                                          </p:val>
                                        </p:tav>
                                      </p:tavLst>
                                    </p:anim>
                                    <p:anim calcmode="lin" valueType="num">
                                      <p:cBhvr additive="base">
                                        <p:cTn id="110" dur="500" fill="hold"/>
                                        <p:tgtEl>
                                          <p:spTgt spid="110612"/>
                                        </p:tgtEl>
                                        <p:attrNameLst>
                                          <p:attrName>ppt_y</p:attrName>
                                        </p:attrNameLst>
                                      </p:cBhvr>
                                      <p:tavLst>
                                        <p:tav tm="0">
                                          <p:val>
                                            <p:strVal val="#ppt_y"/>
                                          </p:val>
                                        </p:tav>
                                        <p:tav tm="100000">
                                          <p:val>
                                            <p:strVal val="#ppt_y"/>
                                          </p:val>
                                        </p:tav>
                                      </p:tavLst>
                                    </p:anim>
                                  </p:childTnLst>
                                </p:cTn>
                              </p:par>
                            </p:childTnLst>
                          </p:cTn>
                        </p:par>
                      </p:childTnLst>
                    </p:cTn>
                  </p:par>
                  <p:par>
                    <p:cTn id="111" fill="hold" nodeType="clickPar">
                      <p:stCondLst>
                        <p:cond delay="indefinite"/>
                      </p:stCondLst>
                      <p:childTnLst>
                        <p:par>
                          <p:cTn id="112" fill="hold" nodeType="afterGroup">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110613"/>
                                        </p:tgtEl>
                                        <p:attrNameLst>
                                          <p:attrName>style.visibility</p:attrName>
                                        </p:attrNameLst>
                                      </p:cBhvr>
                                      <p:to>
                                        <p:strVal val="visible"/>
                                      </p:to>
                                    </p:set>
                                    <p:anim calcmode="lin" valueType="num">
                                      <p:cBhvr additive="base">
                                        <p:cTn id="115" dur="500" fill="hold"/>
                                        <p:tgtEl>
                                          <p:spTgt spid="110613"/>
                                        </p:tgtEl>
                                        <p:attrNameLst>
                                          <p:attrName>ppt_x</p:attrName>
                                        </p:attrNameLst>
                                      </p:cBhvr>
                                      <p:tavLst>
                                        <p:tav tm="0">
                                          <p:val>
                                            <p:strVal val="0-#ppt_w/2"/>
                                          </p:val>
                                        </p:tav>
                                        <p:tav tm="100000">
                                          <p:val>
                                            <p:strVal val="#ppt_x"/>
                                          </p:val>
                                        </p:tav>
                                      </p:tavLst>
                                    </p:anim>
                                    <p:anim calcmode="lin" valueType="num">
                                      <p:cBhvr additive="base">
                                        <p:cTn id="116" dur="500" fill="hold"/>
                                        <p:tgtEl>
                                          <p:spTgt spid="110613"/>
                                        </p:tgtEl>
                                        <p:attrNameLst>
                                          <p:attrName>ppt_y</p:attrName>
                                        </p:attrNameLst>
                                      </p:cBhvr>
                                      <p:tavLst>
                                        <p:tav tm="0">
                                          <p:val>
                                            <p:strVal val="#ppt_y"/>
                                          </p:val>
                                        </p:tav>
                                        <p:tav tm="100000">
                                          <p:val>
                                            <p:strVal val="#ppt_y"/>
                                          </p:val>
                                        </p:tav>
                                      </p:tavLst>
                                    </p:anim>
                                  </p:childTnLst>
                                </p:cTn>
                              </p:par>
                            </p:childTnLst>
                          </p:cTn>
                        </p:par>
                      </p:childTnLst>
                    </p:cTn>
                  </p:par>
                  <p:par>
                    <p:cTn id="117" fill="hold" nodeType="clickPar">
                      <p:stCondLst>
                        <p:cond delay="indefinite"/>
                      </p:stCondLst>
                      <p:childTnLst>
                        <p:par>
                          <p:cTn id="118" fill="hold" nodeType="afterGroup">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110614"/>
                                        </p:tgtEl>
                                        <p:attrNameLst>
                                          <p:attrName>style.visibility</p:attrName>
                                        </p:attrNameLst>
                                      </p:cBhvr>
                                      <p:to>
                                        <p:strVal val="visible"/>
                                      </p:to>
                                    </p:set>
                                    <p:anim calcmode="lin" valueType="num">
                                      <p:cBhvr additive="base">
                                        <p:cTn id="121" dur="500" fill="hold"/>
                                        <p:tgtEl>
                                          <p:spTgt spid="110614"/>
                                        </p:tgtEl>
                                        <p:attrNameLst>
                                          <p:attrName>ppt_x</p:attrName>
                                        </p:attrNameLst>
                                      </p:cBhvr>
                                      <p:tavLst>
                                        <p:tav tm="0">
                                          <p:val>
                                            <p:strVal val="0-#ppt_w/2"/>
                                          </p:val>
                                        </p:tav>
                                        <p:tav tm="100000">
                                          <p:val>
                                            <p:strVal val="#ppt_x"/>
                                          </p:val>
                                        </p:tav>
                                      </p:tavLst>
                                    </p:anim>
                                    <p:anim calcmode="lin" valueType="num">
                                      <p:cBhvr additive="base">
                                        <p:cTn id="122" dur="500" fill="hold"/>
                                        <p:tgtEl>
                                          <p:spTgt spid="110614"/>
                                        </p:tgtEl>
                                        <p:attrNameLst>
                                          <p:attrName>ppt_y</p:attrName>
                                        </p:attrNameLst>
                                      </p:cBhvr>
                                      <p:tavLst>
                                        <p:tav tm="0">
                                          <p:val>
                                            <p:strVal val="#ppt_y"/>
                                          </p:val>
                                        </p:tav>
                                        <p:tav tm="100000">
                                          <p:val>
                                            <p:strVal val="#ppt_y"/>
                                          </p:val>
                                        </p:tav>
                                      </p:tavLst>
                                    </p:anim>
                                  </p:childTnLst>
                                </p:cTn>
                              </p:par>
                            </p:childTnLst>
                          </p:cTn>
                        </p:par>
                      </p:childTnLst>
                    </p:cTn>
                  </p:par>
                  <p:par>
                    <p:cTn id="123" fill="hold" nodeType="clickPar">
                      <p:stCondLst>
                        <p:cond delay="indefinite"/>
                      </p:stCondLst>
                      <p:childTnLst>
                        <p:par>
                          <p:cTn id="124" fill="hold" nodeType="afterGroup">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110615"/>
                                        </p:tgtEl>
                                        <p:attrNameLst>
                                          <p:attrName>style.visibility</p:attrName>
                                        </p:attrNameLst>
                                      </p:cBhvr>
                                      <p:to>
                                        <p:strVal val="visible"/>
                                      </p:to>
                                    </p:set>
                                    <p:anim calcmode="lin" valueType="num">
                                      <p:cBhvr additive="base">
                                        <p:cTn id="127" dur="500" fill="hold"/>
                                        <p:tgtEl>
                                          <p:spTgt spid="110615"/>
                                        </p:tgtEl>
                                        <p:attrNameLst>
                                          <p:attrName>ppt_x</p:attrName>
                                        </p:attrNameLst>
                                      </p:cBhvr>
                                      <p:tavLst>
                                        <p:tav tm="0">
                                          <p:val>
                                            <p:strVal val="0-#ppt_w/2"/>
                                          </p:val>
                                        </p:tav>
                                        <p:tav tm="100000">
                                          <p:val>
                                            <p:strVal val="#ppt_x"/>
                                          </p:val>
                                        </p:tav>
                                      </p:tavLst>
                                    </p:anim>
                                    <p:anim calcmode="lin" valueType="num">
                                      <p:cBhvr additive="base">
                                        <p:cTn id="128" dur="500" fill="hold"/>
                                        <p:tgtEl>
                                          <p:spTgt spid="110615"/>
                                        </p:tgtEl>
                                        <p:attrNameLst>
                                          <p:attrName>ppt_y</p:attrName>
                                        </p:attrNameLst>
                                      </p:cBhvr>
                                      <p:tavLst>
                                        <p:tav tm="0">
                                          <p:val>
                                            <p:strVal val="#ppt_y"/>
                                          </p:val>
                                        </p:tav>
                                        <p:tav tm="100000">
                                          <p:val>
                                            <p:strVal val="#ppt_y"/>
                                          </p:val>
                                        </p:tav>
                                      </p:tavLst>
                                    </p:anim>
                                  </p:childTnLst>
                                </p:cTn>
                              </p:par>
                            </p:childTnLst>
                          </p:cTn>
                        </p:par>
                      </p:childTnLst>
                    </p:cTn>
                  </p:par>
                  <p:par>
                    <p:cTn id="129" fill="hold" nodeType="clickPar">
                      <p:stCondLst>
                        <p:cond delay="indefinite"/>
                      </p:stCondLst>
                      <p:childTnLst>
                        <p:par>
                          <p:cTn id="130" fill="hold" nodeType="afterGroup">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110616"/>
                                        </p:tgtEl>
                                        <p:attrNameLst>
                                          <p:attrName>style.visibility</p:attrName>
                                        </p:attrNameLst>
                                      </p:cBhvr>
                                      <p:to>
                                        <p:strVal val="visible"/>
                                      </p:to>
                                    </p:set>
                                    <p:anim calcmode="lin" valueType="num">
                                      <p:cBhvr additive="base">
                                        <p:cTn id="133" dur="500" fill="hold"/>
                                        <p:tgtEl>
                                          <p:spTgt spid="110616"/>
                                        </p:tgtEl>
                                        <p:attrNameLst>
                                          <p:attrName>ppt_x</p:attrName>
                                        </p:attrNameLst>
                                      </p:cBhvr>
                                      <p:tavLst>
                                        <p:tav tm="0">
                                          <p:val>
                                            <p:strVal val="0-#ppt_w/2"/>
                                          </p:val>
                                        </p:tav>
                                        <p:tav tm="100000">
                                          <p:val>
                                            <p:strVal val="#ppt_x"/>
                                          </p:val>
                                        </p:tav>
                                      </p:tavLst>
                                    </p:anim>
                                    <p:anim calcmode="lin" valueType="num">
                                      <p:cBhvr additive="base">
                                        <p:cTn id="134" dur="500" fill="hold"/>
                                        <p:tgtEl>
                                          <p:spTgt spid="110616"/>
                                        </p:tgtEl>
                                        <p:attrNameLst>
                                          <p:attrName>ppt_y</p:attrName>
                                        </p:attrNameLst>
                                      </p:cBhvr>
                                      <p:tavLst>
                                        <p:tav tm="0">
                                          <p:val>
                                            <p:strVal val="#ppt_y"/>
                                          </p:val>
                                        </p:tav>
                                        <p:tav tm="100000">
                                          <p:val>
                                            <p:strVal val="#ppt_y"/>
                                          </p:val>
                                        </p:tav>
                                      </p:tavLst>
                                    </p:anim>
                                  </p:childTnLst>
                                </p:cTn>
                              </p:par>
                            </p:childTnLst>
                          </p:cTn>
                        </p:par>
                      </p:childTnLst>
                    </p:cTn>
                  </p:par>
                  <p:par>
                    <p:cTn id="135" fill="hold" nodeType="clickPar">
                      <p:stCondLst>
                        <p:cond delay="indefinite"/>
                      </p:stCondLst>
                      <p:childTnLst>
                        <p:par>
                          <p:cTn id="136" fill="hold" nodeType="afterGroup">
                            <p:stCondLst>
                              <p:cond delay="0"/>
                            </p:stCondLst>
                            <p:childTnLst>
                              <p:par>
                                <p:cTn id="137" presetID="2" presetClass="entr" presetSubtype="8" fill="hold" grpId="0" nodeType="clickEffect">
                                  <p:stCondLst>
                                    <p:cond delay="0"/>
                                  </p:stCondLst>
                                  <p:childTnLst>
                                    <p:set>
                                      <p:cBhvr>
                                        <p:cTn id="138" dur="1" fill="hold">
                                          <p:stCondLst>
                                            <p:cond delay="0"/>
                                          </p:stCondLst>
                                        </p:cTn>
                                        <p:tgtEl>
                                          <p:spTgt spid="110599"/>
                                        </p:tgtEl>
                                        <p:attrNameLst>
                                          <p:attrName>style.visibility</p:attrName>
                                        </p:attrNameLst>
                                      </p:cBhvr>
                                      <p:to>
                                        <p:strVal val="visible"/>
                                      </p:to>
                                    </p:set>
                                    <p:anim calcmode="lin" valueType="num">
                                      <p:cBhvr additive="base">
                                        <p:cTn id="139" dur="500" fill="hold"/>
                                        <p:tgtEl>
                                          <p:spTgt spid="110599"/>
                                        </p:tgtEl>
                                        <p:attrNameLst>
                                          <p:attrName>ppt_x</p:attrName>
                                        </p:attrNameLst>
                                      </p:cBhvr>
                                      <p:tavLst>
                                        <p:tav tm="0">
                                          <p:val>
                                            <p:strVal val="0-#ppt_w/2"/>
                                          </p:val>
                                        </p:tav>
                                        <p:tav tm="100000">
                                          <p:val>
                                            <p:strVal val="#ppt_x"/>
                                          </p:val>
                                        </p:tav>
                                      </p:tavLst>
                                    </p:anim>
                                    <p:anim calcmode="lin" valueType="num">
                                      <p:cBhvr additive="base">
                                        <p:cTn id="140" dur="500" fill="hold"/>
                                        <p:tgtEl>
                                          <p:spTgt spid="1105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1" restart="whenNotActive" fill="hold" evtFilter="cancelBubble" nodeType="interactiveSeq">
                <p:stCondLst>
                  <p:cond evt="onClick" delay="0">
                    <p:tgtEl>
                      <p:spTgt spid="110619"/>
                    </p:tgtEl>
                  </p:cond>
                </p:stCondLst>
                <p:endSync evt="end" delay="0">
                  <p:rtn val="all"/>
                </p:endSync>
                <p:childTnLst>
                  <p:par>
                    <p:cTn id="142" fill="hold" nodeType="clickPar">
                      <p:stCondLst>
                        <p:cond delay="indefinite"/>
                      </p:stCondLst>
                      <p:childTnLst>
                        <p:par>
                          <p:cTn id="143" fill="hold" nodeType="afterGroup">
                            <p:stCondLst>
                              <p:cond delay="0"/>
                            </p:stCondLst>
                            <p:childTnLst>
                              <p:par>
                                <p:cTn id="144" presetID="1" presetClass="mediacall" presetSubtype="0" fill="hold" nodeType="clickEffect">
                                  <p:stCondLst>
                                    <p:cond delay="0"/>
                                  </p:stCondLst>
                                  <p:childTnLst>
                                    <p:cmd type="call" cmd="playFrom(0.0)">
                                      <p:cBhvr>
                                        <p:cTn id="145" dur="1526263" fill="hold"/>
                                        <p:tgtEl>
                                          <p:spTgt spid="110619"/>
                                        </p:tgtEl>
                                      </p:cBhvr>
                                    </p:cmd>
                                  </p:childTnLst>
                                </p:cTn>
                              </p:par>
                            </p:childTnLst>
                          </p:cTn>
                        </p:par>
                      </p:childTnLst>
                    </p:cTn>
                  </p:par>
                </p:childTnLst>
              </p:cTn>
              <p:nextCondLst>
                <p:cond evt="onClick" delay="0">
                  <p:tgtEl>
                    <p:spTgt spid="110619"/>
                  </p:tgtEl>
                </p:cond>
              </p:nextCondLst>
            </p:seq>
            <p:audio>
              <p:cMediaNode>
                <p:cTn id="146" fill="hold" display="0">
                  <p:stCondLst>
                    <p:cond delay="indefinite"/>
                  </p:stCondLst>
                  <p:endCondLst>
                    <p:cond evt="onPrev" delay="0">
                      <p:tgtEl>
                        <p:sldTgt/>
                      </p:tgtEl>
                    </p:cond>
                    <p:cond evt="onStopAudio" delay="0">
                      <p:tgtEl>
                        <p:sldTgt/>
                      </p:tgtEl>
                    </p:cond>
                  </p:endCondLst>
                </p:cTn>
                <p:tgtEl>
                  <p:spTgt spid="110619"/>
                </p:tgtEl>
              </p:cMediaNode>
            </p:audio>
          </p:childTnLst>
        </p:cTn>
      </p:par>
    </p:tnLst>
    <p:bldLst>
      <p:bldP spid="110595" grpId="0"/>
      <p:bldP spid="110596" grpId="0"/>
      <p:bldP spid="110597" grpId="0"/>
      <p:bldP spid="110598" grpId="0"/>
      <p:bldP spid="110599" grpId="0"/>
      <p:bldP spid="110600" grpId="0"/>
      <p:bldP spid="110601" grpId="0"/>
      <p:bldP spid="110602" grpId="0"/>
      <p:bldP spid="110603" grpId="0"/>
      <p:bldP spid="110604" grpId="0"/>
      <p:bldP spid="110605" grpId="0"/>
      <p:bldP spid="110606" grpId="0"/>
      <p:bldP spid="110607" grpId="0"/>
      <p:bldP spid="110608" grpId="0"/>
      <p:bldP spid="110609" grpId="0"/>
      <p:bldP spid="110610" grpId="0"/>
      <p:bldP spid="110611" grpId="0"/>
      <p:bldP spid="110612" grpId="0"/>
      <p:bldP spid="110613" grpId="0"/>
      <p:bldP spid="110614" grpId="0"/>
      <p:bldP spid="110615" grpId="0"/>
      <p:bldP spid="110616" grpId="0"/>
      <p:bldP spid="11061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1618" name="Rectangle 2"/>
          <p:cNvSpPr>
            <a:spLocks noChangeArrowheads="1"/>
          </p:cNvSpPr>
          <p:nvPr/>
        </p:nvSpPr>
        <p:spPr bwMode="auto">
          <a:xfrm>
            <a:off x="476250" y="1141413"/>
            <a:ext cx="2970213" cy="5257800"/>
          </a:xfrm>
          <a:prstGeom prst="rect">
            <a:avLst/>
          </a:prstGeom>
          <a:noFill/>
          <a:ln w="9525">
            <a:noFill/>
            <a:miter lim="800000"/>
          </a:ln>
          <a:effectLst/>
        </p:spPr>
        <p:txBody>
          <a:bodyPr>
            <a:spAutoFit/>
          </a:bodyPr>
          <a:lstStyle/>
          <a:p>
            <a:pPr>
              <a:lnSpc>
                <a:spcPct val="140000"/>
              </a:lnSpc>
              <a:spcBef>
                <a:spcPct val="40000"/>
              </a:spcBef>
            </a:pPr>
            <a:r>
              <a:rPr lang="zh-CN" altLang="en-US" sz="3200" b="1">
                <a:latin typeface="宋体" pitchFamily="2" charset="-122"/>
              </a:rPr>
              <a:t>宿命</a:t>
            </a:r>
          </a:p>
          <a:p>
            <a:pPr>
              <a:lnSpc>
                <a:spcPct val="115000"/>
              </a:lnSpc>
            </a:pPr>
            <a:r>
              <a:rPr lang="zh-CN" altLang="en-US" sz="3200" b="1">
                <a:latin typeface="宋体" pitchFamily="2" charset="-122"/>
              </a:rPr>
              <a:t>坍圮</a:t>
            </a:r>
          </a:p>
          <a:p>
            <a:pPr>
              <a:lnSpc>
                <a:spcPct val="115000"/>
              </a:lnSpc>
            </a:pPr>
            <a:r>
              <a:rPr lang="zh-CN" altLang="en-US" sz="3200" b="1">
                <a:latin typeface="宋体" pitchFamily="2" charset="-122"/>
              </a:rPr>
              <a:t>玉砌雕栏</a:t>
            </a:r>
          </a:p>
          <a:p>
            <a:pPr>
              <a:lnSpc>
                <a:spcPct val="115000"/>
              </a:lnSpc>
            </a:pPr>
            <a:r>
              <a:rPr lang="zh-CN" altLang="en-US" sz="3200" b="1">
                <a:latin typeface="宋体" pitchFamily="2" charset="-122"/>
              </a:rPr>
              <a:t>亘古不变</a:t>
            </a:r>
          </a:p>
          <a:p>
            <a:pPr>
              <a:lnSpc>
                <a:spcPct val="115000"/>
              </a:lnSpc>
            </a:pPr>
            <a:r>
              <a:rPr lang="zh-CN" altLang="en-US" sz="3200" b="1">
                <a:latin typeface="宋体" pitchFamily="2" charset="-122"/>
              </a:rPr>
              <a:t>肆意</a:t>
            </a:r>
          </a:p>
          <a:p>
            <a:pPr>
              <a:lnSpc>
                <a:spcPct val="115000"/>
              </a:lnSpc>
            </a:pPr>
            <a:r>
              <a:rPr lang="zh-CN" altLang="en-US" sz="3200" b="1">
                <a:latin typeface="宋体" pitchFamily="2" charset="-122"/>
              </a:rPr>
              <a:t>隽永</a:t>
            </a:r>
          </a:p>
          <a:p>
            <a:pPr>
              <a:lnSpc>
                <a:spcPct val="115000"/>
              </a:lnSpc>
            </a:pPr>
            <a:r>
              <a:rPr lang="zh-CN" altLang="en-US" sz="3200" b="1">
                <a:latin typeface="宋体" pitchFamily="2" charset="-122"/>
              </a:rPr>
              <a:t>恪守</a:t>
            </a:r>
          </a:p>
          <a:p>
            <a:pPr>
              <a:lnSpc>
                <a:spcPct val="115000"/>
              </a:lnSpc>
            </a:pPr>
            <a:r>
              <a:rPr lang="zh-CN" altLang="en-US" sz="3200" b="1">
                <a:latin typeface="宋体" pitchFamily="2" charset="-122"/>
              </a:rPr>
              <a:t>捋</a:t>
            </a:r>
          </a:p>
          <a:p>
            <a:pPr>
              <a:lnSpc>
                <a:spcPct val="115000"/>
              </a:lnSpc>
            </a:pPr>
            <a:r>
              <a:rPr lang="zh-CN" altLang="en-US" sz="3200" b="1">
                <a:latin typeface="宋体" pitchFamily="2" charset="-122"/>
              </a:rPr>
              <a:t>熨帖</a:t>
            </a:r>
          </a:p>
        </p:txBody>
      </p:sp>
      <p:sp>
        <p:nvSpPr>
          <p:cNvPr id="111619" name="Text Box 3"/>
          <p:cNvSpPr txBox="1">
            <a:spLocks noChangeArrowheads="1"/>
          </p:cNvSpPr>
          <p:nvPr/>
        </p:nvSpPr>
        <p:spPr bwMode="auto">
          <a:xfrm>
            <a:off x="1466850" y="1211263"/>
            <a:ext cx="6975475" cy="822325"/>
          </a:xfrm>
          <a:prstGeom prst="rect">
            <a:avLst/>
          </a:prstGeom>
          <a:noFill/>
          <a:ln w="9525">
            <a:noFill/>
            <a:miter lim="800000"/>
          </a:ln>
          <a:effectLst/>
        </p:spPr>
        <p:txBody>
          <a:bodyPr>
            <a:spAutoFit/>
          </a:bodyPr>
          <a:lstStyle/>
          <a:p>
            <a:pPr>
              <a:spcBef>
                <a:spcPct val="20000"/>
              </a:spcBef>
            </a:pPr>
            <a:r>
              <a:rPr kumimoji="1" lang="zh-CN" altLang="en-US" sz="2400" b="1">
                <a:solidFill>
                  <a:srgbClr val="FF3300"/>
                </a:solidFill>
                <a:latin typeface="Times New Roman" pitchFamily="18" charset="0"/>
              </a:rPr>
              <a:t>唯心主义认为事物的发展、人的生死和贫富等由命运或天命决定，人是无能为力的。</a:t>
            </a:r>
            <a:endParaRPr kumimoji="1" lang="zh-CN" altLang="en-US" sz="2400">
              <a:solidFill>
                <a:srgbClr val="FF3300"/>
              </a:solidFill>
              <a:latin typeface="Times New Roman" pitchFamily="18" charset="0"/>
            </a:endParaRPr>
          </a:p>
        </p:txBody>
      </p:sp>
      <p:sp>
        <p:nvSpPr>
          <p:cNvPr id="111620" name="Text Box 4"/>
          <p:cNvSpPr txBox="1">
            <a:spLocks noChangeArrowheads="1"/>
          </p:cNvSpPr>
          <p:nvPr/>
        </p:nvSpPr>
        <p:spPr bwMode="auto">
          <a:xfrm>
            <a:off x="1465263" y="2017713"/>
            <a:ext cx="2971800" cy="420687"/>
          </a:xfrm>
          <a:prstGeom prst="rect">
            <a:avLst/>
          </a:prstGeom>
          <a:noFill/>
          <a:ln w="9525">
            <a:noFill/>
            <a:miter lim="800000"/>
          </a:ln>
          <a:effectLst/>
        </p:spPr>
        <p:txBody>
          <a:bodyPr>
            <a:spAutoFit/>
          </a:bodyPr>
          <a:lstStyle/>
          <a:p>
            <a:pPr>
              <a:lnSpc>
                <a:spcPct val="90000"/>
              </a:lnSpc>
              <a:spcBef>
                <a:spcPct val="20000"/>
              </a:spcBef>
            </a:pPr>
            <a:r>
              <a:rPr kumimoji="1" lang="zh-CN" altLang="en-US" sz="2400" b="1">
                <a:solidFill>
                  <a:srgbClr val="D60093"/>
                </a:solidFill>
                <a:latin typeface="Times New Roman" pitchFamily="18" charset="0"/>
              </a:rPr>
              <a:t>倒塌，坍塌。</a:t>
            </a:r>
            <a:endParaRPr kumimoji="1" lang="zh-CN" altLang="en-US" sz="2400">
              <a:solidFill>
                <a:srgbClr val="D60093"/>
              </a:solidFill>
              <a:latin typeface="Times New Roman" pitchFamily="18" charset="0"/>
            </a:endParaRPr>
          </a:p>
        </p:txBody>
      </p:sp>
      <p:sp>
        <p:nvSpPr>
          <p:cNvPr id="111621" name="Text Box 5"/>
          <p:cNvSpPr txBox="1">
            <a:spLocks noChangeArrowheads="1"/>
          </p:cNvSpPr>
          <p:nvPr/>
        </p:nvSpPr>
        <p:spPr bwMode="auto">
          <a:xfrm>
            <a:off x="2232025" y="2522538"/>
            <a:ext cx="7035800" cy="457200"/>
          </a:xfrm>
          <a:prstGeom prst="rect">
            <a:avLst/>
          </a:prstGeom>
          <a:noFill/>
          <a:ln w="9525">
            <a:noFill/>
            <a:miter lim="800000"/>
          </a:ln>
          <a:effectLst/>
        </p:spPr>
        <p:txBody>
          <a:bodyPr>
            <a:spAutoFit/>
          </a:bodyPr>
          <a:lstStyle/>
          <a:p>
            <a:pPr>
              <a:spcBef>
                <a:spcPct val="50000"/>
              </a:spcBef>
            </a:pPr>
            <a:r>
              <a:rPr kumimoji="1" lang="zh-CN" altLang="en-US" sz="2400" b="1">
                <a:solidFill>
                  <a:srgbClr val="FF3300"/>
                </a:solidFill>
                <a:latin typeface="Times New Roman" pitchFamily="18" charset="0"/>
              </a:rPr>
              <a:t>用玉雕刻的台阶、栏杆。砌：台阶。</a:t>
            </a:r>
          </a:p>
        </p:txBody>
      </p:sp>
      <p:sp>
        <p:nvSpPr>
          <p:cNvPr id="111622" name="Text Box 6"/>
          <p:cNvSpPr txBox="1">
            <a:spLocks noChangeArrowheads="1"/>
          </p:cNvSpPr>
          <p:nvPr/>
        </p:nvSpPr>
        <p:spPr bwMode="auto">
          <a:xfrm>
            <a:off x="2230438" y="3114675"/>
            <a:ext cx="6707187" cy="420688"/>
          </a:xfrm>
          <a:prstGeom prst="rect">
            <a:avLst/>
          </a:prstGeom>
          <a:noFill/>
          <a:ln w="9525">
            <a:noFill/>
            <a:miter lim="800000"/>
          </a:ln>
          <a:effectLst/>
        </p:spPr>
        <p:txBody>
          <a:bodyPr>
            <a:spAutoFit/>
          </a:bodyPr>
          <a:lstStyle/>
          <a:p>
            <a:pPr>
              <a:lnSpc>
                <a:spcPct val="90000"/>
              </a:lnSpc>
              <a:spcBef>
                <a:spcPct val="20000"/>
              </a:spcBef>
            </a:pPr>
            <a:r>
              <a:rPr kumimoji="1" lang="zh-CN" altLang="en-US" sz="2400" b="1">
                <a:solidFill>
                  <a:srgbClr val="D60093"/>
                </a:solidFill>
                <a:latin typeface="Times New Roman" pitchFamily="18" charset="0"/>
              </a:rPr>
              <a:t>整个古代没有变化。亘：空间和时间延续不断。</a:t>
            </a:r>
            <a:endParaRPr kumimoji="1" lang="zh-CN" altLang="en-US" sz="2400">
              <a:solidFill>
                <a:srgbClr val="D60093"/>
              </a:solidFill>
              <a:latin typeface="Times New Roman" pitchFamily="18" charset="0"/>
            </a:endParaRPr>
          </a:p>
        </p:txBody>
      </p:sp>
      <p:sp>
        <p:nvSpPr>
          <p:cNvPr id="111623" name="Text Box 7"/>
          <p:cNvSpPr txBox="1">
            <a:spLocks noChangeArrowheads="1"/>
          </p:cNvSpPr>
          <p:nvPr/>
        </p:nvSpPr>
        <p:spPr bwMode="auto">
          <a:xfrm>
            <a:off x="1420813" y="3654425"/>
            <a:ext cx="6886575" cy="457200"/>
          </a:xfrm>
          <a:prstGeom prst="rect">
            <a:avLst/>
          </a:prstGeom>
          <a:noFill/>
          <a:ln w="9525">
            <a:noFill/>
            <a:miter lim="800000"/>
          </a:ln>
          <a:effectLst/>
        </p:spPr>
        <p:txBody>
          <a:bodyPr>
            <a:spAutoFit/>
          </a:bodyPr>
          <a:lstStyle/>
          <a:p>
            <a:pPr>
              <a:spcBef>
                <a:spcPct val="20000"/>
              </a:spcBef>
            </a:pPr>
            <a:r>
              <a:rPr kumimoji="1" lang="zh-CN" altLang="en-US" sz="2400" b="1">
                <a:solidFill>
                  <a:srgbClr val="FF3300"/>
                </a:solidFill>
                <a:latin typeface="Times New Roman" pitchFamily="18" charset="0"/>
              </a:rPr>
              <a:t>不顾一切由着自己性子去做。</a:t>
            </a:r>
            <a:endParaRPr kumimoji="1" lang="zh-CN" altLang="en-US" sz="2400">
              <a:solidFill>
                <a:srgbClr val="FF3300"/>
              </a:solidFill>
              <a:latin typeface="Times New Roman" pitchFamily="18" charset="0"/>
            </a:endParaRPr>
          </a:p>
        </p:txBody>
      </p:sp>
      <p:sp>
        <p:nvSpPr>
          <p:cNvPr id="111624" name="Text Box 8"/>
          <p:cNvSpPr txBox="1">
            <a:spLocks noChangeArrowheads="1"/>
          </p:cNvSpPr>
          <p:nvPr/>
        </p:nvSpPr>
        <p:spPr bwMode="auto">
          <a:xfrm>
            <a:off x="1376363" y="4194175"/>
            <a:ext cx="5894387" cy="457200"/>
          </a:xfrm>
          <a:prstGeom prst="rect">
            <a:avLst/>
          </a:prstGeom>
          <a:noFill/>
          <a:ln w="9525">
            <a:noFill/>
            <a:miter lim="800000"/>
          </a:ln>
          <a:effectLst/>
        </p:spPr>
        <p:txBody>
          <a:bodyPr>
            <a:spAutoFit/>
          </a:bodyPr>
          <a:lstStyle/>
          <a:p>
            <a:pPr>
              <a:spcBef>
                <a:spcPct val="50000"/>
              </a:spcBef>
            </a:pPr>
            <a:r>
              <a:rPr kumimoji="1" lang="zh-CN" altLang="en-US" sz="2400" b="1">
                <a:solidFill>
                  <a:srgbClr val="D60093"/>
                </a:solidFill>
                <a:latin typeface="Times New Roman" pitchFamily="18" charset="0"/>
              </a:rPr>
              <a:t>言语、诗文等意味深长。</a:t>
            </a:r>
          </a:p>
        </p:txBody>
      </p:sp>
      <p:sp>
        <p:nvSpPr>
          <p:cNvPr id="111625" name="Text Box 9"/>
          <p:cNvSpPr txBox="1">
            <a:spLocks noChangeArrowheads="1"/>
          </p:cNvSpPr>
          <p:nvPr/>
        </p:nvSpPr>
        <p:spPr bwMode="auto">
          <a:xfrm>
            <a:off x="1422400" y="4778375"/>
            <a:ext cx="6254750" cy="457200"/>
          </a:xfrm>
          <a:prstGeom prst="rect">
            <a:avLst/>
          </a:prstGeom>
          <a:noFill/>
          <a:ln w="9525">
            <a:noFill/>
            <a:miter lim="800000"/>
          </a:ln>
          <a:effectLst/>
        </p:spPr>
        <p:txBody>
          <a:bodyPr>
            <a:spAutoFit/>
          </a:bodyPr>
          <a:lstStyle/>
          <a:p>
            <a:pPr>
              <a:spcBef>
                <a:spcPct val="50000"/>
              </a:spcBef>
            </a:pPr>
            <a:r>
              <a:rPr kumimoji="1" lang="zh-CN" altLang="en-US" sz="2400" b="1">
                <a:solidFill>
                  <a:srgbClr val="FF3300"/>
                </a:solidFill>
                <a:latin typeface="Times New Roman" pitchFamily="18" charset="0"/>
              </a:rPr>
              <a:t>严格遵守。恪：谨慎而恭敬。</a:t>
            </a:r>
          </a:p>
        </p:txBody>
      </p:sp>
      <p:sp>
        <p:nvSpPr>
          <p:cNvPr id="111626" name="Text Box 10"/>
          <p:cNvSpPr txBox="1">
            <a:spLocks noChangeArrowheads="1"/>
          </p:cNvSpPr>
          <p:nvPr/>
        </p:nvSpPr>
        <p:spPr bwMode="auto">
          <a:xfrm>
            <a:off x="1106488" y="5356225"/>
            <a:ext cx="6705600" cy="457200"/>
          </a:xfrm>
          <a:prstGeom prst="rect">
            <a:avLst/>
          </a:prstGeom>
          <a:noFill/>
          <a:ln w="9525">
            <a:noFill/>
            <a:miter lim="800000"/>
          </a:ln>
          <a:effectLst/>
        </p:spPr>
        <p:txBody>
          <a:bodyPr>
            <a:spAutoFit/>
          </a:bodyPr>
          <a:lstStyle/>
          <a:p>
            <a:pPr>
              <a:spcBef>
                <a:spcPct val="20000"/>
              </a:spcBef>
            </a:pPr>
            <a:r>
              <a:rPr kumimoji="1" lang="zh-CN" altLang="en-US" sz="2400" b="1">
                <a:solidFill>
                  <a:srgbClr val="D60093"/>
                </a:solidFill>
                <a:latin typeface="Times New Roman" pitchFamily="18" charset="0"/>
              </a:rPr>
              <a:t>用手握住条状物向一端滑动。</a:t>
            </a:r>
            <a:endParaRPr kumimoji="1" lang="zh-CN" altLang="en-US" sz="2400">
              <a:solidFill>
                <a:srgbClr val="D60093"/>
              </a:solidFill>
              <a:latin typeface="Times New Roman" pitchFamily="18" charset="0"/>
            </a:endParaRPr>
          </a:p>
        </p:txBody>
      </p:sp>
      <p:sp>
        <p:nvSpPr>
          <p:cNvPr id="111627" name="Text Box 11"/>
          <p:cNvSpPr txBox="1">
            <a:spLocks noChangeArrowheads="1"/>
          </p:cNvSpPr>
          <p:nvPr/>
        </p:nvSpPr>
        <p:spPr bwMode="auto">
          <a:xfrm>
            <a:off x="1422400" y="5813425"/>
            <a:ext cx="7335838" cy="579438"/>
          </a:xfrm>
          <a:prstGeom prst="rect">
            <a:avLst/>
          </a:prstGeom>
          <a:noFill/>
          <a:ln w="9525">
            <a:noFill/>
            <a:miter lim="800000"/>
          </a:ln>
          <a:effectLst/>
        </p:spPr>
        <p:txBody>
          <a:bodyPr>
            <a:spAutoFit/>
          </a:bodyPr>
          <a:lstStyle/>
          <a:p>
            <a:pPr>
              <a:spcBef>
                <a:spcPct val="20000"/>
              </a:spcBef>
            </a:pPr>
            <a:r>
              <a:rPr kumimoji="1" lang="zh-CN" altLang="en-US" sz="2400" b="1">
                <a:solidFill>
                  <a:srgbClr val="FF3300"/>
                </a:solidFill>
                <a:latin typeface="Times New Roman" pitchFamily="18" charset="0"/>
              </a:rPr>
              <a:t>表示心里平静。 </a:t>
            </a:r>
            <a:r>
              <a:rPr kumimoji="1" lang="zh-CN" altLang="en-US" sz="2400" b="1">
                <a:solidFill>
                  <a:srgbClr val="FF3300"/>
                </a:solidFill>
              </a:rPr>
              <a:t>“熨”另读</a:t>
            </a:r>
            <a:r>
              <a:rPr kumimoji="1" lang="en-US" altLang="zh-CN" sz="3200" b="1">
                <a:latin typeface="宋体" pitchFamily="2" charset="-122"/>
              </a:rPr>
              <a:t>yùn</a:t>
            </a:r>
            <a:r>
              <a:rPr kumimoji="1" lang="zh-CN" altLang="en-US" sz="2400" b="1">
                <a:solidFill>
                  <a:srgbClr val="FF3300"/>
                </a:solidFill>
              </a:rPr>
              <a:t>，如“熨斗”。</a:t>
            </a:r>
          </a:p>
        </p:txBody>
      </p:sp>
      <p:sp>
        <p:nvSpPr>
          <p:cNvPr id="111628" name="Text Box 12"/>
          <p:cNvSpPr txBox="1">
            <a:spLocks noChangeArrowheads="1"/>
          </p:cNvSpPr>
          <p:nvPr/>
        </p:nvSpPr>
        <p:spPr bwMode="auto">
          <a:xfrm>
            <a:off x="476250" y="538163"/>
            <a:ext cx="4859338" cy="641350"/>
          </a:xfrm>
          <a:prstGeom prst="rect">
            <a:avLst/>
          </a:prstGeom>
          <a:noFill/>
          <a:ln w="9525">
            <a:noFill/>
            <a:miter lim="800000"/>
          </a:ln>
          <a:effectLst/>
        </p:spPr>
        <p:txBody>
          <a:bodyPr>
            <a:spAutoFit/>
          </a:bodyPr>
          <a:lstStyle/>
          <a:p>
            <a:pPr>
              <a:spcBef>
                <a:spcPct val="50000"/>
              </a:spcBef>
            </a:pPr>
            <a:r>
              <a:rPr lang="zh-CN" altLang="en-US" sz="3600" b="1">
                <a:solidFill>
                  <a:srgbClr val="0033CC"/>
                </a:solidFill>
                <a:ea typeface="华文中宋" pitchFamily="2" charset="-122"/>
              </a:rPr>
              <a:t>掌握下列词义：</a:t>
            </a:r>
          </a:p>
        </p:txBody>
      </p:sp>
      <p:pic>
        <p:nvPicPr>
          <p:cNvPr id="111629" name="Picture 13" descr="pic043">
            <a:hlinkClick r:id="rId3" action="ppaction://hlinksldjump"/>
          </p:cNvPr>
          <p:cNvPicPr>
            <a:picLocks noChangeAspect="1" noChangeArrowheads="1"/>
          </p:cNvPicPr>
          <p:nvPr/>
        </p:nvPicPr>
        <p:blipFill>
          <a:blip r:embed="rId2"/>
          <a:stretch>
            <a:fillRect/>
          </a:stretch>
        </p:blipFill>
        <p:spPr bwMode="auto">
          <a:xfrm>
            <a:off x="8037513" y="5949950"/>
            <a:ext cx="631825" cy="577850"/>
          </a:xfrm>
          <a:prstGeom prst="rect">
            <a:avLst/>
          </a:prstGeom>
          <a:noFill/>
        </p:spPr>
      </p:pic>
    </p:spTree>
  </p:cSld>
  <p:clrMapOvr>
    <a:masterClrMapping/>
  </p:clrMapOvr>
  <p:transition spd="slow">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 calcmode="lin" valueType="num">
                                      <p:cBhvr additive="base">
                                        <p:cTn id="7" dur="500" fill="hold"/>
                                        <p:tgtEl>
                                          <p:spTgt spid="111619"/>
                                        </p:tgtEl>
                                        <p:attrNameLst>
                                          <p:attrName>ppt_x</p:attrName>
                                        </p:attrNameLst>
                                      </p:cBhvr>
                                      <p:tavLst>
                                        <p:tav tm="0">
                                          <p:val>
                                            <p:strVal val="0-#ppt_w/2"/>
                                          </p:val>
                                        </p:tav>
                                        <p:tav tm="100000">
                                          <p:val>
                                            <p:strVal val="#ppt_x"/>
                                          </p:val>
                                        </p:tav>
                                      </p:tavLst>
                                    </p:anim>
                                    <p:anim calcmode="lin" valueType="num">
                                      <p:cBhvr additive="base">
                                        <p:cTn id="8" dur="500" fill="hold"/>
                                        <p:tgtEl>
                                          <p:spTgt spid="11161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1620"/>
                                        </p:tgtEl>
                                        <p:attrNameLst>
                                          <p:attrName>style.visibility</p:attrName>
                                        </p:attrNameLst>
                                      </p:cBhvr>
                                      <p:to>
                                        <p:strVal val="visible"/>
                                      </p:to>
                                    </p:set>
                                    <p:anim calcmode="lin" valueType="num">
                                      <p:cBhvr additive="base">
                                        <p:cTn id="13" dur="500" fill="hold"/>
                                        <p:tgtEl>
                                          <p:spTgt spid="111620"/>
                                        </p:tgtEl>
                                        <p:attrNameLst>
                                          <p:attrName>ppt_x</p:attrName>
                                        </p:attrNameLst>
                                      </p:cBhvr>
                                      <p:tavLst>
                                        <p:tav tm="0">
                                          <p:val>
                                            <p:strVal val="0-#ppt_w/2"/>
                                          </p:val>
                                        </p:tav>
                                        <p:tav tm="100000">
                                          <p:val>
                                            <p:strVal val="#ppt_x"/>
                                          </p:val>
                                        </p:tav>
                                      </p:tavLst>
                                    </p:anim>
                                    <p:anim calcmode="lin" valueType="num">
                                      <p:cBhvr additive="base">
                                        <p:cTn id="14" dur="500" fill="hold"/>
                                        <p:tgtEl>
                                          <p:spTgt spid="11162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1621"/>
                                        </p:tgtEl>
                                        <p:attrNameLst>
                                          <p:attrName>style.visibility</p:attrName>
                                        </p:attrNameLst>
                                      </p:cBhvr>
                                      <p:to>
                                        <p:strVal val="visible"/>
                                      </p:to>
                                    </p:set>
                                    <p:anim calcmode="lin" valueType="num">
                                      <p:cBhvr additive="base">
                                        <p:cTn id="19" dur="500" fill="hold"/>
                                        <p:tgtEl>
                                          <p:spTgt spid="111621"/>
                                        </p:tgtEl>
                                        <p:attrNameLst>
                                          <p:attrName>ppt_x</p:attrName>
                                        </p:attrNameLst>
                                      </p:cBhvr>
                                      <p:tavLst>
                                        <p:tav tm="0">
                                          <p:val>
                                            <p:strVal val="0-#ppt_w/2"/>
                                          </p:val>
                                        </p:tav>
                                        <p:tav tm="100000">
                                          <p:val>
                                            <p:strVal val="#ppt_x"/>
                                          </p:val>
                                        </p:tav>
                                      </p:tavLst>
                                    </p:anim>
                                    <p:anim calcmode="lin" valueType="num">
                                      <p:cBhvr additive="base">
                                        <p:cTn id="20" dur="500" fill="hold"/>
                                        <p:tgtEl>
                                          <p:spTgt spid="11162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1622"/>
                                        </p:tgtEl>
                                        <p:attrNameLst>
                                          <p:attrName>style.visibility</p:attrName>
                                        </p:attrNameLst>
                                      </p:cBhvr>
                                      <p:to>
                                        <p:strVal val="visible"/>
                                      </p:to>
                                    </p:set>
                                    <p:anim calcmode="lin" valueType="num">
                                      <p:cBhvr additive="base">
                                        <p:cTn id="25" dur="500" fill="hold"/>
                                        <p:tgtEl>
                                          <p:spTgt spid="111622"/>
                                        </p:tgtEl>
                                        <p:attrNameLst>
                                          <p:attrName>ppt_x</p:attrName>
                                        </p:attrNameLst>
                                      </p:cBhvr>
                                      <p:tavLst>
                                        <p:tav tm="0">
                                          <p:val>
                                            <p:strVal val="0-#ppt_w/2"/>
                                          </p:val>
                                        </p:tav>
                                        <p:tav tm="100000">
                                          <p:val>
                                            <p:strVal val="#ppt_x"/>
                                          </p:val>
                                        </p:tav>
                                      </p:tavLst>
                                    </p:anim>
                                    <p:anim calcmode="lin" valueType="num">
                                      <p:cBhvr additive="base">
                                        <p:cTn id="26" dur="500" fill="hold"/>
                                        <p:tgtEl>
                                          <p:spTgt spid="111622"/>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1623"/>
                                        </p:tgtEl>
                                        <p:attrNameLst>
                                          <p:attrName>style.visibility</p:attrName>
                                        </p:attrNameLst>
                                      </p:cBhvr>
                                      <p:to>
                                        <p:strVal val="visible"/>
                                      </p:to>
                                    </p:set>
                                    <p:anim calcmode="lin" valueType="num">
                                      <p:cBhvr additive="base">
                                        <p:cTn id="31" dur="500" fill="hold"/>
                                        <p:tgtEl>
                                          <p:spTgt spid="111623"/>
                                        </p:tgtEl>
                                        <p:attrNameLst>
                                          <p:attrName>ppt_x</p:attrName>
                                        </p:attrNameLst>
                                      </p:cBhvr>
                                      <p:tavLst>
                                        <p:tav tm="0">
                                          <p:val>
                                            <p:strVal val="0-#ppt_w/2"/>
                                          </p:val>
                                        </p:tav>
                                        <p:tav tm="100000">
                                          <p:val>
                                            <p:strVal val="#ppt_x"/>
                                          </p:val>
                                        </p:tav>
                                      </p:tavLst>
                                    </p:anim>
                                    <p:anim calcmode="lin" valueType="num">
                                      <p:cBhvr additive="base">
                                        <p:cTn id="32" dur="500" fill="hold"/>
                                        <p:tgtEl>
                                          <p:spTgt spid="111623"/>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1624"/>
                                        </p:tgtEl>
                                        <p:attrNameLst>
                                          <p:attrName>style.visibility</p:attrName>
                                        </p:attrNameLst>
                                      </p:cBhvr>
                                      <p:to>
                                        <p:strVal val="visible"/>
                                      </p:to>
                                    </p:set>
                                    <p:anim calcmode="lin" valueType="num">
                                      <p:cBhvr additive="base">
                                        <p:cTn id="37" dur="500" fill="hold"/>
                                        <p:tgtEl>
                                          <p:spTgt spid="111624"/>
                                        </p:tgtEl>
                                        <p:attrNameLst>
                                          <p:attrName>ppt_x</p:attrName>
                                        </p:attrNameLst>
                                      </p:cBhvr>
                                      <p:tavLst>
                                        <p:tav tm="0">
                                          <p:val>
                                            <p:strVal val="0-#ppt_w/2"/>
                                          </p:val>
                                        </p:tav>
                                        <p:tav tm="100000">
                                          <p:val>
                                            <p:strVal val="#ppt_x"/>
                                          </p:val>
                                        </p:tav>
                                      </p:tavLst>
                                    </p:anim>
                                    <p:anim calcmode="lin" valueType="num">
                                      <p:cBhvr additive="base">
                                        <p:cTn id="38" dur="500" fill="hold"/>
                                        <p:tgtEl>
                                          <p:spTgt spid="111624"/>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1625"/>
                                        </p:tgtEl>
                                        <p:attrNameLst>
                                          <p:attrName>style.visibility</p:attrName>
                                        </p:attrNameLst>
                                      </p:cBhvr>
                                      <p:to>
                                        <p:strVal val="visible"/>
                                      </p:to>
                                    </p:set>
                                    <p:anim calcmode="lin" valueType="num">
                                      <p:cBhvr additive="base">
                                        <p:cTn id="43" dur="500" fill="hold"/>
                                        <p:tgtEl>
                                          <p:spTgt spid="111625"/>
                                        </p:tgtEl>
                                        <p:attrNameLst>
                                          <p:attrName>ppt_x</p:attrName>
                                        </p:attrNameLst>
                                      </p:cBhvr>
                                      <p:tavLst>
                                        <p:tav tm="0">
                                          <p:val>
                                            <p:strVal val="0-#ppt_w/2"/>
                                          </p:val>
                                        </p:tav>
                                        <p:tav tm="100000">
                                          <p:val>
                                            <p:strVal val="#ppt_x"/>
                                          </p:val>
                                        </p:tav>
                                      </p:tavLst>
                                    </p:anim>
                                    <p:anim calcmode="lin" valueType="num">
                                      <p:cBhvr additive="base">
                                        <p:cTn id="44" dur="500" fill="hold"/>
                                        <p:tgtEl>
                                          <p:spTgt spid="111625"/>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11626"/>
                                        </p:tgtEl>
                                        <p:attrNameLst>
                                          <p:attrName>style.visibility</p:attrName>
                                        </p:attrNameLst>
                                      </p:cBhvr>
                                      <p:to>
                                        <p:strVal val="visible"/>
                                      </p:to>
                                    </p:set>
                                    <p:anim calcmode="lin" valueType="num">
                                      <p:cBhvr additive="base">
                                        <p:cTn id="49" dur="500" fill="hold"/>
                                        <p:tgtEl>
                                          <p:spTgt spid="111626"/>
                                        </p:tgtEl>
                                        <p:attrNameLst>
                                          <p:attrName>ppt_x</p:attrName>
                                        </p:attrNameLst>
                                      </p:cBhvr>
                                      <p:tavLst>
                                        <p:tav tm="0">
                                          <p:val>
                                            <p:strVal val="0-#ppt_w/2"/>
                                          </p:val>
                                        </p:tav>
                                        <p:tav tm="100000">
                                          <p:val>
                                            <p:strVal val="#ppt_x"/>
                                          </p:val>
                                        </p:tav>
                                      </p:tavLst>
                                    </p:anim>
                                    <p:anim calcmode="lin" valueType="num">
                                      <p:cBhvr additive="base">
                                        <p:cTn id="50" dur="500" fill="hold"/>
                                        <p:tgtEl>
                                          <p:spTgt spid="111626"/>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11627"/>
                                        </p:tgtEl>
                                        <p:attrNameLst>
                                          <p:attrName>style.visibility</p:attrName>
                                        </p:attrNameLst>
                                      </p:cBhvr>
                                      <p:to>
                                        <p:strVal val="visible"/>
                                      </p:to>
                                    </p:set>
                                    <p:anim calcmode="lin" valueType="num">
                                      <p:cBhvr additive="base">
                                        <p:cTn id="55" dur="500" fill="hold"/>
                                        <p:tgtEl>
                                          <p:spTgt spid="111627"/>
                                        </p:tgtEl>
                                        <p:attrNameLst>
                                          <p:attrName>ppt_x</p:attrName>
                                        </p:attrNameLst>
                                      </p:cBhvr>
                                      <p:tavLst>
                                        <p:tav tm="0">
                                          <p:val>
                                            <p:strVal val="0-#ppt_w/2"/>
                                          </p:val>
                                        </p:tav>
                                        <p:tav tm="100000">
                                          <p:val>
                                            <p:strVal val="#ppt_x"/>
                                          </p:val>
                                        </p:tav>
                                      </p:tavLst>
                                    </p:anim>
                                    <p:anim calcmode="lin" valueType="num">
                                      <p:cBhvr additive="base">
                                        <p:cTn id="56" dur="500" fill="hold"/>
                                        <p:tgtEl>
                                          <p:spTgt spid="111627"/>
                                        </p:tgtEl>
                                        <p:attrNameLst>
                                          <p:attrName>ppt_y</p:attrName>
                                        </p:attrNameLst>
                                      </p:cBhvr>
                                      <p:tavLst>
                                        <p:tav tm="0">
                                          <p:val>
                                            <p:strVal val="#ppt_y"/>
                                          </p:val>
                                        </p:tav>
                                        <p:tav tm="100000">
                                          <p:val>
                                            <p:strVal val="#ppt_y"/>
                                          </p:val>
                                        </p:tav>
                                      </p:tavLst>
                                    </p:anim>
                                  </p:childTnLst>
                                </p:cTn>
                              </p:par>
                            </p:childTnLst>
                          </p:cTn>
                        </p:par>
                        <p:par>
                          <p:cTn id="57" fill="hold" nodeType="afterGroup">
                            <p:stCondLst>
                              <p:cond delay="500"/>
                            </p:stCondLst>
                            <p:childTnLst>
                              <p:par>
                                <p:cTn id="58" presetID="1" presetClass="entr" presetSubtype="0" fill="hold" nodeType="afterEffect">
                                  <p:stCondLst>
                                    <p:cond delay="0"/>
                                  </p:stCondLst>
                                  <p:childTnLst>
                                    <p:set>
                                      <p:cBhvr>
                                        <p:cTn id="59" dur="1" fill="hold">
                                          <p:stCondLst>
                                            <p:cond delay="0"/>
                                          </p:stCondLst>
                                        </p:cTn>
                                        <p:tgtEl>
                                          <p:spTgt spid="1116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p:bldP spid="111620" grpId="0"/>
      <p:bldP spid="111621" grpId="0"/>
      <p:bldP spid="111622" grpId="0"/>
      <p:bldP spid="111623" grpId="0"/>
      <p:bldP spid="111624" grpId="0"/>
      <p:bldP spid="111625" grpId="0"/>
      <p:bldP spid="111626" grpId="0"/>
      <p:bldP spid="11162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xmlns=""/>
              </a:ext>
            </a:extLst>
          </a:blip>
          <a:stretch>
            <a:fillRect/>
          </a:stretch>
        </p:blipFill>
        <p:spPr>
          <a:xfrm>
            <a:off x="712370" y="788806"/>
            <a:ext cx="2030829" cy="781233"/>
          </a:xfrm>
          <a:prstGeom prst="rect">
            <a:avLst/>
          </a:prstGeom>
        </p:spPr>
      </p:pic>
      <p:sp>
        <p:nvSpPr>
          <p:cNvPr id="3" name="标题 1"/>
          <p:cNvSpPr txBox="1"/>
          <p:nvPr/>
        </p:nvSpPr>
        <p:spPr bwMode="auto">
          <a:xfrm>
            <a:off x="929420" y="802052"/>
            <a:ext cx="1813779" cy="576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Calibri" panose="020f0502020204030204" pitchFamily="34" charset="0"/>
                <a:ea typeface="宋体" pitchFamily="2" charset="-122"/>
              </a:defRPr>
            </a:lvl1pPr>
            <a:lvl2pPr marL="742950" indent="-285750" eaLnBrk="0" hangingPunct="0">
              <a:defRPr>
                <a:solidFill>
                  <a:schemeClr val="tx1"/>
                </a:solidFill>
                <a:latin typeface="Calibri" panose="020f0502020204030204" pitchFamily="34" charset="0"/>
                <a:ea typeface="宋体" pitchFamily="2" charset="-122"/>
              </a:defRPr>
            </a:lvl2pPr>
            <a:lvl3pPr marL="1143000" indent="-228600" eaLnBrk="0" hangingPunct="0">
              <a:defRPr>
                <a:solidFill>
                  <a:schemeClr val="tx1"/>
                </a:solidFill>
                <a:latin typeface="Calibri" panose="020f0502020204030204" pitchFamily="34" charset="0"/>
                <a:ea typeface="宋体" pitchFamily="2" charset="-122"/>
              </a:defRPr>
            </a:lvl3pPr>
            <a:lvl4pPr marL="1600200" indent="-228600" eaLnBrk="0" hangingPunct="0">
              <a:defRPr>
                <a:solidFill>
                  <a:schemeClr val="tx1"/>
                </a:solidFill>
                <a:latin typeface="Calibri" panose="020f0502020204030204" pitchFamily="34" charset="0"/>
                <a:ea typeface="宋体" pitchFamily="2" charset="-122"/>
              </a:defRPr>
            </a:lvl4pPr>
            <a:lvl5pPr marL="2057400" indent="-228600" eaLnBrk="0" hangingPunct="0">
              <a:defRPr>
                <a:solidFill>
                  <a:schemeClr val="tx1"/>
                </a:solidFill>
                <a:latin typeface="Calibri" panose="020f0502020204030204"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itchFamily="2" charset="-122"/>
              </a:defRPr>
            </a:lvl9pPr>
          </a:lstStyle>
          <a:p>
            <a:pPr eaLnBrk="1" hangingPunct="1"/>
            <a:r>
              <a:rPr lang="zh-CN" altLang="en-US" sz="3200" b="1" smtClean="0">
                <a:solidFill>
                  <a:srgbClr val="FF0000"/>
                </a:solidFill>
                <a:latin typeface="+mj-ea"/>
                <a:ea typeface="+mj-ea"/>
              </a:rPr>
              <a:t> </a:t>
            </a:r>
            <a:r>
              <a:rPr lang="zh-CN" altLang="en-US" sz="2800" b="1" smtClean="0">
                <a:solidFill>
                  <a:srgbClr val="0000FF"/>
                </a:solidFill>
                <a:latin typeface="微软雅黑" panose="020b0503020204020204" pitchFamily="34" charset="-122"/>
                <a:ea typeface="微软雅黑" panose="020b0503020204020204" pitchFamily="34" charset="-122"/>
              </a:rPr>
              <a:t>课文探究</a:t>
            </a:r>
            <a:endParaRPr lang="zh-CN" altLang="en-US" sz="2800" b="1">
              <a:solidFill>
                <a:srgbClr val="0000FF"/>
              </a:solidFill>
              <a:latin typeface="微软雅黑" panose="020b0503020204020204" pitchFamily="34" charset="-122"/>
              <a:ea typeface="微软雅黑" panose="020b0503020204020204" pitchFamily="34" charset="-122"/>
            </a:endParaRPr>
          </a:p>
        </p:txBody>
      </p:sp>
      <p:sp>
        <p:nvSpPr>
          <p:cNvPr id="2" name="矩形 1"/>
          <p:cNvSpPr/>
          <p:nvPr/>
        </p:nvSpPr>
        <p:spPr>
          <a:xfrm>
            <a:off x="589303" y="1656048"/>
            <a:ext cx="7893793" cy="1015663"/>
          </a:xfrm>
          <a:prstGeom prst="rect">
            <a:avLst/>
          </a:prstGeom>
        </p:spPr>
        <p:txBody>
          <a:bodyPr wrap="square">
            <a:spAutoFit/>
          </a:bodyPr>
          <a:lstStyle/>
          <a:p>
            <a:pPr algn="just">
              <a:lnSpc>
                <a:spcPct val="150000"/>
              </a:lnSpc>
            </a:pPr>
            <a:r>
              <a:rPr lang="en-US" altLang="zh-CN" sz="2000" smtClean="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作者说“地坛离我家很近。或者说我家离地坛</a:t>
            </a:r>
            <a:r>
              <a:rPr lang="zh-CN" altLang="en-US" sz="2000" smtClean="0">
                <a:latin typeface="微软雅黑" panose="020b0503020204020204" pitchFamily="34" charset="-122"/>
                <a:ea typeface="微软雅黑" panose="020b0503020204020204" pitchFamily="34" charset="-122"/>
              </a:rPr>
              <a:t>很近</a:t>
            </a:r>
            <a:r>
              <a:rPr lang="zh-CN" altLang="en-US" sz="2000">
                <a:latin typeface="微软雅黑" panose="020b0503020204020204" pitchFamily="34" charset="-122"/>
                <a:ea typeface="微软雅黑" panose="020b0503020204020204" pitchFamily="34" charset="-122"/>
              </a:rPr>
              <a:t>”。两句话有什么区别？</a:t>
            </a:r>
          </a:p>
        </p:txBody>
      </p:sp>
      <p:sp>
        <p:nvSpPr>
          <p:cNvPr id="8" name="Text Box 10"/>
          <p:cNvSpPr txBox="1">
            <a:spLocks noChangeArrowheads="1"/>
          </p:cNvSpPr>
          <p:nvPr/>
        </p:nvSpPr>
        <p:spPr bwMode="auto">
          <a:xfrm>
            <a:off x="589304" y="2957595"/>
            <a:ext cx="7893793" cy="2400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sz="4000" b="1">
                <a:solidFill>
                  <a:schemeClr val="tx1"/>
                </a:solidFill>
                <a:latin typeface="Times New Roman" pitchFamily="18" charset="0"/>
                <a:ea typeface="华文仿宋" panose="02010600040101010101" pitchFamily="2" charset="-122"/>
              </a:defRPr>
            </a:lvl1pPr>
            <a:lvl2pPr marL="742950" indent="-285750" eaLnBrk="0" hangingPunct="0">
              <a:defRPr sz="4000" b="1">
                <a:solidFill>
                  <a:schemeClr val="tx1"/>
                </a:solidFill>
                <a:latin typeface="Times New Roman" pitchFamily="18" charset="0"/>
                <a:ea typeface="华文仿宋" panose="02010600040101010101" pitchFamily="2" charset="-122"/>
              </a:defRPr>
            </a:lvl2pPr>
            <a:lvl3pPr marL="1143000" indent="-228600" eaLnBrk="0" hangingPunct="0">
              <a:defRPr sz="4000" b="1">
                <a:solidFill>
                  <a:schemeClr val="tx1"/>
                </a:solidFill>
                <a:latin typeface="Times New Roman" pitchFamily="18" charset="0"/>
                <a:ea typeface="华文仿宋" panose="02010600040101010101" pitchFamily="2" charset="-122"/>
              </a:defRPr>
            </a:lvl3pPr>
            <a:lvl4pPr marL="1600200" indent="-228600" eaLnBrk="0" hangingPunct="0">
              <a:defRPr sz="4000" b="1">
                <a:solidFill>
                  <a:schemeClr val="tx1"/>
                </a:solidFill>
                <a:latin typeface="Times New Roman" pitchFamily="18" charset="0"/>
                <a:ea typeface="华文仿宋" panose="02010600040101010101" pitchFamily="2" charset="-122"/>
              </a:defRPr>
            </a:lvl4pPr>
            <a:lvl5pPr marL="2057400" indent="-228600" eaLnBrk="0" hangingPunct="0">
              <a:defRPr sz="4000" b="1">
                <a:solidFill>
                  <a:schemeClr val="tx1"/>
                </a:solidFill>
                <a:latin typeface="Times New Roman" pitchFamily="18" charset="0"/>
                <a:ea typeface="华文仿宋" panose="02010600040101010101" pitchFamily="2" charset="-122"/>
              </a:defRPr>
            </a:lvl5pPr>
            <a:lvl6pPr marL="2514600" indent="-228600" eaLnBrk="0" fontAlgn="base" hangingPunct="0">
              <a:spcBef>
                <a:spcPct val="50000"/>
              </a:spcBef>
              <a:spcAft>
                <a:spcPct val="0"/>
              </a:spcAft>
              <a:defRPr sz="4000" b="1">
                <a:solidFill>
                  <a:schemeClr val="tx1"/>
                </a:solidFill>
                <a:latin typeface="Times New Roman" pitchFamily="18" charset="0"/>
                <a:ea typeface="华文仿宋" panose="02010600040101010101" pitchFamily="2" charset="-122"/>
              </a:defRPr>
            </a:lvl6pPr>
            <a:lvl7pPr marL="2971800" indent="-228600" eaLnBrk="0" fontAlgn="base" hangingPunct="0">
              <a:spcBef>
                <a:spcPct val="50000"/>
              </a:spcBef>
              <a:spcAft>
                <a:spcPct val="0"/>
              </a:spcAft>
              <a:defRPr sz="4000" b="1">
                <a:solidFill>
                  <a:schemeClr val="tx1"/>
                </a:solidFill>
                <a:latin typeface="Times New Roman" pitchFamily="18" charset="0"/>
                <a:ea typeface="华文仿宋" panose="02010600040101010101" pitchFamily="2" charset="-122"/>
              </a:defRPr>
            </a:lvl7pPr>
            <a:lvl8pPr marL="3429000" indent="-228600" eaLnBrk="0" fontAlgn="base" hangingPunct="0">
              <a:spcBef>
                <a:spcPct val="50000"/>
              </a:spcBef>
              <a:spcAft>
                <a:spcPct val="0"/>
              </a:spcAft>
              <a:defRPr sz="4000" b="1">
                <a:solidFill>
                  <a:schemeClr val="tx1"/>
                </a:solidFill>
                <a:latin typeface="Times New Roman" pitchFamily="18" charset="0"/>
                <a:ea typeface="华文仿宋" panose="02010600040101010101" pitchFamily="2" charset="-122"/>
              </a:defRPr>
            </a:lvl8pPr>
            <a:lvl9pPr marL="3886200" indent="-228600" eaLnBrk="0" fontAlgn="base" hangingPunct="0">
              <a:spcBef>
                <a:spcPct val="50000"/>
              </a:spcBef>
              <a:spcAft>
                <a:spcPct val="0"/>
              </a:spcAft>
              <a:defRPr sz="4000" b="1">
                <a:solidFill>
                  <a:schemeClr val="tx1"/>
                </a:solidFill>
                <a:latin typeface="Times New Roman" pitchFamily="18" charset="0"/>
                <a:ea typeface="华文仿宋" panose="02010600040101010101" pitchFamily="2" charset="-122"/>
              </a:defRPr>
            </a:lvl9pPr>
          </a:lstStyle>
          <a:p>
            <a:pPr indent="575945" algn="just" eaLnBrk="1" hangingPunct="1">
              <a:lnSpc>
                <a:spcPct val="150000"/>
              </a:lnSpc>
            </a:pPr>
            <a:r>
              <a:rPr lang="zh-CN" altLang="en-US" sz="2000" b="0">
                <a:latin typeface="微软雅黑" panose="020b0503020204020204" pitchFamily="34" charset="-122"/>
                <a:ea typeface="微软雅黑" panose="020b0503020204020204" pitchFamily="34" charset="-122"/>
              </a:rPr>
              <a:t>二十岁前，作者的生命按常态进行，自然是以</a:t>
            </a:r>
            <a:r>
              <a:rPr lang="zh-CN" altLang="en-US" sz="2000" b="0" smtClean="0">
                <a:latin typeface="微软雅黑" panose="020b0503020204020204" pitchFamily="34" charset="-122"/>
                <a:ea typeface="微软雅黑" panose="020b0503020204020204" pitchFamily="34" charset="-122"/>
              </a:rPr>
              <a:t>家为</a:t>
            </a:r>
            <a:r>
              <a:rPr lang="zh-CN" altLang="en-US" sz="2000" b="0">
                <a:latin typeface="微软雅黑" panose="020b0503020204020204" pitchFamily="34" charset="-122"/>
                <a:ea typeface="微软雅黑" panose="020b0503020204020204" pitchFamily="34" charset="-122"/>
              </a:rPr>
              <a:t>中心。</a:t>
            </a:r>
          </a:p>
          <a:p>
            <a:pPr indent="575945" algn="just" eaLnBrk="1" hangingPunct="1">
              <a:lnSpc>
                <a:spcPct val="150000"/>
              </a:lnSpc>
            </a:pPr>
            <a:r>
              <a:rPr lang="zh-CN" altLang="en-US" sz="2000" b="0">
                <a:latin typeface="微软雅黑" panose="020b0503020204020204" pitchFamily="34" charset="-122"/>
                <a:ea typeface="微软雅黑" panose="020b0503020204020204" pitchFamily="34" charset="-122"/>
              </a:rPr>
              <a:t>二十岁时突至的截瘫使作者的人生道路</a:t>
            </a:r>
            <a:r>
              <a:rPr lang="zh-CN" altLang="en-US" sz="2000" b="0" smtClean="0">
                <a:latin typeface="微软雅黑" panose="020b0503020204020204" pitchFamily="34" charset="-122"/>
                <a:ea typeface="微软雅黑" panose="020b0503020204020204" pitchFamily="34" charset="-122"/>
              </a:rPr>
              <a:t>急转直下</a:t>
            </a:r>
            <a:r>
              <a:rPr lang="zh-CN" altLang="en-US" sz="2000" b="0">
                <a:latin typeface="微软雅黑" panose="020b0503020204020204" pitchFamily="34" charset="-122"/>
                <a:ea typeface="微软雅黑" panose="020b0503020204020204" pitchFamily="34" charset="-122"/>
              </a:rPr>
              <a:t>，他为了排解内心的苦闷与困惑，来到地坛</a:t>
            </a:r>
            <a:r>
              <a:rPr lang="zh-CN" altLang="en-US" sz="2000" b="0" smtClean="0">
                <a:latin typeface="微软雅黑" panose="020b0503020204020204" pitchFamily="34" charset="-122"/>
                <a:ea typeface="微软雅黑" panose="020b0503020204020204" pitchFamily="34" charset="-122"/>
              </a:rPr>
              <a:t>，此时</a:t>
            </a:r>
            <a:r>
              <a:rPr lang="zh-CN" altLang="en-US" sz="2000" b="0">
                <a:latin typeface="微软雅黑" panose="020b0503020204020204" pitchFamily="34" charset="-122"/>
                <a:ea typeface="微软雅黑" panose="020b0503020204020204" pitchFamily="34" charset="-122"/>
              </a:rPr>
              <a:t>，地坛已经成为他精神的家园，灵魂栖息</a:t>
            </a:r>
            <a:r>
              <a:rPr lang="zh-CN" altLang="en-US" sz="2000" b="0" smtClean="0">
                <a:latin typeface="微软雅黑" panose="020b0503020204020204" pitchFamily="34" charset="-122"/>
                <a:ea typeface="微软雅黑" panose="020b0503020204020204" pitchFamily="34" charset="-122"/>
              </a:rPr>
              <a:t>的所在</a:t>
            </a:r>
            <a:r>
              <a:rPr lang="zh-CN" altLang="en-US" sz="2000" b="0">
                <a:latin typeface="微软雅黑" panose="020b0503020204020204" pitchFamily="34" charset="-122"/>
                <a:ea typeface="微软雅黑" panose="020b0503020204020204" pitchFamily="34" charset="-122"/>
              </a:rPr>
              <a:t>。</a:t>
            </a:r>
          </a:p>
          <a:p>
            <a:pPr indent="575945" algn="just" eaLnBrk="1" hangingPunct="1">
              <a:lnSpc>
                <a:spcPct val="150000"/>
              </a:lnSpc>
            </a:pPr>
            <a:r>
              <a:rPr lang="zh-CN" altLang="en-US" sz="2000" b="0">
                <a:latin typeface="微软雅黑" panose="020b0503020204020204" pitchFamily="34" charset="-122"/>
                <a:ea typeface="微软雅黑" panose="020b0503020204020204" pitchFamily="34" charset="-122"/>
              </a:rPr>
              <a:t>表述的变化实质上表现了作者</a:t>
            </a:r>
            <a:r>
              <a:rPr lang="zh-CN" altLang="en-US" sz="2000" b="0">
                <a:solidFill>
                  <a:srgbClr val="FF0000"/>
                </a:solidFill>
                <a:latin typeface="微软雅黑" panose="020b0503020204020204" pitchFamily="34" charset="-122"/>
                <a:ea typeface="微软雅黑" panose="020b0503020204020204" pitchFamily="34" charset="-122"/>
              </a:rPr>
              <a:t>的心路历程</a:t>
            </a:r>
            <a:r>
              <a:rPr lang="zh-CN" altLang="en-US" sz="2000" b="0">
                <a:latin typeface="微软雅黑" panose="020b0503020204020204" pitchFamily="34" charset="-122"/>
                <a:ea typeface="微软雅黑" panose="020b0503020204020204" pitchFamily="34" charset="-122"/>
              </a:rPr>
              <a:t>。</a:t>
            </a:r>
          </a:p>
        </p:txBody>
      </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353803" y="691129"/>
            <a:ext cx="7980684" cy="646331"/>
          </a:xfrm>
          <a:prstGeom prst="rect">
            <a:avLst/>
          </a:prstGeom>
        </p:spPr>
        <p:txBody>
          <a:bodyPr wrap="square">
            <a:spAutoFit/>
          </a:bodyPr>
          <a:lstStyle/>
          <a:p>
            <a:pPr algn="just">
              <a:lnSpc>
                <a:spcPct val="150000"/>
              </a:lnSpc>
            </a:pPr>
            <a:r>
              <a:rPr lang="en-US" altLang="zh-CN" sz="2400" smtClean="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第</a:t>
            </a:r>
            <a:r>
              <a:rPr lang="en-US" altLang="zh-CN" sz="2400">
                <a:latin typeface="微软雅黑" panose="020b0503020204020204" pitchFamily="34" charset="-122"/>
                <a:ea typeface="微软雅黑" panose="020b0503020204020204" pitchFamily="34" charset="-122"/>
              </a:rPr>
              <a:t>3 </a:t>
            </a:r>
            <a:r>
              <a:rPr lang="zh-CN" altLang="en-US" sz="2400">
                <a:latin typeface="微软雅黑" panose="020b0503020204020204" pitchFamily="34" charset="-122"/>
                <a:ea typeface="微软雅黑" panose="020b0503020204020204" pitchFamily="34" charset="-122"/>
              </a:rPr>
              <a:t>段中，作者为什么说“这时候想必我是</a:t>
            </a:r>
            <a:r>
              <a:rPr lang="zh-CN" altLang="en-US" sz="2400" smtClean="0">
                <a:latin typeface="微软雅黑" panose="020b0503020204020204" pitchFamily="34" charset="-122"/>
                <a:ea typeface="微软雅黑" panose="020b0503020204020204" pitchFamily="34" charset="-122"/>
              </a:rPr>
              <a:t>该来</a:t>
            </a:r>
            <a:r>
              <a:rPr lang="zh-CN" altLang="en-US" sz="2400">
                <a:latin typeface="微软雅黑" panose="020b0503020204020204" pitchFamily="34" charset="-122"/>
                <a:ea typeface="微软雅黑" panose="020b0503020204020204" pitchFamily="34" charset="-122"/>
              </a:rPr>
              <a:t>了”？</a:t>
            </a:r>
            <a:endParaRPr lang="en-US" altLang="zh-CN" sz="2400">
              <a:latin typeface="微软雅黑" panose="020b0503020204020204" pitchFamily="34" charset="-122"/>
              <a:ea typeface="微软雅黑" panose="020b0503020204020204" pitchFamily="34" charset="-122"/>
            </a:endParaRPr>
          </a:p>
        </p:txBody>
      </p:sp>
      <p:sp>
        <p:nvSpPr>
          <p:cNvPr id="3" name="TextBox 2"/>
          <p:cNvSpPr txBox="1"/>
          <p:nvPr/>
        </p:nvSpPr>
        <p:spPr>
          <a:xfrm>
            <a:off x="353803" y="1901175"/>
            <a:ext cx="8369159" cy="2308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zh-CN"/>
            </a:defPPr>
            <a:lvl1pPr>
              <a:defRPr sz="2800" b="1">
                <a:solidFill>
                  <a:schemeClr val="hlink"/>
                </a:solidFill>
                <a:latin typeface="Times New Roman" pitchFamily="18" charset="0"/>
                <a:ea typeface="华文仿宋" panose="02010600040101010101" pitchFamily="2" charset="-122"/>
              </a:defRPr>
            </a:lvl1pPr>
            <a:lvl2pPr marL="742950" indent="-285750" eaLnBrk="0" hangingPunct="0">
              <a:defRPr sz="4000" b="1">
                <a:latin typeface="Times New Roman" pitchFamily="18" charset="0"/>
                <a:ea typeface="华文仿宋" panose="02010600040101010101" pitchFamily="2" charset="-122"/>
              </a:defRPr>
            </a:lvl2pPr>
            <a:lvl3pPr marL="1143000" indent="-228600" eaLnBrk="0" hangingPunct="0">
              <a:defRPr sz="4000" b="1">
                <a:latin typeface="Times New Roman" pitchFamily="18" charset="0"/>
                <a:ea typeface="华文仿宋" panose="02010600040101010101" pitchFamily="2" charset="-122"/>
              </a:defRPr>
            </a:lvl3pPr>
            <a:lvl4pPr marL="1600200" indent="-228600" eaLnBrk="0" hangingPunct="0">
              <a:defRPr sz="4000" b="1">
                <a:latin typeface="Times New Roman" pitchFamily="18" charset="0"/>
                <a:ea typeface="华文仿宋" panose="02010600040101010101" pitchFamily="2" charset="-122"/>
              </a:defRPr>
            </a:lvl4pPr>
            <a:lvl5pPr marL="2057400" indent="-228600" eaLnBrk="0" hangingPunct="0">
              <a:defRPr sz="4000" b="1">
                <a:latin typeface="Times New Roman" pitchFamily="18" charset="0"/>
                <a:ea typeface="华文仿宋" panose="02010600040101010101" pitchFamily="2" charset="-122"/>
              </a:defRPr>
            </a:lvl5pPr>
            <a:lvl6pPr marL="2514600" indent="-228600" eaLnBrk="0" fontAlgn="base" hangingPunct="0">
              <a:spcBef>
                <a:spcPct val="50000"/>
              </a:spcBef>
              <a:spcAft>
                <a:spcPct val="0"/>
              </a:spcAft>
              <a:defRPr sz="4000" b="1">
                <a:latin typeface="Times New Roman" pitchFamily="18" charset="0"/>
                <a:ea typeface="华文仿宋" panose="02010600040101010101" pitchFamily="2" charset="-122"/>
              </a:defRPr>
            </a:lvl6pPr>
            <a:lvl7pPr marL="2971800" indent="-228600" eaLnBrk="0" fontAlgn="base" hangingPunct="0">
              <a:spcBef>
                <a:spcPct val="50000"/>
              </a:spcBef>
              <a:spcAft>
                <a:spcPct val="0"/>
              </a:spcAft>
              <a:defRPr sz="4000" b="1">
                <a:latin typeface="Times New Roman" pitchFamily="18" charset="0"/>
                <a:ea typeface="华文仿宋" panose="02010600040101010101" pitchFamily="2" charset="-122"/>
              </a:defRPr>
            </a:lvl7pPr>
            <a:lvl8pPr marL="3429000" indent="-228600" eaLnBrk="0" fontAlgn="base" hangingPunct="0">
              <a:spcBef>
                <a:spcPct val="50000"/>
              </a:spcBef>
              <a:spcAft>
                <a:spcPct val="0"/>
              </a:spcAft>
              <a:defRPr sz="4000" b="1">
                <a:latin typeface="Times New Roman" pitchFamily="18" charset="0"/>
                <a:ea typeface="华文仿宋" panose="02010600040101010101" pitchFamily="2" charset="-122"/>
              </a:defRPr>
            </a:lvl8pPr>
            <a:lvl9pPr marL="3886200" indent="-228600" eaLnBrk="0" fontAlgn="base" hangingPunct="0">
              <a:spcBef>
                <a:spcPct val="50000"/>
              </a:spcBef>
              <a:spcAft>
                <a:spcPct val="0"/>
              </a:spcAft>
              <a:defRPr sz="4000" b="1">
                <a:latin typeface="Times New Roman" pitchFamily="18" charset="0"/>
                <a:ea typeface="华文仿宋" panose="02010600040101010101" pitchFamily="2" charset="-122"/>
              </a:defRPr>
            </a:lvl9pPr>
          </a:lstStyle>
          <a:p>
            <a:pPr algn="just">
              <a:lnSpc>
                <a:spcPct val="150000"/>
              </a:lnSpc>
            </a:pPr>
            <a:r>
              <a:rPr lang="zh-CN" altLang="en-US" sz="2400" b="0" smtClean="0">
                <a:solidFill>
                  <a:schemeClr val="tx1"/>
                </a:solidFill>
                <a:latin typeface="微软雅黑" panose="020b0503020204020204" pitchFamily="34" charset="-122"/>
                <a:ea typeface="微软雅黑" panose="020b0503020204020204" pitchFamily="34" charset="-122"/>
              </a:rPr>
              <a:t>        经历</a:t>
            </a:r>
            <a:r>
              <a:rPr lang="zh-CN" altLang="en-US" sz="2400" b="0">
                <a:solidFill>
                  <a:schemeClr val="tx1"/>
                </a:solidFill>
                <a:latin typeface="微软雅黑" panose="020b0503020204020204" pitchFamily="34" charset="-122"/>
                <a:ea typeface="微软雅黑" panose="020b0503020204020204" pitchFamily="34" charset="-122"/>
              </a:rPr>
              <a:t>了四百多年的风风雨雨，地坛已褪去了</a:t>
            </a:r>
            <a:r>
              <a:rPr lang="zh-CN" altLang="en-US" sz="2400" b="0" smtClean="0">
                <a:solidFill>
                  <a:schemeClr val="tx1"/>
                </a:solidFill>
                <a:latin typeface="微软雅黑" panose="020b0503020204020204" pitchFamily="34" charset="-122"/>
                <a:ea typeface="微软雅黑" panose="020b0503020204020204" pitchFamily="34" charset="-122"/>
              </a:rPr>
              <a:t>往日的</a:t>
            </a:r>
            <a:r>
              <a:rPr lang="zh-CN" altLang="en-US" sz="2400" b="0">
                <a:solidFill>
                  <a:schemeClr val="tx1"/>
                </a:solidFill>
                <a:latin typeface="微软雅黑" panose="020b0503020204020204" pitchFamily="34" charset="-122"/>
                <a:ea typeface="微软雅黑" panose="020b0503020204020204" pitchFamily="34" charset="-122"/>
              </a:rPr>
              <a:t>荣耀而变得荒芜冷落，这时“我”也忽地</a:t>
            </a:r>
            <a:r>
              <a:rPr lang="zh-CN" altLang="en-US" sz="2400" b="0" smtClean="0">
                <a:solidFill>
                  <a:schemeClr val="tx1"/>
                </a:solidFill>
                <a:latin typeface="微软雅黑" panose="020b0503020204020204" pitchFamily="34" charset="-122"/>
                <a:ea typeface="微软雅黑" panose="020b0503020204020204" pitchFamily="34" charset="-122"/>
              </a:rPr>
              <a:t>有了残疾</a:t>
            </a:r>
            <a:r>
              <a:rPr lang="zh-CN" altLang="en-US" sz="2400" b="0">
                <a:solidFill>
                  <a:schemeClr val="tx1"/>
                </a:solidFill>
                <a:latin typeface="微软雅黑" panose="020b0503020204020204" pitchFamily="34" charset="-122"/>
                <a:ea typeface="微软雅黑" panose="020b0503020204020204" pitchFamily="34" charset="-122"/>
              </a:rPr>
              <a:t>，整个人失魂落魄，需要一个精神栖息地</a:t>
            </a:r>
            <a:r>
              <a:rPr lang="zh-CN" altLang="en-US" sz="2400" b="0" smtClean="0">
                <a:solidFill>
                  <a:schemeClr val="tx1"/>
                </a:solidFill>
                <a:latin typeface="微软雅黑" panose="020b0503020204020204" pitchFamily="34" charset="-122"/>
                <a:ea typeface="微软雅黑" panose="020b0503020204020204" pitchFamily="34" charset="-122"/>
              </a:rPr>
              <a:t>，所以</a:t>
            </a:r>
            <a:r>
              <a:rPr lang="zh-CN" altLang="en-US" sz="2400" b="0">
                <a:solidFill>
                  <a:schemeClr val="tx1"/>
                </a:solidFill>
                <a:latin typeface="微软雅黑" panose="020b0503020204020204" pitchFamily="34" charset="-122"/>
                <a:ea typeface="微软雅黑" panose="020b0503020204020204" pitchFamily="34" charset="-122"/>
              </a:rPr>
              <a:t>作者说“这时候想必我是该来了”。</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13400" y="1791081"/>
            <a:ext cx="8350353" cy="4602991"/>
          </a:xfrm>
          <a:prstGeom prst="rect">
            <a:avLst/>
          </a:prstGeom>
        </p:spPr>
        <p:txBody>
          <a:bodyPr wrap="square">
            <a:spAutoFit/>
          </a:bodyPr>
          <a:lstStyle/>
          <a:p>
            <a:pPr lvl="0" indent="539750" algn="just">
              <a:lnSpc>
                <a:spcPct val="150000"/>
              </a:lnSpc>
            </a:pPr>
            <a:r>
              <a:rPr lang="zh-CN" altLang="en-US" sz="2200">
                <a:solidFill>
                  <a:prstClr val="black"/>
                </a:solidFill>
                <a:latin typeface="微软雅黑" panose="020b0503020204020204" pitchFamily="34" charset="-122"/>
                <a:ea typeface="微软雅黑" panose="020b0503020204020204" pitchFamily="34" charset="-122"/>
              </a:rPr>
              <a:t>① 写蜂儿，用</a:t>
            </a:r>
            <a:r>
              <a:rPr lang="zh-CN" altLang="en-US" sz="2200">
                <a:solidFill>
                  <a:srgbClr val="FF0000"/>
                </a:solidFill>
                <a:latin typeface="微软雅黑" panose="020b0503020204020204" pitchFamily="34" charset="-122"/>
                <a:ea typeface="微软雅黑" panose="020b0503020204020204" pitchFamily="34" charset="-122"/>
              </a:rPr>
              <a:t>移就</a:t>
            </a:r>
            <a:r>
              <a:rPr lang="zh-CN" altLang="en-US" sz="2200">
                <a:solidFill>
                  <a:prstClr val="black"/>
                </a:solidFill>
                <a:latin typeface="微软雅黑" panose="020b0503020204020204" pitchFamily="34" charset="-122"/>
                <a:ea typeface="微软雅黑" panose="020b0503020204020204" pitchFamily="34" charset="-122"/>
              </a:rPr>
              <a:t>（将用于甲事物的词语临时</a:t>
            </a:r>
            <a:r>
              <a:rPr lang="zh-CN" altLang="en-US" sz="2200" smtClean="0">
                <a:solidFill>
                  <a:prstClr val="black"/>
                </a:solidFill>
                <a:latin typeface="微软雅黑" panose="020b0503020204020204" pitchFamily="34" charset="-122"/>
                <a:ea typeface="微软雅黑" panose="020b0503020204020204" pitchFamily="34" charset="-122"/>
              </a:rPr>
              <a:t>移来</a:t>
            </a:r>
            <a:r>
              <a:rPr lang="zh-CN" altLang="en-US" sz="2200">
                <a:solidFill>
                  <a:prstClr val="black"/>
                </a:solidFill>
                <a:latin typeface="微软雅黑" panose="020b0503020204020204" pitchFamily="34" charset="-122"/>
                <a:ea typeface="微软雅黑" panose="020b0503020204020204" pitchFamily="34" charset="-122"/>
              </a:rPr>
              <a:t>用于乙事物上）修辞手法，“朵”让人既感受</a:t>
            </a:r>
            <a:r>
              <a:rPr lang="zh-CN" altLang="en-US" sz="2200" smtClean="0">
                <a:solidFill>
                  <a:prstClr val="black"/>
                </a:solidFill>
                <a:latin typeface="微软雅黑" panose="020b0503020204020204" pitchFamily="34" charset="-122"/>
                <a:ea typeface="微软雅黑" panose="020b0503020204020204" pitchFamily="34" charset="-122"/>
              </a:rPr>
              <a:t>到蜂</a:t>
            </a:r>
            <a:r>
              <a:rPr lang="zh-CN" altLang="en-US" sz="2200">
                <a:solidFill>
                  <a:prstClr val="black"/>
                </a:solidFill>
                <a:latin typeface="微软雅黑" panose="020b0503020204020204" pitchFamily="34" charset="-122"/>
                <a:ea typeface="微软雅黑" panose="020b0503020204020204" pitchFamily="34" charset="-122"/>
              </a:rPr>
              <a:t>儿停在空中时翅翼振动形成的如雾的形态，</a:t>
            </a:r>
            <a:r>
              <a:rPr lang="zh-CN" altLang="en-US" sz="2200" smtClean="0">
                <a:solidFill>
                  <a:prstClr val="black"/>
                </a:solidFill>
                <a:latin typeface="微软雅黑" panose="020b0503020204020204" pitchFamily="34" charset="-122"/>
                <a:ea typeface="微软雅黑" panose="020b0503020204020204" pitchFamily="34" charset="-122"/>
              </a:rPr>
              <a:t>又有</a:t>
            </a:r>
            <a:r>
              <a:rPr lang="zh-CN" altLang="en-US" sz="2200">
                <a:solidFill>
                  <a:prstClr val="black"/>
                </a:solidFill>
                <a:latin typeface="微软雅黑" panose="020b0503020204020204" pitchFamily="34" charset="-122"/>
                <a:ea typeface="微软雅黑" panose="020b0503020204020204" pitchFamily="34" charset="-122"/>
              </a:rPr>
              <a:t>袖珍的花朵般的美。② 运用</a:t>
            </a:r>
            <a:r>
              <a:rPr lang="zh-CN" altLang="en-US" sz="2200">
                <a:solidFill>
                  <a:srgbClr val="FF0000"/>
                </a:solidFill>
                <a:latin typeface="微软雅黑" panose="020b0503020204020204" pitchFamily="34" charset="-122"/>
                <a:ea typeface="微软雅黑" panose="020b0503020204020204" pitchFamily="34" charset="-122"/>
              </a:rPr>
              <a:t>拟人、比喻</a:t>
            </a:r>
            <a:r>
              <a:rPr lang="zh-CN" altLang="en-US" sz="2200">
                <a:solidFill>
                  <a:prstClr val="black"/>
                </a:solidFill>
                <a:latin typeface="微软雅黑" panose="020b0503020204020204" pitchFamily="34" charset="-122"/>
                <a:ea typeface="微软雅黑" panose="020b0503020204020204" pitchFamily="34" charset="-122"/>
              </a:rPr>
              <a:t>手法</a:t>
            </a:r>
            <a:r>
              <a:rPr lang="zh-CN" altLang="en-US" sz="2200" smtClean="0">
                <a:solidFill>
                  <a:prstClr val="black"/>
                </a:solidFill>
                <a:latin typeface="微软雅黑" panose="020b0503020204020204" pitchFamily="34" charset="-122"/>
                <a:ea typeface="微软雅黑" panose="020b0503020204020204" pitchFamily="34" charset="-122"/>
              </a:rPr>
              <a:t>写蚂蚁</a:t>
            </a:r>
            <a:r>
              <a:rPr lang="zh-CN" altLang="en-US" sz="2200">
                <a:solidFill>
                  <a:prstClr val="black"/>
                </a:solidFill>
                <a:latin typeface="微软雅黑" panose="020b0503020204020204" pitchFamily="34" charset="-122"/>
                <a:ea typeface="微软雅黑" panose="020b0503020204020204" pitchFamily="34" charset="-122"/>
              </a:rPr>
              <a:t>、瓢虫等小昆虫都按自己的方式生存着，</a:t>
            </a:r>
            <a:r>
              <a:rPr lang="zh-CN" altLang="en-US" sz="2200" smtClean="0">
                <a:solidFill>
                  <a:prstClr val="black"/>
                </a:solidFill>
                <a:latin typeface="微软雅黑" panose="020b0503020204020204" pitchFamily="34" charset="-122"/>
                <a:ea typeface="微软雅黑" panose="020b0503020204020204" pitchFamily="34" charset="-122"/>
              </a:rPr>
              <a:t>活动</a:t>
            </a:r>
            <a:r>
              <a:rPr lang="zh-CN" altLang="en-US" sz="2200">
                <a:solidFill>
                  <a:prstClr val="black"/>
                </a:solidFill>
                <a:latin typeface="微软雅黑" panose="020b0503020204020204" pitchFamily="34" charset="-122"/>
                <a:ea typeface="微软雅黑" panose="020b0503020204020204" pitchFamily="34" charset="-122"/>
              </a:rPr>
              <a:t>着；以及蝉蜕留在树干上的情态。③ 写露水</a:t>
            </a:r>
            <a:r>
              <a:rPr lang="zh-CN" altLang="en-US" sz="2200" smtClean="0">
                <a:solidFill>
                  <a:prstClr val="black"/>
                </a:solidFill>
                <a:latin typeface="微软雅黑" panose="020b0503020204020204" pitchFamily="34" charset="-122"/>
                <a:ea typeface="微软雅黑" panose="020b0503020204020204" pitchFamily="34" charset="-122"/>
              </a:rPr>
              <a:t>，用</a:t>
            </a:r>
            <a:r>
              <a:rPr lang="zh-CN" altLang="en-US" sz="2200">
                <a:solidFill>
                  <a:prstClr val="black"/>
                </a:solidFill>
                <a:latin typeface="微软雅黑" panose="020b0503020204020204" pitchFamily="34" charset="-122"/>
                <a:ea typeface="微软雅黑" panose="020b0503020204020204" pitchFamily="34" charset="-122"/>
              </a:rPr>
              <a:t>“轰然”修饰露珠“坠地”，大词小用，是</a:t>
            </a:r>
            <a:r>
              <a:rPr lang="zh-CN" altLang="en-US" sz="2200">
                <a:solidFill>
                  <a:srgbClr val="FF0000"/>
                </a:solidFill>
                <a:latin typeface="微软雅黑" panose="020b0503020204020204" pitchFamily="34" charset="-122"/>
                <a:ea typeface="微软雅黑" panose="020b0503020204020204" pitchFamily="34" charset="-122"/>
              </a:rPr>
              <a:t>夸张</a:t>
            </a:r>
            <a:r>
              <a:rPr lang="zh-CN" altLang="en-US" sz="2200" smtClean="0">
                <a:solidFill>
                  <a:prstClr val="black"/>
                </a:solidFill>
                <a:latin typeface="微软雅黑" panose="020b0503020204020204" pitchFamily="34" charset="-122"/>
                <a:ea typeface="微软雅黑" panose="020b0503020204020204" pitchFamily="34" charset="-122"/>
              </a:rPr>
              <a:t>，又是</a:t>
            </a:r>
            <a:r>
              <a:rPr lang="zh-CN" altLang="en-US" sz="2200">
                <a:solidFill>
                  <a:srgbClr val="FF0000"/>
                </a:solidFill>
                <a:latin typeface="微软雅黑" panose="020b0503020204020204" pitchFamily="34" charset="-122"/>
                <a:ea typeface="微软雅黑" panose="020b0503020204020204" pitchFamily="34" charset="-122"/>
              </a:rPr>
              <a:t>以动衬静</a:t>
            </a:r>
            <a:r>
              <a:rPr lang="zh-CN" altLang="en-US" sz="2200">
                <a:solidFill>
                  <a:prstClr val="black"/>
                </a:solidFill>
                <a:latin typeface="微软雅黑" panose="020b0503020204020204" pitchFamily="34" charset="-122"/>
                <a:ea typeface="微软雅黑" panose="020b0503020204020204" pitchFamily="34" charset="-122"/>
              </a:rPr>
              <a:t>。④ 用“摔开”与“万道金光”搭配</a:t>
            </a:r>
            <a:r>
              <a:rPr lang="zh-CN" altLang="en-US" sz="2200" smtClean="0">
                <a:solidFill>
                  <a:prstClr val="black"/>
                </a:solidFill>
                <a:latin typeface="微软雅黑" panose="020b0503020204020204" pitchFamily="34" charset="-122"/>
                <a:ea typeface="微软雅黑" panose="020b0503020204020204" pitchFamily="34" charset="-122"/>
              </a:rPr>
              <a:t>，体现</a:t>
            </a:r>
            <a:r>
              <a:rPr lang="zh-CN" altLang="en-US" sz="2200">
                <a:solidFill>
                  <a:prstClr val="black"/>
                </a:solidFill>
                <a:latin typeface="微软雅黑" panose="020b0503020204020204" pitchFamily="34" charset="-122"/>
                <a:ea typeface="微软雅黑" panose="020b0503020204020204" pitchFamily="34" charset="-122"/>
              </a:rPr>
              <a:t>夸张突出的灿烂。</a:t>
            </a:r>
          </a:p>
          <a:p>
            <a:pPr lvl="0" indent="539750" algn="just">
              <a:lnSpc>
                <a:spcPct val="150000"/>
              </a:lnSpc>
            </a:pPr>
            <a:r>
              <a:rPr lang="zh-CN" altLang="en-US" sz="2200">
                <a:solidFill>
                  <a:prstClr val="black"/>
                </a:solidFill>
                <a:latin typeface="微软雅黑" panose="020b0503020204020204" pitchFamily="34" charset="-122"/>
                <a:ea typeface="微软雅黑" panose="020b0503020204020204" pitchFamily="34" charset="-122"/>
              </a:rPr>
              <a:t>特点：园子荒芜但并不衰败，因为其间的</a:t>
            </a:r>
            <a:r>
              <a:rPr lang="zh-CN" altLang="en-US" sz="2200" smtClean="0">
                <a:solidFill>
                  <a:prstClr val="black"/>
                </a:solidFill>
                <a:latin typeface="微软雅黑" panose="020b0503020204020204" pitchFamily="34" charset="-122"/>
                <a:ea typeface="微软雅黑" panose="020b0503020204020204" pitchFamily="34" charset="-122"/>
              </a:rPr>
              <a:t>动植物展现</a:t>
            </a:r>
            <a:r>
              <a:rPr lang="zh-CN" altLang="en-US" sz="2200">
                <a:solidFill>
                  <a:prstClr val="black"/>
                </a:solidFill>
                <a:latin typeface="微软雅黑" panose="020b0503020204020204" pitchFamily="34" charset="-122"/>
                <a:ea typeface="微软雅黑" panose="020b0503020204020204" pitchFamily="34" charset="-122"/>
              </a:rPr>
              <a:t>出蓬勃生机</a:t>
            </a:r>
            <a:r>
              <a:rPr lang="zh-CN" altLang="en-US" sz="2200" smtClean="0">
                <a:solidFill>
                  <a:prstClr val="black"/>
                </a:solidFill>
                <a:latin typeface="微软雅黑" panose="020b0503020204020204" pitchFamily="34" charset="-122"/>
                <a:ea typeface="微软雅黑" panose="020b0503020204020204" pitchFamily="34" charset="-122"/>
              </a:rPr>
              <a:t>。</a:t>
            </a:r>
            <a:endParaRPr lang="zh-CN" altLang="en-US" sz="220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412441" y="758876"/>
            <a:ext cx="8260779" cy="1200329"/>
          </a:xfrm>
          <a:prstGeom prst="rect">
            <a:avLst/>
          </a:prstGeom>
        </p:spPr>
        <p:txBody>
          <a:bodyPr wrap="square">
            <a:spAutoFit/>
          </a:bodyPr>
          <a:lstStyle/>
          <a:p>
            <a:pPr algn="just">
              <a:lnSpc>
                <a:spcPct val="150000"/>
              </a:lnSpc>
            </a:pPr>
            <a:r>
              <a:rPr lang="en-US" altLang="zh-CN" sz="2400" smtClean="0">
                <a:solidFill>
                  <a:prstClr val="black"/>
                </a:solidFill>
                <a:latin typeface="微软雅黑" panose="020b0503020204020204" pitchFamily="34" charset="-122"/>
                <a:ea typeface="微软雅黑" panose="020b0503020204020204" pitchFamily="34" charset="-122"/>
              </a:rPr>
              <a:t>3.</a:t>
            </a:r>
            <a:r>
              <a:rPr lang="zh-CN" altLang="en-US" sz="2400" smtClean="0">
                <a:solidFill>
                  <a:prstClr val="black"/>
                </a:solidFill>
                <a:latin typeface="微软雅黑" panose="020b0503020204020204" pitchFamily="34" charset="-122"/>
                <a:ea typeface="微软雅黑" panose="020b0503020204020204" pitchFamily="34" charset="-122"/>
              </a:rPr>
              <a:t>第</a:t>
            </a:r>
            <a:r>
              <a:rPr lang="en-US" altLang="zh-CN" sz="2400" smtClean="0">
                <a:solidFill>
                  <a:prstClr val="black"/>
                </a:solidFill>
                <a:latin typeface="微软雅黑" panose="020b0503020204020204" pitchFamily="34" charset="-122"/>
                <a:ea typeface="微软雅黑" panose="020b0503020204020204" pitchFamily="34" charset="-122"/>
              </a:rPr>
              <a:t>5</a:t>
            </a:r>
            <a:r>
              <a:rPr lang="zh-CN" altLang="en-US" sz="2400" smtClean="0">
                <a:solidFill>
                  <a:prstClr val="black"/>
                </a:solidFill>
                <a:latin typeface="微软雅黑" panose="020b0503020204020204" pitchFamily="34" charset="-122"/>
                <a:ea typeface="微软雅黑" panose="020b0503020204020204" pitchFamily="34" charset="-122"/>
              </a:rPr>
              <a:t>段景物</a:t>
            </a:r>
            <a:r>
              <a:rPr lang="zh-CN" altLang="en-US" sz="2400">
                <a:solidFill>
                  <a:prstClr val="black"/>
                </a:solidFill>
                <a:latin typeface="微软雅黑" panose="020b0503020204020204" pitchFamily="34" charset="-122"/>
                <a:ea typeface="微软雅黑" panose="020b0503020204020204" pitchFamily="34" charset="-122"/>
              </a:rPr>
              <a:t>描写运用了哪些表现手法？园子</a:t>
            </a:r>
            <a:r>
              <a:rPr lang="zh-CN" altLang="en-US" sz="2400" smtClean="0">
                <a:solidFill>
                  <a:prstClr val="black"/>
                </a:solidFill>
                <a:latin typeface="微软雅黑" panose="020b0503020204020204" pitchFamily="34" charset="-122"/>
                <a:ea typeface="微软雅黑" panose="020b0503020204020204" pitchFamily="34" charset="-122"/>
              </a:rPr>
              <a:t>又具有</a:t>
            </a:r>
            <a:r>
              <a:rPr lang="zh-CN" altLang="en-US" sz="2400">
                <a:solidFill>
                  <a:prstClr val="black"/>
                </a:solidFill>
                <a:latin typeface="微软雅黑" panose="020b0503020204020204" pitchFamily="34" charset="-122"/>
                <a:ea typeface="微软雅黑" panose="020b0503020204020204" pitchFamily="34" charset="-122"/>
              </a:rPr>
              <a:t>怎样的特点？</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37605" y="2308578"/>
            <a:ext cx="8050178" cy="1754326"/>
          </a:xfrm>
          <a:prstGeom prst="rect">
            <a:avLst/>
          </a:prstGeom>
        </p:spPr>
        <p:txBody>
          <a:bodyPr wrap="square">
            <a:spAutoFit/>
          </a:bodyPr>
          <a:lstStyle/>
          <a:p>
            <a:pPr lvl="0" indent="539750" algn="just">
              <a:lnSpc>
                <a:spcPct val="150000"/>
              </a:lnSpc>
            </a:pPr>
            <a:r>
              <a:rPr lang="zh-CN" altLang="en-US" sz="2400">
                <a:solidFill>
                  <a:prstClr val="black"/>
                </a:solidFill>
                <a:latin typeface="微软雅黑" panose="020b0503020204020204" pitchFamily="34" charset="-122"/>
                <a:ea typeface="微软雅黑" panose="020b0503020204020204" pitchFamily="34" charset="-122"/>
              </a:rPr>
              <a:t>对“死”的搁置，意味着对“生”的珍视。对生</a:t>
            </a:r>
            <a:r>
              <a:rPr lang="zh-CN" altLang="en-US" sz="2400" smtClean="0">
                <a:solidFill>
                  <a:prstClr val="black"/>
                </a:solidFill>
                <a:latin typeface="微软雅黑" panose="020b0503020204020204" pitchFamily="34" charset="-122"/>
                <a:ea typeface="微软雅黑" panose="020b0503020204020204" pitchFamily="34" charset="-122"/>
              </a:rPr>
              <a:t>与死</a:t>
            </a:r>
            <a:r>
              <a:rPr lang="zh-CN" altLang="en-US" sz="2400">
                <a:solidFill>
                  <a:prstClr val="black"/>
                </a:solidFill>
                <a:latin typeface="微软雅黑" panose="020b0503020204020204" pitchFamily="34" charset="-122"/>
                <a:ea typeface="微软雅黑" panose="020b0503020204020204" pitchFamily="34" charset="-122"/>
              </a:rPr>
              <a:t>的思考有了答案，于是“我”便坦然地面对</a:t>
            </a:r>
            <a:r>
              <a:rPr lang="zh-CN" altLang="en-US" sz="2400" smtClean="0">
                <a:solidFill>
                  <a:prstClr val="black"/>
                </a:solidFill>
                <a:latin typeface="微软雅黑" panose="020b0503020204020204" pitchFamily="34" charset="-122"/>
                <a:ea typeface="微软雅黑" panose="020b0503020204020204" pitchFamily="34" charset="-122"/>
              </a:rPr>
              <a:t>人生</a:t>
            </a:r>
            <a:r>
              <a:rPr lang="zh-CN" altLang="en-US" sz="2400">
                <a:solidFill>
                  <a:prstClr val="black"/>
                </a:solidFill>
                <a:latin typeface="微软雅黑" panose="020b0503020204020204" pitchFamily="34" charset="-122"/>
                <a:ea typeface="微软雅黑" panose="020b0503020204020204" pitchFamily="34" charset="-122"/>
              </a:rPr>
              <a:t>的挫折与磨难，视“死”如“节日”，从而获得</a:t>
            </a:r>
            <a:r>
              <a:rPr lang="zh-CN" altLang="en-US" sz="2400" smtClean="0">
                <a:solidFill>
                  <a:prstClr val="black"/>
                </a:solidFill>
                <a:latin typeface="微软雅黑" panose="020b0503020204020204" pitchFamily="34" charset="-122"/>
                <a:ea typeface="微软雅黑" panose="020b0503020204020204" pitchFamily="34" charset="-122"/>
              </a:rPr>
              <a:t>活下去</a:t>
            </a:r>
            <a:r>
              <a:rPr lang="zh-CN" altLang="en-US" sz="2400">
                <a:solidFill>
                  <a:prstClr val="black"/>
                </a:solidFill>
                <a:latin typeface="微软雅黑" panose="020b0503020204020204" pitchFamily="34" charset="-122"/>
                <a:ea typeface="微软雅黑" panose="020b0503020204020204" pitchFamily="34" charset="-122"/>
              </a:rPr>
              <a:t>的信心。</a:t>
            </a:r>
          </a:p>
        </p:txBody>
      </p:sp>
      <p:sp>
        <p:nvSpPr>
          <p:cNvPr id="5" name="矩形 4"/>
          <p:cNvSpPr/>
          <p:nvPr/>
        </p:nvSpPr>
        <p:spPr>
          <a:xfrm>
            <a:off x="412440" y="1006736"/>
            <a:ext cx="8075344" cy="1200329"/>
          </a:xfrm>
          <a:prstGeom prst="rect">
            <a:avLst/>
          </a:prstGeom>
        </p:spPr>
        <p:txBody>
          <a:bodyPr wrap="square">
            <a:spAutoFit/>
          </a:bodyPr>
          <a:lstStyle/>
          <a:p>
            <a:pPr algn="just">
              <a:lnSpc>
                <a:spcPct val="150000"/>
              </a:lnSpc>
            </a:pPr>
            <a:r>
              <a:rPr lang="en-US" altLang="zh-CN" sz="2400" smtClean="0">
                <a:solidFill>
                  <a:prstClr val="black"/>
                </a:solidFill>
                <a:latin typeface="微软雅黑" panose="020b0503020204020204" pitchFamily="34" charset="-122"/>
                <a:ea typeface="微软雅黑" panose="020b0503020204020204" pitchFamily="34" charset="-122"/>
              </a:rPr>
              <a:t>4.</a:t>
            </a:r>
            <a:r>
              <a:rPr lang="zh-CN" altLang="en-US" sz="2400">
                <a:solidFill>
                  <a:prstClr val="black"/>
                </a:solidFill>
                <a:latin typeface="微软雅黑" panose="020b0503020204020204" pitchFamily="34" charset="-122"/>
                <a:ea typeface="微软雅黑" panose="020b0503020204020204" pitchFamily="34" charset="-122"/>
              </a:rPr>
              <a:t> </a:t>
            </a:r>
            <a:r>
              <a:rPr lang="zh-CN" altLang="en-US" sz="2400" smtClean="0">
                <a:solidFill>
                  <a:prstClr val="black"/>
                </a:solidFill>
                <a:latin typeface="微软雅黑" panose="020b0503020204020204" pitchFamily="34" charset="-122"/>
                <a:ea typeface="微软雅黑" panose="020b0503020204020204" pitchFamily="34" charset="-122"/>
              </a:rPr>
              <a:t>“所以</a:t>
            </a:r>
            <a:r>
              <a:rPr lang="zh-CN" altLang="en-US" sz="2400">
                <a:solidFill>
                  <a:prstClr val="black"/>
                </a:solidFill>
                <a:latin typeface="微软雅黑" panose="020b0503020204020204" pitchFamily="34" charset="-122"/>
                <a:ea typeface="微软雅黑" panose="020b0503020204020204" pitchFamily="34" charset="-122"/>
              </a:rPr>
              <a:t>死</a:t>
            </a:r>
            <a:r>
              <a:rPr lang="zh-CN" altLang="en-US" sz="2400" smtClean="0">
                <a:solidFill>
                  <a:prstClr val="black"/>
                </a:solidFill>
                <a:latin typeface="微软雅黑" panose="020b0503020204020204" pitchFamily="34" charset="-122"/>
                <a:ea typeface="微软雅黑" panose="020b0503020204020204" pitchFamily="34" charset="-122"/>
              </a:rPr>
              <a:t>是一</a:t>
            </a:r>
            <a:r>
              <a:rPr lang="zh-CN" altLang="en-US" sz="2400">
                <a:solidFill>
                  <a:prstClr val="black"/>
                </a:solidFill>
                <a:latin typeface="微软雅黑" panose="020b0503020204020204" pitchFamily="34" charset="-122"/>
                <a:ea typeface="微软雅黑" panose="020b0503020204020204" pitchFamily="34" charset="-122"/>
              </a:rPr>
              <a:t>件不必</a:t>
            </a:r>
            <a:r>
              <a:rPr lang="zh-CN" altLang="en-US" sz="2400" smtClean="0">
                <a:solidFill>
                  <a:prstClr val="black"/>
                </a:solidFill>
                <a:latin typeface="微软雅黑" panose="020b0503020204020204" pitchFamily="34" charset="-122"/>
                <a:ea typeface="微软雅黑" panose="020b0503020204020204" pitchFamily="34" charset="-122"/>
              </a:rPr>
              <a:t>急于求成的</a:t>
            </a:r>
            <a:r>
              <a:rPr lang="zh-CN" altLang="en-US" sz="2400">
                <a:solidFill>
                  <a:prstClr val="black"/>
                </a:solidFill>
                <a:latin typeface="微软雅黑" panose="020b0503020204020204" pitchFamily="34" charset="-122"/>
                <a:ea typeface="微软雅黑" panose="020b0503020204020204" pitchFamily="34" charset="-122"/>
              </a:rPr>
              <a:t>事，死是一个必然会降临的</a:t>
            </a:r>
            <a:r>
              <a:rPr lang="zh-CN" altLang="en-US" sz="2400" smtClean="0">
                <a:solidFill>
                  <a:prstClr val="black"/>
                </a:solidFill>
                <a:latin typeface="微软雅黑" panose="020b0503020204020204" pitchFamily="34" charset="-122"/>
                <a:ea typeface="微软雅黑" panose="020b0503020204020204" pitchFamily="34" charset="-122"/>
              </a:rPr>
              <a:t>节日”怎样理解这句话的含意？</a:t>
            </a:r>
            <a:endParaRPr lang="zh-CN" altLang="en-US" sz="240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412440" y="1803658"/>
            <a:ext cx="7946252" cy="3970318"/>
          </a:xfrm>
          <a:prstGeom prst="rect">
            <a:avLst/>
          </a:prstGeom>
        </p:spPr>
        <p:txBody>
          <a:bodyPr wrap="square">
            <a:spAutoFit/>
          </a:bodyPr>
          <a:lstStyle/>
          <a:p>
            <a:pPr lvl="0" indent="539750" algn="just">
              <a:lnSpc>
                <a:spcPct val="150000"/>
              </a:lnSpc>
            </a:pPr>
            <a:r>
              <a:rPr lang="zh-CN" altLang="en-US" sz="2400">
                <a:solidFill>
                  <a:prstClr val="black"/>
                </a:solidFill>
                <a:latin typeface="微软雅黑" panose="020b0503020204020204" pitchFamily="34" charset="-122"/>
                <a:ea typeface="微软雅黑" panose="020b0503020204020204" pitchFamily="34" charset="-122"/>
              </a:rPr>
              <a:t>连用六个“譬如”写</a:t>
            </a:r>
            <a:r>
              <a:rPr lang="zh-CN" altLang="en-US" sz="2400" smtClean="0">
                <a:solidFill>
                  <a:prstClr val="black"/>
                </a:solidFill>
                <a:latin typeface="微软雅黑" panose="020b0503020204020204" pitchFamily="34" charset="-122"/>
                <a:ea typeface="微软雅黑" panose="020b0503020204020204" pitchFamily="34" charset="-122"/>
              </a:rPr>
              <a:t>古园</a:t>
            </a:r>
            <a:r>
              <a:rPr lang="zh-CN" altLang="en-US" sz="2400">
                <a:solidFill>
                  <a:prstClr val="black"/>
                </a:solidFill>
                <a:latin typeface="微软雅黑" panose="020b0503020204020204" pitchFamily="34" charset="-122"/>
                <a:ea typeface="微软雅黑" panose="020b0503020204020204" pitchFamily="34" charset="-122"/>
              </a:rPr>
              <a:t>的景物，六个“譬如”构成排比，从视觉、</a:t>
            </a:r>
            <a:r>
              <a:rPr lang="zh-CN" altLang="en-US" sz="2400" smtClean="0">
                <a:solidFill>
                  <a:prstClr val="black"/>
                </a:solidFill>
                <a:latin typeface="微软雅黑" panose="020b0503020204020204" pitchFamily="34" charset="-122"/>
                <a:ea typeface="微软雅黑" panose="020b0503020204020204" pitchFamily="34" charset="-122"/>
              </a:rPr>
              <a:t>听觉和</a:t>
            </a:r>
            <a:r>
              <a:rPr lang="zh-CN" altLang="en-US" sz="2400">
                <a:solidFill>
                  <a:prstClr val="black"/>
                </a:solidFill>
                <a:latin typeface="微软雅黑" panose="020b0503020204020204" pitchFamily="34" charset="-122"/>
                <a:ea typeface="微软雅黑" panose="020b0503020204020204" pitchFamily="34" charset="-122"/>
              </a:rPr>
              <a:t>嗅觉的角度，从夕阳的灿烂、雨燕的高歌、</a:t>
            </a:r>
            <a:r>
              <a:rPr lang="zh-CN" altLang="en-US" sz="2400" smtClean="0">
                <a:solidFill>
                  <a:prstClr val="black"/>
                </a:solidFill>
                <a:latin typeface="微软雅黑" panose="020b0503020204020204" pitchFamily="34" charset="-122"/>
                <a:ea typeface="微软雅黑" panose="020b0503020204020204" pitchFamily="34" charset="-122"/>
              </a:rPr>
              <a:t>孩子的</a:t>
            </a:r>
            <a:r>
              <a:rPr lang="zh-CN" altLang="en-US" sz="2400">
                <a:solidFill>
                  <a:prstClr val="black"/>
                </a:solidFill>
                <a:latin typeface="微软雅黑" panose="020b0503020204020204" pitchFamily="34" charset="-122"/>
                <a:ea typeface="微软雅黑" panose="020b0503020204020204" pitchFamily="34" charset="-122"/>
              </a:rPr>
              <a:t>脚印、苍黑的古柏、暴雨中的草木和泥土的</a:t>
            </a:r>
            <a:r>
              <a:rPr lang="zh-CN" altLang="en-US" sz="2400" smtClean="0">
                <a:solidFill>
                  <a:prstClr val="black"/>
                </a:solidFill>
                <a:latin typeface="微软雅黑" panose="020b0503020204020204" pitchFamily="34" charset="-122"/>
                <a:ea typeface="微软雅黑" panose="020b0503020204020204" pitchFamily="34" charset="-122"/>
              </a:rPr>
              <a:t>气味</a:t>
            </a:r>
            <a:r>
              <a:rPr lang="zh-CN" altLang="en-US" sz="2400">
                <a:solidFill>
                  <a:prstClr val="black"/>
                </a:solidFill>
                <a:latin typeface="微软雅黑" panose="020b0503020204020204" pitchFamily="34" charset="-122"/>
                <a:ea typeface="微软雅黑" panose="020b0503020204020204" pitchFamily="34" charset="-122"/>
              </a:rPr>
              <a:t>，写到秋风里落叶的味道，博大与纤微，</a:t>
            </a:r>
            <a:r>
              <a:rPr lang="zh-CN" altLang="en-US" sz="2400" smtClean="0">
                <a:solidFill>
                  <a:prstClr val="black"/>
                </a:solidFill>
                <a:latin typeface="微软雅黑" panose="020b0503020204020204" pitchFamily="34" charset="-122"/>
                <a:ea typeface="微软雅黑" panose="020b0503020204020204" pitchFamily="34" charset="-122"/>
              </a:rPr>
              <a:t>沉静与</a:t>
            </a:r>
            <a:r>
              <a:rPr lang="zh-CN" altLang="en-US" sz="2400">
                <a:solidFill>
                  <a:prstClr val="black"/>
                </a:solidFill>
                <a:latin typeface="微软雅黑" panose="020b0503020204020204" pitchFamily="34" charset="-122"/>
                <a:ea typeface="微软雅黑" panose="020b0503020204020204" pitchFamily="34" charset="-122"/>
              </a:rPr>
              <a:t>轻盈，古老与年轻，都显示了生命的激情，</a:t>
            </a:r>
            <a:r>
              <a:rPr lang="zh-CN" altLang="en-US" sz="2400" smtClean="0">
                <a:solidFill>
                  <a:prstClr val="black"/>
                </a:solidFill>
                <a:latin typeface="微软雅黑" panose="020b0503020204020204" pitchFamily="34" charset="-122"/>
                <a:ea typeface="微软雅黑" panose="020b0503020204020204" pitchFamily="34" charset="-122"/>
              </a:rPr>
              <a:t>处处</a:t>
            </a:r>
            <a:r>
              <a:rPr lang="zh-CN" altLang="en-US" sz="2400">
                <a:solidFill>
                  <a:prstClr val="black"/>
                </a:solidFill>
                <a:latin typeface="微软雅黑" panose="020b0503020204020204" pitchFamily="34" charset="-122"/>
                <a:ea typeface="微软雅黑" panose="020b0503020204020204" pitchFamily="34" charset="-122"/>
              </a:rPr>
              <a:t>洋溢着生命的律动。人的生命又何尝不是</a:t>
            </a:r>
            <a:r>
              <a:rPr lang="zh-CN" altLang="en-US" sz="2400" smtClean="0">
                <a:solidFill>
                  <a:prstClr val="black"/>
                </a:solidFill>
                <a:latin typeface="微软雅黑" panose="020b0503020204020204" pitchFamily="34" charset="-122"/>
                <a:ea typeface="微软雅黑" panose="020b0503020204020204" pitchFamily="34" charset="-122"/>
              </a:rPr>
              <a:t>如此</a:t>
            </a:r>
            <a:r>
              <a:rPr lang="zh-CN" altLang="en-US" sz="2400">
                <a:solidFill>
                  <a:prstClr val="black"/>
                </a:solidFill>
                <a:latin typeface="微软雅黑" panose="020b0503020204020204" pitchFamily="34" charset="-122"/>
                <a:ea typeface="微软雅黑" panose="020b0503020204020204" pitchFamily="34" charset="-122"/>
              </a:rPr>
              <a:t>？地坛给了作者一个生命的启示：生命的</a:t>
            </a:r>
            <a:r>
              <a:rPr lang="zh-CN" altLang="en-US" sz="2400" smtClean="0">
                <a:solidFill>
                  <a:prstClr val="black"/>
                </a:solidFill>
                <a:latin typeface="微软雅黑" panose="020b0503020204020204" pitchFamily="34" charset="-122"/>
                <a:ea typeface="微软雅黑" panose="020b0503020204020204" pitchFamily="34" charset="-122"/>
              </a:rPr>
              <a:t>力量和</a:t>
            </a:r>
            <a:r>
              <a:rPr lang="zh-CN" altLang="en-US" sz="2400">
                <a:solidFill>
                  <a:prstClr val="black"/>
                </a:solidFill>
                <a:latin typeface="微软雅黑" panose="020b0503020204020204" pitchFamily="34" charset="-122"/>
                <a:ea typeface="微软雅黑" panose="020b0503020204020204" pitchFamily="34" charset="-122"/>
              </a:rPr>
              <a:t>永恒。</a:t>
            </a:r>
          </a:p>
        </p:txBody>
      </p:sp>
      <p:sp>
        <p:nvSpPr>
          <p:cNvPr id="7" name="矩形 6"/>
          <p:cNvSpPr/>
          <p:nvPr/>
        </p:nvSpPr>
        <p:spPr>
          <a:xfrm>
            <a:off x="412441" y="920660"/>
            <a:ext cx="7816196" cy="646331"/>
          </a:xfrm>
          <a:prstGeom prst="rect">
            <a:avLst/>
          </a:prstGeom>
        </p:spPr>
        <p:txBody>
          <a:bodyPr wrap="square">
            <a:spAutoFit/>
          </a:bodyPr>
          <a:lstStyle/>
          <a:p>
            <a:pPr algn="just">
              <a:lnSpc>
                <a:spcPct val="150000"/>
              </a:lnSpc>
            </a:pPr>
            <a:r>
              <a:rPr lang="en-US" altLang="zh-CN" sz="2400" smtClean="0">
                <a:solidFill>
                  <a:prstClr val="black"/>
                </a:solidFill>
                <a:latin typeface="微软雅黑" panose="020b0503020204020204" pitchFamily="34" charset="-122"/>
                <a:ea typeface="微软雅黑" panose="020b0503020204020204" pitchFamily="34" charset="-122"/>
              </a:rPr>
              <a:t>5.</a:t>
            </a:r>
            <a:r>
              <a:rPr lang="zh-CN" altLang="en-US" sz="2400" smtClean="0">
                <a:solidFill>
                  <a:prstClr val="black"/>
                </a:solidFill>
                <a:latin typeface="微软雅黑" panose="020b0503020204020204" pitchFamily="34" charset="-122"/>
                <a:ea typeface="微软雅黑" panose="020b0503020204020204" pitchFamily="34" charset="-122"/>
              </a:rPr>
              <a:t>文中连用</a:t>
            </a:r>
            <a:r>
              <a:rPr lang="zh-CN" altLang="en-US" sz="2400">
                <a:solidFill>
                  <a:prstClr val="black"/>
                </a:solidFill>
                <a:latin typeface="微软雅黑" panose="020b0503020204020204" pitchFamily="34" charset="-122"/>
                <a:ea typeface="微软雅黑" panose="020b0503020204020204" pitchFamily="34" charset="-122"/>
              </a:rPr>
              <a:t>六个“譬如”写</a:t>
            </a:r>
            <a:r>
              <a:rPr lang="zh-CN" altLang="en-US" sz="2400" smtClean="0">
                <a:solidFill>
                  <a:prstClr val="black"/>
                </a:solidFill>
                <a:latin typeface="微软雅黑" panose="020b0503020204020204" pitchFamily="34" charset="-122"/>
                <a:ea typeface="微软雅黑" panose="020b0503020204020204" pitchFamily="34" charset="-122"/>
              </a:rPr>
              <a:t>古园</a:t>
            </a:r>
            <a:r>
              <a:rPr lang="zh-CN" altLang="en-US" sz="2400">
                <a:solidFill>
                  <a:prstClr val="black"/>
                </a:solidFill>
                <a:latin typeface="微软雅黑" panose="020b0503020204020204" pitchFamily="34" charset="-122"/>
                <a:ea typeface="微软雅黑" panose="020b0503020204020204" pitchFamily="34" charset="-122"/>
              </a:rPr>
              <a:t>的</a:t>
            </a:r>
            <a:r>
              <a:rPr lang="zh-CN" altLang="en-US" sz="2400" smtClean="0">
                <a:solidFill>
                  <a:prstClr val="black"/>
                </a:solidFill>
                <a:latin typeface="微软雅黑" panose="020b0503020204020204" pitchFamily="34" charset="-122"/>
                <a:ea typeface="微软雅黑" panose="020b0503020204020204" pitchFamily="34" charset="-122"/>
              </a:rPr>
              <a:t>景物，有什么作用？</a:t>
            </a:r>
            <a:endParaRPr lang="zh-CN" altLang="en-US" sz="240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412440" y="2346171"/>
            <a:ext cx="7946252" cy="2862322"/>
          </a:xfrm>
          <a:prstGeom prst="rect">
            <a:avLst/>
          </a:prstGeom>
        </p:spPr>
        <p:txBody>
          <a:bodyPr wrap="square">
            <a:spAutoFit/>
          </a:bodyPr>
          <a:lstStyle/>
          <a:p>
            <a:pPr lvl="0" indent="539750" algn="just">
              <a:lnSpc>
                <a:spcPct val="150000"/>
              </a:lnSpc>
            </a:pPr>
            <a:r>
              <a:rPr lang="zh-CN" altLang="en-US" sz="2400">
                <a:solidFill>
                  <a:prstClr val="black"/>
                </a:solidFill>
                <a:latin typeface="微软雅黑" panose="020b0503020204020204" pitchFamily="34" charset="-122"/>
                <a:ea typeface="微软雅黑" panose="020b0503020204020204" pitchFamily="34" charset="-122"/>
              </a:rPr>
              <a:t>这句话蕴含着作者对母亲的</a:t>
            </a:r>
            <a:r>
              <a:rPr lang="zh-CN" altLang="en-US" sz="2400">
                <a:solidFill>
                  <a:srgbClr val="FF0000"/>
                </a:solidFill>
                <a:latin typeface="微软雅黑" panose="020b0503020204020204" pitchFamily="34" charset="-122"/>
                <a:ea typeface="微软雅黑" panose="020b0503020204020204" pitchFamily="34" charset="-122"/>
              </a:rPr>
              <a:t>歉疚与忏悔</a:t>
            </a:r>
            <a:r>
              <a:rPr lang="zh-CN" altLang="en-US" sz="2400">
                <a:solidFill>
                  <a:prstClr val="black"/>
                </a:solidFill>
                <a:latin typeface="微软雅黑" panose="020b0503020204020204" pitchFamily="34" charset="-122"/>
                <a:ea typeface="微软雅黑" panose="020b0503020204020204" pitchFamily="34" charset="-122"/>
              </a:rPr>
              <a:t>，</a:t>
            </a:r>
            <a:r>
              <a:rPr lang="zh-CN" altLang="en-US" sz="2400" smtClean="0">
                <a:solidFill>
                  <a:prstClr val="black"/>
                </a:solidFill>
                <a:latin typeface="微软雅黑" panose="020b0503020204020204" pitchFamily="34" charset="-122"/>
                <a:ea typeface="微软雅黑" panose="020b0503020204020204" pitchFamily="34" charset="-122"/>
              </a:rPr>
              <a:t>因为当时</a:t>
            </a:r>
            <a:r>
              <a:rPr lang="zh-CN" altLang="en-US" sz="2400">
                <a:solidFill>
                  <a:prstClr val="black"/>
                </a:solidFill>
                <a:latin typeface="微软雅黑" panose="020b0503020204020204" pitchFamily="34" charset="-122"/>
                <a:ea typeface="微软雅黑" panose="020b0503020204020204" pitchFamily="34" charset="-122"/>
              </a:rPr>
              <a:t>作者沉浸在自己的痛苦中，来不及为</a:t>
            </a:r>
            <a:r>
              <a:rPr lang="zh-CN" altLang="en-US" sz="2400" smtClean="0">
                <a:solidFill>
                  <a:prstClr val="black"/>
                </a:solidFill>
                <a:latin typeface="微软雅黑" panose="020b0503020204020204" pitchFamily="34" charset="-122"/>
                <a:ea typeface="微软雅黑" panose="020b0503020204020204" pitchFamily="34" charset="-122"/>
              </a:rPr>
              <a:t>母亲着想</a:t>
            </a:r>
            <a:r>
              <a:rPr lang="zh-CN" altLang="en-US" sz="2400">
                <a:solidFill>
                  <a:prstClr val="black"/>
                </a:solidFill>
                <a:latin typeface="微软雅黑" panose="020b0503020204020204" pitchFamily="34" charset="-122"/>
                <a:ea typeface="微软雅黑" panose="020b0503020204020204" pitchFamily="34" charset="-122"/>
              </a:rPr>
              <a:t>，甚至来不及体会母亲的痛苦。</a:t>
            </a:r>
          </a:p>
          <a:p>
            <a:pPr lvl="0" indent="539750" algn="just">
              <a:lnSpc>
                <a:spcPct val="150000"/>
              </a:lnSpc>
            </a:pPr>
            <a:r>
              <a:rPr lang="zh-CN" altLang="en-US" sz="2400">
                <a:solidFill>
                  <a:prstClr val="black"/>
                </a:solidFill>
                <a:latin typeface="微软雅黑" panose="020b0503020204020204" pitchFamily="34" charset="-122"/>
                <a:ea typeface="微软雅黑" panose="020b0503020204020204" pitchFamily="34" charset="-122"/>
              </a:rPr>
              <a:t>从“我”到“她的儿子”，说明作者是从旁观者</a:t>
            </a:r>
            <a:r>
              <a:rPr lang="zh-CN" altLang="en-US" sz="2400" smtClean="0">
                <a:solidFill>
                  <a:prstClr val="black"/>
                </a:solidFill>
                <a:latin typeface="微软雅黑" panose="020b0503020204020204" pitchFamily="34" charset="-122"/>
                <a:ea typeface="微软雅黑" panose="020b0503020204020204" pitchFamily="34" charset="-122"/>
              </a:rPr>
              <a:t>的角度</a:t>
            </a:r>
            <a:r>
              <a:rPr lang="zh-CN" altLang="en-US" sz="2400">
                <a:solidFill>
                  <a:prstClr val="black"/>
                </a:solidFill>
                <a:latin typeface="微软雅黑" panose="020b0503020204020204" pitchFamily="34" charset="-122"/>
                <a:ea typeface="微软雅黑" panose="020b0503020204020204" pitchFamily="34" charset="-122"/>
              </a:rPr>
              <a:t>对自己当时的做法</a:t>
            </a:r>
            <a:r>
              <a:rPr lang="zh-CN" altLang="en-US" sz="2400">
                <a:solidFill>
                  <a:srgbClr val="FF0000"/>
                </a:solidFill>
                <a:latin typeface="微软雅黑" panose="020b0503020204020204" pitchFamily="34" charset="-122"/>
                <a:ea typeface="微软雅黑" panose="020b0503020204020204" pitchFamily="34" charset="-122"/>
              </a:rPr>
              <a:t>进行了否定</a:t>
            </a:r>
            <a:r>
              <a:rPr lang="zh-CN" altLang="en-US" sz="2400">
                <a:solidFill>
                  <a:prstClr val="black"/>
                </a:solidFill>
                <a:latin typeface="微软雅黑" panose="020b0503020204020204" pitchFamily="34" charset="-122"/>
                <a:ea typeface="微软雅黑" panose="020b0503020204020204" pitchFamily="34" charset="-122"/>
              </a:rPr>
              <a:t>。</a:t>
            </a:r>
          </a:p>
        </p:txBody>
      </p:sp>
      <p:sp>
        <p:nvSpPr>
          <p:cNvPr id="7" name="矩形 6"/>
          <p:cNvSpPr/>
          <p:nvPr/>
        </p:nvSpPr>
        <p:spPr>
          <a:xfrm>
            <a:off x="477468" y="845356"/>
            <a:ext cx="7816196" cy="1754326"/>
          </a:xfrm>
          <a:prstGeom prst="rect">
            <a:avLst/>
          </a:prstGeom>
        </p:spPr>
        <p:txBody>
          <a:bodyPr wrap="square">
            <a:spAutoFit/>
          </a:bodyPr>
          <a:lstStyle/>
          <a:p>
            <a:pPr algn="just">
              <a:lnSpc>
                <a:spcPct val="150000"/>
              </a:lnSpc>
            </a:pPr>
            <a:r>
              <a:rPr lang="en-US" altLang="zh-CN" sz="2400" smtClean="0">
                <a:solidFill>
                  <a:prstClr val="black"/>
                </a:solidFill>
                <a:latin typeface="微软雅黑" panose="020b0503020204020204" pitchFamily="34" charset="-122"/>
                <a:ea typeface="微软雅黑" panose="020b0503020204020204" pitchFamily="34" charset="-122"/>
              </a:rPr>
              <a:t>6.</a:t>
            </a:r>
            <a:r>
              <a:rPr lang="zh-CN" altLang="en-US" sz="2400">
                <a:solidFill>
                  <a:prstClr val="black"/>
                </a:solidFill>
                <a:latin typeface="微软雅黑" panose="020b0503020204020204" pitchFamily="34" charset="-122"/>
                <a:ea typeface="微软雅黑" panose="020b0503020204020204" pitchFamily="34" charset="-122"/>
              </a:rPr>
              <a:t> “ 那时她的儿子还太年轻</a:t>
            </a:r>
            <a:r>
              <a:rPr lang="en-US" altLang="zh-CN" sz="2400">
                <a:solidFill>
                  <a:prstClr val="black"/>
                </a:solidFill>
                <a:latin typeface="微软雅黑" panose="020b0503020204020204" pitchFamily="34" charset="-122"/>
                <a:ea typeface="微软雅黑" panose="020b0503020204020204" pitchFamily="34" charset="-122"/>
              </a:rPr>
              <a:t>……</a:t>
            </a:r>
            <a:r>
              <a:rPr lang="zh-CN" altLang="en-US" sz="2400">
                <a:solidFill>
                  <a:prstClr val="black"/>
                </a:solidFill>
                <a:latin typeface="微软雅黑" panose="020b0503020204020204" pitchFamily="34" charset="-122"/>
                <a:ea typeface="微软雅黑" panose="020b0503020204020204" pitchFamily="34" charset="-122"/>
              </a:rPr>
              <a:t>要加倍的”这</a:t>
            </a:r>
            <a:r>
              <a:rPr lang="zh-CN" altLang="en-US" sz="2400" smtClean="0">
                <a:solidFill>
                  <a:prstClr val="black"/>
                </a:solidFill>
                <a:latin typeface="微软雅黑" panose="020b0503020204020204" pitchFamily="34" charset="-122"/>
                <a:ea typeface="微软雅黑" panose="020b0503020204020204" pitchFamily="34" charset="-122"/>
              </a:rPr>
              <a:t>句话</a:t>
            </a:r>
            <a:r>
              <a:rPr lang="zh-CN" altLang="en-US" sz="2400">
                <a:solidFill>
                  <a:prstClr val="black"/>
                </a:solidFill>
                <a:latin typeface="微软雅黑" panose="020b0503020204020204" pitchFamily="34" charset="-122"/>
                <a:ea typeface="微软雅黑" panose="020b0503020204020204" pitchFamily="34" charset="-122"/>
              </a:rPr>
              <a:t>蕴含着作者怎样的感情？从“我”到</a:t>
            </a:r>
            <a:r>
              <a:rPr lang="zh-CN" altLang="en-US" sz="2400" smtClean="0">
                <a:solidFill>
                  <a:prstClr val="black"/>
                </a:solidFill>
                <a:latin typeface="微软雅黑" panose="020b0503020204020204" pitchFamily="34" charset="-122"/>
                <a:ea typeface="微软雅黑" panose="020b0503020204020204" pitchFamily="34" charset="-122"/>
              </a:rPr>
              <a:t>“她的儿子”</a:t>
            </a:r>
            <a:r>
              <a:rPr lang="zh-CN" altLang="en-US" sz="2400">
                <a:solidFill>
                  <a:prstClr val="black"/>
                </a:solidFill>
                <a:latin typeface="微软雅黑" panose="020b0503020204020204" pitchFamily="34" charset="-122"/>
                <a:ea typeface="微软雅黑" panose="020b0503020204020204" pitchFamily="34" charset="-122"/>
              </a:rPr>
              <a:t>，人称上的变化说明了什么？</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D90327"/>
        </a:solidFill>
        <a:effectLst/>
      </p:bgPr>
    </p:bg>
    <p:spTree>
      <p:nvGrpSpPr>
        <p:cNvPr id="1" name=""/>
        <p:cNvGrpSpPr/>
        <p:nvPr/>
      </p:nvGrpSpPr>
      <p:grpSpPr>
        <a:xfrm>
          <a:off x="0" y="0"/>
          <a:ext cx="0" cy="0"/>
        </a:xfrm>
      </p:grpSpPr>
      <p:sp>
        <p:nvSpPr>
          <p:cNvPr id="102402" name="Text Box 2"/>
          <p:cNvSpPr txBox="1">
            <a:spLocks noChangeArrowheads="1"/>
          </p:cNvSpPr>
          <p:nvPr/>
        </p:nvSpPr>
        <p:spPr bwMode="auto">
          <a:xfrm>
            <a:off x="838200" y="762000"/>
            <a:ext cx="7696200" cy="579438"/>
          </a:xfrm>
          <a:prstGeom prst="rect">
            <a:avLst/>
          </a:prstGeom>
          <a:noFill/>
          <a:ln w="9525">
            <a:noFill/>
            <a:miter lim="800000"/>
          </a:ln>
          <a:effectLst/>
        </p:spPr>
        <p:txBody>
          <a:bodyPr>
            <a:spAutoFit/>
          </a:bodyPr>
          <a:lstStyle/>
          <a:p>
            <a:pPr marL="342900" indent="-342900"/>
            <a:r>
              <a:rPr lang="en-US" altLang="zh-CN" sz="3200" b="1">
                <a:solidFill>
                  <a:schemeClr val="bg1"/>
                </a:solidFill>
                <a:latin typeface="楷体_GB2312" pitchFamily="49" charset="-122"/>
                <a:ea typeface="楷体_GB2312" pitchFamily="49" charset="-122"/>
              </a:rPr>
              <a:t>    </a:t>
            </a:r>
          </a:p>
        </p:txBody>
      </p:sp>
      <p:sp>
        <p:nvSpPr>
          <p:cNvPr id="102403" name="Rectangle 3"/>
          <p:cNvSpPr>
            <a:spLocks noChangeArrowheads="1"/>
          </p:cNvSpPr>
          <p:nvPr/>
        </p:nvSpPr>
        <p:spPr bwMode="auto">
          <a:xfrm>
            <a:off x="838200" y="323850"/>
            <a:ext cx="7772400" cy="5159375"/>
          </a:xfrm>
          <a:prstGeom prst="rect">
            <a:avLst/>
          </a:prstGeom>
          <a:noFill/>
          <a:ln w="9525">
            <a:noFill/>
            <a:miter lim="800000"/>
          </a:ln>
          <a:effectLst/>
        </p:spPr>
        <p:txBody>
          <a:bodyPr>
            <a:spAutoFit/>
          </a:bodyPr>
          <a:lstStyle/>
          <a:p>
            <a:pPr>
              <a:lnSpc>
                <a:spcPct val="130000"/>
              </a:lnSpc>
            </a:pPr>
            <a:r>
              <a:rPr lang="en-US" altLang="zh-CN" sz="3200" b="1">
                <a:solidFill>
                  <a:srgbClr val="FFFF00"/>
                </a:solidFill>
                <a:latin typeface="华文中宋" pitchFamily="2" charset="-122"/>
                <a:ea typeface="华文中宋" pitchFamily="2" charset="-122"/>
              </a:rPr>
              <a:t>      </a:t>
            </a:r>
            <a:r>
              <a:rPr lang="zh-CN" altLang="en-US" sz="3200" b="1">
                <a:solidFill>
                  <a:srgbClr val="FFFF00"/>
                </a:solidFill>
                <a:latin typeface="华文中宋" pitchFamily="2" charset="-122"/>
                <a:ea typeface="华文中宋" pitchFamily="2" charset="-122"/>
              </a:rPr>
              <a:t>有一位正值人生黄金时期的青年，在</a:t>
            </a:r>
            <a:r>
              <a:rPr lang="en-US" altLang="zh-CN" sz="3200" b="1">
                <a:solidFill>
                  <a:srgbClr val="FFFF00"/>
                </a:solidFill>
                <a:latin typeface="华文中宋" pitchFamily="2" charset="-122"/>
                <a:ea typeface="华文中宋" pitchFamily="2" charset="-122"/>
              </a:rPr>
              <a:t>21</a:t>
            </a:r>
            <a:r>
              <a:rPr lang="zh-CN" altLang="en-US" sz="3200" b="1">
                <a:solidFill>
                  <a:srgbClr val="FFFF00"/>
                </a:solidFill>
                <a:latin typeface="华文中宋" pitchFamily="2" charset="-122"/>
                <a:ea typeface="华文中宋" pitchFamily="2" charset="-122"/>
              </a:rPr>
              <a:t>岁生日这天突然残废了双腿，丧失了行走能力，面对巨大的打击，他的精神几乎崩溃。这时候，有一个地点抚平了他心灵的创伤，启迪了他对生命的感悟；有一个人给了他继续生存的勇气，给了他奋发向上的力量。最终，这位初中毕业的青年成了一位著名的作家。</a:t>
            </a:r>
          </a:p>
        </p:txBody>
      </p:sp>
      <p:sp>
        <p:nvSpPr>
          <p:cNvPr id="102404" name="Text Box 4"/>
          <p:cNvSpPr txBox="1">
            <a:spLocks noChangeArrowheads="1"/>
          </p:cNvSpPr>
          <p:nvPr/>
        </p:nvSpPr>
        <p:spPr bwMode="auto">
          <a:xfrm>
            <a:off x="1646238" y="5589588"/>
            <a:ext cx="5894387" cy="641350"/>
          </a:xfrm>
          <a:prstGeom prst="rect">
            <a:avLst/>
          </a:prstGeom>
          <a:noFill/>
          <a:ln w="9525">
            <a:noFill/>
            <a:miter lim="800000"/>
          </a:ln>
          <a:effectLst/>
        </p:spPr>
        <p:txBody>
          <a:bodyPr>
            <a:spAutoFit/>
          </a:bodyPr>
          <a:lstStyle/>
          <a:p>
            <a:pPr>
              <a:spcBef>
                <a:spcPct val="50000"/>
              </a:spcBef>
            </a:pPr>
            <a:r>
              <a:rPr lang="en-US" altLang="zh-CN" sz="3600" b="1">
                <a:solidFill>
                  <a:srgbClr val="99FF33"/>
                </a:solidFill>
                <a:ea typeface="华文中宋" pitchFamily="2" charset="-122"/>
              </a:rPr>
              <a:t>   </a:t>
            </a:r>
            <a:r>
              <a:rPr lang="zh-CN" altLang="en-US" sz="3600" b="1">
                <a:solidFill>
                  <a:srgbClr val="99FF33"/>
                </a:solidFill>
                <a:ea typeface="华文中宋" pitchFamily="2" charset="-122"/>
              </a:rPr>
              <a:t>他就是</a:t>
            </a:r>
            <a:r>
              <a:rPr lang="en-US" altLang="zh-CN" sz="3600" b="1">
                <a:solidFill>
                  <a:srgbClr val="99FF33"/>
                </a:solidFill>
                <a:latin typeface="华文中宋"/>
                <a:ea typeface="华文中宋" pitchFamily="2" charset="-122"/>
              </a:rPr>
              <a:t>——</a:t>
            </a:r>
            <a:r>
              <a:rPr lang="zh-CN" altLang="en-US" sz="3600" b="1">
                <a:solidFill>
                  <a:srgbClr val="FFFF00"/>
                </a:solidFill>
                <a:ea typeface="华文中宋" pitchFamily="2" charset="-122"/>
              </a:rPr>
              <a:t>史铁生</a:t>
            </a:r>
            <a:r>
              <a:rPr lang="zh-CN" altLang="en-US" sz="3600" b="1">
                <a:solidFill>
                  <a:srgbClr val="99FF33"/>
                </a:solidFill>
                <a:ea typeface="华文中宋" pitchFamily="2" charset="-122"/>
              </a:rPr>
              <a:t>。</a:t>
            </a:r>
          </a:p>
        </p:txBody>
      </p:sp>
      <p:pic>
        <p:nvPicPr>
          <p:cNvPr id="102405" name="阿炳-（二胡独奏）二泉映月.mp3">
            <a:hlinkClick action="ppaction://media"/>
          </p:cNvPr>
          <p:cNvPicPr>
            <a:picLocks noRot="1" noChangeAspect="1" noChangeArrowheads="1"/>
          </p:cNvPicPr>
          <p:nvPr>
            <a:audioFile r:link="rId3"/>
            <p:extLst/>
          </p:nvPr>
        </p:nvPicPr>
        <p:blipFill>
          <a:blip r:embed="rId2"/>
          <a:stretch>
            <a:fillRect/>
          </a:stretch>
        </p:blipFill>
        <p:spPr bwMode="auto">
          <a:xfrm>
            <a:off x="8316913" y="6030913"/>
            <a:ext cx="827087" cy="827087"/>
          </a:xfrm>
          <a:prstGeom prst="rect">
            <a:avLst/>
          </a:prstGeom>
          <a:noFill/>
        </p:spPr>
      </p:pic>
    </p:spTree>
  </p:cSld>
  <p:clrMapOvr>
    <a:masterClrMapping/>
  </p:clrMapOvr>
  <p:transition spd="slow">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2403"/>
                                        </p:tgtEl>
                                        <p:attrNameLst>
                                          <p:attrName>style.visibility</p:attrName>
                                        </p:attrNameLst>
                                      </p:cBhvr>
                                      <p:to>
                                        <p:strVal val="visible"/>
                                      </p:to>
                                    </p:set>
                                    <p:animEffect transition="in" filter="wipe(up)">
                                      <p:cBhvr>
                                        <p:cTn id="7" dur="5000"/>
                                        <p:tgtEl>
                                          <p:spTgt spid="102403"/>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02404"/>
                                        </p:tgtEl>
                                        <p:attrNameLst>
                                          <p:attrName>style.visibility</p:attrName>
                                        </p:attrNameLst>
                                      </p:cBhvr>
                                      <p:to>
                                        <p:strVal val="visible"/>
                                      </p:to>
                                    </p:set>
                                    <p:anim calcmode="lin" valueType="num">
                                      <p:cBhvr additive="base">
                                        <p:cTn id="12" dur="500" fill="hold"/>
                                        <p:tgtEl>
                                          <p:spTgt spid="102404"/>
                                        </p:tgtEl>
                                        <p:attrNameLst>
                                          <p:attrName>ppt_x</p:attrName>
                                        </p:attrNameLst>
                                      </p:cBhvr>
                                      <p:tavLst>
                                        <p:tav tm="0">
                                          <p:val>
                                            <p:strVal val="1+#ppt_w/2"/>
                                          </p:val>
                                        </p:tav>
                                        <p:tav tm="100000">
                                          <p:val>
                                            <p:strVal val="#ppt_x"/>
                                          </p:val>
                                        </p:tav>
                                      </p:tavLst>
                                    </p:anim>
                                    <p:anim calcmode="lin" valueType="num">
                                      <p:cBhvr additive="base">
                                        <p:cTn id="13" dur="500" fill="hold"/>
                                        <p:tgtEl>
                                          <p:spTgt spid="1024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102405"/>
                    </p:tgtEl>
                  </p:cond>
                </p:stCondLst>
                <p:endSync evt="end" delay="0">
                  <p:rtn val="all"/>
                </p:endSync>
                <p:childTnLst>
                  <p:par>
                    <p:cTn id="15" fill="hold" nodeType="clickPar">
                      <p:stCondLst>
                        <p:cond delay="indefinite"/>
                      </p:stCondLst>
                      <p:childTnLst>
                        <p:par>
                          <p:cTn id="16" fill="hold" nodeType="afterGroup">
                            <p:stCondLst>
                              <p:cond delay="0"/>
                            </p:stCondLst>
                            <p:childTnLst>
                              <p:par>
                                <p:cTn id="17" presetID="1" presetClass="mediacall" presetSubtype="0" fill="hold" nodeType="clickEffect">
                                  <p:stCondLst>
                                    <p:cond delay="0"/>
                                  </p:stCondLst>
                                  <p:childTnLst>
                                    <p:cmd type="call" cmd="playFrom(0.0)">
                                      <p:cBhvr>
                                        <p:cTn id="18" dur="335421" fill="hold"/>
                                        <p:tgtEl>
                                          <p:spTgt spid="102405"/>
                                        </p:tgtEl>
                                      </p:cBhvr>
                                    </p:cmd>
                                  </p:childTnLst>
                                </p:cTn>
                              </p:par>
                            </p:childTnLst>
                          </p:cTn>
                        </p:par>
                      </p:childTnLst>
                    </p:cTn>
                  </p:par>
                </p:childTnLst>
              </p:cTn>
              <p:nextCondLst>
                <p:cond evt="onClick" delay="0">
                  <p:tgtEl>
                    <p:spTgt spid="102405"/>
                  </p:tgtEl>
                </p:cond>
              </p:nextCondLst>
            </p:seq>
            <p:audio>
              <p:cMediaNode>
                <p:cTn id="19" fill="hold" display="0">
                  <p:stCondLst>
                    <p:cond delay="indefinite"/>
                  </p:stCondLst>
                  <p:endCondLst>
                    <p:cond evt="onPrev" delay="0">
                      <p:tgtEl>
                        <p:sldTgt/>
                      </p:tgtEl>
                    </p:cond>
                    <p:cond evt="onStopAudio" delay="0">
                      <p:tgtEl>
                        <p:sldTgt/>
                      </p:tgtEl>
                    </p:cond>
                  </p:endCondLst>
                </p:cTn>
                <p:tgtEl>
                  <p:spTgt spid="102405"/>
                </p:tgtEl>
              </p:cMediaNode>
            </p:audio>
          </p:childTnLst>
        </p:cTn>
      </p:par>
    </p:tnLst>
    <p:bldLst>
      <p:bldP spid="102403" grpId="0"/>
      <p:bldP spid="102404"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518768" y="1646924"/>
            <a:ext cx="7946252" cy="2862322"/>
          </a:xfrm>
          <a:prstGeom prst="rect">
            <a:avLst/>
          </a:prstGeom>
        </p:spPr>
        <p:txBody>
          <a:bodyPr wrap="square">
            <a:spAutoFit/>
          </a:bodyPr>
          <a:lstStyle/>
          <a:p>
            <a:pPr lvl="0" indent="539750" algn="just">
              <a:lnSpc>
                <a:spcPct val="150000"/>
              </a:lnSpc>
            </a:pPr>
            <a:r>
              <a:rPr lang="zh-CN" altLang="en-US" sz="2400">
                <a:solidFill>
                  <a:prstClr val="black"/>
                </a:solidFill>
                <a:latin typeface="微软雅黑" panose="020b0503020204020204" pitchFamily="34" charset="-122"/>
                <a:ea typeface="微软雅黑" panose="020b0503020204020204" pitchFamily="34" charset="-122"/>
              </a:rPr>
              <a:t>“我”所承受的，是“我”自己的不幸；母亲</a:t>
            </a:r>
            <a:r>
              <a:rPr lang="zh-CN" altLang="en-US" sz="2400" smtClean="0">
                <a:solidFill>
                  <a:prstClr val="black"/>
                </a:solidFill>
                <a:latin typeface="微软雅黑" panose="020b0503020204020204" pitchFamily="34" charset="-122"/>
                <a:ea typeface="微软雅黑" panose="020b0503020204020204" pitchFamily="34" charset="-122"/>
              </a:rPr>
              <a:t>不但要</a:t>
            </a:r>
            <a:r>
              <a:rPr lang="zh-CN" altLang="en-US" sz="2400">
                <a:solidFill>
                  <a:prstClr val="black"/>
                </a:solidFill>
                <a:latin typeface="微软雅黑" panose="020b0503020204020204" pitchFamily="34" charset="-122"/>
                <a:ea typeface="微软雅黑" panose="020b0503020204020204" pitchFamily="34" charset="-122"/>
              </a:rPr>
              <a:t>承受“我”的痛苦，还要承受不能将这种</a:t>
            </a:r>
            <a:r>
              <a:rPr lang="zh-CN" altLang="en-US" sz="2400" smtClean="0">
                <a:solidFill>
                  <a:prstClr val="black"/>
                </a:solidFill>
                <a:latin typeface="微软雅黑" panose="020b0503020204020204" pitchFamily="34" charset="-122"/>
                <a:ea typeface="微软雅黑" panose="020b0503020204020204" pitchFamily="34" charset="-122"/>
              </a:rPr>
              <a:t>痛苦现</a:t>
            </a:r>
            <a:r>
              <a:rPr lang="zh-CN" altLang="en-US" sz="2400">
                <a:solidFill>
                  <a:prstClr val="black"/>
                </a:solidFill>
                <a:latin typeface="微软雅黑" panose="020b0503020204020204" pitchFamily="34" charset="-122"/>
                <a:ea typeface="微软雅黑" panose="020b0503020204020204" pitchFamily="34" charset="-122"/>
              </a:rPr>
              <a:t>于形色的痛苦。她不但要想儿子今后的</a:t>
            </a:r>
            <a:r>
              <a:rPr lang="zh-CN" altLang="en-US" sz="2400" smtClean="0">
                <a:solidFill>
                  <a:prstClr val="black"/>
                </a:solidFill>
                <a:latin typeface="微软雅黑" panose="020b0503020204020204" pitchFamily="34" charset="-122"/>
                <a:ea typeface="微软雅黑" panose="020b0503020204020204" pitchFamily="34" charset="-122"/>
              </a:rPr>
              <a:t>人生道路</a:t>
            </a:r>
            <a:r>
              <a:rPr lang="zh-CN" altLang="en-US" sz="2400">
                <a:solidFill>
                  <a:prstClr val="black"/>
                </a:solidFill>
                <a:latin typeface="微软雅黑" panose="020b0503020204020204" pitchFamily="34" charset="-122"/>
                <a:ea typeface="微软雅黑" panose="020b0503020204020204" pitchFamily="34" charset="-122"/>
              </a:rPr>
              <a:t>该怎样走，还要随时准备接受儿子自杀</a:t>
            </a:r>
            <a:r>
              <a:rPr lang="zh-CN" altLang="en-US" sz="2400" smtClean="0">
                <a:solidFill>
                  <a:prstClr val="black"/>
                </a:solidFill>
                <a:latin typeface="微软雅黑" panose="020b0503020204020204" pitchFamily="34" charset="-122"/>
                <a:ea typeface="微软雅黑" panose="020b0503020204020204" pitchFamily="34" charset="-122"/>
              </a:rPr>
              <a:t>的噩耗</a:t>
            </a:r>
            <a:r>
              <a:rPr lang="zh-CN" altLang="en-US" sz="2400">
                <a:solidFill>
                  <a:prstClr val="black"/>
                </a:solidFill>
                <a:latin typeface="微软雅黑" panose="020b0503020204020204" pitchFamily="34" charset="-122"/>
                <a:ea typeface="微软雅黑" panose="020b0503020204020204" pitchFamily="34" charset="-122"/>
              </a:rPr>
              <a:t>。因此，</a:t>
            </a:r>
            <a:r>
              <a:rPr lang="zh-CN" altLang="en-US" sz="2400" smtClean="0">
                <a:solidFill>
                  <a:prstClr val="black"/>
                </a:solidFill>
                <a:latin typeface="微软雅黑" panose="020b0503020204020204" pitchFamily="34" charset="-122"/>
                <a:ea typeface="微软雅黑" panose="020b0503020204020204" pitchFamily="34" charset="-122"/>
              </a:rPr>
              <a:t>作者说“</a:t>
            </a:r>
            <a:r>
              <a:rPr lang="zh-CN" altLang="en-US" sz="2400">
                <a:solidFill>
                  <a:prstClr val="black"/>
                </a:solidFill>
                <a:latin typeface="微软雅黑" panose="020b0503020204020204" pitchFamily="34" charset="-122"/>
                <a:ea typeface="微软雅黑" panose="020b0503020204020204" pitchFamily="34" charset="-122"/>
              </a:rPr>
              <a:t>这样一个母亲，注定是</a:t>
            </a:r>
            <a:r>
              <a:rPr lang="zh-CN" altLang="en-US" sz="2400" smtClean="0">
                <a:solidFill>
                  <a:prstClr val="black"/>
                </a:solidFill>
                <a:latin typeface="微软雅黑" panose="020b0503020204020204" pitchFamily="34" charset="-122"/>
                <a:ea typeface="微软雅黑" panose="020b0503020204020204" pitchFamily="34" charset="-122"/>
              </a:rPr>
              <a:t>活得</a:t>
            </a:r>
            <a:r>
              <a:rPr lang="zh-CN" altLang="en-US" sz="2400">
                <a:solidFill>
                  <a:prstClr val="black"/>
                </a:solidFill>
                <a:latin typeface="微软雅黑" panose="020b0503020204020204" pitchFamily="34" charset="-122"/>
                <a:ea typeface="微软雅黑" panose="020b0503020204020204" pitchFamily="34" charset="-122"/>
              </a:rPr>
              <a:t>最苦的母亲”。</a:t>
            </a:r>
          </a:p>
        </p:txBody>
      </p:sp>
      <p:sp>
        <p:nvSpPr>
          <p:cNvPr id="7" name="矩形 6"/>
          <p:cNvSpPr/>
          <p:nvPr/>
        </p:nvSpPr>
        <p:spPr>
          <a:xfrm>
            <a:off x="477468" y="845357"/>
            <a:ext cx="7816196" cy="646331"/>
          </a:xfrm>
          <a:prstGeom prst="rect">
            <a:avLst/>
          </a:prstGeom>
        </p:spPr>
        <p:txBody>
          <a:bodyPr wrap="square">
            <a:spAutoFit/>
          </a:bodyPr>
          <a:lstStyle/>
          <a:p>
            <a:pPr algn="just">
              <a:lnSpc>
                <a:spcPct val="150000"/>
              </a:lnSpc>
            </a:pPr>
            <a:r>
              <a:rPr lang="en-US" altLang="zh-CN" sz="2400" smtClean="0">
                <a:solidFill>
                  <a:prstClr val="black"/>
                </a:solidFill>
                <a:latin typeface="微软雅黑" panose="020b0503020204020204" pitchFamily="34" charset="-122"/>
                <a:ea typeface="微软雅黑" panose="020b0503020204020204" pitchFamily="34" charset="-122"/>
              </a:rPr>
              <a:t>7.</a:t>
            </a:r>
            <a:r>
              <a:rPr lang="zh-CN" altLang="en-US" sz="2400">
                <a:solidFill>
                  <a:prstClr val="black"/>
                </a:solidFill>
                <a:latin typeface="微软雅黑" panose="020b0503020204020204" pitchFamily="34" charset="-122"/>
                <a:ea typeface="微软雅黑" panose="020b0503020204020204" pitchFamily="34" charset="-122"/>
              </a:rPr>
              <a:t>为什么说“这样一个母亲，注定是活得最苦</a:t>
            </a:r>
            <a:r>
              <a:rPr lang="zh-CN" altLang="en-US" sz="2400" smtClean="0">
                <a:solidFill>
                  <a:prstClr val="black"/>
                </a:solidFill>
                <a:latin typeface="微软雅黑" panose="020b0503020204020204" pitchFamily="34" charset="-122"/>
                <a:ea typeface="微软雅黑" panose="020b0503020204020204" pitchFamily="34" charset="-122"/>
              </a:rPr>
              <a:t>的母亲</a:t>
            </a:r>
            <a:r>
              <a:rPr lang="zh-CN" altLang="en-US" sz="2400">
                <a:solidFill>
                  <a:prstClr val="black"/>
                </a:solidFill>
                <a:latin typeface="微软雅黑" panose="020b0503020204020204" pitchFamily="34" charset="-122"/>
                <a:ea typeface="微软雅黑" panose="020b0503020204020204" pitchFamily="34" charset="-122"/>
              </a:rPr>
              <a:t>”？</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518768" y="1646924"/>
            <a:ext cx="7946252" cy="2308324"/>
          </a:xfrm>
          <a:prstGeom prst="rect">
            <a:avLst/>
          </a:prstGeom>
        </p:spPr>
        <p:txBody>
          <a:bodyPr wrap="square">
            <a:spAutoFit/>
          </a:bodyPr>
          <a:lstStyle/>
          <a:p>
            <a:pPr lvl="0" indent="539750" algn="just">
              <a:lnSpc>
                <a:spcPct val="150000"/>
              </a:lnSpc>
            </a:pPr>
            <a:r>
              <a:rPr lang="zh-CN" altLang="en-US" sz="2400">
                <a:solidFill>
                  <a:prstClr val="black"/>
                </a:solidFill>
                <a:latin typeface="微软雅黑" panose="020b0503020204020204" pitchFamily="34" charset="-122"/>
                <a:ea typeface="微软雅黑" panose="020b0503020204020204" pitchFamily="34" charset="-122"/>
              </a:rPr>
              <a:t>作者插入“我”与作家朋友的对话，由作家朋友</a:t>
            </a:r>
            <a:r>
              <a:rPr lang="zh-CN" altLang="en-US" sz="2400" smtClean="0">
                <a:solidFill>
                  <a:prstClr val="black"/>
                </a:solidFill>
                <a:latin typeface="微软雅黑" panose="020b0503020204020204" pitchFamily="34" charset="-122"/>
                <a:ea typeface="微软雅黑" panose="020b0503020204020204" pitchFamily="34" charset="-122"/>
              </a:rPr>
              <a:t>的写作</a:t>
            </a:r>
            <a:r>
              <a:rPr lang="zh-CN" altLang="en-US" sz="2400">
                <a:solidFill>
                  <a:prstClr val="black"/>
                </a:solidFill>
                <a:latin typeface="微软雅黑" panose="020b0503020204020204" pitchFamily="34" charset="-122"/>
                <a:ea typeface="微软雅黑" panose="020b0503020204020204" pitchFamily="34" charset="-122"/>
              </a:rPr>
              <a:t>动机引出</a:t>
            </a:r>
            <a:r>
              <a:rPr lang="zh-CN" altLang="en-US" sz="2400">
                <a:solidFill>
                  <a:srgbClr val="FF0000"/>
                </a:solidFill>
                <a:latin typeface="微软雅黑" panose="020b0503020204020204" pitchFamily="34" charset="-122"/>
                <a:ea typeface="微软雅黑" panose="020b0503020204020204" pitchFamily="34" charset="-122"/>
              </a:rPr>
              <a:t>“我”自己的创作动机</a:t>
            </a:r>
            <a:r>
              <a:rPr lang="zh-CN" altLang="en-US" sz="2400">
                <a:solidFill>
                  <a:prstClr val="black"/>
                </a:solidFill>
                <a:latin typeface="微软雅黑" panose="020b0503020204020204" pitchFamily="34" charset="-122"/>
                <a:ea typeface="微软雅黑" panose="020b0503020204020204" pitchFamily="34" charset="-122"/>
              </a:rPr>
              <a:t>。由作家</a:t>
            </a:r>
            <a:r>
              <a:rPr lang="zh-CN" altLang="en-US" sz="2400" smtClean="0">
                <a:solidFill>
                  <a:prstClr val="black"/>
                </a:solidFill>
                <a:latin typeface="微软雅黑" panose="020b0503020204020204" pitchFamily="34" charset="-122"/>
                <a:ea typeface="微软雅黑" panose="020b0503020204020204" pitchFamily="34" charset="-122"/>
              </a:rPr>
              <a:t>朋友</a:t>
            </a:r>
            <a:r>
              <a:rPr lang="zh-CN" altLang="en-US" sz="2400">
                <a:solidFill>
                  <a:prstClr val="black"/>
                </a:solidFill>
                <a:latin typeface="微软雅黑" panose="020b0503020204020204" pitchFamily="34" charset="-122"/>
                <a:ea typeface="微软雅黑" panose="020b0503020204020204" pitchFamily="34" charset="-122"/>
              </a:rPr>
              <a:t>为母亲着想的一番话引出自己的想法，为</a:t>
            </a:r>
            <a:r>
              <a:rPr lang="zh-CN" altLang="en-US" sz="2400" smtClean="0">
                <a:solidFill>
                  <a:prstClr val="black"/>
                </a:solidFill>
                <a:latin typeface="微软雅黑" panose="020b0503020204020204" pitchFamily="34" charset="-122"/>
                <a:ea typeface="微软雅黑" panose="020b0503020204020204" pitchFamily="34" charset="-122"/>
              </a:rPr>
              <a:t>当时</a:t>
            </a:r>
            <a:r>
              <a:rPr lang="zh-CN" altLang="en-US" sz="2400">
                <a:solidFill>
                  <a:prstClr val="black"/>
                </a:solidFill>
                <a:latin typeface="微软雅黑" panose="020b0503020204020204" pitchFamily="34" charset="-122"/>
                <a:ea typeface="微软雅黑" panose="020b0503020204020204" pitchFamily="34" charset="-122"/>
              </a:rPr>
              <a:t>不能为母亲考虑而自责。</a:t>
            </a:r>
          </a:p>
        </p:txBody>
      </p:sp>
      <p:sp>
        <p:nvSpPr>
          <p:cNvPr id="7" name="矩形 6"/>
          <p:cNvSpPr/>
          <p:nvPr/>
        </p:nvSpPr>
        <p:spPr>
          <a:xfrm>
            <a:off x="477468" y="845357"/>
            <a:ext cx="7816196" cy="646331"/>
          </a:xfrm>
          <a:prstGeom prst="rect">
            <a:avLst/>
          </a:prstGeom>
        </p:spPr>
        <p:txBody>
          <a:bodyPr wrap="square">
            <a:spAutoFit/>
          </a:bodyPr>
          <a:lstStyle/>
          <a:p>
            <a:pPr algn="just">
              <a:lnSpc>
                <a:spcPct val="150000"/>
              </a:lnSpc>
            </a:pPr>
            <a:r>
              <a:rPr lang="en-US" altLang="zh-CN" sz="2400" smtClean="0">
                <a:solidFill>
                  <a:prstClr val="black"/>
                </a:solidFill>
                <a:latin typeface="微软雅黑" panose="020b0503020204020204" pitchFamily="34" charset="-122"/>
                <a:ea typeface="微软雅黑" panose="020b0503020204020204" pitchFamily="34" charset="-122"/>
              </a:rPr>
              <a:t>8.</a:t>
            </a:r>
            <a:r>
              <a:rPr lang="zh-CN" altLang="en-US" sz="2400">
                <a:solidFill>
                  <a:prstClr val="black"/>
                </a:solidFill>
                <a:latin typeface="微软雅黑" panose="020b0503020204020204" pitchFamily="34" charset="-122"/>
                <a:ea typeface="微软雅黑" panose="020b0503020204020204" pitchFamily="34" charset="-122"/>
              </a:rPr>
              <a:t>作者插入“我”与作家朋友的</a:t>
            </a:r>
            <a:r>
              <a:rPr lang="zh-CN" altLang="en-US" sz="2400" smtClean="0">
                <a:solidFill>
                  <a:prstClr val="black"/>
                </a:solidFill>
                <a:latin typeface="微软雅黑" panose="020b0503020204020204" pitchFamily="34" charset="-122"/>
                <a:ea typeface="微软雅黑" panose="020b0503020204020204" pitchFamily="34" charset="-122"/>
              </a:rPr>
              <a:t>对话，是为了表现什么？</a:t>
            </a:r>
            <a:endParaRPr lang="zh-CN" altLang="en-US" sz="240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518768" y="1646924"/>
            <a:ext cx="7946252" cy="2308324"/>
          </a:xfrm>
          <a:prstGeom prst="rect">
            <a:avLst/>
          </a:prstGeom>
        </p:spPr>
        <p:txBody>
          <a:bodyPr wrap="square">
            <a:spAutoFit/>
          </a:bodyPr>
          <a:lstStyle/>
          <a:p>
            <a:pPr lvl="0" indent="539750" algn="just">
              <a:lnSpc>
                <a:spcPct val="150000"/>
              </a:lnSpc>
            </a:pPr>
            <a:r>
              <a:rPr lang="zh-CN" altLang="en-US" sz="2400">
                <a:solidFill>
                  <a:prstClr val="black"/>
                </a:solidFill>
                <a:latin typeface="微软雅黑" panose="020b0503020204020204" pitchFamily="34" charset="-122"/>
                <a:ea typeface="微软雅黑" panose="020b0503020204020204" pitchFamily="34" charset="-122"/>
              </a:rPr>
              <a:t>这句话表达了“我”对母亲的</a:t>
            </a:r>
            <a:r>
              <a:rPr lang="zh-CN" altLang="en-US" sz="2400">
                <a:solidFill>
                  <a:srgbClr val="FF0000"/>
                </a:solidFill>
                <a:latin typeface="微软雅黑" panose="020b0503020204020204" pitchFamily="34" charset="-122"/>
                <a:ea typeface="微软雅黑" panose="020b0503020204020204" pitchFamily="34" charset="-122"/>
              </a:rPr>
              <a:t>沉痛悼念</a:t>
            </a:r>
            <a:r>
              <a:rPr lang="zh-CN" altLang="en-US" sz="2400">
                <a:solidFill>
                  <a:prstClr val="black"/>
                </a:solidFill>
                <a:latin typeface="微软雅黑" panose="020b0503020204020204" pitchFamily="34" charset="-122"/>
                <a:ea typeface="微软雅黑" panose="020b0503020204020204" pitchFamily="34" charset="-122"/>
              </a:rPr>
              <a:t>。母亲</a:t>
            </a:r>
            <a:r>
              <a:rPr lang="zh-CN" altLang="en-US" sz="2400" smtClean="0">
                <a:solidFill>
                  <a:prstClr val="black"/>
                </a:solidFill>
                <a:latin typeface="微软雅黑" panose="020b0503020204020204" pitchFamily="34" charset="-122"/>
                <a:ea typeface="微软雅黑" panose="020b0503020204020204" pitchFamily="34" charset="-122"/>
              </a:rPr>
              <a:t>的悲苦</a:t>
            </a:r>
            <a:r>
              <a:rPr lang="zh-CN" altLang="en-US" sz="2400">
                <a:solidFill>
                  <a:prstClr val="black"/>
                </a:solidFill>
                <a:latin typeface="微软雅黑" panose="020b0503020204020204" pitchFamily="34" charset="-122"/>
                <a:ea typeface="微软雅黑" panose="020b0503020204020204" pitchFamily="34" charset="-122"/>
              </a:rPr>
              <a:t>太深重了，所以说上天召她回去“也许是</a:t>
            </a:r>
            <a:r>
              <a:rPr lang="zh-CN" altLang="en-US" sz="2400" smtClean="0">
                <a:solidFill>
                  <a:prstClr val="black"/>
                </a:solidFill>
                <a:latin typeface="微软雅黑" panose="020b0503020204020204" pitchFamily="34" charset="-122"/>
                <a:ea typeface="微软雅黑" panose="020b0503020204020204" pitchFamily="34" charset="-122"/>
              </a:rPr>
              <a:t>对的</a:t>
            </a:r>
            <a:r>
              <a:rPr lang="zh-CN" altLang="en-US" sz="2400">
                <a:solidFill>
                  <a:prstClr val="black"/>
                </a:solidFill>
                <a:latin typeface="微软雅黑" panose="020b0503020204020204" pitchFamily="34" charset="-122"/>
                <a:ea typeface="微软雅黑" panose="020b0503020204020204" pitchFamily="34" charset="-122"/>
              </a:rPr>
              <a:t>”，因为这对忍受着巨大苦难的母亲而言是</a:t>
            </a:r>
            <a:r>
              <a:rPr lang="zh-CN" altLang="en-US" sz="2400" smtClean="0">
                <a:solidFill>
                  <a:prstClr val="black"/>
                </a:solidFill>
                <a:latin typeface="微软雅黑" panose="020b0503020204020204" pitchFamily="34" charset="-122"/>
                <a:ea typeface="微软雅黑" panose="020b0503020204020204" pitchFamily="34" charset="-122"/>
              </a:rPr>
              <a:t>一种</a:t>
            </a:r>
            <a:r>
              <a:rPr lang="zh-CN" altLang="en-US" sz="2400">
                <a:solidFill>
                  <a:prstClr val="black"/>
                </a:solidFill>
                <a:latin typeface="微软雅黑" panose="020b0503020204020204" pitchFamily="34" charset="-122"/>
                <a:ea typeface="微软雅黑" panose="020b0503020204020204" pitchFamily="34" charset="-122"/>
              </a:rPr>
              <a:t>解脱，作者也只能以此无奈地安慰自己。</a:t>
            </a:r>
          </a:p>
        </p:txBody>
      </p:sp>
      <p:sp>
        <p:nvSpPr>
          <p:cNvPr id="7" name="矩形 6"/>
          <p:cNvSpPr/>
          <p:nvPr/>
        </p:nvSpPr>
        <p:spPr>
          <a:xfrm>
            <a:off x="477468" y="845357"/>
            <a:ext cx="7816196" cy="646331"/>
          </a:xfrm>
          <a:prstGeom prst="rect">
            <a:avLst/>
          </a:prstGeom>
        </p:spPr>
        <p:txBody>
          <a:bodyPr wrap="square">
            <a:spAutoFit/>
          </a:bodyPr>
          <a:lstStyle/>
          <a:p>
            <a:pPr algn="just">
              <a:lnSpc>
                <a:spcPct val="150000"/>
              </a:lnSpc>
            </a:pPr>
            <a:r>
              <a:rPr lang="en-US" altLang="zh-CN" sz="2400" smtClean="0">
                <a:solidFill>
                  <a:prstClr val="black"/>
                </a:solidFill>
                <a:latin typeface="微软雅黑" panose="020b0503020204020204" pitchFamily="34" charset="-122"/>
                <a:ea typeface="微软雅黑" panose="020b0503020204020204" pitchFamily="34" charset="-122"/>
              </a:rPr>
              <a:t>9.</a:t>
            </a:r>
            <a:r>
              <a:rPr lang="zh-CN" altLang="en-US" sz="2400">
                <a:solidFill>
                  <a:prstClr val="black"/>
                </a:solidFill>
                <a:latin typeface="微软雅黑" panose="020b0503020204020204" pitchFamily="34" charset="-122"/>
                <a:ea typeface="微软雅黑" panose="020b0503020204020204" pitchFamily="34" charset="-122"/>
              </a:rPr>
              <a:t>品味“上天的考虑，也许是对的”这句话的</a:t>
            </a:r>
            <a:r>
              <a:rPr lang="zh-CN" altLang="en-US" sz="2400" smtClean="0">
                <a:solidFill>
                  <a:prstClr val="black"/>
                </a:solidFill>
                <a:latin typeface="微软雅黑" panose="020b0503020204020204" pitchFamily="34" charset="-122"/>
                <a:ea typeface="微软雅黑" panose="020b0503020204020204" pitchFamily="34" charset="-122"/>
              </a:rPr>
              <a:t>丰富内涵</a:t>
            </a:r>
            <a:r>
              <a:rPr lang="zh-CN" altLang="en-US" sz="2400">
                <a:solidFill>
                  <a:prstClr val="black"/>
                </a:solidFill>
                <a:latin typeface="微软雅黑" panose="020b0503020204020204" pitchFamily="34" charset="-122"/>
                <a:ea typeface="微软雅黑" panose="020b0503020204020204" pitchFamily="34" charset="-122"/>
              </a:rPr>
              <a:t>。</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518768" y="2044970"/>
            <a:ext cx="7946252" cy="3416320"/>
          </a:xfrm>
          <a:prstGeom prst="rect">
            <a:avLst/>
          </a:prstGeom>
        </p:spPr>
        <p:txBody>
          <a:bodyPr wrap="square">
            <a:spAutoFit/>
          </a:bodyPr>
          <a:lstStyle/>
          <a:p>
            <a:pPr lvl="0" indent="539750" algn="just">
              <a:lnSpc>
                <a:spcPct val="150000"/>
              </a:lnSpc>
            </a:pPr>
            <a:r>
              <a:rPr lang="zh-CN" altLang="en-US" sz="2400">
                <a:solidFill>
                  <a:prstClr val="black"/>
                </a:solidFill>
                <a:latin typeface="微软雅黑" panose="020b0503020204020204" pitchFamily="34" charset="-122"/>
                <a:ea typeface="微软雅黑" panose="020b0503020204020204" pitchFamily="34" charset="-122"/>
              </a:rPr>
              <a:t>“车辙”和“脚印”的交织，说明作者跋涉的每</a:t>
            </a:r>
            <a:r>
              <a:rPr lang="zh-CN" altLang="en-US" sz="2400" smtClean="0">
                <a:solidFill>
                  <a:prstClr val="black"/>
                </a:solidFill>
                <a:latin typeface="微软雅黑" panose="020b0503020204020204" pitchFamily="34" charset="-122"/>
                <a:ea typeface="微软雅黑" panose="020b0503020204020204" pitchFamily="34" charset="-122"/>
              </a:rPr>
              <a:t>一步</a:t>
            </a:r>
            <a:r>
              <a:rPr lang="zh-CN" altLang="en-US" sz="2400">
                <a:solidFill>
                  <a:prstClr val="black"/>
                </a:solidFill>
                <a:latin typeface="微软雅黑" panose="020b0503020204020204" pitchFamily="34" charset="-122"/>
                <a:ea typeface="微软雅黑" panose="020b0503020204020204" pitchFamily="34" charset="-122"/>
              </a:rPr>
              <a:t>都有母亲的陪伴，都有母亲精神的支撑。</a:t>
            </a:r>
            <a:r>
              <a:rPr lang="zh-CN" altLang="en-US" sz="2400" smtClean="0">
                <a:solidFill>
                  <a:prstClr val="black"/>
                </a:solidFill>
                <a:latin typeface="微软雅黑" panose="020b0503020204020204" pitchFamily="34" charset="-122"/>
                <a:ea typeface="微软雅黑" panose="020b0503020204020204" pitchFamily="34" charset="-122"/>
              </a:rPr>
              <a:t>而且“车辙”</a:t>
            </a:r>
            <a:r>
              <a:rPr lang="zh-CN" altLang="en-US" sz="2400">
                <a:solidFill>
                  <a:prstClr val="black"/>
                </a:solidFill>
                <a:latin typeface="微软雅黑" panose="020b0503020204020204" pitchFamily="34" charset="-122"/>
                <a:ea typeface="微软雅黑" panose="020b0503020204020204" pitchFamily="34" charset="-122"/>
              </a:rPr>
              <a:t>和“脚印”的交织还</a:t>
            </a:r>
            <a:r>
              <a:rPr lang="zh-CN" altLang="en-US" sz="2400">
                <a:solidFill>
                  <a:srgbClr val="FF0000"/>
                </a:solidFill>
                <a:latin typeface="微软雅黑" panose="020b0503020204020204" pitchFamily="34" charset="-122"/>
                <a:ea typeface="微软雅黑" panose="020b0503020204020204" pitchFamily="34" charset="-122"/>
              </a:rPr>
              <a:t>象征着</a:t>
            </a:r>
            <a:r>
              <a:rPr lang="zh-CN" altLang="en-US" sz="2400">
                <a:solidFill>
                  <a:prstClr val="black"/>
                </a:solidFill>
                <a:latin typeface="微软雅黑" panose="020b0503020204020204" pitchFamily="34" charset="-122"/>
                <a:ea typeface="微软雅黑" panose="020b0503020204020204" pitchFamily="34" charset="-122"/>
              </a:rPr>
              <a:t>地坛与母亲</a:t>
            </a:r>
            <a:r>
              <a:rPr lang="zh-CN" altLang="en-US" sz="2400" smtClean="0">
                <a:solidFill>
                  <a:prstClr val="black"/>
                </a:solidFill>
                <a:latin typeface="微软雅黑" panose="020b0503020204020204" pitchFamily="34" charset="-122"/>
                <a:ea typeface="微软雅黑" panose="020b0503020204020204" pitchFamily="34" charset="-122"/>
              </a:rPr>
              <a:t>的重合</a:t>
            </a:r>
            <a:r>
              <a:rPr lang="en-US" altLang="zh-CN" sz="2400">
                <a:solidFill>
                  <a:prstClr val="black"/>
                </a:solidFill>
                <a:latin typeface="微软雅黑" panose="020b0503020204020204" pitchFamily="34" charset="-122"/>
                <a:ea typeface="微软雅黑" panose="020b0503020204020204" pitchFamily="34" charset="-122"/>
              </a:rPr>
              <a:t>——</a:t>
            </a:r>
            <a:r>
              <a:rPr lang="zh-CN" altLang="en-US" sz="2400">
                <a:solidFill>
                  <a:prstClr val="black"/>
                </a:solidFill>
                <a:latin typeface="微软雅黑" panose="020b0503020204020204" pitchFamily="34" charset="-122"/>
                <a:ea typeface="微软雅黑" panose="020b0503020204020204" pitchFamily="34" charset="-122"/>
              </a:rPr>
              <a:t>地坛不仅是“我”重拾生命信念的地方</a:t>
            </a:r>
            <a:r>
              <a:rPr lang="zh-CN" altLang="en-US" sz="2400" smtClean="0">
                <a:solidFill>
                  <a:prstClr val="black"/>
                </a:solidFill>
                <a:latin typeface="微软雅黑" panose="020b0503020204020204" pitchFamily="34" charset="-122"/>
                <a:ea typeface="微软雅黑" panose="020b0503020204020204" pitchFamily="34" charset="-122"/>
              </a:rPr>
              <a:t>，更是</a:t>
            </a:r>
            <a:r>
              <a:rPr lang="zh-CN" altLang="en-US" sz="2400">
                <a:solidFill>
                  <a:prstClr val="black"/>
                </a:solidFill>
                <a:latin typeface="微软雅黑" panose="020b0503020204020204" pitchFamily="34" charset="-122"/>
                <a:ea typeface="微软雅黑" panose="020b0503020204020204" pitchFamily="34" charset="-122"/>
              </a:rPr>
              <a:t>“我”感受母爱最深的地方</a:t>
            </a:r>
            <a:r>
              <a:rPr lang="zh-CN" altLang="en-US" sz="2400" smtClean="0">
                <a:solidFill>
                  <a:prstClr val="black"/>
                </a:solidFill>
                <a:latin typeface="微软雅黑" panose="020b0503020204020204" pitchFamily="34" charset="-122"/>
                <a:ea typeface="微软雅黑" panose="020b0503020204020204" pitchFamily="34" charset="-122"/>
              </a:rPr>
              <a:t>。在</a:t>
            </a:r>
            <a:r>
              <a:rPr lang="zh-CN" altLang="en-US" sz="2400">
                <a:solidFill>
                  <a:prstClr val="black"/>
                </a:solidFill>
                <a:latin typeface="微软雅黑" panose="020b0503020204020204" pitchFamily="34" charset="-122"/>
                <a:ea typeface="微软雅黑" panose="020b0503020204020204" pitchFamily="34" charset="-122"/>
              </a:rPr>
              <a:t>结构上，这句话与本部分开头相呼应，完成</a:t>
            </a:r>
            <a:r>
              <a:rPr lang="zh-CN" altLang="en-US" sz="2400" smtClean="0">
                <a:solidFill>
                  <a:prstClr val="black"/>
                </a:solidFill>
                <a:latin typeface="微软雅黑" panose="020b0503020204020204" pitchFamily="34" charset="-122"/>
                <a:ea typeface="微软雅黑" panose="020b0503020204020204" pitchFamily="34" charset="-122"/>
              </a:rPr>
              <a:t>了对</a:t>
            </a:r>
            <a:r>
              <a:rPr lang="zh-CN" altLang="en-US" sz="2400">
                <a:solidFill>
                  <a:srgbClr val="FF0000"/>
                </a:solidFill>
                <a:latin typeface="微软雅黑" panose="020b0503020204020204" pitchFamily="34" charset="-122"/>
                <a:ea typeface="微软雅黑" panose="020b0503020204020204" pitchFamily="34" charset="-122"/>
              </a:rPr>
              <a:t>母爱的诠释</a:t>
            </a:r>
            <a:r>
              <a:rPr lang="zh-CN" altLang="en-US" sz="2400">
                <a:solidFill>
                  <a:prstClr val="black"/>
                </a:solidFill>
                <a:latin typeface="微软雅黑" panose="020b0503020204020204" pitchFamily="34" charset="-122"/>
                <a:ea typeface="微软雅黑" panose="020b0503020204020204" pitchFamily="34" charset="-122"/>
              </a:rPr>
              <a:t>。</a:t>
            </a:r>
          </a:p>
        </p:txBody>
      </p:sp>
      <p:sp>
        <p:nvSpPr>
          <p:cNvPr id="7" name="矩形 6"/>
          <p:cNvSpPr/>
          <p:nvPr/>
        </p:nvSpPr>
        <p:spPr>
          <a:xfrm>
            <a:off x="477468" y="845356"/>
            <a:ext cx="7816196" cy="1200329"/>
          </a:xfrm>
          <a:prstGeom prst="rect">
            <a:avLst/>
          </a:prstGeom>
        </p:spPr>
        <p:txBody>
          <a:bodyPr wrap="square">
            <a:spAutoFit/>
          </a:bodyPr>
          <a:lstStyle/>
          <a:p>
            <a:pPr algn="just">
              <a:lnSpc>
                <a:spcPct val="150000"/>
              </a:lnSpc>
            </a:pPr>
            <a:r>
              <a:rPr lang="en-US" altLang="zh-CN" sz="2400" smtClean="0">
                <a:solidFill>
                  <a:prstClr val="black"/>
                </a:solidFill>
                <a:latin typeface="微软雅黑" panose="020b0503020204020204" pitchFamily="34" charset="-122"/>
                <a:ea typeface="微软雅黑" panose="020b0503020204020204" pitchFamily="34" charset="-122"/>
              </a:rPr>
              <a:t>10.</a:t>
            </a:r>
            <a:r>
              <a:rPr lang="zh-CN" altLang="en-US" sz="2400">
                <a:solidFill>
                  <a:prstClr val="black"/>
                </a:solidFill>
                <a:latin typeface="微软雅黑" panose="020b0503020204020204" pitchFamily="34" charset="-122"/>
                <a:ea typeface="微软雅黑" panose="020b0503020204020204" pitchFamily="34" charset="-122"/>
              </a:rPr>
              <a:t>如何理解“这园中不单是处处都有过我的车辙</a:t>
            </a:r>
            <a:r>
              <a:rPr lang="zh-CN" altLang="en-US" sz="2400" smtClean="0">
                <a:solidFill>
                  <a:prstClr val="black"/>
                </a:solidFill>
                <a:latin typeface="微软雅黑" panose="020b0503020204020204" pitchFamily="34" charset="-122"/>
                <a:ea typeface="微软雅黑" panose="020b0503020204020204" pitchFamily="34" charset="-122"/>
              </a:rPr>
              <a:t>，有</a:t>
            </a:r>
            <a:r>
              <a:rPr lang="zh-CN" altLang="en-US" sz="2400">
                <a:solidFill>
                  <a:prstClr val="black"/>
                </a:solidFill>
                <a:latin typeface="微软雅黑" panose="020b0503020204020204" pitchFamily="34" charset="-122"/>
                <a:ea typeface="微软雅黑" panose="020b0503020204020204" pitchFamily="34" charset="-122"/>
              </a:rPr>
              <a:t>过我的车辙的地方也都有过母亲的脚印”</a:t>
            </a:r>
            <a:r>
              <a:rPr lang="zh-CN" altLang="en-US" sz="2400" smtClean="0">
                <a:solidFill>
                  <a:prstClr val="black"/>
                </a:solidFill>
                <a:latin typeface="微软雅黑" panose="020b0503020204020204" pitchFamily="34" charset="-122"/>
                <a:ea typeface="微软雅黑" panose="020b0503020204020204" pitchFamily="34" charset="-122"/>
              </a:rPr>
              <a:t>这句</a:t>
            </a:r>
            <a:r>
              <a:rPr lang="zh-CN" altLang="en-US" sz="2400">
                <a:solidFill>
                  <a:prstClr val="black"/>
                </a:solidFill>
                <a:latin typeface="微软雅黑" panose="020b0503020204020204" pitchFamily="34" charset="-122"/>
                <a:ea typeface="微软雅黑" panose="020b0503020204020204" pitchFamily="34" charset="-122"/>
              </a:rPr>
              <a:t>话？</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xmlns=""/>
              </a:ext>
            </a:extLst>
          </a:blip>
          <a:stretch>
            <a:fillRect/>
          </a:stretch>
        </p:blipFill>
        <p:spPr>
          <a:xfrm>
            <a:off x="481013" y="788806"/>
            <a:ext cx="2035850" cy="781233"/>
          </a:xfrm>
          <a:prstGeom prst="rect">
            <a:avLst/>
          </a:prstGeom>
        </p:spPr>
      </p:pic>
      <p:sp>
        <p:nvSpPr>
          <p:cNvPr id="3" name="内容占位符 2"/>
          <p:cNvSpPr>
            <a:spLocks noGrp="1"/>
          </p:cNvSpPr>
          <p:nvPr>
            <p:ph idx="1"/>
          </p:nvPr>
        </p:nvSpPr>
        <p:spPr bwMode="auto">
          <a:xfrm>
            <a:off x="860220" y="927803"/>
            <a:ext cx="1573139" cy="50323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85000" lnSpcReduction="10000"/>
          </a:bodyPr>
          <a:lstStyle/>
          <a:p>
            <a:pPr marL="0" indent="0" eaLnBrk="1" hangingPunct="1">
              <a:buNone/>
            </a:pPr>
            <a:r>
              <a:rPr lang="zh-CN" altLang="en-US" b="1">
                <a:solidFill>
                  <a:srgbClr val="0000FF"/>
                </a:solidFill>
                <a:latin typeface="微软雅黑" panose="020b0503020204020204" pitchFamily="34" charset="-122"/>
                <a:ea typeface="微软雅黑" panose="020b0503020204020204" pitchFamily="34" charset="-122"/>
              </a:rPr>
              <a:t>内容</a:t>
            </a:r>
            <a:r>
              <a:rPr lang="zh-CN" altLang="en-US" b="1" smtClean="0">
                <a:solidFill>
                  <a:srgbClr val="0000FF"/>
                </a:solidFill>
                <a:latin typeface="微软雅黑" panose="020b0503020204020204" pitchFamily="34" charset="-122"/>
                <a:ea typeface="微软雅黑" panose="020b0503020204020204" pitchFamily="34" charset="-122"/>
              </a:rPr>
              <a:t>小结</a:t>
            </a:r>
            <a:endParaRPr lang="zh-CN" altLang="en-US">
              <a:solidFill>
                <a:srgbClr val="0000FF"/>
              </a:solidFill>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xmlns=""/>
              </a:ext>
            </a:extLst>
          </a:blip>
          <a:stretch>
            <a:fillRect/>
          </a:stretch>
        </p:blipFill>
        <p:spPr bwMode="auto">
          <a:xfrm>
            <a:off x="1520821" y="1570038"/>
            <a:ext cx="5712898" cy="375499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slow">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circle(in)">
                                      <p:cBhvr>
                                        <p:cTn id="7" dur="2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xmlns=""/>
              </a:ext>
            </a:extLst>
          </a:blip>
          <a:stretch>
            <a:fillRect/>
          </a:stretch>
        </p:blipFill>
        <p:spPr>
          <a:xfrm>
            <a:off x="481013" y="788806"/>
            <a:ext cx="1764855" cy="781233"/>
          </a:xfrm>
          <a:prstGeom prst="rect">
            <a:avLst/>
          </a:prstGeom>
        </p:spPr>
      </p:pic>
      <p:sp>
        <p:nvSpPr>
          <p:cNvPr id="3" name="内容占位符 2"/>
          <p:cNvSpPr>
            <a:spLocks noGrp="1"/>
          </p:cNvSpPr>
          <p:nvPr>
            <p:ph idx="1"/>
          </p:nvPr>
        </p:nvSpPr>
        <p:spPr bwMode="auto">
          <a:xfrm>
            <a:off x="860220" y="927803"/>
            <a:ext cx="1573139" cy="50323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85000" lnSpcReduction="10000"/>
          </a:bodyPr>
          <a:lstStyle/>
          <a:p>
            <a:pPr marL="0" indent="0" eaLnBrk="1" hangingPunct="1">
              <a:buNone/>
            </a:pPr>
            <a:r>
              <a:rPr lang="zh-CN" altLang="en-US" b="1">
                <a:solidFill>
                  <a:srgbClr val="0000FF"/>
                </a:solidFill>
                <a:latin typeface="微软雅黑" panose="020b0503020204020204" pitchFamily="34" charset="-122"/>
                <a:ea typeface="微软雅黑" panose="020b0503020204020204" pitchFamily="34" charset="-122"/>
              </a:rPr>
              <a:t>主题归纳</a:t>
            </a: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2" name="矩形 1"/>
          <p:cNvSpPr/>
          <p:nvPr/>
        </p:nvSpPr>
        <p:spPr>
          <a:xfrm>
            <a:off x="906332" y="1935951"/>
            <a:ext cx="6734287" cy="3970318"/>
          </a:xfrm>
          <a:prstGeom prst="rect">
            <a:avLst/>
          </a:prstGeom>
        </p:spPr>
        <p:txBody>
          <a:bodyPr wrap="square">
            <a:spAutoFit/>
          </a:bodyPr>
          <a:lstStyle/>
          <a:p>
            <a:pPr indent="575945">
              <a:lnSpc>
                <a:spcPct val="150000"/>
              </a:lnSpc>
            </a:pPr>
            <a:r>
              <a:rPr lang="zh-CN" altLang="en-US" sz="2400" smtClean="0">
                <a:latin typeface="微软雅黑" panose="020b0503020204020204" pitchFamily="34" charset="-122"/>
                <a:ea typeface="微软雅黑" panose="020b0503020204020204" pitchFamily="34" charset="-122"/>
              </a:rPr>
              <a:t>作者以自己的经历为基础</a:t>
            </a:r>
            <a:r>
              <a:rPr lang="en-US" altLang="zh-CN" sz="2400" smtClean="0">
                <a:latin typeface="微软雅黑" panose="020b0503020204020204" pitchFamily="34" charset="-122"/>
                <a:ea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rPr>
              <a:t>叙述了自己多年来在地坛沉思流连所观察到的人生百态和对命运的感悟，讲述了人应该怎样看待生命中的苦难。文中母亲与地坛融为一体，地坛是“我”虚化了的母亲，母亲是“我”心中永远的地坛。文章借地坛</a:t>
            </a:r>
            <a:r>
              <a:rPr lang="zh-CN" altLang="en-US" sz="2400" smtClean="0">
                <a:latin typeface="微软雅黑" panose="020b0503020204020204" pitchFamily="34" charset="-122"/>
                <a:ea typeface="微软雅黑" panose="020b0503020204020204" pitchFamily="34" charset="-122"/>
              </a:rPr>
              <a:t>抒发</a:t>
            </a:r>
            <a:r>
              <a:rPr lang="zh-CN" altLang="en-US" sz="2400">
                <a:latin typeface="微软雅黑" panose="020b0503020204020204" pitchFamily="34" charset="-122"/>
                <a:ea typeface="微软雅黑" panose="020b0503020204020204" pitchFamily="34" charset="-122"/>
              </a:rPr>
              <a:t>了作者关于生命、生存等问题的哲思，表达了对母亲无尽</a:t>
            </a:r>
            <a:r>
              <a:rPr lang="zh-CN" altLang="en-US" sz="2400" smtClean="0">
                <a:latin typeface="微软雅黑" panose="020b0503020204020204" pitchFamily="34" charset="-122"/>
                <a:ea typeface="微软雅黑" panose="020b0503020204020204" pitchFamily="34" charset="-122"/>
              </a:rPr>
              <a:t>的思念</a:t>
            </a:r>
            <a:r>
              <a:rPr lang="zh-CN" altLang="en-US" sz="2400">
                <a:latin typeface="微软雅黑" panose="020b0503020204020204" pitchFamily="34" charset="-122"/>
                <a:ea typeface="微软雅黑" panose="020b0503020204020204" pitchFamily="34" charset="-122"/>
              </a:rPr>
              <a:t>。</a:t>
            </a:r>
          </a:p>
        </p:txBody>
      </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2">
            <a:extLst>
              <a:ext uri="{28A0092B-C50C-407E-A947-70E740481C1C}">
                <a14:useLocalDpi xmlns:a14="http://schemas.microsoft.com/office/drawing/2010/main" xmlns=""/>
              </a:ext>
            </a:extLst>
          </a:blip>
          <a:stretch>
            <a:fillRect/>
          </a:stretch>
        </p:blipFill>
        <p:spPr>
          <a:xfrm>
            <a:off x="481013" y="785782"/>
            <a:ext cx="1945316" cy="781233"/>
          </a:xfrm>
          <a:prstGeom prst="rect">
            <a:avLst/>
          </a:prstGeom>
        </p:spPr>
      </p:pic>
      <p:sp>
        <p:nvSpPr>
          <p:cNvPr id="9" name="内容占位符 2"/>
          <p:cNvSpPr>
            <a:spLocks noGrp="1"/>
          </p:cNvSpPr>
          <p:nvPr>
            <p:ph idx="1"/>
          </p:nvPr>
        </p:nvSpPr>
        <p:spPr bwMode="auto">
          <a:xfrm>
            <a:off x="953889" y="924779"/>
            <a:ext cx="1472440" cy="50323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Autofit/>
          </a:bodyPr>
          <a:lstStyle/>
          <a:p>
            <a:pPr marL="0" indent="0" eaLnBrk="1" hangingPunct="1">
              <a:buNone/>
            </a:pPr>
            <a:r>
              <a:rPr lang="zh-CN" altLang="en-US" sz="2400" b="1">
                <a:solidFill>
                  <a:srgbClr val="0000FF"/>
                </a:solidFill>
                <a:latin typeface="微软雅黑" panose="020b0503020204020204" pitchFamily="34" charset="-122"/>
                <a:ea typeface="微软雅黑" panose="020b0503020204020204" pitchFamily="34" charset="-122"/>
              </a:rPr>
              <a:t>深入</a:t>
            </a:r>
            <a:r>
              <a:rPr lang="zh-CN" altLang="en-US" sz="2400" b="1" smtClean="0">
                <a:solidFill>
                  <a:srgbClr val="0000FF"/>
                </a:solidFill>
                <a:latin typeface="微软雅黑" panose="020b0503020204020204" pitchFamily="34" charset="-122"/>
                <a:ea typeface="微软雅黑" panose="020b0503020204020204" pitchFamily="34" charset="-122"/>
              </a:rPr>
              <a:t>探究</a:t>
            </a:r>
            <a:endParaRPr lang="en-US" altLang="zh-CN" sz="2400" b="1" smtClean="0">
              <a:solidFill>
                <a:srgbClr val="0000FF"/>
              </a:solidFill>
              <a:latin typeface="微软雅黑" panose="020b0503020204020204" pitchFamily="34" charset="-122"/>
              <a:ea typeface="微软雅黑" panose="020b0503020204020204" pitchFamily="34" charset="-122"/>
            </a:endParaRPr>
          </a:p>
          <a:p>
            <a:pPr marL="0" indent="0" eaLnBrk="1" hangingPunct="1">
              <a:buNone/>
            </a:pPr>
            <a:endParaRPr lang="en-US" altLang="zh-CN" sz="2400">
              <a:solidFill>
                <a:srgbClr val="000000"/>
              </a:solidFill>
              <a:latin typeface="微软雅黑" panose="020b0503020204020204" pitchFamily="34" charset="-122"/>
              <a:ea typeface="微软雅黑" panose="020b0503020204020204" pitchFamily="34" charset="-122"/>
            </a:endParaRPr>
          </a:p>
          <a:p>
            <a:endParaRPr lang="en-US" altLang="zh-CN" sz="2400" b="1">
              <a:solidFill>
                <a:srgbClr val="000000"/>
              </a:solidFill>
              <a:latin typeface="微软雅黑" panose="020b0503020204020204" pitchFamily="34" charset="-122"/>
              <a:ea typeface="微软雅黑" panose="020b0503020204020204" pitchFamily="34" charset="-122"/>
            </a:endParaRPr>
          </a:p>
          <a:p>
            <a:pPr marL="0" indent="0" eaLnBrk="1" hangingPunct="1">
              <a:buNone/>
            </a:pPr>
            <a:endParaRPr lang="zh-CN" altLang="en-US" sz="2400">
              <a:solidFill>
                <a:srgbClr val="FF0000"/>
              </a:solidFill>
              <a:latin typeface="微软雅黑" panose="020b0503020204020204" pitchFamily="34" charset="-122"/>
              <a:ea typeface="微软雅黑" panose="020b0503020204020204" pitchFamily="34" charset="-122"/>
            </a:endParaRPr>
          </a:p>
        </p:txBody>
      </p:sp>
      <p:sp>
        <p:nvSpPr>
          <p:cNvPr id="3" name="矩形 2"/>
          <p:cNvSpPr/>
          <p:nvPr/>
        </p:nvSpPr>
        <p:spPr>
          <a:xfrm>
            <a:off x="404265" y="2238116"/>
            <a:ext cx="8475298" cy="3108543"/>
          </a:xfrm>
          <a:prstGeom prst="rect">
            <a:avLst/>
          </a:prstGeom>
        </p:spPr>
        <p:txBody>
          <a:bodyPr wrap="square">
            <a:spAutoFit/>
          </a:bodyPr>
          <a:lstStyle/>
          <a:p>
            <a:pPr indent="575945" algn="just"/>
            <a:r>
              <a:rPr lang="zh-CN" altLang="en-US" sz="2200" smtClean="0">
                <a:latin typeface="微软雅黑" panose="020b0503020204020204" pitchFamily="34" charset="-122"/>
                <a:ea typeface="微软雅黑" panose="020b0503020204020204" pitchFamily="34" charset="-122"/>
              </a:rPr>
              <a:t>① </a:t>
            </a:r>
            <a:r>
              <a:rPr lang="zh-CN" altLang="en-US" sz="2200">
                <a:solidFill>
                  <a:srgbClr val="FF0000"/>
                </a:solidFill>
                <a:latin typeface="微软雅黑" panose="020b0503020204020204" pitchFamily="34" charset="-122"/>
                <a:ea typeface="微软雅黑" panose="020b0503020204020204" pitchFamily="34" charset="-122"/>
              </a:rPr>
              <a:t>衬托作者的心境。</a:t>
            </a:r>
            <a:r>
              <a:rPr lang="zh-CN" altLang="en-US" sz="2200">
                <a:latin typeface="微软雅黑" panose="020b0503020204020204" pitchFamily="34" charset="-122"/>
                <a:ea typeface="微软雅黑" panose="020b0503020204020204" pitchFamily="34" charset="-122"/>
              </a:rPr>
              <a:t>如开头写古园的破落荒芜，表现</a:t>
            </a:r>
            <a:r>
              <a:rPr lang="zh-CN" altLang="en-US" sz="2200" smtClean="0">
                <a:latin typeface="微软雅黑" panose="020b0503020204020204" pitchFamily="34" charset="-122"/>
                <a:ea typeface="微软雅黑" panose="020b0503020204020204" pitchFamily="34" charset="-122"/>
              </a:rPr>
              <a:t>了作者</a:t>
            </a:r>
            <a:r>
              <a:rPr lang="zh-CN" altLang="en-US" sz="2200">
                <a:latin typeface="微软雅黑" panose="020b0503020204020204" pitchFamily="34" charset="-122"/>
                <a:ea typeface="微软雅黑" panose="020b0503020204020204" pitchFamily="34" charset="-122"/>
              </a:rPr>
              <a:t>身处苦难中的心境。</a:t>
            </a:r>
          </a:p>
          <a:p>
            <a:pPr indent="575945" algn="just"/>
            <a:r>
              <a:rPr lang="zh-CN" altLang="en-US" sz="2200">
                <a:latin typeface="微软雅黑" panose="020b0503020204020204" pitchFamily="34" charset="-122"/>
                <a:ea typeface="微软雅黑" panose="020b0503020204020204" pitchFamily="34" charset="-122"/>
              </a:rPr>
              <a:t>② </a:t>
            </a:r>
            <a:r>
              <a:rPr lang="zh-CN" altLang="en-US" sz="2200">
                <a:solidFill>
                  <a:srgbClr val="FF0000"/>
                </a:solidFill>
                <a:latin typeface="微软雅黑" panose="020b0503020204020204" pitchFamily="34" charset="-122"/>
                <a:ea typeface="微软雅黑" panose="020b0503020204020204" pitchFamily="34" charset="-122"/>
              </a:rPr>
              <a:t>为作者的思考提供了一个特定的“情绪背景”。</a:t>
            </a:r>
            <a:r>
              <a:rPr lang="zh-CN" altLang="en-US" sz="2200">
                <a:latin typeface="微软雅黑" panose="020b0503020204020204" pitchFamily="34" charset="-122"/>
                <a:ea typeface="微软雅黑" panose="020b0503020204020204" pitchFamily="34" charset="-122"/>
              </a:rPr>
              <a:t>在</a:t>
            </a:r>
            <a:r>
              <a:rPr lang="zh-CN" altLang="en-US" sz="2200" smtClean="0">
                <a:latin typeface="微软雅黑" panose="020b0503020204020204" pitchFamily="34" charset="-122"/>
                <a:ea typeface="微软雅黑" panose="020b0503020204020204" pitchFamily="34" charset="-122"/>
              </a:rPr>
              <a:t>那样一</a:t>
            </a:r>
            <a:r>
              <a:rPr lang="zh-CN" altLang="en-US" sz="2200">
                <a:latin typeface="微软雅黑" panose="020b0503020204020204" pitchFamily="34" charset="-122"/>
                <a:ea typeface="微软雅黑" panose="020b0503020204020204" pitchFamily="34" charset="-122"/>
              </a:rPr>
              <a:t>个安谧、荒芜的古园中，作者很容易展开对生命的思考</a:t>
            </a:r>
            <a:r>
              <a:rPr lang="zh-CN" altLang="en-US" sz="2200" smtClean="0">
                <a:latin typeface="微软雅黑" panose="020b0503020204020204" pitchFamily="34" charset="-122"/>
                <a:ea typeface="微软雅黑" panose="020b0503020204020204" pitchFamily="34" charset="-122"/>
              </a:rPr>
              <a:t>。</a:t>
            </a:r>
            <a:endParaRPr lang="en-US" altLang="zh-CN" sz="2200" smtClean="0">
              <a:latin typeface="微软雅黑" panose="020b0503020204020204" pitchFamily="34" charset="-122"/>
              <a:ea typeface="微软雅黑" panose="020b0503020204020204" pitchFamily="34" charset="-122"/>
            </a:endParaRPr>
          </a:p>
          <a:p>
            <a:pPr indent="575945" algn="just"/>
            <a:r>
              <a:rPr lang="zh-CN" altLang="en-US" sz="2200" smtClean="0">
                <a:latin typeface="微软雅黑" panose="020b0503020204020204" pitchFamily="34" charset="-122"/>
                <a:ea typeface="微软雅黑" panose="020b0503020204020204" pitchFamily="34" charset="-122"/>
              </a:rPr>
              <a:t>③ </a:t>
            </a:r>
            <a:r>
              <a:rPr lang="zh-CN" altLang="en-US" sz="2200">
                <a:solidFill>
                  <a:srgbClr val="FF0000"/>
                </a:solidFill>
                <a:latin typeface="微软雅黑" panose="020b0503020204020204" pitchFamily="34" charset="-122"/>
                <a:ea typeface="微软雅黑" panose="020b0503020204020204" pitchFamily="34" charset="-122"/>
              </a:rPr>
              <a:t>景物描写实际上也是作者对“生命”“世界”的解读</a:t>
            </a:r>
            <a:r>
              <a:rPr lang="zh-CN" altLang="en-US" sz="2200" smtClean="0">
                <a:solidFill>
                  <a:srgbClr val="FF0000"/>
                </a:solidFill>
                <a:latin typeface="微软雅黑" panose="020b0503020204020204" pitchFamily="34" charset="-122"/>
                <a:ea typeface="微软雅黑" panose="020b0503020204020204" pitchFamily="34" charset="-122"/>
              </a:rPr>
              <a:t>。</a:t>
            </a:r>
            <a:r>
              <a:rPr lang="zh-CN" altLang="en-US" sz="2200" smtClean="0">
                <a:latin typeface="微软雅黑" panose="020b0503020204020204" pitchFamily="34" charset="-122"/>
                <a:ea typeface="微软雅黑" panose="020b0503020204020204" pitchFamily="34" charset="-122"/>
              </a:rPr>
              <a:t>如</a:t>
            </a:r>
            <a:r>
              <a:rPr lang="zh-CN" altLang="en-US" sz="2200">
                <a:latin typeface="微软雅黑" panose="020b0503020204020204" pitchFamily="34" charset="-122"/>
                <a:ea typeface="微软雅黑" panose="020b0503020204020204" pitchFamily="34" charset="-122"/>
              </a:rPr>
              <a:t>文中写“蜂儿”“蚂蚁”“瓢虫”等小昆虫都按自己的方式</a:t>
            </a:r>
            <a:r>
              <a:rPr lang="zh-CN" altLang="en-US" sz="2200" smtClean="0">
                <a:latin typeface="微软雅黑" panose="020b0503020204020204" pitchFamily="34" charset="-122"/>
                <a:ea typeface="微软雅黑" panose="020b0503020204020204" pitchFamily="34" charset="-122"/>
              </a:rPr>
              <a:t>生存</a:t>
            </a:r>
            <a:r>
              <a:rPr lang="zh-CN" altLang="en-US" sz="2200">
                <a:latin typeface="微软雅黑" panose="020b0503020204020204" pitchFamily="34" charset="-122"/>
                <a:ea typeface="微软雅黑" panose="020b0503020204020204" pitchFamily="34" charset="-122"/>
              </a:rPr>
              <a:t>着，活动着，向人们展现出缤纷的生命世界，无言地诉说</a:t>
            </a:r>
            <a:r>
              <a:rPr lang="zh-CN" altLang="en-US" sz="2200" smtClean="0">
                <a:latin typeface="微软雅黑" panose="020b0503020204020204" pitchFamily="34" charset="-122"/>
                <a:ea typeface="微软雅黑" panose="020b0503020204020204" pitchFamily="34" charset="-122"/>
              </a:rPr>
              <a:t>着生命</a:t>
            </a:r>
            <a:r>
              <a:rPr lang="zh-CN" altLang="en-US" sz="2200">
                <a:latin typeface="微软雅黑" panose="020b0503020204020204" pitchFamily="34" charset="-122"/>
                <a:ea typeface="微软雅黑" panose="020b0503020204020204" pitchFamily="34" charset="-122"/>
              </a:rPr>
              <a:t>的美丽。这些一方面是为了证明地坛“荒芜但并不衰败”</a:t>
            </a:r>
            <a:r>
              <a:rPr lang="zh-CN" altLang="en-US" sz="2200" smtClean="0">
                <a:latin typeface="微软雅黑" panose="020b0503020204020204" pitchFamily="34" charset="-122"/>
                <a:ea typeface="微软雅黑" panose="020b0503020204020204" pitchFamily="34" charset="-122"/>
              </a:rPr>
              <a:t>，另一方面</a:t>
            </a:r>
            <a:r>
              <a:rPr lang="zh-CN" altLang="en-US" sz="2000">
                <a:latin typeface="微软雅黑" panose="020b0503020204020204" pitchFamily="34" charset="-122"/>
                <a:ea typeface="微软雅黑" panose="020b0503020204020204" pitchFamily="34" charset="-122"/>
              </a:rPr>
              <a:t>也是告诉作者：虽然身有残疾，但不能一味消极</a:t>
            </a:r>
            <a:r>
              <a:rPr lang="zh-CN" altLang="en-US" sz="2000" smtClean="0">
                <a:latin typeface="微软雅黑" panose="020b0503020204020204" pitchFamily="34" charset="-122"/>
                <a:ea typeface="微软雅黑" panose="020b0503020204020204" pitchFamily="34" charset="-122"/>
              </a:rPr>
              <a:t>地</a:t>
            </a:r>
            <a:r>
              <a:rPr lang="zh-CN" altLang="en-US" sz="2000">
                <a:latin typeface="微软雅黑" panose="020b0503020204020204" pitchFamily="34" charset="-122"/>
                <a:ea typeface="微软雅黑" panose="020b0503020204020204" pitchFamily="34" charset="-122"/>
              </a:rPr>
              <a:t>只想到死，而应</a:t>
            </a:r>
            <a:r>
              <a:rPr lang="zh-CN" altLang="en-US" sz="2000" smtClean="0">
                <a:latin typeface="微软雅黑" panose="020b0503020204020204" pitchFamily="34" charset="-122"/>
                <a:ea typeface="微软雅黑" panose="020b0503020204020204" pitchFamily="34" charset="-122"/>
              </a:rPr>
              <a:t>以</a:t>
            </a:r>
            <a:endParaRPr lang="zh-CN" altLang="en-US" sz="2200">
              <a:latin typeface="微软雅黑" panose="020b0503020204020204" pitchFamily="34" charset="-122"/>
              <a:ea typeface="微软雅黑" panose="020b0503020204020204" pitchFamily="34" charset="-122"/>
            </a:endParaRPr>
          </a:p>
        </p:txBody>
      </p:sp>
      <p:sp>
        <p:nvSpPr>
          <p:cNvPr id="6" name="Text Box 4"/>
          <p:cNvSpPr txBox="1">
            <a:spLocks noChangeArrowheads="1"/>
          </p:cNvSpPr>
          <p:nvPr/>
        </p:nvSpPr>
        <p:spPr bwMode="auto">
          <a:xfrm>
            <a:off x="404265" y="1538363"/>
            <a:ext cx="7603671" cy="600164"/>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2200"/>
              <a:t>1</a:t>
            </a:r>
            <a:r>
              <a:rPr lang="en-US" altLang="zh-CN" sz="2200" smtClean="0"/>
              <a:t>.</a:t>
            </a:r>
            <a:r>
              <a:rPr lang="zh-CN" altLang="en-US" sz="2200"/>
              <a:t> </a:t>
            </a:r>
            <a:r>
              <a:rPr lang="zh-CN" altLang="en-US" sz="2200" smtClean="0"/>
              <a:t>文</a:t>
            </a:r>
            <a:r>
              <a:rPr lang="zh-CN" altLang="en-US" sz="2200"/>
              <a:t>中的景物描写有什么作用？</a:t>
            </a:r>
          </a:p>
        </p:txBody>
      </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73172" y="1035206"/>
            <a:ext cx="8227208" cy="4524315"/>
          </a:xfrm>
          <a:prstGeom prst="rect">
            <a:avLst/>
          </a:prstGeom>
        </p:spPr>
        <p:txBody>
          <a:bodyPr wrap="square">
            <a:spAutoFit/>
          </a:bodyPr>
          <a:lstStyle/>
          <a:p>
            <a:pPr algn="just">
              <a:lnSpc>
                <a:spcPct val="150000"/>
              </a:lnSpc>
            </a:pPr>
            <a:r>
              <a:rPr lang="zh-CN" altLang="en-US" sz="2400" smtClean="0">
                <a:latin typeface="微软雅黑" panose="020b0503020204020204" pitchFamily="34" charset="-122"/>
                <a:ea typeface="微软雅黑" panose="020b0503020204020204" pitchFamily="34" charset="-122"/>
              </a:rPr>
              <a:t>平静的</a:t>
            </a:r>
            <a:r>
              <a:rPr lang="zh-CN" altLang="en-US" sz="2400">
                <a:latin typeface="微软雅黑" panose="020b0503020204020204" pitchFamily="34" charset="-122"/>
                <a:ea typeface="微软雅黑" panose="020b0503020204020204" pitchFamily="34" charset="-122"/>
              </a:rPr>
              <a:t>心态看待死亡。作者在这里获得了坚强活下去的勇气。</a:t>
            </a:r>
          </a:p>
          <a:p>
            <a:pPr indent="575945" algn="just">
              <a:lnSpc>
                <a:spcPct val="150000"/>
              </a:lnSpc>
            </a:pPr>
            <a:r>
              <a:rPr lang="zh-CN" altLang="en-US" sz="2400">
                <a:latin typeface="微软雅黑" panose="020b0503020204020204" pitchFamily="34" charset="-122"/>
                <a:ea typeface="微软雅黑" panose="020b0503020204020204" pitchFamily="34" charset="-122"/>
              </a:rPr>
              <a:t>④ </a:t>
            </a:r>
            <a:r>
              <a:rPr lang="zh-CN" altLang="en-US" sz="2400">
                <a:solidFill>
                  <a:srgbClr val="FF0000"/>
                </a:solidFill>
                <a:latin typeface="微软雅黑" panose="020b0503020204020204" pitchFamily="34" charset="-122"/>
                <a:ea typeface="微软雅黑" panose="020b0503020204020204" pitchFamily="34" charset="-122"/>
              </a:rPr>
              <a:t>借景物描写，表达作者对母亲的思念。</a:t>
            </a:r>
            <a:r>
              <a:rPr lang="zh-CN" altLang="en-US" sz="2400">
                <a:latin typeface="微软雅黑" panose="020b0503020204020204" pitchFamily="34" charset="-122"/>
                <a:ea typeface="微软雅黑" panose="020b0503020204020204" pitchFamily="34" charset="-122"/>
              </a:rPr>
              <a:t>如母亲虽已去世，但作者依旧“在老柏树旁”“在草地上在颓墙边”思念母亲，他从“雾罩的清晨”，一直呆呆地坐到“鸟儿归巢的傍晚”，直至“古祭坛上落满黑暗然后再渐渐浮起月光”，幻想着母亲还会像从前那样再来这园中找自己。此处景色描写成功地渲染了物是人非的沧桑感，把作者思念母亲的痛苦写得深沉而悲凉。</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523010" y="1397556"/>
            <a:ext cx="8190685" cy="4093428"/>
          </a:xfrm>
          <a:prstGeom prst="rect">
            <a:avLst/>
          </a:prstGeom>
        </p:spPr>
        <p:txBody>
          <a:bodyPr wrap="square">
            <a:spAutoFit/>
          </a:bodyPr>
          <a:lstStyle/>
          <a:p>
            <a:pPr indent="539750" algn="just"/>
            <a:r>
              <a:rPr lang="zh-CN" altLang="en-US" sz="2000">
                <a:latin typeface="微软雅黑" panose="020b0503020204020204" pitchFamily="34" charset="-122"/>
                <a:ea typeface="微软雅黑" panose="020b0503020204020204" pitchFamily="34" charset="-122"/>
              </a:rPr>
              <a:t>课文刻画了一个承受着巨大痛苦，帮助双腿瘫痪的</a:t>
            </a:r>
            <a:r>
              <a:rPr lang="zh-CN" altLang="en-US" sz="2000" smtClean="0">
                <a:latin typeface="微软雅黑" panose="020b0503020204020204" pitchFamily="34" charset="-122"/>
                <a:ea typeface="微软雅黑" panose="020b0503020204020204" pitchFamily="34" charset="-122"/>
              </a:rPr>
              <a:t>儿子重新</a:t>
            </a:r>
            <a:r>
              <a:rPr lang="zh-CN" altLang="en-US" sz="2000">
                <a:latin typeface="微软雅黑" panose="020b0503020204020204" pitchFamily="34" charset="-122"/>
                <a:ea typeface="微软雅黑" panose="020b0503020204020204" pitchFamily="34" charset="-122"/>
              </a:rPr>
              <a:t>鼓起生活勇气的母亲形象。她是一位不幸的母亲，她</a:t>
            </a:r>
            <a:r>
              <a:rPr lang="zh-CN" altLang="en-US" sz="2000" smtClean="0">
                <a:latin typeface="微软雅黑" panose="020b0503020204020204" pitchFamily="34" charset="-122"/>
                <a:ea typeface="微软雅黑" panose="020b0503020204020204" pitchFamily="34" charset="-122"/>
              </a:rPr>
              <a:t>又是一</a:t>
            </a:r>
            <a:r>
              <a:rPr lang="zh-CN" altLang="en-US" sz="2000">
                <a:latin typeface="微软雅黑" panose="020b0503020204020204" pitchFamily="34" charset="-122"/>
                <a:ea typeface="微软雅黑" panose="020b0503020204020204" pitchFamily="34" charset="-122"/>
              </a:rPr>
              <a:t>位坚忍的母亲。她日日夜夜生活在愁苦之中，生活在忧虑</a:t>
            </a:r>
            <a:r>
              <a:rPr lang="zh-CN" altLang="en-US" sz="2000" smtClean="0">
                <a:latin typeface="微软雅黑" panose="020b0503020204020204" pitchFamily="34" charset="-122"/>
                <a:ea typeface="微软雅黑" panose="020b0503020204020204" pitchFamily="34" charset="-122"/>
              </a:rPr>
              <a:t>之中</a:t>
            </a:r>
            <a:r>
              <a:rPr lang="zh-CN" altLang="en-US" sz="2000">
                <a:latin typeface="微软雅黑" panose="020b0503020204020204" pitchFamily="34" charset="-122"/>
                <a:ea typeface="微软雅黑" panose="020b0503020204020204" pitchFamily="34" charset="-122"/>
              </a:rPr>
              <a:t>，她的爱深沉而不张扬，她的悲苦深沉而不外露。</a:t>
            </a:r>
          </a:p>
          <a:p>
            <a:pPr indent="539750" algn="just"/>
            <a:r>
              <a:rPr lang="zh-CN" altLang="en-US" sz="2000">
                <a:latin typeface="微软雅黑" panose="020b0503020204020204" pitchFamily="34" charset="-122"/>
                <a:ea typeface="微软雅黑" panose="020b0503020204020204" pitchFamily="34" charset="-122"/>
              </a:rPr>
              <a:t>写母爱，并不是由母亲直接来表现的，而是通过作者</a:t>
            </a:r>
            <a:r>
              <a:rPr lang="zh-CN" altLang="en-US" sz="2000" smtClean="0">
                <a:solidFill>
                  <a:srgbClr val="FF0000"/>
                </a:solidFill>
                <a:latin typeface="微软雅黑" panose="020b0503020204020204" pitchFamily="34" charset="-122"/>
                <a:ea typeface="微软雅黑" panose="020b0503020204020204" pitchFamily="34" charset="-122"/>
              </a:rPr>
              <a:t>自己心灵</a:t>
            </a:r>
            <a:r>
              <a:rPr lang="zh-CN" altLang="en-US" sz="2000">
                <a:solidFill>
                  <a:srgbClr val="FF0000"/>
                </a:solidFill>
                <a:latin typeface="微软雅黑" panose="020b0503020204020204" pitchFamily="34" charset="-122"/>
                <a:ea typeface="微软雅黑" panose="020b0503020204020204" pitchFamily="34" charset="-122"/>
              </a:rPr>
              <a:t>的对话，自问自思</a:t>
            </a:r>
            <a:r>
              <a:rPr lang="zh-CN" altLang="en-US" sz="2000">
                <a:latin typeface="微软雅黑" panose="020b0503020204020204" pitchFamily="34" charset="-122"/>
                <a:ea typeface="微软雅黑" panose="020b0503020204020204" pitchFamily="34" charset="-122"/>
              </a:rPr>
              <a:t>，从“我”理解母亲这个角度展开，</a:t>
            </a:r>
            <a:r>
              <a:rPr lang="zh-CN" altLang="en-US" sz="2000" smtClean="0">
                <a:latin typeface="微软雅黑" panose="020b0503020204020204" pitchFamily="34" charset="-122"/>
                <a:ea typeface="微软雅黑" panose="020b0503020204020204" pitchFamily="34" charset="-122"/>
              </a:rPr>
              <a:t>这样写</a:t>
            </a:r>
            <a:r>
              <a:rPr lang="zh-CN" altLang="en-US" sz="2000">
                <a:latin typeface="微软雅黑" panose="020b0503020204020204" pitchFamily="34" charset="-122"/>
                <a:ea typeface="微软雅黑" panose="020b0503020204020204" pitchFamily="34" charset="-122"/>
              </a:rPr>
              <a:t>使文章尤为动人</a:t>
            </a:r>
            <a:r>
              <a:rPr lang="zh-CN" altLang="en-US" sz="2000" smtClean="0">
                <a:latin typeface="微软雅黑" panose="020b0503020204020204" pitchFamily="34" charset="-122"/>
                <a:ea typeface="微软雅黑" panose="020b0503020204020204" pitchFamily="34" charset="-122"/>
              </a:rPr>
              <a:t>。用</a:t>
            </a:r>
            <a:r>
              <a:rPr lang="zh-CN" altLang="en-US" sz="2000">
                <a:solidFill>
                  <a:srgbClr val="FF0000"/>
                </a:solidFill>
                <a:latin typeface="微软雅黑" panose="020b0503020204020204" pitchFamily="34" charset="-122"/>
                <a:ea typeface="微软雅黑" panose="020b0503020204020204" pitchFamily="34" charset="-122"/>
              </a:rPr>
              <a:t>行动描写</a:t>
            </a:r>
            <a:r>
              <a:rPr lang="zh-CN" altLang="en-US" sz="2000">
                <a:latin typeface="微软雅黑" panose="020b0503020204020204" pitchFamily="34" charset="-122"/>
                <a:ea typeface="微软雅黑" panose="020b0503020204020204" pitchFamily="34" charset="-122"/>
              </a:rPr>
              <a:t>展示对母爱的理解。如：“她视力不好，端</a:t>
            </a:r>
            <a:r>
              <a:rPr lang="zh-CN" altLang="en-US" sz="2000" smtClean="0">
                <a:latin typeface="微软雅黑" panose="020b0503020204020204" pitchFamily="34" charset="-122"/>
                <a:ea typeface="微软雅黑" panose="020b0503020204020204" pitchFamily="34" charset="-122"/>
              </a:rPr>
              <a:t>着眼</a:t>
            </a:r>
            <a:r>
              <a:rPr lang="zh-CN" altLang="en-US" sz="2000">
                <a:latin typeface="微软雅黑" panose="020b0503020204020204" pitchFamily="34" charset="-122"/>
                <a:ea typeface="微软雅黑" panose="020b0503020204020204" pitchFamily="34" charset="-122"/>
              </a:rPr>
              <a:t>镜像在寻找海上的一条船，她没看见我时我已经看见她了</a:t>
            </a:r>
            <a:r>
              <a:rPr lang="zh-CN" altLang="en-US" sz="2000" smtClean="0">
                <a:latin typeface="微软雅黑" panose="020b0503020204020204" pitchFamily="34" charset="-122"/>
                <a:ea typeface="微软雅黑" panose="020b0503020204020204" pitchFamily="34" charset="-122"/>
              </a:rPr>
              <a:t>，待</a:t>
            </a:r>
            <a:r>
              <a:rPr lang="zh-CN" altLang="en-US" sz="2000">
                <a:latin typeface="微软雅黑" panose="020b0503020204020204" pitchFamily="34" charset="-122"/>
                <a:ea typeface="微软雅黑" panose="020b0503020204020204" pitchFamily="34" charset="-122"/>
              </a:rPr>
              <a:t>我看见她也看见我了我就不去看她，过一会儿我再抬头看</a:t>
            </a:r>
            <a:r>
              <a:rPr lang="zh-CN" altLang="en-US" sz="2000" smtClean="0">
                <a:latin typeface="微软雅黑" panose="020b0503020204020204" pitchFamily="34" charset="-122"/>
                <a:ea typeface="微软雅黑" panose="020b0503020204020204" pitchFamily="34" charset="-122"/>
              </a:rPr>
              <a:t>她就</a:t>
            </a:r>
            <a:r>
              <a:rPr lang="zh-CN" altLang="en-US" sz="2000">
                <a:latin typeface="微软雅黑" panose="020b0503020204020204" pitchFamily="34" charset="-122"/>
                <a:ea typeface="微软雅黑" panose="020b0503020204020204" pitchFamily="34" charset="-122"/>
              </a:rPr>
              <a:t>又看见她缓缓离去的背影。</a:t>
            </a:r>
            <a:r>
              <a:rPr lang="zh-CN" altLang="en-US" sz="2000" smtClean="0">
                <a:latin typeface="微软雅黑" panose="020b0503020204020204" pitchFamily="34" charset="-122"/>
                <a:ea typeface="微软雅黑" panose="020b0503020204020204" pitchFamily="34" charset="-122"/>
              </a:rPr>
              <a:t>”用</a:t>
            </a:r>
            <a:r>
              <a:rPr lang="zh-CN" altLang="en-US" sz="2000">
                <a:solidFill>
                  <a:srgbClr val="FF0000"/>
                </a:solidFill>
                <a:latin typeface="微软雅黑" panose="020b0503020204020204" pitchFamily="34" charset="-122"/>
                <a:ea typeface="微软雅黑" panose="020b0503020204020204" pitchFamily="34" charset="-122"/>
              </a:rPr>
              <a:t>心理描写</a:t>
            </a:r>
            <a:r>
              <a:rPr lang="zh-CN" altLang="en-US" sz="2000">
                <a:latin typeface="微软雅黑" panose="020b0503020204020204" pitchFamily="34" charset="-122"/>
                <a:ea typeface="微软雅黑" panose="020b0503020204020204" pitchFamily="34" charset="-122"/>
              </a:rPr>
              <a:t>表现母爱的深度。如：“我放下书，想，这么</a:t>
            </a:r>
            <a:r>
              <a:rPr lang="zh-CN" altLang="en-US" sz="2000" smtClean="0">
                <a:latin typeface="微软雅黑" panose="020b0503020204020204" pitchFamily="34" charset="-122"/>
                <a:ea typeface="微软雅黑" panose="020b0503020204020204" pitchFamily="34" charset="-122"/>
              </a:rPr>
              <a:t>大一</a:t>
            </a:r>
            <a:r>
              <a:rPr lang="zh-CN" altLang="en-US" sz="2000">
                <a:latin typeface="微软雅黑" panose="020b0503020204020204" pitchFamily="34" charset="-122"/>
                <a:ea typeface="微软雅黑" panose="020b0503020204020204" pitchFamily="34" charset="-122"/>
              </a:rPr>
              <a:t>座园子，要在其中找到她的儿子，母亲走过了多少焦灼的路</a:t>
            </a:r>
            <a:r>
              <a:rPr lang="zh-CN" altLang="en-US" sz="2000" smtClean="0">
                <a:latin typeface="微软雅黑" panose="020b0503020204020204" pitchFamily="34" charset="-122"/>
                <a:ea typeface="微软雅黑" panose="020b0503020204020204" pitchFamily="34" charset="-122"/>
              </a:rPr>
              <a:t>。多年来</a:t>
            </a:r>
            <a:r>
              <a:rPr lang="zh-CN" altLang="en-US" sz="2000">
                <a:latin typeface="微软雅黑" panose="020b0503020204020204" pitchFamily="34" charset="-122"/>
                <a:ea typeface="微软雅黑" panose="020b0503020204020204" pitchFamily="34" charset="-122"/>
              </a:rPr>
              <a:t>我头一次意识到，这园中不单是处处都有过我的车辙</a:t>
            </a:r>
            <a:r>
              <a:rPr lang="zh-CN" altLang="en-US" sz="2000" smtClean="0">
                <a:latin typeface="微软雅黑" panose="020b0503020204020204" pitchFamily="34" charset="-122"/>
                <a:ea typeface="微软雅黑" panose="020b0503020204020204" pitchFamily="34" charset="-122"/>
              </a:rPr>
              <a:t>，有</a:t>
            </a:r>
            <a:r>
              <a:rPr lang="zh-CN" altLang="en-US" sz="2000">
                <a:latin typeface="微软雅黑" panose="020b0503020204020204" pitchFamily="34" charset="-122"/>
                <a:ea typeface="微软雅黑" panose="020b0503020204020204" pitchFamily="34" charset="-122"/>
              </a:rPr>
              <a:t>过我的车辙的地方也都有过母亲的脚印。”</a:t>
            </a:r>
          </a:p>
        </p:txBody>
      </p:sp>
      <p:sp>
        <p:nvSpPr>
          <p:cNvPr id="6" name="Text Box 4"/>
          <p:cNvSpPr txBox="1">
            <a:spLocks noChangeArrowheads="1"/>
          </p:cNvSpPr>
          <p:nvPr/>
        </p:nvSpPr>
        <p:spPr bwMode="auto">
          <a:xfrm>
            <a:off x="523009" y="804149"/>
            <a:ext cx="7706591" cy="553998"/>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2000" smtClean="0"/>
              <a:t>2.</a:t>
            </a:r>
            <a:r>
              <a:rPr lang="zh-CN" altLang="en-US" sz="2000" smtClean="0"/>
              <a:t>课文</a:t>
            </a:r>
            <a:r>
              <a:rPr lang="zh-CN" altLang="en-US" sz="2000"/>
              <a:t>刻画了一个怎样的母亲形象？作者又是</a:t>
            </a:r>
            <a:r>
              <a:rPr lang="zh-CN" altLang="en-US" sz="2000" smtClean="0"/>
              <a:t>怎样</a:t>
            </a:r>
            <a:r>
              <a:rPr lang="zh-CN" altLang="en-US" sz="2000"/>
              <a:t>来描写母爱的？</a:t>
            </a:r>
            <a:endParaRPr lang="en-US" altLang="zh-CN" sz="2000"/>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27897" y="1569465"/>
            <a:ext cx="7417532" cy="3785652"/>
          </a:xfrm>
          <a:prstGeom prst="rect">
            <a:avLst/>
          </a:prstGeom>
        </p:spPr>
        <p:txBody>
          <a:bodyPr wrap="square">
            <a:spAutoFit/>
          </a:bodyPr>
          <a:lstStyle/>
          <a:p>
            <a:pPr indent="539750" algn="just"/>
            <a:r>
              <a:rPr lang="zh-CN" altLang="en-US" sz="2000" smtClean="0">
                <a:latin typeface="微软雅黑" panose="020b0503020204020204" pitchFamily="34" charset="-122"/>
                <a:ea typeface="微软雅黑" panose="020b0503020204020204" pitchFamily="34" charset="-122"/>
              </a:rPr>
              <a:t>本文节选自史铁生的散文</a:t>
            </a:r>
            <a:r>
              <a:rPr lang="en-US" altLang="zh-CN" sz="2000" smtClean="0">
                <a:latin typeface="微软雅黑" panose="020b0503020204020204" pitchFamily="34" charset="-122"/>
                <a:ea typeface="微软雅黑" panose="020b0503020204020204" pitchFamily="34" charset="-122"/>
              </a:rPr>
              <a:t>《</a:t>
            </a:r>
            <a:r>
              <a:rPr lang="zh-CN" altLang="en-US" sz="2000" smtClean="0">
                <a:latin typeface="微软雅黑" panose="020b0503020204020204" pitchFamily="34" charset="-122"/>
                <a:ea typeface="微软雅黑" panose="020b0503020204020204" pitchFamily="34" charset="-122"/>
              </a:rPr>
              <a:t>我与地坛</a:t>
            </a:r>
            <a:r>
              <a:rPr lang="en-US" altLang="zh-CN" sz="2000" smtClean="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，是全文的第一、二部分，这两部分从内容上看是紧密联系的，</a:t>
            </a:r>
            <a:r>
              <a:rPr lang="zh-CN" altLang="en-US" sz="2000">
                <a:solidFill>
                  <a:srgbClr val="FF0000"/>
                </a:solidFill>
                <a:latin typeface="微软雅黑" panose="020b0503020204020204" pitchFamily="34" charset="-122"/>
                <a:ea typeface="微软雅黑" panose="020b0503020204020204" pitchFamily="34" charset="-122"/>
              </a:rPr>
              <a:t>第一部分写“我”</a:t>
            </a:r>
            <a:r>
              <a:rPr lang="zh-CN" altLang="en-US" sz="2000" smtClean="0">
                <a:solidFill>
                  <a:srgbClr val="FF0000"/>
                </a:solidFill>
                <a:latin typeface="微软雅黑" panose="020b0503020204020204" pitchFamily="34" charset="-122"/>
                <a:ea typeface="微软雅黑" panose="020b0503020204020204" pitchFamily="34" charset="-122"/>
              </a:rPr>
              <a:t>与地坛</a:t>
            </a:r>
            <a:r>
              <a:rPr lang="zh-CN" altLang="en-US" sz="2000">
                <a:solidFill>
                  <a:srgbClr val="FF0000"/>
                </a:solidFill>
                <a:latin typeface="微软雅黑" panose="020b0503020204020204" pitchFamily="34" charset="-122"/>
                <a:ea typeface="微软雅黑" panose="020b0503020204020204" pitchFamily="34" charset="-122"/>
              </a:rPr>
              <a:t>的故事，第二部分写在地坛这个大背景下“我”与母亲</a:t>
            </a:r>
            <a:r>
              <a:rPr lang="zh-CN" altLang="en-US" sz="2000" smtClean="0">
                <a:solidFill>
                  <a:srgbClr val="FF0000"/>
                </a:solidFill>
                <a:latin typeface="微软雅黑" panose="020b0503020204020204" pitchFamily="34" charset="-122"/>
                <a:ea typeface="微软雅黑" panose="020b0503020204020204" pitchFamily="34" charset="-122"/>
              </a:rPr>
              <a:t>的故事</a:t>
            </a:r>
            <a:r>
              <a:rPr lang="zh-CN" altLang="en-US" sz="2000">
                <a:solidFill>
                  <a:srgbClr val="FF0000"/>
                </a:solidFill>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所选部分涉及两个话题，一个话题是“我”在突遭双</a:t>
            </a:r>
            <a:r>
              <a:rPr lang="zh-CN" altLang="en-US" sz="2000" smtClean="0">
                <a:latin typeface="微软雅黑" panose="020b0503020204020204" pitchFamily="34" charset="-122"/>
                <a:ea typeface="微软雅黑" panose="020b0503020204020204" pitchFamily="34" charset="-122"/>
              </a:rPr>
              <a:t>腿瘫痪</a:t>
            </a:r>
            <a:r>
              <a:rPr lang="zh-CN" altLang="en-US" sz="2000">
                <a:latin typeface="微软雅黑" panose="020b0503020204020204" pitchFamily="34" charset="-122"/>
                <a:ea typeface="微软雅黑" panose="020b0503020204020204" pitchFamily="34" charset="-122"/>
              </a:rPr>
              <a:t>的不幸后对于生死的深沉思考，重点写地坛对“我”的</a:t>
            </a:r>
            <a:r>
              <a:rPr lang="zh-CN" altLang="en-US" sz="2000" smtClean="0">
                <a:latin typeface="微软雅黑" panose="020b0503020204020204" pitchFamily="34" charset="-122"/>
                <a:ea typeface="微软雅黑" panose="020b0503020204020204" pitchFamily="34" charset="-122"/>
              </a:rPr>
              <a:t>启迪</a:t>
            </a:r>
            <a:r>
              <a:rPr lang="zh-CN" altLang="en-US" sz="2000">
                <a:latin typeface="微软雅黑" panose="020b0503020204020204" pitchFamily="34" charset="-122"/>
                <a:ea typeface="微软雅黑" panose="020b0503020204020204" pitchFamily="34" charset="-122"/>
              </a:rPr>
              <a:t>；一个话题是“我”悔恨在母亲过早去世后才理解了母爱</a:t>
            </a:r>
            <a:r>
              <a:rPr lang="zh-CN" altLang="en-US" sz="2000" smtClean="0">
                <a:latin typeface="微软雅黑" panose="020b0503020204020204" pitchFamily="34" charset="-122"/>
                <a:ea typeface="微软雅黑" panose="020b0503020204020204" pitchFamily="34" charset="-122"/>
              </a:rPr>
              <a:t>的无私</a:t>
            </a:r>
            <a:r>
              <a:rPr lang="zh-CN" altLang="en-US" sz="2000">
                <a:latin typeface="微软雅黑" panose="020b0503020204020204" pitchFamily="34" charset="-122"/>
                <a:ea typeface="微软雅黑" panose="020b0503020204020204" pitchFamily="34" charset="-122"/>
              </a:rPr>
              <a:t>与伟大，着重写母亲对“我”的影响与激励。</a:t>
            </a:r>
          </a:p>
          <a:p>
            <a:pPr indent="539750" algn="just"/>
            <a:r>
              <a:rPr lang="zh-CN" altLang="en-US" sz="2000">
                <a:solidFill>
                  <a:srgbClr val="FF0000"/>
                </a:solidFill>
                <a:latin typeface="微软雅黑" panose="020b0503020204020204" pitchFamily="34" charset="-122"/>
                <a:ea typeface="微软雅黑" panose="020b0503020204020204" pitchFamily="34" charset="-122"/>
              </a:rPr>
              <a:t>文章有一定的哲理意味。</a:t>
            </a:r>
            <a:r>
              <a:rPr lang="zh-CN" altLang="en-US" sz="2000">
                <a:latin typeface="微软雅黑" panose="020b0503020204020204" pitchFamily="34" charset="-122"/>
                <a:ea typeface="微软雅黑" panose="020b0503020204020204" pitchFamily="34" charset="-122"/>
              </a:rPr>
              <a:t>从主题思想上看，两部分</a:t>
            </a:r>
            <a:r>
              <a:rPr lang="zh-CN" altLang="en-US" sz="2000" smtClean="0">
                <a:latin typeface="微软雅黑" panose="020b0503020204020204" pitchFamily="34" charset="-122"/>
                <a:ea typeface="微软雅黑" panose="020b0503020204020204" pitchFamily="34" charset="-122"/>
              </a:rPr>
              <a:t>浑然一体</a:t>
            </a:r>
            <a:r>
              <a:rPr lang="zh-CN" altLang="en-US" sz="2000">
                <a:latin typeface="微软雅黑" panose="020b0503020204020204" pitchFamily="34" charset="-122"/>
                <a:ea typeface="微软雅黑" panose="020b0503020204020204" pitchFamily="34" charset="-122"/>
              </a:rPr>
              <a:t>，地坛使“我”平和豁达地看待死亡，解决了为什么生的</a:t>
            </a:r>
            <a:r>
              <a:rPr lang="zh-CN" altLang="en-US" sz="2000" smtClean="0">
                <a:latin typeface="微软雅黑" panose="020b0503020204020204" pitchFamily="34" charset="-122"/>
                <a:ea typeface="微软雅黑" panose="020b0503020204020204" pitchFamily="34" charset="-122"/>
              </a:rPr>
              <a:t>问题</a:t>
            </a:r>
            <a:r>
              <a:rPr lang="zh-CN" altLang="en-US" sz="2000">
                <a:latin typeface="微软雅黑" panose="020b0503020204020204" pitchFamily="34" charset="-122"/>
                <a:ea typeface="微软雅黑" panose="020b0503020204020204" pitchFamily="34" charset="-122"/>
              </a:rPr>
              <a:t>；母亲使“我”找到了生存的意义，解决了怎么活的问题。</a:t>
            </a:r>
            <a:r>
              <a:rPr lang="zh-CN" altLang="en-US" sz="2000" smtClean="0">
                <a:latin typeface="微软雅黑" panose="020b0503020204020204" pitchFamily="34" charset="-122"/>
                <a:ea typeface="微软雅黑" panose="020b0503020204020204" pitchFamily="34" charset="-122"/>
              </a:rPr>
              <a:t>地坛</a:t>
            </a:r>
            <a:r>
              <a:rPr lang="zh-CN" altLang="en-US" sz="2000">
                <a:latin typeface="微软雅黑" panose="020b0503020204020204" pitchFamily="34" charset="-122"/>
                <a:ea typeface="微软雅黑" panose="020b0503020204020204" pitchFamily="34" charset="-122"/>
              </a:rPr>
              <a:t>、母亲，都给过“我”关于生命的启示，可以说，地坛是</a:t>
            </a:r>
            <a:r>
              <a:rPr lang="zh-CN" altLang="en-US" sz="2000" smtClean="0">
                <a:latin typeface="微软雅黑" panose="020b0503020204020204" pitchFamily="34" charset="-122"/>
                <a:ea typeface="微软雅黑" panose="020b0503020204020204" pitchFamily="34" charset="-122"/>
              </a:rPr>
              <a:t>“我”虚</a:t>
            </a:r>
            <a:r>
              <a:rPr lang="zh-CN" altLang="en-US" sz="2000">
                <a:latin typeface="微软雅黑" panose="020b0503020204020204" pitchFamily="34" charset="-122"/>
                <a:ea typeface="微软雅黑" panose="020b0503020204020204" pitchFamily="34" charset="-122"/>
              </a:rPr>
              <a:t>化了的母亲，母亲是“我”心中永远的地坛。</a:t>
            </a:r>
          </a:p>
        </p:txBody>
      </p:sp>
      <p:sp>
        <p:nvSpPr>
          <p:cNvPr id="6" name="Text Box 4"/>
          <p:cNvSpPr txBox="1">
            <a:spLocks noChangeArrowheads="1"/>
          </p:cNvSpPr>
          <p:nvPr/>
        </p:nvSpPr>
        <p:spPr bwMode="auto">
          <a:xfrm>
            <a:off x="602266" y="822407"/>
            <a:ext cx="7329299" cy="553998"/>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2000" smtClean="0"/>
              <a:t>3.</a:t>
            </a:r>
            <a:r>
              <a:rPr lang="zh-CN" altLang="en-US" sz="2000"/>
              <a:t>节选部分中，前后两部分之间有着怎样的联系？</a:t>
            </a:r>
            <a:endParaRPr lang="en-US" altLang="zh-CN" sz="2000"/>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hlink"/>
        </a:solidFill>
        <a:effectLst/>
      </p:bgPr>
    </p:bg>
    <p:spTree>
      <p:nvGrpSpPr>
        <p:cNvPr id="1" name=""/>
        <p:cNvGrpSpPr/>
        <p:nvPr/>
      </p:nvGrpSpPr>
      <p:grpSpPr>
        <a:xfrm>
          <a:off x="0" y="0"/>
          <a:ext cx="0" cy="0"/>
        </a:xfrm>
      </p:grpSpPr>
      <p:sp>
        <p:nvSpPr>
          <p:cNvPr id="28675" name="Rectangle 3"/>
          <p:cNvSpPr>
            <a:spLocks noGrp="1" noRot="1" noChangeArrowheads="1"/>
          </p:cNvSpPr>
          <p:nvPr>
            <p:ph type="body" idx="1"/>
          </p:nvPr>
        </p:nvSpPr>
        <p:spPr>
          <a:xfrm>
            <a:off x="0" y="4941168"/>
            <a:ext cx="9144000" cy="1511300"/>
          </a:xfrm>
        </p:spPr>
        <p:txBody>
          <a:bodyPr/>
          <a:lstStyle/>
          <a:p>
            <a:pPr>
              <a:lnSpc>
                <a:spcPct val="90000"/>
              </a:lnSpc>
              <a:buFont typeface="Wingdings" pitchFamily="2" charset="2"/>
              <a:buNone/>
            </a:pPr>
            <a:r>
              <a:rPr lang="en-US" altLang="zh-CN" b="1">
                <a:solidFill>
                  <a:srgbClr val="0000CC"/>
                </a:solidFill>
              </a:rPr>
              <a:t>   </a:t>
            </a:r>
            <a:r>
              <a:rPr lang="en-US" altLang="zh-CN" b="1">
                <a:solidFill>
                  <a:schemeClr val="bg1"/>
                </a:solidFill>
              </a:rPr>
              <a:t>■《</a:t>
            </a:r>
            <a:r>
              <a:rPr lang="zh-CN" altLang="en-US" b="1">
                <a:solidFill>
                  <a:schemeClr val="bg1"/>
                </a:solidFill>
              </a:rPr>
              <a:t>我的遥远的清平湾 ■</a:t>
            </a:r>
            <a:r>
              <a:rPr lang="en-US" altLang="zh-CN" b="1">
                <a:solidFill>
                  <a:schemeClr val="bg1"/>
                </a:solidFill>
              </a:rPr>
              <a:t>《</a:t>
            </a:r>
            <a:r>
              <a:rPr lang="zh-CN" altLang="en-US" b="1">
                <a:solidFill>
                  <a:schemeClr val="bg1"/>
                </a:solidFill>
              </a:rPr>
              <a:t>合欢树</a:t>
            </a:r>
            <a:r>
              <a:rPr lang="en-US" altLang="zh-CN" b="1">
                <a:solidFill>
                  <a:schemeClr val="bg1"/>
                </a:solidFill>
              </a:rPr>
              <a:t>》           </a:t>
            </a:r>
            <a:endParaRPr lang="en-US" altLang="zh-CN" b="1" smtClean="0">
              <a:solidFill>
                <a:schemeClr val="bg1"/>
              </a:solidFill>
            </a:endParaRPr>
          </a:p>
          <a:p>
            <a:pPr>
              <a:lnSpc>
                <a:spcPct val="90000"/>
              </a:lnSpc>
              <a:buFont typeface="Wingdings" pitchFamily="2" charset="2"/>
              <a:buNone/>
            </a:pPr>
            <a:r>
              <a:rPr lang="en-US" altLang="zh-CN" b="1" smtClean="0">
                <a:solidFill>
                  <a:schemeClr val="bg1"/>
                </a:solidFill>
              </a:rPr>
              <a:t>   </a:t>
            </a:r>
            <a:r>
              <a:rPr lang="en-US" altLang="zh-CN" b="1">
                <a:solidFill>
                  <a:schemeClr val="bg1"/>
                </a:solidFill>
              </a:rPr>
              <a:t>■《</a:t>
            </a:r>
            <a:r>
              <a:rPr lang="zh-CN" altLang="en-US" b="1">
                <a:solidFill>
                  <a:schemeClr val="bg1"/>
                </a:solidFill>
              </a:rPr>
              <a:t>插队的故事</a:t>
            </a:r>
            <a:r>
              <a:rPr lang="en-US" altLang="zh-CN" b="1">
                <a:solidFill>
                  <a:schemeClr val="bg1"/>
                </a:solidFill>
              </a:rPr>
              <a:t>》        ■《</a:t>
            </a:r>
            <a:r>
              <a:rPr lang="zh-CN" altLang="en-US" b="1">
                <a:solidFill>
                  <a:schemeClr val="bg1"/>
                </a:solidFill>
              </a:rPr>
              <a:t>我与地坛</a:t>
            </a:r>
            <a:r>
              <a:rPr lang="en-US" altLang="zh-CN" b="1">
                <a:solidFill>
                  <a:schemeClr val="bg1"/>
                </a:solidFill>
              </a:rPr>
              <a:t>》</a:t>
            </a:r>
          </a:p>
          <a:p>
            <a:pPr>
              <a:lnSpc>
                <a:spcPct val="90000"/>
              </a:lnSpc>
              <a:buFont typeface="Wingdings" pitchFamily="2" charset="2"/>
              <a:buNone/>
            </a:pPr>
            <a:r>
              <a:rPr lang="en-US" altLang="zh-CN" b="1">
                <a:solidFill>
                  <a:schemeClr val="bg1"/>
                </a:solidFill>
              </a:rPr>
              <a:t>   ■《</a:t>
            </a:r>
            <a:r>
              <a:rPr lang="zh-CN" altLang="en-US" b="1">
                <a:solidFill>
                  <a:schemeClr val="bg1"/>
                </a:solidFill>
              </a:rPr>
              <a:t>答自己问</a:t>
            </a:r>
            <a:r>
              <a:rPr lang="en-US" altLang="zh-CN" b="1">
                <a:solidFill>
                  <a:schemeClr val="bg1"/>
                </a:solidFill>
              </a:rPr>
              <a:t>》           ■《</a:t>
            </a:r>
            <a:r>
              <a:rPr lang="zh-CN" altLang="en-US" b="1">
                <a:solidFill>
                  <a:schemeClr val="bg1"/>
                </a:solidFill>
              </a:rPr>
              <a:t>务虚笔记</a:t>
            </a:r>
            <a:r>
              <a:rPr lang="en-US" altLang="zh-CN" b="1">
                <a:solidFill>
                  <a:schemeClr val="bg1"/>
                </a:solidFill>
              </a:rPr>
              <a:t>》</a:t>
            </a:r>
            <a:r>
              <a:rPr lang="en-US" altLang="zh-CN">
                <a:solidFill>
                  <a:schemeClr val="bg1"/>
                </a:solidFill>
              </a:rPr>
              <a:t> </a:t>
            </a:r>
          </a:p>
          <a:p>
            <a:pPr>
              <a:lnSpc>
                <a:spcPct val="90000"/>
              </a:lnSpc>
            </a:pPr>
            <a:endParaRPr lang="en-US" altLang="zh-CN">
              <a:solidFill>
                <a:schemeClr val="bg1"/>
              </a:solidFill>
            </a:endParaRPr>
          </a:p>
          <a:p>
            <a:pPr>
              <a:lnSpc>
                <a:spcPct val="90000"/>
              </a:lnSpc>
            </a:pPr>
            <a:endParaRPr lang="en-US" altLang="zh-CN">
              <a:solidFill>
                <a:schemeClr val="bg1"/>
              </a:solidFill>
            </a:endParaRPr>
          </a:p>
        </p:txBody>
      </p:sp>
      <p:sp>
        <p:nvSpPr>
          <p:cNvPr id="28677" name="Rectangle 5"/>
          <p:cNvSpPr>
            <a:spLocks noChangeArrowheads="1"/>
          </p:cNvSpPr>
          <p:nvPr/>
        </p:nvSpPr>
        <p:spPr bwMode="auto">
          <a:xfrm>
            <a:off x="0" y="0"/>
            <a:ext cx="793750" cy="457200"/>
          </a:xfrm>
          <a:prstGeom prst="rect">
            <a:avLst/>
          </a:prstGeom>
          <a:noFill/>
          <a:ln w="9525">
            <a:noFill/>
            <a:miter lim="800000"/>
          </a:ln>
          <a:effectLst/>
        </p:spPr>
        <p:txBody>
          <a:bodyPr>
            <a:spAutoFit/>
          </a:bodyPr>
          <a:lstStyle/>
          <a:p>
            <a:r>
              <a:rPr lang="zh-CN" altLang="en-US" sz="2400">
                <a:solidFill>
                  <a:srgbClr val="FF0000"/>
                </a:solidFill>
                <a:latin typeface="Tahoma" pitchFamily="34" charset="0"/>
              </a:rPr>
              <a:t>作者</a:t>
            </a:r>
          </a:p>
        </p:txBody>
      </p:sp>
      <p:sp>
        <p:nvSpPr>
          <p:cNvPr id="28678" name="Rectangle 6"/>
          <p:cNvSpPr>
            <a:spLocks noChangeArrowheads="1"/>
          </p:cNvSpPr>
          <p:nvPr/>
        </p:nvSpPr>
        <p:spPr bwMode="auto">
          <a:xfrm>
            <a:off x="3419872" y="0"/>
            <a:ext cx="5724128" cy="4832092"/>
          </a:xfrm>
          <a:prstGeom prst="rect">
            <a:avLst/>
          </a:prstGeom>
          <a:noFill/>
          <a:ln w="9525">
            <a:noFill/>
            <a:miter lim="800000"/>
          </a:ln>
          <a:effectLst/>
        </p:spPr>
        <p:txBody>
          <a:bodyPr wrap="square">
            <a:spAutoFit/>
          </a:bodyPr>
          <a:lstStyle/>
          <a:p>
            <a:r>
              <a:rPr kumimoji="1" lang="en-US" altLang="zh-CN" sz="2400">
                <a:latin typeface="Tahoma" pitchFamily="34" charset="0"/>
              </a:rPr>
              <a:t> </a:t>
            </a:r>
            <a:r>
              <a:rPr kumimoji="1" lang="zh-CN" altLang="en-US" sz="2800" b="1">
                <a:solidFill>
                  <a:schemeClr val="bg1"/>
                </a:solidFill>
                <a:latin typeface="Tahoma" pitchFamily="34" charset="0"/>
              </a:rPr>
              <a:t>史铁生（</a:t>
            </a:r>
            <a:r>
              <a:rPr kumimoji="1" lang="en-US" altLang="zh-CN" sz="2800" b="1">
                <a:solidFill>
                  <a:schemeClr val="bg1"/>
                </a:solidFill>
                <a:latin typeface="Tahoma" pitchFamily="34" charset="0"/>
              </a:rPr>
              <a:t>1951</a:t>
            </a:r>
            <a:r>
              <a:rPr kumimoji="1" lang="zh-CN" altLang="en-US" sz="2800" b="1">
                <a:solidFill>
                  <a:schemeClr val="bg1"/>
                </a:solidFill>
                <a:latin typeface="Tahoma" pitchFamily="34" charset="0"/>
              </a:rPr>
              <a:t>～），生于北京，</a:t>
            </a:r>
          </a:p>
          <a:p>
            <a:r>
              <a:rPr kumimoji="1" lang="en-US" altLang="zh-CN" sz="2800" b="1">
                <a:solidFill>
                  <a:schemeClr val="bg1"/>
                </a:solidFill>
                <a:latin typeface="Tahoma" pitchFamily="34" charset="0"/>
              </a:rPr>
              <a:t>18</a:t>
            </a:r>
            <a:r>
              <a:rPr kumimoji="1" lang="zh-CN" altLang="en-US" sz="2800" b="1">
                <a:solidFill>
                  <a:schemeClr val="bg1"/>
                </a:solidFill>
                <a:latin typeface="Tahoma" pitchFamily="34" charset="0"/>
              </a:rPr>
              <a:t>岁去延安插队。</a:t>
            </a:r>
            <a:r>
              <a:rPr kumimoji="1" lang="en-US" altLang="zh-CN" sz="2800" b="1">
                <a:solidFill>
                  <a:schemeClr val="bg1"/>
                </a:solidFill>
                <a:latin typeface="Tahoma" pitchFamily="34" charset="0"/>
              </a:rPr>
              <a:t>21</a:t>
            </a:r>
            <a:r>
              <a:rPr kumimoji="1" lang="zh-CN" altLang="en-US" sz="2800" b="1">
                <a:solidFill>
                  <a:schemeClr val="bg1"/>
                </a:solidFill>
                <a:latin typeface="Tahoma" pitchFamily="34" charset="0"/>
              </a:rPr>
              <a:t>岁时，因腿疾</a:t>
            </a:r>
          </a:p>
          <a:p>
            <a:r>
              <a:rPr kumimoji="1" lang="zh-CN" altLang="en-US" sz="2800" b="1">
                <a:solidFill>
                  <a:schemeClr val="bg1"/>
                </a:solidFill>
                <a:latin typeface="Tahoma" pitchFamily="34" charset="0"/>
              </a:rPr>
              <a:t>住进医院，那一天是他的生日，从</a:t>
            </a:r>
          </a:p>
          <a:p>
            <a:r>
              <a:rPr kumimoji="1" lang="zh-CN" altLang="en-US" sz="2800" b="1">
                <a:solidFill>
                  <a:schemeClr val="bg1"/>
                </a:solidFill>
                <a:latin typeface="Tahoma" pitchFamily="34" charset="0"/>
              </a:rPr>
              <a:t>此他再没站起来。</a:t>
            </a:r>
            <a:r>
              <a:rPr kumimoji="1" lang="zh-CN" altLang="en-US" sz="2800" b="1">
                <a:solidFill>
                  <a:schemeClr val="bg1"/>
                </a:solidFill>
                <a:latin typeface="Times New Roman"/>
              </a:rPr>
              <a:t> </a:t>
            </a:r>
            <a:r>
              <a:rPr kumimoji="1" lang="zh-CN" altLang="en-US" sz="2800" b="1">
                <a:solidFill>
                  <a:schemeClr val="bg1"/>
                </a:solidFill>
                <a:latin typeface="Tahoma" pitchFamily="34" charset="0"/>
              </a:rPr>
              <a:t>他在做了</a:t>
            </a:r>
            <a:r>
              <a:rPr kumimoji="1" lang="en-US" altLang="zh-CN" sz="2800" b="1">
                <a:solidFill>
                  <a:schemeClr val="bg1"/>
                </a:solidFill>
                <a:latin typeface="Tahoma" pitchFamily="34" charset="0"/>
              </a:rPr>
              <a:t>7</a:t>
            </a:r>
            <a:r>
              <a:rPr kumimoji="1" lang="zh-CN" altLang="en-US" sz="2800" b="1">
                <a:solidFill>
                  <a:schemeClr val="bg1"/>
                </a:solidFill>
                <a:latin typeface="Tahoma" pitchFamily="34" charset="0"/>
              </a:rPr>
              <a:t>年临</a:t>
            </a:r>
          </a:p>
          <a:p>
            <a:r>
              <a:rPr kumimoji="1" lang="zh-CN" altLang="en-US" sz="2800" b="1">
                <a:solidFill>
                  <a:schemeClr val="bg1"/>
                </a:solidFill>
                <a:latin typeface="Tahoma" pitchFamily="34" charset="0"/>
              </a:rPr>
              <a:t>时工之后，转向写作。</a:t>
            </a:r>
            <a:r>
              <a:rPr kumimoji="1" lang="en-US" altLang="zh-CN" sz="2800" b="1">
                <a:solidFill>
                  <a:schemeClr val="bg1"/>
                </a:solidFill>
                <a:latin typeface="Tahoma" pitchFamily="34" charset="0"/>
              </a:rPr>
              <a:t>1983</a:t>
            </a:r>
            <a:r>
              <a:rPr kumimoji="1" lang="zh-CN" altLang="en-US" sz="2800" b="1">
                <a:solidFill>
                  <a:schemeClr val="bg1"/>
                </a:solidFill>
                <a:latin typeface="Tahoma" pitchFamily="34" charset="0"/>
              </a:rPr>
              <a:t>年他发</a:t>
            </a:r>
          </a:p>
          <a:p>
            <a:r>
              <a:rPr kumimoji="1" lang="zh-CN" altLang="en-US" sz="2800" b="1">
                <a:solidFill>
                  <a:schemeClr val="bg1"/>
                </a:solidFill>
                <a:latin typeface="Tahoma" pitchFamily="34" charset="0"/>
              </a:rPr>
              <a:t>表</a:t>
            </a:r>
            <a:r>
              <a:rPr kumimoji="1" lang="en-US" altLang="zh-CN" sz="2800" b="1">
                <a:solidFill>
                  <a:schemeClr val="bg1"/>
                </a:solidFill>
                <a:latin typeface="Tahoma" pitchFamily="34" charset="0"/>
              </a:rPr>
              <a:t>《</a:t>
            </a:r>
            <a:r>
              <a:rPr kumimoji="1" lang="zh-CN" altLang="en-US" sz="2800" b="1">
                <a:solidFill>
                  <a:schemeClr val="bg1"/>
                </a:solidFill>
                <a:latin typeface="Tahoma" pitchFamily="34" charset="0"/>
              </a:rPr>
              <a:t>我的遥远的清平湾</a:t>
            </a:r>
            <a:r>
              <a:rPr kumimoji="1" lang="en-US" altLang="zh-CN" sz="2800" b="1">
                <a:solidFill>
                  <a:schemeClr val="bg1"/>
                </a:solidFill>
                <a:latin typeface="Tahoma" pitchFamily="34" charset="0"/>
              </a:rPr>
              <a:t>》</a:t>
            </a:r>
            <a:r>
              <a:rPr kumimoji="1" lang="zh-CN" altLang="en-US" sz="2800" b="1">
                <a:solidFill>
                  <a:schemeClr val="bg1"/>
                </a:solidFill>
                <a:latin typeface="Tahoma" pitchFamily="34" charset="0"/>
              </a:rPr>
              <a:t>，一举成</a:t>
            </a:r>
          </a:p>
          <a:p>
            <a:r>
              <a:rPr kumimoji="1" lang="zh-CN" altLang="en-US" sz="2800" b="1">
                <a:solidFill>
                  <a:schemeClr val="bg1"/>
                </a:solidFill>
                <a:latin typeface="Tahoma" pitchFamily="34" charset="0"/>
              </a:rPr>
              <a:t>名。现为专业作家，中国作协会员，</a:t>
            </a:r>
          </a:p>
          <a:p>
            <a:r>
              <a:rPr kumimoji="1" lang="zh-CN" altLang="en-US" sz="2800" b="1">
                <a:solidFill>
                  <a:schemeClr val="bg1"/>
                </a:solidFill>
                <a:latin typeface="Tahoma" pitchFamily="34" charset="0"/>
              </a:rPr>
              <a:t>其作品多次在全国获奖，并有英法</a:t>
            </a:r>
          </a:p>
          <a:p>
            <a:r>
              <a:rPr kumimoji="1" lang="zh-CN" altLang="en-US" sz="2800" b="1">
                <a:solidFill>
                  <a:schemeClr val="bg1"/>
                </a:solidFill>
                <a:latin typeface="Tahoma" pitchFamily="34" charset="0"/>
              </a:rPr>
              <a:t>日文译本在国外出版。</a:t>
            </a:r>
          </a:p>
        </p:txBody>
      </p:sp>
      <p:pic>
        <p:nvPicPr>
          <p:cNvPr id="28679" name="Picture 7" descr="ShiTieSheng"/>
          <p:cNvPicPr>
            <a:picLocks noChangeAspect="1" noChangeArrowheads="1"/>
          </p:cNvPicPr>
          <p:nvPr/>
        </p:nvPicPr>
        <p:blipFill>
          <a:blip r:embed="rId2"/>
          <a:stretch>
            <a:fillRect/>
          </a:stretch>
        </p:blipFill>
        <p:spPr bwMode="auto">
          <a:xfrm>
            <a:off x="0" y="0"/>
            <a:ext cx="3419872" cy="4725144"/>
          </a:xfrm>
          <a:prstGeom prst="rect">
            <a:avLst/>
          </a:prstGeom>
          <a:noFill/>
        </p:spPr>
      </p:pic>
    </p:spTree>
  </p:cSld>
  <p:clrMapOvr>
    <a:masterClrMapping/>
  </p:clrMapOvr>
  <p:transition spd="slow">
    <p:sndAc>
      <p:stSnd>
        <p:snd r:embed="rId3" name="chimes.wav"/>
      </p:stSnd>
    </p:sndAc>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27896" y="1487051"/>
            <a:ext cx="7646971" cy="3647152"/>
          </a:xfrm>
          <a:prstGeom prst="rect">
            <a:avLst/>
          </a:prstGeom>
        </p:spPr>
        <p:txBody>
          <a:bodyPr wrap="square">
            <a:spAutoFit/>
          </a:bodyPr>
          <a:lstStyle/>
          <a:p>
            <a:pPr indent="457200" algn="just">
              <a:lnSpc>
                <a:spcPct val="150000"/>
              </a:lnSpc>
            </a:pPr>
            <a:r>
              <a:rPr lang="zh-CN" altLang="en-US" sz="2200" smtClean="0">
                <a:latin typeface="微软雅黑" panose="020b0503020204020204" pitchFamily="34" charset="-122"/>
                <a:ea typeface="微软雅黑" panose="020b0503020204020204" pitchFamily="34" charset="-122"/>
              </a:rPr>
              <a:t>①“</a:t>
            </a:r>
            <a:r>
              <a:rPr lang="zh-CN" altLang="en-US" sz="2200">
                <a:solidFill>
                  <a:srgbClr val="FF0000"/>
                </a:solidFill>
                <a:latin typeface="微软雅黑" panose="020b0503020204020204" pitchFamily="34" charset="-122"/>
                <a:ea typeface="微软雅黑" panose="020b0503020204020204" pitchFamily="34" charset="-122"/>
              </a:rPr>
              <a:t>死是一件不必急于求成的事，死是一个必然会</a:t>
            </a:r>
            <a:r>
              <a:rPr lang="zh-CN" altLang="en-US" sz="2200" smtClean="0">
                <a:solidFill>
                  <a:srgbClr val="FF0000"/>
                </a:solidFill>
                <a:latin typeface="微软雅黑" panose="020b0503020204020204" pitchFamily="34" charset="-122"/>
                <a:ea typeface="微软雅黑" panose="020b0503020204020204" pitchFamily="34" charset="-122"/>
              </a:rPr>
              <a:t>降临的</a:t>
            </a:r>
            <a:r>
              <a:rPr lang="zh-CN" altLang="en-US" sz="2200">
                <a:solidFill>
                  <a:srgbClr val="FF0000"/>
                </a:solidFill>
                <a:latin typeface="微软雅黑" panose="020b0503020204020204" pitchFamily="34" charset="-122"/>
                <a:ea typeface="微软雅黑" panose="020b0503020204020204" pitchFamily="34" charset="-122"/>
              </a:rPr>
              <a:t>节日</a:t>
            </a:r>
            <a:r>
              <a:rPr lang="zh-CN" altLang="en-US" sz="2200">
                <a:latin typeface="微软雅黑" panose="020b0503020204020204" pitchFamily="34" charset="-122"/>
                <a:ea typeface="微软雅黑" panose="020b0503020204020204" pitchFamily="34" charset="-122"/>
              </a:rPr>
              <a:t>”，这句话告诉人们“修短随化，终期于尽”，死亡是</a:t>
            </a:r>
            <a:r>
              <a:rPr lang="zh-CN" altLang="en-US" sz="2200" smtClean="0">
                <a:latin typeface="微软雅黑" panose="020b0503020204020204" pitchFamily="34" charset="-122"/>
                <a:ea typeface="微软雅黑" panose="020b0503020204020204" pitchFamily="34" charset="-122"/>
              </a:rPr>
              <a:t>不可避免</a:t>
            </a:r>
            <a:r>
              <a:rPr lang="zh-CN" altLang="en-US" sz="2200">
                <a:latin typeface="微软雅黑" panose="020b0503020204020204" pitchFamily="34" charset="-122"/>
                <a:ea typeface="微软雅黑" panose="020b0503020204020204" pitchFamily="34" charset="-122"/>
              </a:rPr>
              <a:t>的，人应该乐观面对。</a:t>
            </a:r>
          </a:p>
          <a:p>
            <a:pPr indent="457200" algn="just">
              <a:lnSpc>
                <a:spcPct val="150000"/>
              </a:lnSpc>
            </a:pPr>
            <a:r>
              <a:rPr lang="zh-CN" altLang="en-US" sz="2200">
                <a:latin typeface="微软雅黑" panose="020b0503020204020204" pitchFamily="34" charset="-122"/>
                <a:ea typeface="微软雅黑" panose="020b0503020204020204" pitchFamily="34" charset="-122"/>
              </a:rPr>
              <a:t>②“</a:t>
            </a:r>
            <a:r>
              <a:rPr lang="zh-CN" altLang="en-US" sz="2200">
                <a:solidFill>
                  <a:srgbClr val="FF0000"/>
                </a:solidFill>
                <a:latin typeface="微软雅黑" panose="020b0503020204020204" pitchFamily="34" charset="-122"/>
                <a:ea typeface="微软雅黑" panose="020b0503020204020204" pitchFamily="34" charset="-122"/>
              </a:rPr>
              <a:t>祭坛石门中的落日，寂静的光辉平铺的一刻，</a:t>
            </a:r>
            <a:r>
              <a:rPr lang="zh-CN" altLang="en-US" sz="2200" smtClean="0">
                <a:solidFill>
                  <a:srgbClr val="FF0000"/>
                </a:solidFill>
                <a:latin typeface="微软雅黑" panose="020b0503020204020204" pitchFamily="34" charset="-122"/>
                <a:ea typeface="微软雅黑" panose="020b0503020204020204" pitchFamily="34" charset="-122"/>
              </a:rPr>
              <a:t>地上的</a:t>
            </a:r>
            <a:r>
              <a:rPr lang="zh-CN" altLang="en-US" sz="2200">
                <a:solidFill>
                  <a:srgbClr val="FF0000"/>
                </a:solidFill>
                <a:latin typeface="微软雅黑" panose="020b0503020204020204" pitchFamily="34" charset="-122"/>
                <a:ea typeface="微软雅黑" panose="020b0503020204020204" pitchFamily="34" charset="-122"/>
              </a:rPr>
              <a:t>每一个坎坷都被映照得灿烂</a:t>
            </a:r>
            <a:r>
              <a:rPr lang="zh-CN" altLang="en-US" sz="2200">
                <a:latin typeface="微软雅黑" panose="020b0503020204020204" pitchFamily="34" charset="-122"/>
                <a:ea typeface="微软雅黑" panose="020b0503020204020204" pitchFamily="34" charset="-122"/>
              </a:rPr>
              <a:t>”，常人眼中衰败的落日、</a:t>
            </a:r>
            <a:r>
              <a:rPr lang="zh-CN" altLang="en-US" sz="2200" smtClean="0">
                <a:latin typeface="微软雅黑" panose="020b0503020204020204" pitchFamily="34" charset="-122"/>
                <a:ea typeface="微软雅黑" panose="020b0503020204020204" pitchFamily="34" charset="-122"/>
              </a:rPr>
              <a:t>泥泞的</a:t>
            </a:r>
            <a:r>
              <a:rPr lang="zh-CN" altLang="en-US" sz="2200">
                <a:latin typeface="微软雅黑" panose="020b0503020204020204" pitchFamily="34" charset="-122"/>
                <a:ea typeface="微软雅黑" panose="020b0503020204020204" pitchFamily="34" charset="-122"/>
              </a:rPr>
              <a:t>沟坎都被作者描绘得如此壮丽，其中寄寓着这样的哲理</a:t>
            </a:r>
            <a:r>
              <a:rPr lang="zh-CN" altLang="en-US" sz="2200" smtClean="0">
                <a:latin typeface="微软雅黑" panose="020b0503020204020204" pitchFamily="34" charset="-122"/>
                <a:ea typeface="微软雅黑" panose="020b0503020204020204" pitchFamily="34" charset="-122"/>
              </a:rPr>
              <a:t>：生命</a:t>
            </a:r>
            <a:r>
              <a:rPr lang="zh-CN" altLang="en-US" sz="2200">
                <a:latin typeface="微软雅黑" panose="020b0503020204020204" pitchFamily="34" charset="-122"/>
                <a:ea typeface="微软雅黑" panose="020b0503020204020204" pitchFamily="34" charset="-122"/>
              </a:rPr>
              <a:t>充满苦难，历经苦难的人生也能够辉煌和灿烂。</a:t>
            </a:r>
          </a:p>
        </p:txBody>
      </p:sp>
      <p:sp>
        <p:nvSpPr>
          <p:cNvPr id="6" name="Text Box 4"/>
          <p:cNvSpPr txBox="1">
            <a:spLocks noChangeArrowheads="1"/>
          </p:cNvSpPr>
          <p:nvPr/>
        </p:nvSpPr>
        <p:spPr bwMode="auto">
          <a:xfrm>
            <a:off x="602266" y="883949"/>
            <a:ext cx="7790296" cy="600164"/>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2200" smtClean="0"/>
              <a:t>4.</a:t>
            </a:r>
            <a:r>
              <a:rPr lang="zh-CN" altLang="en-US" sz="2200"/>
              <a:t>本文语言极富哲理性，情感真挚动人，你能</a:t>
            </a:r>
            <a:r>
              <a:rPr lang="zh-CN" altLang="en-US" sz="2200" smtClean="0"/>
              <a:t>举例说明</a:t>
            </a:r>
            <a:r>
              <a:rPr lang="zh-CN" altLang="en-US" sz="2200"/>
              <a:t>吗？</a:t>
            </a:r>
            <a:endParaRPr lang="en-US" altLang="zh-CN" sz="2200"/>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627896" y="1562335"/>
            <a:ext cx="7603671" cy="3785652"/>
          </a:xfrm>
          <a:prstGeom prst="rect">
            <a:avLst/>
          </a:prstGeom>
        </p:spPr>
        <p:txBody>
          <a:bodyPr wrap="square">
            <a:spAutoFit/>
          </a:bodyPr>
          <a:lstStyle/>
          <a:p>
            <a:pPr indent="457200" algn="just">
              <a:lnSpc>
                <a:spcPct val="150000"/>
              </a:lnSpc>
            </a:pPr>
            <a:r>
              <a:rPr lang="zh-CN" altLang="en-US" sz="2000" smtClean="0">
                <a:latin typeface="微软雅黑" panose="020b0503020204020204" pitchFamily="34" charset="-122"/>
                <a:ea typeface="微软雅黑" panose="020b0503020204020204" pitchFamily="34" charset="-122"/>
              </a:rPr>
              <a:t>本文</a:t>
            </a:r>
            <a:r>
              <a:rPr lang="zh-CN" altLang="en-US" sz="2000">
                <a:solidFill>
                  <a:srgbClr val="FF0000"/>
                </a:solidFill>
                <a:latin typeface="微软雅黑" panose="020b0503020204020204" pitchFamily="34" charset="-122"/>
                <a:ea typeface="微软雅黑" panose="020b0503020204020204" pitchFamily="34" charset="-122"/>
              </a:rPr>
              <a:t>融议论、记叙、描写于抒情之中</a:t>
            </a:r>
            <a:r>
              <a:rPr lang="zh-CN" altLang="en-US" sz="2000">
                <a:latin typeface="微软雅黑" panose="020b0503020204020204" pitchFamily="34" charset="-122"/>
                <a:ea typeface="微软雅黑" panose="020b0503020204020204" pitchFamily="34" charset="-122"/>
              </a:rPr>
              <a:t>，感情真挚感人，</a:t>
            </a:r>
            <a:r>
              <a:rPr lang="zh-CN" altLang="en-US" sz="2000" smtClean="0">
                <a:latin typeface="微软雅黑" panose="020b0503020204020204" pitchFamily="34" charset="-122"/>
                <a:ea typeface="微软雅黑" panose="020b0503020204020204" pitchFamily="34" charset="-122"/>
              </a:rPr>
              <a:t>通篇都</a:t>
            </a:r>
            <a:r>
              <a:rPr lang="zh-CN" altLang="en-US" sz="2000">
                <a:latin typeface="微软雅黑" panose="020b0503020204020204" pitchFamily="34" charset="-122"/>
                <a:ea typeface="微软雅黑" panose="020b0503020204020204" pitchFamily="34" charset="-122"/>
              </a:rPr>
              <a:t>洋溢着对母亲的深切的爱。在抒情中夹杂一些议论，</a:t>
            </a:r>
            <a:r>
              <a:rPr lang="zh-CN" altLang="en-US" sz="2000" smtClean="0">
                <a:latin typeface="微软雅黑" panose="020b0503020204020204" pitchFamily="34" charset="-122"/>
                <a:ea typeface="微软雅黑" panose="020b0503020204020204" pitchFamily="34" charset="-122"/>
              </a:rPr>
              <a:t>突出了</a:t>
            </a:r>
            <a:r>
              <a:rPr lang="zh-CN" altLang="en-US" sz="2000">
                <a:latin typeface="微软雅黑" panose="020b0503020204020204" pitchFamily="34" charset="-122"/>
                <a:ea typeface="微软雅黑" panose="020b0503020204020204" pitchFamily="34" charset="-122"/>
              </a:rPr>
              <a:t>主题，如“一个人，出生了，这就不再是一个可以辩论的</a:t>
            </a:r>
            <a:r>
              <a:rPr lang="zh-CN" altLang="en-US" sz="2000" smtClean="0">
                <a:latin typeface="微软雅黑" panose="020b0503020204020204" pitchFamily="34" charset="-122"/>
                <a:ea typeface="微软雅黑" panose="020b0503020204020204" pitchFamily="34" charset="-122"/>
              </a:rPr>
              <a:t>问题</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。记叙的一些细节深化了主题，如“有一回我摇车</a:t>
            </a:r>
            <a:r>
              <a:rPr lang="zh-CN" altLang="en-US" sz="2000" smtClean="0">
                <a:latin typeface="微软雅黑" panose="020b0503020204020204" pitchFamily="34" charset="-122"/>
                <a:ea typeface="微软雅黑" panose="020b0503020204020204" pitchFamily="34" charset="-122"/>
              </a:rPr>
              <a:t>出了</a:t>
            </a:r>
            <a:r>
              <a:rPr lang="zh-CN" altLang="en-US" sz="2000">
                <a:latin typeface="微软雅黑" panose="020b0503020204020204" pitchFamily="34" charset="-122"/>
                <a:ea typeface="微软雅黑" panose="020b0503020204020204" pitchFamily="34" charset="-122"/>
              </a:rPr>
              <a:t>小院，想起一件什么事又返身回来</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。自然景物的描写</a:t>
            </a:r>
            <a:r>
              <a:rPr lang="zh-CN" altLang="en-US" sz="2000" smtClean="0">
                <a:latin typeface="微软雅黑" panose="020b0503020204020204" pitchFamily="34" charset="-122"/>
                <a:ea typeface="微软雅黑" panose="020b0503020204020204" pitchFamily="34" charset="-122"/>
              </a:rPr>
              <a:t>，渲染</a:t>
            </a:r>
            <a:r>
              <a:rPr lang="zh-CN" altLang="en-US" sz="2000">
                <a:latin typeface="微软雅黑" panose="020b0503020204020204" pitchFamily="34" charset="-122"/>
                <a:ea typeface="微软雅黑" panose="020b0503020204020204" pitchFamily="34" charset="-122"/>
              </a:rPr>
              <a:t>了气氛，如“蜂儿如一朵小雾稳稳地停在半空”等等。</a:t>
            </a:r>
            <a:r>
              <a:rPr lang="zh-CN" altLang="en-US" sz="2000" smtClean="0">
                <a:latin typeface="微软雅黑" panose="020b0503020204020204" pitchFamily="34" charset="-122"/>
                <a:ea typeface="微软雅黑" panose="020b0503020204020204" pitchFamily="34" charset="-122"/>
              </a:rPr>
              <a:t>在内容</a:t>
            </a:r>
            <a:r>
              <a:rPr lang="zh-CN" altLang="en-US" sz="2000">
                <a:latin typeface="微软雅黑" panose="020b0503020204020204" pitchFamily="34" charset="-122"/>
                <a:ea typeface="微软雅黑" panose="020b0503020204020204" pitchFamily="34" charset="-122"/>
              </a:rPr>
              <a:t>上，本文打破了抒情、议论与叙事、写景的间隔，以思辨</a:t>
            </a:r>
            <a:r>
              <a:rPr lang="zh-CN" altLang="en-US" sz="2000" smtClean="0">
                <a:latin typeface="微软雅黑" panose="020b0503020204020204" pitchFamily="34" charset="-122"/>
                <a:ea typeface="微软雅黑" panose="020b0503020204020204" pitchFamily="34" charset="-122"/>
              </a:rPr>
              <a:t>为主导</a:t>
            </a:r>
            <a:r>
              <a:rPr lang="zh-CN" altLang="en-US" sz="2000">
                <a:latin typeface="微软雅黑" panose="020b0503020204020204" pitchFamily="34" charset="-122"/>
                <a:ea typeface="微软雅黑" panose="020b0503020204020204" pitchFamily="34" charset="-122"/>
              </a:rPr>
              <a:t>，而又自始至终饱含情感，内涵深厚</a:t>
            </a:r>
            <a:r>
              <a:rPr lang="zh-CN" altLang="en-US" sz="2000" smtClean="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sp>
        <p:nvSpPr>
          <p:cNvPr id="6" name="Text Box 4"/>
          <p:cNvSpPr txBox="1">
            <a:spLocks noChangeArrowheads="1"/>
          </p:cNvSpPr>
          <p:nvPr/>
        </p:nvSpPr>
        <p:spPr bwMode="auto">
          <a:xfrm>
            <a:off x="708579" y="886326"/>
            <a:ext cx="7603671" cy="553998"/>
          </a:xfrm>
          <a:prstGeom prst="rect">
            <a:avLst/>
          </a:prstGeom>
        </p:spPr>
        <p:txBody>
          <a:bodyPr wrap="square">
            <a:spAutoFit/>
          </a:bodyPr>
          <a:lstStyle>
            <a:defPPr>
              <a:defRPr lang="zh-CN"/>
            </a:defPPr>
            <a:lvl1pPr algn="just">
              <a:lnSpc>
                <a:spcPct val="150000"/>
              </a:lnSpc>
              <a:defRPr sz="2400">
                <a:latin typeface="微软雅黑" panose="020b0503020204020204" pitchFamily="34" charset="-122"/>
                <a:ea typeface="微软雅黑" panose="020b0503020204020204" pitchFamily="34" charset="-122"/>
              </a:defRPr>
            </a:lvl1pPr>
          </a:lstStyle>
          <a:p>
            <a:r>
              <a:rPr lang="en-US" altLang="zh-CN" sz="2000" smtClean="0"/>
              <a:t>5.</a:t>
            </a:r>
            <a:r>
              <a:rPr lang="zh-CN" altLang="en-US" sz="2000"/>
              <a:t>本文是如何融议论、记叙、描写于抒情之中的？</a:t>
            </a:r>
            <a:endParaRPr lang="en-US" altLang="zh-CN" sz="2000"/>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3" name="Text Box 3"/>
          <p:cNvSpPr txBox="1">
            <a:spLocks noChangeArrowheads="1"/>
          </p:cNvSpPr>
          <p:nvPr/>
        </p:nvSpPr>
        <p:spPr bwMode="auto">
          <a:xfrm>
            <a:off x="755650" y="836613"/>
            <a:ext cx="8077200" cy="1311275"/>
          </a:xfrm>
          <a:prstGeom prst="rect">
            <a:avLst/>
          </a:prstGeom>
          <a:noFill/>
          <a:ln w="9525">
            <a:noFill/>
            <a:miter lim="800000"/>
          </a:ln>
          <a:effectLst/>
        </p:spPr>
        <p:txBody>
          <a:bodyPr>
            <a:spAutoFit/>
          </a:bodyPr>
          <a:lstStyle/>
          <a:p>
            <a:pPr>
              <a:spcBef>
                <a:spcPct val="50000"/>
              </a:spcBef>
            </a:pPr>
            <a:r>
              <a:rPr kumimoji="1" lang="en-US" altLang="zh-CN" sz="3200" b="1">
                <a:solidFill>
                  <a:srgbClr val="0000FF"/>
                </a:solidFill>
                <a:latin typeface="楷体_GB2312" pitchFamily="49" charset="-122"/>
                <a:ea typeface="楷体_GB2312" pitchFamily="49" charset="-122"/>
              </a:rPr>
              <a:t>1.</a:t>
            </a:r>
            <a:r>
              <a:rPr kumimoji="1" lang="zh-CN" altLang="en-US" sz="3200" b="1">
                <a:solidFill>
                  <a:srgbClr val="0000FF"/>
                </a:solidFill>
                <a:latin typeface="楷体_GB2312" pitchFamily="49" charset="-122"/>
                <a:ea typeface="楷体_GB2312" pitchFamily="49" charset="-122"/>
              </a:rPr>
              <a:t>阅读课文第一段与第五段第一句话，说一</a:t>
            </a:r>
          </a:p>
          <a:p>
            <a:pPr>
              <a:spcBef>
                <a:spcPct val="50000"/>
              </a:spcBef>
            </a:pPr>
            <a:r>
              <a:rPr kumimoji="1" lang="zh-CN" altLang="en-US" sz="3200" b="1">
                <a:solidFill>
                  <a:srgbClr val="0000FF"/>
                </a:solidFill>
                <a:latin typeface="楷体_GB2312" pitchFamily="49" charset="-122"/>
                <a:ea typeface="楷体_GB2312" pitchFamily="49" charset="-122"/>
              </a:rPr>
              <a:t>  说作者与地坛的遭遇有何相似之处？</a:t>
            </a:r>
          </a:p>
        </p:txBody>
      </p:sp>
      <p:sp>
        <p:nvSpPr>
          <p:cNvPr id="10244" name="Text Box 4"/>
          <p:cNvSpPr txBox="1">
            <a:spLocks noChangeArrowheads="1"/>
          </p:cNvSpPr>
          <p:nvPr/>
        </p:nvSpPr>
        <p:spPr bwMode="auto">
          <a:xfrm>
            <a:off x="539750" y="2492375"/>
            <a:ext cx="3733800" cy="2528888"/>
          </a:xfrm>
          <a:prstGeom prst="rect">
            <a:avLst/>
          </a:prstGeom>
          <a:noFill/>
          <a:ln w="9525">
            <a:noFill/>
            <a:miter lim="800000"/>
          </a:ln>
          <a:effectLst/>
        </p:spPr>
        <p:txBody>
          <a:bodyPr>
            <a:spAutoFit/>
          </a:bodyPr>
          <a:lstStyle/>
          <a:p>
            <a:pPr>
              <a:spcBef>
                <a:spcPct val="50000"/>
              </a:spcBef>
            </a:pPr>
            <a:r>
              <a:rPr kumimoji="1" lang="en-US" altLang="zh-CN" sz="2400">
                <a:latin typeface="Tahoma" pitchFamily="34" charset="0"/>
              </a:rPr>
              <a:t>      </a:t>
            </a:r>
            <a:r>
              <a:rPr kumimoji="1" lang="zh-CN" altLang="en-US" sz="3200" b="1">
                <a:latin typeface="黑体" pitchFamily="2" charset="-122"/>
                <a:ea typeface="黑体" pitchFamily="2" charset="-122"/>
              </a:rPr>
              <a:t>我</a:t>
            </a:r>
            <a:r>
              <a:rPr kumimoji="1" lang="en-US" altLang="zh-CN" sz="3200" b="1">
                <a:latin typeface="Times New Roman"/>
                <a:ea typeface="黑体" pitchFamily="2" charset="-122"/>
              </a:rPr>
              <a:t>……</a:t>
            </a:r>
            <a:r>
              <a:rPr kumimoji="1" lang="en-US" altLang="zh-CN" sz="3200" b="1">
                <a:latin typeface="黑体" pitchFamily="2" charset="-122"/>
                <a:ea typeface="黑体" pitchFamily="2" charset="-122"/>
              </a:rPr>
              <a:t> </a:t>
            </a:r>
            <a:r>
              <a:rPr kumimoji="1" lang="zh-CN" altLang="en-US" sz="3200" b="1">
                <a:latin typeface="黑体" pitchFamily="2" charset="-122"/>
                <a:ea typeface="黑体" pitchFamily="2" charset="-122"/>
              </a:rPr>
              <a:t>提到过一座废弃的古园</a:t>
            </a:r>
            <a:r>
              <a:rPr kumimoji="1" lang="en-US" altLang="zh-CN" sz="3200" b="1">
                <a:latin typeface="Times New Roman"/>
                <a:ea typeface="黑体" pitchFamily="2" charset="-122"/>
              </a:rPr>
              <a:t>……</a:t>
            </a:r>
            <a:r>
              <a:rPr kumimoji="1" lang="en-US" altLang="zh-CN" sz="3200" b="1">
                <a:latin typeface="黑体" pitchFamily="2" charset="-122"/>
                <a:ea typeface="黑体" pitchFamily="2" charset="-122"/>
              </a:rPr>
              <a:t> </a:t>
            </a:r>
            <a:r>
              <a:rPr kumimoji="1" lang="zh-CN" altLang="en-US" sz="3200" b="1">
                <a:latin typeface="黑体" pitchFamily="2" charset="-122"/>
                <a:ea typeface="黑体" pitchFamily="2" charset="-122"/>
              </a:rPr>
              <a:t>荒芜冷落得如一片野地，很少被人记起。</a:t>
            </a:r>
          </a:p>
        </p:txBody>
      </p:sp>
      <p:sp>
        <p:nvSpPr>
          <p:cNvPr id="10245" name="Text Box 5"/>
          <p:cNvSpPr txBox="1">
            <a:spLocks noChangeArrowheads="1"/>
          </p:cNvSpPr>
          <p:nvPr/>
        </p:nvSpPr>
        <p:spPr bwMode="auto">
          <a:xfrm>
            <a:off x="4356100" y="2492375"/>
            <a:ext cx="4787900" cy="3016250"/>
          </a:xfrm>
          <a:prstGeom prst="rect">
            <a:avLst/>
          </a:prstGeom>
          <a:noFill/>
          <a:ln w="9525">
            <a:noFill/>
            <a:miter lim="800000"/>
          </a:ln>
          <a:effectLst/>
        </p:spPr>
        <p:txBody>
          <a:bodyPr>
            <a:spAutoFit/>
          </a:bodyPr>
          <a:lstStyle/>
          <a:p>
            <a:pPr>
              <a:spcBef>
                <a:spcPct val="50000"/>
              </a:spcBef>
            </a:pPr>
            <a:r>
              <a:rPr kumimoji="1" lang="en-US" altLang="zh-CN" sz="2400">
                <a:latin typeface="Tahoma" pitchFamily="34" charset="0"/>
              </a:rPr>
              <a:t>      </a:t>
            </a:r>
            <a:r>
              <a:rPr kumimoji="1" lang="zh-CN" altLang="en-US" sz="3200" b="1">
                <a:solidFill>
                  <a:srgbClr val="D90327"/>
                </a:solidFill>
                <a:latin typeface="黑体" pitchFamily="2" charset="-122"/>
                <a:ea typeface="黑体" pitchFamily="2" charset="-122"/>
              </a:rPr>
              <a:t>我两条腿残废后的最初几年，我找不到工作，找不到去路，忽然间，几乎什么都找不到了，我就摇了轮椅总是到它那儿去</a:t>
            </a:r>
            <a:r>
              <a:rPr kumimoji="1" lang="en-US" altLang="zh-CN" sz="3200" b="1">
                <a:solidFill>
                  <a:srgbClr val="D90327"/>
                </a:solidFill>
                <a:latin typeface="Times New Roman"/>
                <a:ea typeface="黑体" pitchFamily="2" charset="-122"/>
              </a:rPr>
              <a:t>……</a:t>
            </a:r>
            <a:r>
              <a:rPr kumimoji="1" lang="en-US" altLang="zh-CN" sz="3200" b="1">
                <a:solidFill>
                  <a:srgbClr val="D90327"/>
                </a:solidFill>
                <a:latin typeface="黑体" pitchFamily="2" charset="-122"/>
                <a:ea typeface="黑体" pitchFamily="2" charset="-122"/>
              </a:rPr>
              <a:t> </a:t>
            </a:r>
          </a:p>
        </p:txBody>
      </p:sp>
      <p:sp>
        <p:nvSpPr>
          <p:cNvPr id="10246" name="AutoShape 6"/>
          <p:cNvSpPr>
            <a:spLocks noChangeArrowheads="1"/>
          </p:cNvSpPr>
          <p:nvPr/>
        </p:nvSpPr>
        <p:spPr bwMode="auto">
          <a:xfrm>
            <a:off x="1981200" y="5029200"/>
            <a:ext cx="304800" cy="914400"/>
          </a:xfrm>
          <a:prstGeom prst="downArrow">
            <a:avLst>
              <a:gd name="adj1" fmla="val 50000"/>
              <a:gd name="adj2" fmla="val 75000"/>
            </a:avLst>
          </a:prstGeom>
          <a:solidFill>
            <a:schemeClr val="accent1"/>
          </a:solidFill>
          <a:ln w="9525">
            <a:solidFill>
              <a:schemeClr val="tx1"/>
            </a:solidFill>
            <a:miter lim="800000"/>
          </a:ln>
          <a:effectLst/>
        </p:spPr>
        <p:txBody>
          <a:bodyPr wrap="none" anchor="ctr"/>
          <a:lstStyle/>
          <a:p>
            <a:endParaRPr lang="zh-CN" altLang="en-US"/>
          </a:p>
        </p:txBody>
      </p:sp>
      <p:sp>
        <p:nvSpPr>
          <p:cNvPr id="10247" name="Text Box 7"/>
          <p:cNvSpPr txBox="1">
            <a:spLocks noChangeArrowheads="1"/>
          </p:cNvSpPr>
          <p:nvPr/>
        </p:nvSpPr>
        <p:spPr bwMode="auto">
          <a:xfrm>
            <a:off x="611188" y="5876925"/>
            <a:ext cx="2971800" cy="579438"/>
          </a:xfrm>
          <a:prstGeom prst="rect">
            <a:avLst/>
          </a:prstGeom>
          <a:noFill/>
          <a:ln w="9525">
            <a:noFill/>
            <a:miter lim="800000"/>
          </a:ln>
          <a:effectLst/>
        </p:spPr>
        <p:txBody>
          <a:bodyPr>
            <a:spAutoFit/>
          </a:bodyPr>
          <a:lstStyle/>
          <a:p>
            <a:pPr>
              <a:spcBef>
                <a:spcPct val="50000"/>
              </a:spcBef>
            </a:pPr>
            <a:r>
              <a:rPr kumimoji="1" lang="zh-CN" altLang="en-US" sz="3200" b="1">
                <a:solidFill>
                  <a:srgbClr val="0000FF"/>
                </a:solidFill>
                <a:latin typeface="Tahoma" pitchFamily="34" charset="0"/>
              </a:rPr>
              <a:t>地坛被人遗弃</a:t>
            </a:r>
          </a:p>
        </p:txBody>
      </p:sp>
      <p:sp>
        <p:nvSpPr>
          <p:cNvPr id="10248" name="AutoShape 8"/>
          <p:cNvSpPr>
            <a:spLocks noChangeArrowheads="1"/>
          </p:cNvSpPr>
          <p:nvPr/>
        </p:nvSpPr>
        <p:spPr bwMode="auto">
          <a:xfrm>
            <a:off x="6400800" y="5029200"/>
            <a:ext cx="304800" cy="914400"/>
          </a:xfrm>
          <a:prstGeom prst="downArrow">
            <a:avLst>
              <a:gd name="adj1" fmla="val 50000"/>
              <a:gd name="adj2" fmla="val 75000"/>
            </a:avLst>
          </a:prstGeom>
          <a:solidFill>
            <a:schemeClr val="accent1"/>
          </a:solidFill>
          <a:ln w="9525">
            <a:solidFill>
              <a:schemeClr val="tx1"/>
            </a:solidFill>
            <a:miter lim="800000"/>
          </a:ln>
          <a:effectLst/>
        </p:spPr>
        <p:txBody>
          <a:bodyPr wrap="none" anchor="ctr"/>
          <a:lstStyle/>
          <a:p>
            <a:endParaRPr lang="zh-CN" altLang="en-US"/>
          </a:p>
        </p:txBody>
      </p:sp>
      <p:sp>
        <p:nvSpPr>
          <p:cNvPr id="10249" name="Text Box 9"/>
          <p:cNvSpPr txBox="1">
            <a:spLocks noChangeArrowheads="1"/>
          </p:cNvSpPr>
          <p:nvPr/>
        </p:nvSpPr>
        <p:spPr bwMode="auto">
          <a:xfrm>
            <a:off x="5562600" y="5867400"/>
            <a:ext cx="3048000" cy="579438"/>
          </a:xfrm>
          <a:prstGeom prst="rect">
            <a:avLst/>
          </a:prstGeom>
          <a:noFill/>
          <a:ln w="9525">
            <a:noFill/>
            <a:miter lim="800000"/>
          </a:ln>
          <a:effectLst/>
        </p:spPr>
        <p:txBody>
          <a:bodyPr>
            <a:spAutoFit/>
          </a:bodyPr>
          <a:lstStyle/>
          <a:p>
            <a:pPr>
              <a:spcBef>
                <a:spcPct val="50000"/>
              </a:spcBef>
            </a:pPr>
            <a:r>
              <a:rPr kumimoji="1" lang="zh-CN" altLang="en-US" sz="3200" b="1">
                <a:solidFill>
                  <a:srgbClr val="0000FF"/>
                </a:solidFill>
                <a:latin typeface="Tahoma" pitchFamily="34" charset="0"/>
              </a:rPr>
              <a:t>作者被社会遗弃</a:t>
            </a:r>
          </a:p>
        </p:txBody>
      </p:sp>
      <p:sp>
        <p:nvSpPr>
          <p:cNvPr id="10250" name="AutoShape 10"/>
          <p:cNvSpPr>
            <a:spLocks noChangeArrowheads="1"/>
          </p:cNvSpPr>
          <p:nvPr/>
        </p:nvSpPr>
        <p:spPr bwMode="auto">
          <a:xfrm>
            <a:off x="3200400" y="6019800"/>
            <a:ext cx="2438400" cy="228600"/>
          </a:xfrm>
          <a:prstGeom prst="leftRightArrow">
            <a:avLst>
              <a:gd name="adj1" fmla="val 50000"/>
              <a:gd name="adj2" fmla="val 213333"/>
            </a:avLst>
          </a:prstGeom>
          <a:solidFill>
            <a:schemeClr val="accent1"/>
          </a:solidFill>
          <a:ln w="9525">
            <a:solidFill>
              <a:schemeClr val="tx1"/>
            </a:solidFill>
            <a:miter lim="800000"/>
          </a:ln>
          <a:effectLst/>
        </p:spPr>
        <p:txBody>
          <a:bodyPr wrap="none" anchor="ctr"/>
          <a:lstStyle/>
          <a:p>
            <a:endParaRPr lang="zh-CN" altLang="en-US"/>
          </a:p>
        </p:txBody>
      </p:sp>
      <p:sp>
        <p:nvSpPr>
          <p:cNvPr id="10251" name="Text Box 11"/>
          <p:cNvSpPr txBox="1">
            <a:spLocks noChangeArrowheads="1"/>
          </p:cNvSpPr>
          <p:nvPr/>
        </p:nvSpPr>
        <p:spPr bwMode="auto">
          <a:xfrm>
            <a:off x="3581400" y="5486400"/>
            <a:ext cx="1828800" cy="579438"/>
          </a:xfrm>
          <a:prstGeom prst="rect">
            <a:avLst/>
          </a:prstGeom>
          <a:noFill/>
          <a:ln w="9525">
            <a:noFill/>
            <a:miter lim="800000"/>
          </a:ln>
          <a:effectLst/>
        </p:spPr>
        <p:txBody>
          <a:bodyPr>
            <a:spAutoFit/>
          </a:bodyPr>
          <a:lstStyle/>
          <a:p>
            <a:pPr>
              <a:spcBef>
                <a:spcPct val="50000"/>
              </a:spcBef>
            </a:pPr>
            <a:r>
              <a:rPr kumimoji="1" lang="zh-CN" altLang="en-US" sz="3200" b="1">
                <a:solidFill>
                  <a:srgbClr val="0000FF"/>
                </a:solidFill>
                <a:latin typeface="Tahoma" pitchFamily="34" charset="0"/>
              </a:rPr>
              <a:t>同病相怜</a:t>
            </a:r>
          </a:p>
        </p:txBody>
      </p:sp>
      <p:pic>
        <p:nvPicPr>
          <p:cNvPr id="12320" name="阿炳-（二胡独奏）二泉映月.mp3">
            <a:hlinkClick action="ppaction://media"/>
          </p:cNvPr>
          <p:cNvPicPr>
            <a:picLocks noRot="1" noChangeAspect="1" noChangeArrowheads="1"/>
          </p:cNvPicPr>
          <p:nvPr>
            <a:audioFile r:link="rId3"/>
            <p:extLst/>
          </p:nvPr>
        </p:nvPicPr>
        <p:blipFill>
          <a:blip r:embed="rId2"/>
          <a:stretch>
            <a:fillRect/>
          </a:stretch>
        </p:blipFill>
        <p:spPr bwMode="auto">
          <a:xfrm>
            <a:off x="8459788" y="6308725"/>
            <a:ext cx="684212" cy="684213"/>
          </a:xfrm>
          <a:prstGeom prst="rect">
            <a:avLst/>
          </a:prstGeom>
          <a:noFill/>
        </p:spPr>
      </p:pic>
    </p:spTree>
  </p:cSld>
  <p:clrMapOvr>
    <a:masterClrMapping/>
  </p:clrMapOvr>
  <p:transition spd="slow">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0-#ppt_w/2"/>
                                          </p:val>
                                        </p:tav>
                                        <p:tav tm="100000">
                                          <p:val>
                                            <p:strVal val="#ppt_x"/>
                                          </p:val>
                                        </p:tav>
                                      </p:tavLst>
                                    </p:anim>
                                    <p:anim calcmode="lin" valueType="num">
                                      <p:cBhvr additive="base">
                                        <p:cTn id="8" dur="500" fill="hold"/>
                                        <p:tgtEl>
                                          <p:spTgt spid="10243"/>
                                        </p:tgtEl>
                                        <p:attrNameLst>
                                          <p:attrName>ppt_y</p:attrName>
                                        </p:attrNameLst>
                                      </p:cBhvr>
                                      <p:tavLst>
                                        <p:tav tm="0">
                                          <p:val>
                                            <p:strVal val="#ppt_y"/>
                                          </p:val>
                                        </p:tav>
                                        <p:tav tm="100000">
                                          <p:val>
                                            <p:strVal val="#ppt_y"/>
                                          </p:val>
                                        </p:tav>
                                      </p:tavLst>
                                    </p:anim>
                                  </p:childTnLst>
                                  <p:subTnLst>
                                    <p:audio>
                                      <p:cMediaNode>
                                        <p:cTn display="0" masterRel="sameClick" nodeType="withEffect">
                                          <p:stCondLst>
                                            <p:cond evt="begin" delay="0">
                                              <p:tn val="5"/>
                                            </p:cond>
                                          </p:stCondLst>
                                          <p:endCondLst>
                                            <p:cond evt="onStopAudio" delay="0">
                                              <p:tgtEl>
                                                <p:sldTgt/>
                                              </p:tgtEl>
                                            </p:cond>
                                          </p:endCondLst>
                                        </p:cTn>
                                        <p:tgtEl>
                                          <p:sndTgt r:embed="rId4" name="chimes.wav"/>
                                        </p:tgtEl>
                                      </p:cMediaNode>
                                    </p:audio>
                                  </p:sub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6" presetClass="entr" presetSubtype="42" fill="hold" grpId="0" nodeType="clickEffect">
                                  <p:stCondLst>
                                    <p:cond delay="0"/>
                                  </p:stCondLst>
                                  <p:childTnLst>
                                    <p:set>
                                      <p:cBhvr>
                                        <p:cTn id="12" dur="1" fill="hold">
                                          <p:stCondLst>
                                            <p:cond delay="0"/>
                                          </p:stCondLst>
                                        </p:cTn>
                                        <p:tgtEl>
                                          <p:spTgt spid="10244"/>
                                        </p:tgtEl>
                                        <p:attrNameLst>
                                          <p:attrName>style.visibility</p:attrName>
                                        </p:attrNameLst>
                                      </p:cBhvr>
                                      <p:to>
                                        <p:strVal val="visible"/>
                                      </p:to>
                                    </p:set>
                                    <p:animEffect transition="in" filter="barn(outHorizontal)">
                                      <p:cBhvr>
                                        <p:cTn id="13" dur="500"/>
                                        <p:tgtEl>
                                          <p:spTgt spid="10244"/>
                                        </p:tgtEl>
                                      </p:cBhvr>
                                    </p:animEffect>
                                  </p:childTnLst>
                                </p:cTn>
                              </p:par>
                            </p:childTnLst>
                          </p:cTn>
                        </p:par>
                        <p:par>
                          <p:cTn id="14" fill="hold" nodeType="afterGroup">
                            <p:stCondLst>
                              <p:cond delay="500"/>
                            </p:stCondLst>
                            <p:childTnLst>
                              <p:par>
                                <p:cTn id="15" presetID="16" presetClass="entr" presetSubtype="42" fill="hold" grpId="0" nodeType="afterEffect">
                                  <p:stCondLst>
                                    <p:cond delay="0"/>
                                  </p:stCondLst>
                                  <p:childTnLst>
                                    <p:set>
                                      <p:cBhvr>
                                        <p:cTn id="16" dur="1" fill="hold">
                                          <p:stCondLst>
                                            <p:cond delay="0"/>
                                          </p:stCondLst>
                                        </p:cTn>
                                        <p:tgtEl>
                                          <p:spTgt spid="10245"/>
                                        </p:tgtEl>
                                        <p:attrNameLst>
                                          <p:attrName>style.visibility</p:attrName>
                                        </p:attrNameLst>
                                      </p:cBhvr>
                                      <p:to>
                                        <p:strVal val="visible"/>
                                      </p:to>
                                    </p:set>
                                    <p:animEffect transition="in" filter="barn(outHorizontal)">
                                      <p:cBhvr>
                                        <p:cTn id="17" dur="500"/>
                                        <p:tgtEl>
                                          <p:spTgt spid="10245"/>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10246"/>
                                        </p:tgtEl>
                                        <p:attrNameLst>
                                          <p:attrName>style.visibility</p:attrName>
                                        </p:attrNameLst>
                                      </p:cBhvr>
                                      <p:to>
                                        <p:strVal val="visible"/>
                                      </p:to>
                                    </p:set>
                                    <p:animEffect transition="in" filter="slide(fromTop)">
                                      <p:cBhvr>
                                        <p:cTn id="22" dur="500"/>
                                        <p:tgtEl>
                                          <p:spTgt spid="10246"/>
                                        </p:tgtEl>
                                      </p:cBhvr>
                                    </p:animEffect>
                                  </p:childTnLst>
                                </p:cTn>
                              </p:par>
                            </p:childTnLst>
                          </p:cTn>
                        </p:par>
                        <p:par>
                          <p:cTn id="23" fill="hold" nodeType="afterGroup">
                            <p:stCondLst>
                              <p:cond delay="500"/>
                            </p:stCondLst>
                            <p:childTnLst>
                              <p:par>
                                <p:cTn id="24" presetID="16" presetClass="entr" presetSubtype="42" fill="hold" grpId="0" nodeType="afterEffect">
                                  <p:stCondLst>
                                    <p:cond delay="0"/>
                                  </p:stCondLst>
                                  <p:childTnLst>
                                    <p:set>
                                      <p:cBhvr>
                                        <p:cTn id="25" dur="1" fill="hold">
                                          <p:stCondLst>
                                            <p:cond delay="0"/>
                                          </p:stCondLst>
                                        </p:cTn>
                                        <p:tgtEl>
                                          <p:spTgt spid="10247"/>
                                        </p:tgtEl>
                                        <p:attrNameLst>
                                          <p:attrName>style.visibility</p:attrName>
                                        </p:attrNameLst>
                                      </p:cBhvr>
                                      <p:to>
                                        <p:strVal val="visible"/>
                                      </p:to>
                                    </p:set>
                                    <p:animEffect transition="in" filter="barn(outHorizontal)">
                                      <p:cBhvr>
                                        <p:cTn id="26" dur="500"/>
                                        <p:tgtEl>
                                          <p:spTgt spid="10247"/>
                                        </p:tgtEl>
                                      </p:cBhvr>
                                    </p:animEffect>
                                  </p:childTnLst>
                                  <p:subTnLst>
                                    <p:audio>
                                      <p:cMediaNode>
                                        <p:cTn display="0" masterRel="sameClick" nodeType="withEffect">
                                          <p:stCondLst>
                                            <p:cond evt="begin" delay="0">
                                              <p:tn val="24"/>
                                            </p:cond>
                                          </p:stCondLst>
                                          <p:endCondLst>
                                            <p:cond evt="onStopAudio" delay="0">
                                              <p:tgtEl>
                                                <p:sldTgt/>
                                              </p:tgtEl>
                                            </p:cond>
                                          </p:endCondLst>
                                        </p:cTn>
                                        <p:tgtEl>
                                          <p:sndTgt r:embed="rId4" name="chimes.wav"/>
                                        </p:tgtEl>
                                      </p:cMediaNode>
                                    </p:audio>
                                  </p:sub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2" presetClass="entr" presetSubtype="1" fill="hold" grpId="0" nodeType="clickEffect">
                                  <p:stCondLst>
                                    <p:cond delay="0"/>
                                  </p:stCondLst>
                                  <p:childTnLst>
                                    <p:set>
                                      <p:cBhvr>
                                        <p:cTn id="30" dur="1" fill="hold">
                                          <p:stCondLst>
                                            <p:cond delay="0"/>
                                          </p:stCondLst>
                                        </p:cTn>
                                        <p:tgtEl>
                                          <p:spTgt spid="10248"/>
                                        </p:tgtEl>
                                        <p:attrNameLst>
                                          <p:attrName>style.visibility</p:attrName>
                                        </p:attrNameLst>
                                      </p:cBhvr>
                                      <p:to>
                                        <p:strVal val="visible"/>
                                      </p:to>
                                    </p:set>
                                    <p:animEffect transition="in" filter="slide(fromTop)">
                                      <p:cBhvr>
                                        <p:cTn id="31" dur="500"/>
                                        <p:tgtEl>
                                          <p:spTgt spid="10248"/>
                                        </p:tgtEl>
                                      </p:cBhvr>
                                    </p:animEffect>
                                  </p:childTnLst>
                                </p:cTn>
                              </p:par>
                            </p:childTnLst>
                          </p:cTn>
                        </p:par>
                        <p:par>
                          <p:cTn id="32" fill="hold" nodeType="afterGroup">
                            <p:stCondLst>
                              <p:cond delay="500"/>
                            </p:stCondLst>
                            <p:childTnLst>
                              <p:par>
                                <p:cTn id="33" presetID="16" presetClass="entr" presetSubtype="42" fill="hold" grpId="0" nodeType="afterEffect">
                                  <p:stCondLst>
                                    <p:cond delay="0"/>
                                  </p:stCondLst>
                                  <p:childTnLst>
                                    <p:set>
                                      <p:cBhvr>
                                        <p:cTn id="34" dur="1" fill="hold">
                                          <p:stCondLst>
                                            <p:cond delay="0"/>
                                          </p:stCondLst>
                                        </p:cTn>
                                        <p:tgtEl>
                                          <p:spTgt spid="10249"/>
                                        </p:tgtEl>
                                        <p:attrNameLst>
                                          <p:attrName>style.visibility</p:attrName>
                                        </p:attrNameLst>
                                      </p:cBhvr>
                                      <p:to>
                                        <p:strVal val="visible"/>
                                      </p:to>
                                    </p:set>
                                    <p:animEffect transition="in" filter="barn(outHorizontal)">
                                      <p:cBhvr>
                                        <p:cTn id="35" dur="500"/>
                                        <p:tgtEl>
                                          <p:spTgt spid="10249"/>
                                        </p:tgtEl>
                                      </p:cBhvr>
                                    </p:animEffect>
                                  </p:childTnLst>
                                  <p:subTnLst>
                                    <p:audio>
                                      <p:cMediaNode>
                                        <p:cTn display="0" masterRel="sameClick" nodeType="withEffect">
                                          <p:stCondLst>
                                            <p:cond evt="begin" delay="0">
                                              <p:tn val="33"/>
                                            </p:cond>
                                          </p:stCondLst>
                                          <p:endCondLst>
                                            <p:cond evt="onStopAudio" delay="0">
                                              <p:tgtEl>
                                                <p:sldTgt/>
                                              </p:tgtEl>
                                            </p:cond>
                                          </p:endCondLst>
                                        </p:cTn>
                                        <p:tgtEl>
                                          <p:sndTgt r:embed="rId4" name="chimes.wav"/>
                                        </p:tgtEl>
                                      </p:cMediaNode>
                                    </p:audio>
                                  </p:subTnLst>
                                </p:cTn>
                              </p:par>
                            </p:childTnLst>
                          </p:cTn>
                        </p:par>
                      </p:childTnLst>
                    </p:cTn>
                  </p:par>
                  <p:par>
                    <p:cTn id="36" fill="hold" nodeType="clickPar">
                      <p:stCondLst>
                        <p:cond delay="indefinite"/>
                        <p:cond evt="onBegin" delay="0">
                          <p:tn val="35"/>
                        </p:cond>
                      </p:stCondLst>
                      <p:childTnLst>
                        <p:par>
                          <p:cTn id="37" fill="hold" nodeType="afterGroup">
                            <p:stCondLst>
                              <p:cond delay="0"/>
                            </p:stCondLst>
                            <p:childTnLst>
                              <p:par>
                                <p:cTn id="38" presetID="16" presetClass="entr" presetSubtype="37" fill="hold" grpId="0" nodeType="clickEffect">
                                  <p:stCondLst>
                                    <p:cond delay="0"/>
                                  </p:stCondLst>
                                  <p:childTnLst>
                                    <p:set>
                                      <p:cBhvr>
                                        <p:cTn id="39" dur="1" fill="hold">
                                          <p:stCondLst>
                                            <p:cond delay="0"/>
                                          </p:stCondLst>
                                        </p:cTn>
                                        <p:tgtEl>
                                          <p:spTgt spid="10250"/>
                                        </p:tgtEl>
                                        <p:attrNameLst>
                                          <p:attrName>style.visibility</p:attrName>
                                        </p:attrNameLst>
                                      </p:cBhvr>
                                      <p:to>
                                        <p:strVal val="visible"/>
                                      </p:to>
                                    </p:set>
                                    <p:animEffect transition="in" filter="barn(outVertical)">
                                      <p:cBhvr>
                                        <p:cTn id="40" dur="500"/>
                                        <p:tgtEl>
                                          <p:spTgt spid="10250"/>
                                        </p:tgtEl>
                                      </p:cBhvr>
                                    </p:animEffect>
                                  </p:childTnLst>
                                </p:cTn>
                              </p:par>
                            </p:childTnLst>
                          </p:cTn>
                        </p:par>
                        <p:par>
                          <p:cTn id="41" fill="hold" nodeType="afterGroup">
                            <p:stCondLst>
                              <p:cond delay="500"/>
                            </p:stCondLst>
                            <p:childTnLst>
                              <p:par>
                                <p:cTn id="42" presetID="16" presetClass="entr" presetSubtype="37" fill="hold" grpId="0" nodeType="afterEffect">
                                  <p:stCondLst>
                                    <p:cond delay="0"/>
                                  </p:stCondLst>
                                  <p:childTnLst>
                                    <p:set>
                                      <p:cBhvr>
                                        <p:cTn id="43" dur="1" fill="hold">
                                          <p:stCondLst>
                                            <p:cond delay="0"/>
                                          </p:stCondLst>
                                        </p:cTn>
                                        <p:tgtEl>
                                          <p:spTgt spid="10251"/>
                                        </p:tgtEl>
                                        <p:attrNameLst>
                                          <p:attrName>style.visibility</p:attrName>
                                        </p:attrNameLst>
                                      </p:cBhvr>
                                      <p:to>
                                        <p:strVal val="visible"/>
                                      </p:to>
                                    </p:set>
                                    <p:animEffect transition="in" filter="barn(outVertical)">
                                      <p:cBhvr>
                                        <p:cTn id="44" dur="500"/>
                                        <p:tgtEl>
                                          <p:spTgt spid="1025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5" restart="whenNotActive" fill="hold" evtFilter="cancelBubble" nodeType="interactiveSeq">
                <p:stCondLst>
                  <p:cond evt="onClick" delay="0">
                    <p:tgtEl>
                      <p:spTgt spid="12320"/>
                    </p:tgtEl>
                  </p:cond>
                </p:stCondLst>
                <p:endSync evt="end" delay="0">
                  <p:rtn val="all"/>
                </p:endSync>
                <p:childTnLst>
                  <p:par>
                    <p:cTn id="46" fill="hold" nodeType="clickPar">
                      <p:stCondLst>
                        <p:cond delay="indefinite"/>
                      </p:stCondLst>
                      <p:childTnLst>
                        <p:par>
                          <p:cTn id="47" fill="hold" nodeType="afterGroup">
                            <p:stCondLst>
                              <p:cond delay="0"/>
                            </p:stCondLst>
                            <p:childTnLst>
                              <p:par>
                                <p:cTn id="48" presetID="1" presetClass="mediacall" presetSubtype="0" fill="hold" nodeType="clickEffect">
                                  <p:stCondLst>
                                    <p:cond delay="0"/>
                                  </p:stCondLst>
                                  <p:childTnLst>
                                    <p:cmd type="call" cmd="playFrom(0.0)">
                                      <p:cBhvr>
                                        <p:cTn id="49" dur="335421" fill="hold"/>
                                        <p:tgtEl>
                                          <p:spTgt spid="12320"/>
                                        </p:tgtEl>
                                      </p:cBhvr>
                                    </p:cmd>
                                  </p:childTnLst>
                                </p:cTn>
                              </p:par>
                            </p:childTnLst>
                          </p:cTn>
                        </p:par>
                      </p:childTnLst>
                    </p:cTn>
                  </p:par>
                </p:childTnLst>
              </p:cTn>
              <p:nextCondLst>
                <p:cond evt="onClick" delay="0">
                  <p:tgtEl>
                    <p:spTgt spid="12320"/>
                  </p:tgtEl>
                </p:cond>
              </p:nextCondLst>
            </p:seq>
            <p:audio>
              <p:cMediaNode>
                <p:cTn id="50" fill="hold" display="0">
                  <p:stCondLst>
                    <p:cond delay="indefinite"/>
                  </p:stCondLst>
                  <p:endCondLst>
                    <p:cond evt="onPrev" delay="0">
                      <p:tgtEl>
                        <p:sldTgt/>
                      </p:tgtEl>
                    </p:cond>
                    <p:cond evt="onStopAudio" delay="0">
                      <p:tgtEl>
                        <p:sldTgt/>
                      </p:tgtEl>
                    </p:cond>
                  </p:endCondLst>
                </p:cTn>
                <p:tgtEl>
                  <p:spTgt spid="12320"/>
                </p:tgtEl>
              </p:cMediaNode>
            </p:audio>
          </p:childTnLst>
        </p:cTn>
      </p:par>
    </p:tnLst>
    <p:bldLst>
      <p:bldP spid="10243" grpId="0"/>
      <p:bldP spid="10244" grpId="0"/>
      <p:bldP spid="10245" grpId="0"/>
      <p:bldP spid="10246" grpId="0"/>
      <p:bldP spid="10247" grpId="0"/>
      <p:bldP spid="10248" grpId="0"/>
      <p:bldP spid="10249" grpId="0"/>
      <p:bldP spid="10250" grpId="0"/>
      <p:bldP spid="10251"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8" name="Picture 4" descr="pic1690"/>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11266" name="Text Box 2"/>
          <p:cNvSpPr txBox="1">
            <a:spLocks noChangeArrowheads="1"/>
          </p:cNvSpPr>
          <p:nvPr/>
        </p:nvSpPr>
        <p:spPr bwMode="auto">
          <a:xfrm>
            <a:off x="2700338" y="404813"/>
            <a:ext cx="3962400" cy="823912"/>
          </a:xfrm>
          <a:prstGeom prst="rect">
            <a:avLst/>
          </a:prstGeom>
          <a:noFill/>
          <a:ln w="9525">
            <a:noFill/>
            <a:miter lim="800000"/>
          </a:ln>
          <a:effectLst/>
        </p:spPr>
        <p:txBody>
          <a:bodyPr>
            <a:spAutoFit/>
          </a:bodyPr>
          <a:lstStyle/>
          <a:p>
            <a:pPr algn="ctr">
              <a:spcBef>
                <a:spcPct val="50000"/>
              </a:spcBef>
            </a:pPr>
            <a:r>
              <a:rPr kumimoji="1" lang="zh-CN" altLang="en-US" sz="4400" b="1">
                <a:solidFill>
                  <a:schemeClr val="bg1"/>
                </a:solidFill>
                <a:latin typeface="Tahoma" pitchFamily="34" charset="0"/>
                <a:ea typeface="楷体_GB2312" pitchFamily="49" charset="-122"/>
              </a:rPr>
              <a:t>有言为证</a:t>
            </a:r>
            <a:r>
              <a:rPr kumimoji="1" lang="zh-CN" altLang="en-US" b="1">
                <a:solidFill>
                  <a:schemeClr val="bg1"/>
                </a:solidFill>
                <a:latin typeface="Tahoma" pitchFamily="34" charset="0"/>
                <a:ea typeface="楷体_GB2312" pitchFamily="49" charset="-122"/>
              </a:rPr>
              <a:t>：</a:t>
            </a:r>
          </a:p>
        </p:txBody>
      </p:sp>
      <p:sp>
        <p:nvSpPr>
          <p:cNvPr id="11267" name="Text Box 3"/>
          <p:cNvSpPr txBox="1">
            <a:spLocks noChangeArrowheads="1"/>
          </p:cNvSpPr>
          <p:nvPr/>
        </p:nvSpPr>
        <p:spPr bwMode="auto">
          <a:xfrm>
            <a:off x="0" y="2205038"/>
            <a:ext cx="9144000" cy="4206875"/>
          </a:xfrm>
          <a:prstGeom prst="rect">
            <a:avLst/>
          </a:prstGeom>
          <a:noFill/>
          <a:ln w="9525">
            <a:noFill/>
            <a:miter lim="800000"/>
          </a:ln>
          <a:effectLst/>
        </p:spPr>
        <p:txBody>
          <a:bodyPr>
            <a:spAutoFit/>
          </a:bodyPr>
          <a:lstStyle/>
          <a:p>
            <a:pPr>
              <a:spcBef>
                <a:spcPct val="50000"/>
              </a:spcBef>
            </a:pPr>
            <a:r>
              <a:rPr kumimoji="1" lang="en-US" altLang="zh-CN" sz="6000" b="1">
                <a:solidFill>
                  <a:schemeClr val="bg1"/>
                </a:solidFill>
                <a:latin typeface="Tahoma" pitchFamily="34" charset="0"/>
                <a:ea typeface="黑体" pitchFamily="2" charset="-122"/>
              </a:rPr>
              <a:t> </a:t>
            </a:r>
            <a:r>
              <a:rPr kumimoji="1" lang="zh-CN" altLang="en-US" sz="6000" b="1">
                <a:solidFill>
                  <a:schemeClr val="bg1"/>
                </a:solidFill>
                <a:latin typeface="Tahoma" pitchFamily="34" charset="0"/>
                <a:ea typeface="黑体" pitchFamily="2" charset="-122"/>
              </a:rPr>
              <a:t>古园荒芜地坛弃，经风沐雨四世纪。</a:t>
            </a:r>
          </a:p>
          <a:p>
            <a:pPr>
              <a:spcBef>
                <a:spcPct val="50000"/>
              </a:spcBef>
            </a:pPr>
            <a:r>
              <a:rPr kumimoji="1" lang="zh-CN" altLang="en-US" sz="6000" b="1">
                <a:solidFill>
                  <a:schemeClr val="bg1"/>
                </a:solidFill>
                <a:latin typeface="Tahoma" pitchFamily="34" charset="0"/>
                <a:ea typeface="黑体" pitchFamily="2" charset="-122"/>
              </a:rPr>
              <a:t> 默看春风与秋月，只为铁生著传奇。</a:t>
            </a:r>
          </a:p>
        </p:txBody>
      </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0" fill="hold"/>
                                        <p:tgtEl>
                                          <p:spTgt spid="11266"/>
                                        </p:tgtEl>
                                        <p:attrNameLst>
                                          <p:attrName>ppt_w</p:attrName>
                                        </p:attrNameLst>
                                      </p:cBhvr>
                                      <p:tavLst>
                                        <p:tav tm="0" fmla="#ppt_w*sin(2.5*pi*$)">
                                          <p:val>
                                            <p:fltVal val="0"/>
                                          </p:val>
                                        </p:tav>
                                        <p:tav tm="100000">
                                          <p:val>
                                            <p:fltVal val="1"/>
                                          </p:val>
                                        </p:tav>
                                      </p:tavLst>
                                    </p:anim>
                                    <p:anim calcmode="lin" valueType="num">
                                      <p:cBhvr>
                                        <p:cTn id="8" dur="5000" fill="hold"/>
                                        <p:tgtEl>
                                          <p:spTgt spid="11266"/>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0"/>
                            </p:stCondLst>
                            <p:childTnLst>
                              <p:par>
                                <p:cTn id="10" presetID="9" presetClass="entr" presetSubtype="0" fill="hold" grpId="0" nodeType="after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dissolve">
                                      <p:cBhvr>
                                        <p:cTn id="12"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P spid="11267"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1143" name="Text Box 7"/>
          <p:cNvSpPr txBox="1">
            <a:spLocks noChangeArrowheads="1"/>
          </p:cNvSpPr>
          <p:nvPr/>
        </p:nvSpPr>
        <p:spPr bwMode="auto">
          <a:xfrm>
            <a:off x="539750" y="2781300"/>
            <a:ext cx="8231188" cy="1555750"/>
          </a:xfrm>
          <a:prstGeom prst="rect">
            <a:avLst/>
          </a:prstGeom>
          <a:noFill/>
          <a:ln w="9525">
            <a:noFill/>
            <a:miter lim="800000"/>
          </a:ln>
          <a:effectLst/>
        </p:spPr>
        <p:txBody>
          <a:bodyPr>
            <a:spAutoFit/>
          </a:bodyPr>
          <a:lstStyle/>
          <a:p>
            <a:pPr>
              <a:spcBef>
                <a:spcPct val="50000"/>
              </a:spcBef>
            </a:pPr>
            <a:r>
              <a:rPr kumimoji="1" lang="en-US" altLang="zh-CN" b="1">
                <a:solidFill>
                  <a:srgbClr val="0000FF"/>
                </a:solidFill>
                <a:latin typeface="Tahoma" pitchFamily="34" charset="0"/>
              </a:rPr>
              <a:t>.</a:t>
            </a:r>
            <a:r>
              <a:rPr kumimoji="1" lang="zh-CN" altLang="en-US" b="1">
                <a:solidFill>
                  <a:srgbClr val="0000FF"/>
                </a:solidFill>
                <a:latin typeface="Tahoma" pitchFamily="34" charset="0"/>
              </a:rPr>
              <a:t>第一部分有几处关于地坛的景物描写？有什么特点？</a:t>
            </a:r>
          </a:p>
        </p:txBody>
      </p:sp>
      <p:sp>
        <p:nvSpPr>
          <p:cNvPr id="91142" name="Text Box 6"/>
          <p:cNvSpPr txBox="1">
            <a:spLocks noChangeArrowheads="1"/>
          </p:cNvSpPr>
          <p:nvPr/>
        </p:nvSpPr>
        <p:spPr bwMode="auto">
          <a:xfrm>
            <a:off x="2438400" y="4724400"/>
            <a:ext cx="990600" cy="457200"/>
          </a:xfrm>
          <a:prstGeom prst="rect">
            <a:avLst/>
          </a:prstGeom>
          <a:noFill/>
          <a:ln w="9525">
            <a:noFill/>
            <a:miter lim="800000"/>
          </a:ln>
          <a:effectLst/>
        </p:spPr>
        <p:txBody>
          <a:bodyPr>
            <a:spAutoFit/>
          </a:bodyPr>
          <a:lstStyle/>
          <a:p>
            <a:pPr>
              <a:spcBef>
                <a:spcPct val="50000"/>
              </a:spcBef>
            </a:pPr>
            <a:endParaRPr kumimoji="1" lang="zh-CN" altLang="zh-CN" sz="2400">
              <a:latin typeface="Tahoma" pitchFamily="34" charset="0"/>
            </a:endParaRPr>
          </a:p>
        </p:txBody>
      </p:sp>
      <p:sp>
        <p:nvSpPr>
          <p:cNvPr id="91141" name="Text Box 5"/>
          <p:cNvSpPr txBox="1">
            <a:spLocks noChangeArrowheads="1"/>
          </p:cNvSpPr>
          <p:nvPr/>
        </p:nvSpPr>
        <p:spPr bwMode="auto">
          <a:xfrm>
            <a:off x="2209800" y="4724400"/>
            <a:ext cx="1295400" cy="457200"/>
          </a:xfrm>
          <a:prstGeom prst="rect">
            <a:avLst/>
          </a:prstGeom>
          <a:noFill/>
          <a:ln w="9525">
            <a:noFill/>
            <a:miter lim="800000"/>
          </a:ln>
          <a:effectLst/>
        </p:spPr>
        <p:txBody>
          <a:bodyPr>
            <a:spAutoFit/>
          </a:bodyPr>
          <a:lstStyle/>
          <a:p>
            <a:pPr>
              <a:spcBef>
                <a:spcPct val="50000"/>
              </a:spcBef>
            </a:pPr>
            <a:endParaRPr kumimoji="1" lang="zh-CN" altLang="zh-CN" sz="2400">
              <a:latin typeface="Tahoma" pitchFamily="34" charset="0"/>
            </a:endParaRPr>
          </a:p>
        </p:txBody>
      </p:sp>
      <p:sp>
        <p:nvSpPr>
          <p:cNvPr id="91140" name="Text Box 4"/>
          <p:cNvSpPr txBox="1">
            <a:spLocks noChangeArrowheads="1"/>
          </p:cNvSpPr>
          <p:nvPr/>
        </p:nvSpPr>
        <p:spPr bwMode="auto">
          <a:xfrm>
            <a:off x="5029200" y="4876800"/>
            <a:ext cx="1066800" cy="457200"/>
          </a:xfrm>
          <a:prstGeom prst="rect">
            <a:avLst/>
          </a:prstGeom>
          <a:noFill/>
          <a:ln w="9525">
            <a:noFill/>
            <a:miter lim="800000"/>
          </a:ln>
          <a:effectLst/>
        </p:spPr>
        <p:txBody>
          <a:bodyPr>
            <a:spAutoFit/>
          </a:bodyPr>
          <a:lstStyle/>
          <a:p>
            <a:pPr>
              <a:spcBef>
                <a:spcPct val="50000"/>
              </a:spcBef>
            </a:pPr>
            <a:endParaRPr kumimoji="1" lang="zh-CN" altLang="zh-CN" sz="2400">
              <a:latin typeface="Tahoma" pitchFamily="34" charset="0"/>
            </a:endParaRPr>
          </a:p>
        </p:txBody>
      </p:sp>
      <p:sp>
        <p:nvSpPr>
          <p:cNvPr id="91139" name="Text Box 3"/>
          <p:cNvSpPr txBox="1">
            <a:spLocks noChangeArrowheads="1"/>
          </p:cNvSpPr>
          <p:nvPr/>
        </p:nvSpPr>
        <p:spPr bwMode="auto">
          <a:xfrm>
            <a:off x="1692275" y="1125538"/>
            <a:ext cx="4535488" cy="366712"/>
          </a:xfrm>
          <a:prstGeom prst="rect">
            <a:avLst/>
          </a:prstGeom>
          <a:noFill/>
          <a:ln w="9525">
            <a:noFill/>
            <a:miter lim="800000"/>
          </a:ln>
          <a:effectLst/>
        </p:spPr>
        <p:txBody>
          <a:bodyPr>
            <a:spAutoFit/>
          </a:bodyPr>
          <a:lstStyle/>
          <a:p>
            <a:pPr>
              <a:spcBef>
                <a:spcPct val="50000"/>
              </a:spcBef>
            </a:pPr>
            <a:endParaRPr lang="zh-CN" altLang="zh-CN" sz="1800"/>
          </a:p>
        </p:txBody>
      </p:sp>
      <p:sp>
        <p:nvSpPr>
          <p:cNvPr id="91138" name="WordArt 2"/>
          <p:cNvSpPr>
            <a:spLocks noChangeArrowheads="1" noChangeShapeType="1" noTextEdit="1"/>
          </p:cNvSpPr>
          <p:nvPr/>
        </p:nvSpPr>
        <p:spPr bwMode="auto">
          <a:xfrm>
            <a:off x="395288" y="549275"/>
            <a:ext cx="1447800" cy="1905000"/>
          </a:xfrm>
          <a:prstGeom prst="rect">
            <a:avLst/>
          </a:prstGeom>
        </p:spPr>
        <p:txBody>
          <a:bodyPr wrap="none" fromWordArt="1">
            <a:prstTxWarp prst="textCascadeUp">
              <a:avLst>
                <a:gd name="adj" fmla="val 44444"/>
              </a:avLst>
            </a:prstTxWarp>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b="1" kern="10">
                <a:ln w="9525">
                  <a:round/>
                </a:ln>
                <a:gradFill rotWithShape="0">
                  <a:gsLst>
                    <a:gs pos="0">
                      <a:srgbClr val="FFE701"/>
                    </a:gs>
                    <a:gs pos="100000">
                      <a:srgbClr val="FE3E02"/>
                    </a:gs>
                  </a:gsLst>
                  <a:lin ang="5400000" scaled="1"/>
                </a:gradFill>
                <a:latin typeface="幼圆"/>
              </a:rPr>
              <a:t>问题</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1143"/>
                                        </p:tgtEl>
                                        <p:attrNameLst>
                                          <p:attrName>style.visibility</p:attrName>
                                        </p:attrNameLst>
                                      </p:cBhvr>
                                      <p:to>
                                        <p:strVal val="visible"/>
                                      </p:to>
                                    </p:set>
                                    <p:anim calcmode="lin" valueType="num">
                                      <p:cBhvr additive="base">
                                        <p:cTn id="7" dur="500" fill="hold"/>
                                        <p:tgtEl>
                                          <p:spTgt spid="91143"/>
                                        </p:tgtEl>
                                        <p:attrNameLst>
                                          <p:attrName>ppt_x</p:attrName>
                                        </p:attrNameLst>
                                      </p:cBhvr>
                                      <p:tavLst>
                                        <p:tav tm="0">
                                          <p:val>
                                            <p:strVal val="0-#ppt_w/2"/>
                                          </p:val>
                                        </p:tav>
                                        <p:tav tm="100000">
                                          <p:val>
                                            <p:strVal val="#ppt_x"/>
                                          </p:val>
                                        </p:tav>
                                      </p:tavLst>
                                    </p:anim>
                                    <p:anim calcmode="lin" valueType="num">
                                      <p:cBhvr additive="base">
                                        <p:cTn id="8" dur="500" fill="hold"/>
                                        <p:tgtEl>
                                          <p:spTgt spid="91143"/>
                                        </p:tgtEl>
                                        <p:attrNameLst>
                                          <p:attrName>ppt_y</p:attrName>
                                        </p:attrNameLst>
                                      </p:cBhvr>
                                      <p:tavLst>
                                        <p:tav tm="0">
                                          <p:val>
                                            <p:strVal val="#ppt_y"/>
                                          </p:val>
                                        </p:tav>
                                        <p:tav tm="100000">
                                          <p:val>
                                            <p:strVal val="#ppt_y"/>
                                          </p:val>
                                        </p:tav>
                                      </p:tavLst>
                                    </p:anim>
                                  </p:childTnLst>
                                  <p:subTnLst>
                                    <p:audio>
                                      <p:cMediaNode>
                                        <p:cTn display="0" masterRel="sameClick" nodeType="withEffect">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2" presetClass="entr" presetSubtype="8" fill="hold" grpId="0" nodeType="clickEffect">
                                  <p:stCondLst>
                                    <p:cond delay="0"/>
                                  </p:stCondLst>
                                  <p:childTnLst>
                                    <p:set>
                                      <p:cBhvr>
                                        <p:cTn id="12" dur="1" fill="hold">
                                          <p:stCondLst>
                                            <p:cond delay="0"/>
                                          </p:stCondLst>
                                        </p:cTn>
                                        <p:tgtEl>
                                          <p:spTgt spid="91140"/>
                                        </p:tgtEl>
                                        <p:attrNameLst>
                                          <p:attrName>style.visibility</p:attrName>
                                        </p:attrNameLst>
                                      </p:cBhvr>
                                      <p:to>
                                        <p:strVal val="visible"/>
                                      </p:to>
                                    </p:set>
                                    <p:animEffect transition="in" filter="slide(fromLeft)">
                                      <p:cBhvr>
                                        <p:cTn id="13" dur="500"/>
                                        <p:tgtEl>
                                          <p:spTgt spid="91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3" grpId="0"/>
      <p:bldP spid="91140"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6564" name="Picture 4" descr="dtjfy"/>
          <p:cNvPicPr>
            <a:picLocks noChangeAspect="1" noChangeArrowheads="1"/>
          </p:cNvPicPr>
          <p:nvPr/>
        </p:nvPicPr>
        <p:blipFill>
          <a:blip r:embed="rId2"/>
          <a:stretch>
            <a:fillRect/>
          </a:stretch>
        </p:blipFill>
        <p:spPr bwMode="auto">
          <a:xfrm>
            <a:off x="0" y="1077913"/>
            <a:ext cx="8675688" cy="5780087"/>
          </a:xfrm>
          <a:prstGeom prst="rect">
            <a:avLst/>
          </a:prstGeom>
          <a:noFill/>
        </p:spPr>
      </p:pic>
      <p:sp>
        <p:nvSpPr>
          <p:cNvPr id="66563" name="Rectangle 3"/>
          <p:cNvSpPr>
            <a:spLocks noGrp="1" noRot="1" noChangeArrowheads="1"/>
          </p:cNvSpPr>
          <p:nvPr>
            <p:ph type="body" idx="1"/>
          </p:nvPr>
        </p:nvSpPr>
        <p:spPr>
          <a:xfrm>
            <a:off x="0" y="765175"/>
            <a:ext cx="8748713" cy="5472113"/>
          </a:xfrm>
          <a:solidFill>
            <a:schemeClr val="accent2"/>
          </a:solidFill>
        </p:spPr>
        <p:txBody>
          <a:bodyPr/>
          <a:lstStyle/>
          <a:p>
            <a:pPr>
              <a:spcBef>
                <a:spcPct val="50000"/>
              </a:spcBef>
              <a:buClrTx/>
              <a:buSzTx/>
              <a:buFontTx/>
              <a:buNone/>
            </a:pPr>
            <a:r>
              <a:rPr kumimoji="1" lang="en-US" altLang="zh-CN" sz="3600" b="1">
                <a:solidFill>
                  <a:srgbClr val="000000"/>
                </a:solidFill>
              </a:rPr>
              <a:t>          </a:t>
            </a:r>
            <a:r>
              <a:rPr kumimoji="1" lang="zh-CN" altLang="en-US" sz="4400" b="1">
                <a:solidFill>
                  <a:schemeClr val="bg1"/>
                </a:solidFill>
                <a:latin typeface="楷体_GB2312" pitchFamily="49" charset="-122"/>
                <a:ea typeface="楷体_GB2312" pitchFamily="49" charset="-122"/>
              </a:rPr>
              <a:t>四百多年里，它一面剥蚀了古殿檐头浮夸的琉璃，淡褪了门壁上炫耀的朱红，坍圮了一段段高墙又散落了玉砌雕栏，祭坛四周的老柏树愈见苍幽，到处的野草荒藤也都茂盛得自在坦荡。</a:t>
            </a:r>
          </a:p>
          <a:p>
            <a:r>
              <a:rPr lang="zh-CN" altLang="en-US" sz="3600" b="1">
                <a:solidFill>
                  <a:schemeClr val="bg1"/>
                </a:solidFill>
                <a:latin typeface="楷体_GB2312" pitchFamily="49" charset="-122"/>
                <a:ea typeface="楷体_GB2312" pitchFamily="49" charset="-122"/>
              </a:rPr>
              <a:t>      </a:t>
            </a:r>
          </a:p>
        </p:txBody>
      </p:sp>
      <p:sp>
        <p:nvSpPr>
          <p:cNvPr id="66565" name="Text Box 5"/>
          <p:cNvSpPr txBox="1">
            <a:spLocks noChangeArrowheads="1"/>
          </p:cNvSpPr>
          <p:nvPr/>
        </p:nvSpPr>
        <p:spPr bwMode="auto">
          <a:xfrm>
            <a:off x="179388" y="5445125"/>
            <a:ext cx="8785225" cy="1190625"/>
          </a:xfrm>
          <a:prstGeom prst="rect">
            <a:avLst/>
          </a:prstGeom>
          <a:noFill/>
          <a:ln w="9525">
            <a:noFill/>
            <a:miter lim="800000"/>
          </a:ln>
          <a:effectLst/>
        </p:spPr>
        <p:txBody>
          <a:bodyPr>
            <a:spAutoFit/>
          </a:bodyPr>
          <a:lstStyle/>
          <a:p>
            <a:r>
              <a:rPr kumimoji="1" lang="en-US" altLang="zh-CN" sz="3600" b="1">
                <a:solidFill>
                  <a:srgbClr val="3333FF"/>
                </a:solidFill>
                <a:ea typeface="黑体" pitchFamily="2" charset="-122"/>
              </a:rPr>
              <a:t>     </a:t>
            </a:r>
            <a:r>
              <a:rPr kumimoji="1" lang="zh-CN" altLang="en-US" sz="3600" b="1">
                <a:solidFill>
                  <a:schemeClr val="bg1"/>
                </a:solidFill>
                <a:ea typeface="黑体" pitchFamily="2" charset="-122"/>
              </a:rPr>
              <a:t>看似沉寂、荒凉、萧瑟、幽深，实际包含了醇厚沉重、超然博大的历史沧桑感</a:t>
            </a:r>
          </a:p>
        </p:txBody>
      </p:sp>
      <p:pic>
        <p:nvPicPr>
          <p:cNvPr id="66566" name="哀江南音乐.mp3">
            <a:hlinkClick action="ppaction://media"/>
          </p:cNvPr>
          <p:cNvPicPr>
            <a:picLocks noRot="1" noChangeAspect="1" noChangeArrowheads="1"/>
          </p:cNvPicPr>
          <p:nvPr>
            <a:audioFile r:link="rId4"/>
            <p:extLst/>
          </p:nvPr>
        </p:nvPicPr>
        <p:blipFill>
          <a:blip r:embed="rId3"/>
          <a:stretch>
            <a:fillRect/>
          </a:stretch>
        </p:blipFill>
        <p:spPr bwMode="auto">
          <a:xfrm>
            <a:off x="8388350" y="0"/>
            <a:ext cx="592138" cy="592138"/>
          </a:xfrm>
          <a:prstGeom prst="rect">
            <a:avLst/>
          </a:prstGeom>
          <a:noFill/>
        </p:spPr>
      </p:pic>
      <p:pic>
        <p:nvPicPr>
          <p:cNvPr id="66569" name="哀江南音乐.mp3">
            <a:hlinkClick action="ppaction://media"/>
          </p:cNvPr>
          <p:cNvPicPr>
            <a:picLocks noRot="1" noChangeAspect="1" noChangeArrowheads="1"/>
          </p:cNvPicPr>
          <p:nvPr>
            <a:audioFile r:link="rId4"/>
            <p:extLst/>
          </p:nvPr>
        </p:nvPicPr>
        <p:blipFill>
          <a:blip r:embed="rId3"/>
          <a:stretch>
            <a:fillRect/>
          </a:stretch>
        </p:blipFill>
        <p:spPr bwMode="auto">
          <a:xfrm>
            <a:off x="8550275" y="6264275"/>
            <a:ext cx="593725" cy="593725"/>
          </a:xfrm>
          <a:prstGeom prst="rect">
            <a:avLst/>
          </a:prstGeom>
          <a:noFill/>
        </p:spPr>
      </p:pic>
    </p:spTree>
  </p:cSld>
  <p:clrMapOvr>
    <a:masterClrMapping/>
  </p:clrMapOvr>
  <p:transition spd="slow">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6563">
                                            <p:bg/>
                                          </p:spTgt>
                                        </p:tgtEl>
                                        <p:attrNameLst>
                                          <p:attrName>style.visibility</p:attrName>
                                        </p:attrNameLst>
                                      </p:cBhvr>
                                      <p:to>
                                        <p:strVal val="visible"/>
                                      </p:to>
                                    </p:set>
                                    <p:animEffect transition="in" filter="diamond(in)">
                                      <p:cBhvr>
                                        <p:cTn id="7" dur="2000"/>
                                        <p:tgtEl>
                                          <p:spTgt spid="66563">
                                            <p:bg/>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6563">
                                            <p:txEl>
                                              <p:pRg st="0" end="0"/>
                                            </p:txEl>
                                          </p:spTgt>
                                        </p:tgtEl>
                                        <p:attrNameLst>
                                          <p:attrName>style.visibility</p:attrName>
                                        </p:attrNameLst>
                                      </p:cBhvr>
                                      <p:to>
                                        <p:strVal val="visible"/>
                                      </p:to>
                                    </p:set>
                                    <p:animEffect transition="in" filter="diamond(in)">
                                      <p:cBhvr>
                                        <p:cTn id="12" dur="2000"/>
                                        <p:tgtEl>
                                          <p:spTgt spid="6656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66563">
                                            <p:txEl>
                                              <p:pRg st="1" end="1"/>
                                            </p:txEl>
                                          </p:spTgt>
                                        </p:tgtEl>
                                        <p:attrNameLst>
                                          <p:attrName>style.visibility</p:attrName>
                                        </p:attrNameLst>
                                      </p:cBhvr>
                                      <p:to>
                                        <p:strVal val="visible"/>
                                      </p:to>
                                    </p:set>
                                    <p:animEffect transition="in" filter="diamond(in)">
                                      <p:cBhvr>
                                        <p:cTn id="17" dur="2000"/>
                                        <p:tgtEl>
                                          <p:spTgt spid="6656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66565"/>
                                        </p:tgtEl>
                                        <p:attrNameLst>
                                          <p:attrName>style.visibility</p:attrName>
                                        </p:attrNameLst>
                                      </p:cBhvr>
                                      <p:to>
                                        <p:strVal val="visible"/>
                                      </p:to>
                                    </p:set>
                                    <p:animEffect transition="in" filter="diamond(in)">
                                      <p:cBhvr>
                                        <p:cTn id="22" dur="2000"/>
                                        <p:tgtEl>
                                          <p:spTgt spid="6656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66566"/>
                    </p:tgtEl>
                  </p:cond>
                </p:stCondLst>
                <p:endSync evt="end" delay="0">
                  <p:rtn val="all"/>
                </p:endSync>
                <p:childTnLst>
                  <p:par>
                    <p:cTn id="24" fill="hold" nodeType="clickPar">
                      <p:stCondLst>
                        <p:cond delay="indefinite"/>
                      </p:stCondLst>
                      <p:childTnLst>
                        <p:par>
                          <p:cTn id="25" fill="hold" nodeType="afterGroup">
                            <p:stCondLst>
                              <p:cond delay="0"/>
                            </p:stCondLst>
                            <p:childTnLst>
                              <p:par>
                                <p:cTn id="26" presetID="1" presetClass="mediacall" presetSubtype="0" fill="hold" nodeType="clickEffect">
                                  <p:stCondLst>
                                    <p:cond delay="0"/>
                                  </p:stCondLst>
                                  <p:childTnLst>
                                    <p:cmd type="call" cmd="playFrom(0.0)">
                                      <p:cBhvr>
                                        <p:cTn id="27" dur="180005" fill="hold"/>
                                        <p:tgtEl>
                                          <p:spTgt spid="66566"/>
                                        </p:tgtEl>
                                      </p:cBhvr>
                                    </p:cmd>
                                  </p:childTnLst>
                                </p:cTn>
                              </p:par>
                            </p:childTnLst>
                          </p:cTn>
                        </p:par>
                      </p:childTnLst>
                    </p:cTn>
                  </p:par>
                </p:childTnLst>
              </p:cTn>
              <p:nextCondLst>
                <p:cond evt="onClick" delay="0">
                  <p:tgtEl>
                    <p:spTgt spid="66566"/>
                  </p:tgtEl>
                </p:cond>
              </p:nextCondLst>
            </p:seq>
            <p:audio>
              <p:cMediaNode>
                <p:cTn id="28" fill="hold" display="0">
                  <p:stCondLst>
                    <p:cond delay="indefinite"/>
                  </p:stCondLst>
                  <p:endCondLst>
                    <p:cond evt="onPrev" delay="0">
                      <p:tgtEl>
                        <p:sldTgt/>
                      </p:tgtEl>
                    </p:cond>
                    <p:cond evt="onStopAudio" delay="0">
                      <p:tgtEl>
                        <p:sldTgt/>
                      </p:tgtEl>
                    </p:cond>
                  </p:endCondLst>
                </p:cTn>
                <p:tgtEl>
                  <p:spTgt spid="66566"/>
                </p:tgtEl>
              </p:cMediaNode>
            </p:audio>
            <p:seq concurrent="1" nextAc="seek">
              <p:cTn id="29" restart="whenNotActive" fill="hold" evtFilter="cancelBubble" nodeType="interactiveSeq">
                <p:stCondLst>
                  <p:cond evt="onClick" delay="0">
                    <p:tgtEl>
                      <p:spTgt spid="66569"/>
                    </p:tgtEl>
                  </p:cond>
                </p:stCondLst>
                <p:endSync evt="end" delay="0">
                  <p:rtn val="all"/>
                </p:endSync>
                <p:childTnLst>
                  <p:par>
                    <p:cTn id="30" fill="hold" nodeType="clickPar">
                      <p:stCondLst>
                        <p:cond delay="indefinite"/>
                      </p:stCondLst>
                      <p:childTnLst>
                        <p:par>
                          <p:cTn id="31" fill="hold" nodeType="afterGroup">
                            <p:stCondLst>
                              <p:cond delay="0"/>
                            </p:stCondLst>
                            <p:childTnLst>
                              <p:par>
                                <p:cTn id="32" presetID="1" presetClass="mediacall" presetSubtype="0" fill="hold" nodeType="clickEffect">
                                  <p:stCondLst>
                                    <p:cond delay="0"/>
                                  </p:stCondLst>
                                  <p:childTnLst>
                                    <p:cmd type="call" cmd="playFrom(0.0)">
                                      <p:cBhvr>
                                        <p:cTn id="33" dur="180005" fill="hold"/>
                                        <p:tgtEl>
                                          <p:spTgt spid="66569"/>
                                        </p:tgtEl>
                                      </p:cBhvr>
                                    </p:cmd>
                                  </p:childTnLst>
                                </p:cTn>
                              </p:par>
                            </p:childTnLst>
                          </p:cTn>
                        </p:par>
                      </p:childTnLst>
                    </p:cTn>
                  </p:par>
                </p:childTnLst>
              </p:cTn>
              <p:nextCondLst>
                <p:cond evt="onClick" delay="0">
                  <p:tgtEl>
                    <p:spTgt spid="66569"/>
                  </p:tgtEl>
                </p:cond>
              </p:nextCondLst>
            </p:seq>
            <p:audio>
              <p:cMediaNode>
                <p:cTn id="34" fill="hold" display="0">
                  <p:stCondLst>
                    <p:cond delay="indefinite"/>
                  </p:stCondLst>
                  <p:endCondLst>
                    <p:cond evt="onPrev" delay="0">
                      <p:tgtEl>
                        <p:sldTgt/>
                      </p:tgtEl>
                    </p:cond>
                    <p:cond evt="onStopAudio" delay="0">
                      <p:tgtEl>
                        <p:sldTgt/>
                      </p:tgtEl>
                    </p:cond>
                  </p:endCondLst>
                </p:cTn>
                <p:tgtEl>
                  <p:spTgt spid="66569"/>
                </p:tgtEl>
              </p:cMediaNode>
            </p:audio>
            <p:audio>
              <p:cMediaNode>
                <p:cTn id="35" fill="hold" display="0">
                  <p:stCondLst>
                    <p:cond delay="indefinite"/>
                  </p:stCondLst>
                  <p:endCondLst>
                    <p:cond evt="onPrev" delay="0">
                      <p:tgtEl>
                        <p:sldTgt/>
                      </p:tgtEl>
                    </p:cond>
                    <p:cond evt="onStopAudio" delay="0">
                      <p:tgtEl>
                        <p:sldTgt/>
                      </p:tgtEl>
                    </p:cond>
                  </p:endCondLst>
                </p:cTn>
                <p:tgtEl>
                  <p:spTgt spid="66566"/>
                </p:tgtEl>
              </p:cMediaNode>
            </p:audio>
            <p:audio>
              <p:cMediaNode>
                <p:cTn id="36" fill="hold" display="0">
                  <p:stCondLst>
                    <p:cond delay="indefinite"/>
                  </p:stCondLst>
                  <p:endCondLst>
                    <p:cond evt="onPrev" delay="0">
                      <p:tgtEl>
                        <p:sldTgt/>
                      </p:tgtEl>
                    </p:cond>
                    <p:cond evt="onStopAudio" delay="0">
                      <p:tgtEl>
                        <p:sldTgt/>
                      </p:tgtEl>
                    </p:cond>
                  </p:endCondLst>
                </p:cTn>
                <p:tgtEl>
                  <p:spTgt spid="66569"/>
                </p:tgtEl>
              </p:cMediaNode>
            </p:audio>
          </p:childTnLst>
        </p:cTn>
      </p:par>
    </p:tnLst>
    <p:bldLst>
      <p:bldP spid="66563" grpId="0" uiExpand="1" build="p" animBg="1"/>
      <p:bldP spid="66565"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3730" name="Picture 2" descr="bj12"/>
          <p:cNvPicPr>
            <a:picLocks noChangeAspect="1" noChangeArrowheads="1"/>
          </p:cNvPicPr>
          <p:nvPr/>
        </p:nvPicPr>
        <p:blipFill>
          <a:blip r:embed="rId2"/>
          <a:stretch>
            <a:fillRect/>
          </a:stretch>
        </p:blipFill>
        <p:spPr bwMode="auto">
          <a:xfrm>
            <a:off x="0" y="0"/>
            <a:ext cx="9144000" cy="6858000"/>
          </a:xfrm>
          <a:prstGeom prst="rect">
            <a:avLst/>
          </a:prstGeom>
          <a:noFill/>
        </p:spPr>
      </p:pic>
      <p:pic>
        <p:nvPicPr>
          <p:cNvPr id="73732" name="Picture 4" descr="pic043">
            <a:hlinkClick r:id="rId4" action="ppaction://hlinksldjump"/>
          </p:cNvPr>
          <p:cNvPicPr>
            <a:picLocks noChangeAspect="1" noChangeArrowheads="1"/>
          </p:cNvPicPr>
          <p:nvPr/>
        </p:nvPicPr>
        <p:blipFill>
          <a:blip r:embed="rId3"/>
          <a:stretch>
            <a:fillRect/>
          </a:stretch>
        </p:blipFill>
        <p:spPr bwMode="auto">
          <a:xfrm>
            <a:off x="8037513" y="5949950"/>
            <a:ext cx="631825" cy="577850"/>
          </a:xfrm>
          <a:prstGeom prst="rect">
            <a:avLst/>
          </a:prstGeom>
          <a:noFill/>
        </p:spPr>
      </p:pic>
      <p:sp>
        <p:nvSpPr>
          <p:cNvPr id="73733" name="Rectangle 5"/>
          <p:cNvSpPr>
            <a:spLocks noChangeArrowheads="1"/>
          </p:cNvSpPr>
          <p:nvPr/>
        </p:nvSpPr>
        <p:spPr bwMode="auto">
          <a:xfrm>
            <a:off x="0" y="847725"/>
            <a:ext cx="8964613" cy="6010275"/>
          </a:xfrm>
          <a:prstGeom prst="rect">
            <a:avLst/>
          </a:prstGeom>
          <a:solidFill>
            <a:srgbClr val="00B050"/>
          </a:solidFill>
          <a:ln w="9525">
            <a:noFill/>
            <a:miter lim="800000"/>
          </a:ln>
          <a:effectLst/>
        </p:spPr>
        <p:txBody>
          <a:bodyPr>
            <a:spAutoFit/>
          </a:bodyPr>
          <a:lstStyle/>
          <a:p>
            <a:r>
              <a:rPr kumimoji="1" lang="en-US" altLang="zh-CN" sz="3200" b="1">
                <a:solidFill>
                  <a:srgbClr val="FFFF00"/>
                </a:solidFill>
              </a:rPr>
              <a:t>     </a:t>
            </a:r>
            <a:r>
              <a:rPr kumimoji="1" lang="en-US" altLang="zh-CN" sz="3600" b="1">
                <a:solidFill>
                  <a:srgbClr val="CCFFFF"/>
                </a:solidFill>
                <a:latin typeface="Arial"/>
                <a:ea typeface="楷体_GB2312" pitchFamily="49" charset="-122"/>
              </a:rPr>
              <a:t>“</a:t>
            </a:r>
            <a:r>
              <a:rPr kumimoji="1" lang="zh-CN" altLang="en-US" sz="3600" b="1">
                <a:solidFill>
                  <a:srgbClr val="CCFFFF"/>
                </a:solidFill>
                <a:latin typeface="楷体_GB2312" pitchFamily="49" charset="-122"/>
                <a:ea typeface="楷体_GB2312" pitchFamily="49" charset="-122"/>
              </a:rPr>
              <a:t>蜂儿如一朵小雾稳稳地停在半空；蚂蚁摇头晃脑捋着触须，猛然间想透了什么，转身疾行而去；瓢虫爬得不耐烦了，累了祈祷一回便支开翅膀，忽悠一下升空了；树干上留着一只蝉蜕，寂寞如一间空屋；露水在草叶上滚动，聚集，压弯了草叶轰然坠地摔开万道金光。</a:t>
            </a:r>
            <a:r>
              <a:rPr kumimoji="1" lang="zh-CN" altLang="en-US" sz="3600" b="1">
                <a:solidFill>
                  <a:srgbClr val="CCFFFF"/>
                </a:solidFill>
                <a:latin typeface="Arial"/>
                <a:ea typeface="楷体_GB2312" pitchFamily="49" charset="-122"/>
              </a:rPr>
              <a:t>”</a:t>
            </a:r>
            <a:r>
              <a:rPr kumimoji="1" lang="zh-CN" altLang="en-US" sz="3600">
                <a:solidFill>
                  <a:srgbClr val="CCFFFF"/>
                </a:solidFill>
                <a:latin typeface="楷体_GB2312" pitchFamily="49" charset="-122"/>
                <a:ea typeface="楷体_GB2312" pitchFamily="49" charset="-122"/>
              </a:rPr>
              <a:t> </a:t>
            </a:r>
            <a:r>
              <a:rPr kumimoji="1" lang="zh-CN" altLang="en-US" sz="3600">
                <a:solidFill>
                  <a:srgbClr val="CCFFFF"/>
                </a:solidFill>
                <a:latin typeface="Arial"/>
                <a:ea typeface="楷体_GB2312" pitchFamily="49" charset="-122"/>
              </a:rPr>
              <a:t>“</a:t>
            </a:r>
            <a:r>
              <a:rPr kumimoji="1" lang="zh-CN" altLang="en-US" sz="3600" b="1">
                <a:solidFill>
                  <a:srgbClr val="CCFFFF"/>
                </a:solidFill>
                <a:latin typeface="楷体_GB2312" pitchFamily="49" charset="-122"/>
                <a:ea typeface="楷体_GB2312" pitchFamily="49" charset="-122"/>
              </a:rPr>
              <a:t>满园子都是草木竞相生长弄</a:t>
            </a:r>
            <a:r>
              <a:rPr kumimoji="1" lang="zh-CN" altLang="en-US" sz="4000" b="1">
                <a:solidFill>
                  <a:srgbClr val="CCFFFF"/>
                </a:solidFill>
                <a:latin typeface="楷体_GB2312" pitchFamily="49" charset="-122"/>
                <a:ea typeface="楷体_GB2312" pitchFamily="49" charset="-122"/>
              </a:rPr>
              <a:t>出的响动，窸窸窣窣片刻不息。</a:t>
            </a:r>
            <a:r>
              <a:rPr kumimoji="1" lang="zh-CN" altLang="en-US" sz="4000" b="1">
                <a:solidFill>
                  <a:srgbClr val="CCFFFF"/>
                </a:solidFill>
                <a:latin typeface="Arial"/>
                <a:ea typeface="楷体_GB2312" pitchFamily="49" charset="-122"/>
              </a:rPr>
              <a:t>”</a:t>
            </a:r>
            <a:br>
              <a:rPr kumimoji="1" lang="zh-CN" altLang="en-US" sz="4000" b="1">
                <a:solidFill>
                  <a:srgbClr val="CCFFFF"/>
                </a:solidFill>
                <a:latin typeface="楷体_GB2312" pitchFamily="49" charset="-122"/>
                <a:ea typeface="楷体_GB2312" pitchFamily="49" charset="-122"/>
              </a:rPr>
            </a:br>
            <a:r>
              <a:rPr kumimoji="1" lang="zh-CN" altLang="en-US" b="1">
                <a:solidFill>
                  <a:srgbClr val="CCFFFF"/>
                </a:solidFill>
                <a:latin typeface="黑体" pitchFamily="2" charset="-122"/>
                <a:ea typeface="黑体" pitchFamily="2" charset="-122"/>
              </a:rPr>
              <a:t>充满</a:t>
            </a:r>
            <a:r>
              <a:rPr kumimoji="1" lang="zh-CN" altLang="en-US" b="1">
                <a:solidFill>
                  <a:srgbClr val="3333FF"/>
                </a:solidFill>
                <a:ea typeface="黑体" pitchFamily="2" charset="-122"/>
              </a:rPr>
              <a:t>喧嚣不已、生生不息的生命意识</a:t>
            </a:r>
          </a:p>
        </p:txBody>
      </p:sp>
      <p:sp>
        <p:nvSpPr>
          <p:cNvPr id="73734" name="Rectangle 6"/>
          <p:cNvSpPr>
            <a:spLocks noChangeArrowheads="1"/>
          </p:cNvSpPr>
          <p:nvPr/>
        </p:nvSpPr>
        <p:spPr bwMode="auto">
          <a:xfrm>
            <a:off x="2868613" y="3246438"/>
            <a:ext cx="3406775" cy="366712"/>
          </a:xfrm>
          <a:prstGeom prst="rect">
            <a:avLst/>
          </a:prstGeom>
          <a:noFill/>
          <a:ln w="9525">
            <a:noFill/>
            <a:miter lim="800000"/>
          </a:ln>
          <a:effectLst/>
        </p:spPr>
        <p:txBody>
          <a:bodyPr wrap="none">
            <a:spAutoFit/>
          </a:bodyPr>
          <a:lstStyle/>
          <a:p>
            <a:r>
              <a:rPr kumimoji="1" lang="zh-CN" altLang="en-US" sz="1800" b="1">
                <a:solidFill>
                  <a:srgbClr val="003300"/>
                </a:solidFill>
              </a:rPr>
              <a:t>喧嚣不已、生生不息的生命意识</a:t>
            </a:r>
          </a:p>
        </p:txBody>
      </p:sp>
      <p:pic>
        <p:nvPicPr>
          <p:cNvPr id="73735" name="放马山歌 中华葫芦丝工作室.mp3">
            <a:hlinkClick action="ppaction://media"/>
          </p:cNvPr>
          <p:cNvPicPr>
            <a:picLocks noRot="1" noChangeAspect="1" noChangeArrowheads="1"/>
          </p:cNvPicPr>
          <p:nvPr>
            <a:audioFile r:link="rId6"/>
            <p:extLst/>
          </p:nvPr>
        </p:nvPicPr>
        <p:blipFill>
          <a:blip r:embed="rId5"/>
          <a:stretch>
            <a:fillRect/>
          </a:stretch>
        </p:blipFill>
        <p:spPr bwMode="auto">
          <a:xfrm>
            <a:off x="8316913" y="6308725"/>
            <a:ext cx="592137" cy="592138"/>
          </a:xfrm>
          <a:prstGeom prst="rect">
            <a:avLst/>
          </a:prstGeom>
          <a:noFill/>
        </p:spPr>
      </p:pic>
    </p:spTree>
  </p:cSld>
  <p:clrMapOvr>
    <a:masterClrMapping/>
  </p:clrMapOvr>
  <p:transition spd="slow">
    <p:sndAc>
      <p:stSnd>
        <p:snd r:embed="rId7"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737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3735"/>
                    </p:tgtEl>
                  </p:cond>
                </p:stCondLst>
                <p:endSync evt="end" delay="0">
                  <p:rtn val="all"/>
                </p:endSync>
                <p:childTnLst>
                  <p:par>
                    <p:cTn id="8" fill="hold" nodeType="clickPar">
                      <p:stCondLst>
                        <p:cond delay="indefinite"/>
                      </p:stCondLst>
                      <p:childTnLst>
                        <p:par>
                          <p:cTn id="9" fill="hold" nodeType="afterGroup">
                            <p:stCondLst>
                              <p:cond delay="0"/>
                            </p:stCondLst>
                            <p:childTnLst>
                              <p:par>
                                <p:cTn id="10" presetID="1" presetClass="mediacall" presetSubtype="0" fill="hold" nodeType="clickEffect">
                                  <p:stCondLst>
                                    <p:cond delay="0"/>
                                  </p:stCondLst>
                                  <p:childTnLst>
                                    <p:cmd type="call" cmd="playFrom(0.0)">
                                      <p:cBhvr>
                                        <p:cTn id="11" dur="142208" fill="hold"/>
                                        <p:tgtEl>
                                          <p:spTgt spid="73735"/>
                                        </p:tgtEl>
                                      </p:cBhvr>
                                    </p:cmd>
                                  </p:childTnLst>
                                </p:cTn>
                              </p:par>
                            </p:childTnLst>
                          </p:cTn>
                        </p:par>
                      </p:childTnLst>
                    </p:cTn>
                  </p:par>
                </p:childTnLst>
              </p:cTn>
              <p:nextCondLst>
                <p:cond evt="onClick" delay="0">
                  <p:tgtEl>
                    <p:spTgt spid="73735"/>
                  </p:tgtEl>
                </p:cond>
              </p:nextCondLst>
            </p:seq>
            <p:audio>
              <p:cMediaNode>
                <p:cTn id="12" fill="hold" display="0">
                  <p:stCondLst>
                    <p:cond delay="indefinite"/>
                  </p:stCondLst>
                  <p:endCondLst>
                    <p:cond evt="onPrev" delay="0">
                      <p:tgtEl>
                        <p:sldTgt/>
                      </p:tgtEl>
                    </p:cond>
                    <p:cond evt="onStopAudio" delay="0">
                      <p:tgtEl>
                        <p:sldTgt/>
                      </p:tgtEl>
                    </p:cond>
                  </p:endCondLst>
                </p:cTn>
                <p:tgtEl>
                  <p:spTgt spid="73735"/>
                </p:tgtEl>
              </p:cMediaNode>
            </p:audio>
          </p:childTnLst>
        </p:cTn>
      </p:par>
    </p:tn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5778" name="AutoShape 2"/>
          <p:cNvSpPr/>
          <p:nvPr/>
        </p:nvSpPr>
        <p:spPr bwMode="auto">
          <a:xfrm>
            <a:off x="2676525" y="622300"/>
            <a:ext cx="223838" cy="2176463"/>
          </a:xfrm>
          <a:prstGeom prst="leftBrace">
            <a:avLst>
              <a:gd name="adj1" fmla="val 81028"/>
              <a:gd name="adj2" fmla="val 50000"/>
            </a:avLst>
          </a:prstGeom>
          <a:noFill/>
          <a:ln w="25400">
            <a:solidFill>
              <a:schemeClr val="tx2"/>
            </a:solidFill>
            <a:round/>
          </a:ln>
          <a:effectLst/>
        </p:spPr>
        <p:txBody>
          <a:bodyPr wrap="none" anchor="ctr"/>
          <a:lstStyle/>
          <a:p>
            <a:endParaRPr lang="zh-CN" altLang="en-US"/>
          </a:p>
        </p:txBody>
      </p:sp>
      <p:sp>
        <p:nvSpPr>
          <p:cNvPr id="75779" name="Text Box 3"/>
          <p:cNvSpPr txBox="1">
            <a:spLocks noChangeArrowheads="1"/>
          </p:cNvSpPr>
          <p:nvPr/>
        </p:nvSpPr>
        <p:spPr bwMode="auto">
          <a:xfrm>
            <a:off x="2925763" y="481013"/>
            <a:ext cx="5381625" cy="1373187"/>
          </a:xfrm>
          <a:prstGeom prst="rect">
            <a:avLst/>
          </a:prstGeom>
          <a:noFill/>
          <a:ln w="9525">
            <a:noFill/>
            <a:miter lim="800000"/>
          </a:ln>
          <a:effectLst/>
        </p:spPr>
        <p:txBody>
          <a:bodyPr>
            <a:spAutoFit/>
          </a:bodyPr>
          <a:lstStyle/>
          <a:p>
            <a:r>
              <a:rPr lang="zh-CN" altLang="en-US" sz="2800" b="1">
                <a:solidFill>
                  <a:srgbClr val="FF0000"/>
                </a:solidFill>
                <a:latin typeface="楷体_GB2312" pitchFamily="49" charset="-122"/>
                <a:ea typeface="楷体_GB2312" pitchFamily="49" charset="-122"/>
              </a:rPr>
              <a:t>剥蚀</a:t>
            </a:r>
            <a:r>
              <a:rPr lang="zh-CN" altLang="en-US" sz="2800" b="1">
                <a:solidFill>
                  <a:schemeClr val="tx2"/>
                </a:solidFill>
                <a:latin typeface="楷体_GB2312" pitchFamily="49" charset="-122"/>
                <a:ea typeface="楷体_GB2312" pitchFamily="49" charset="-122"/>
              </a:rPr>
              <a:t>了古</a:t>
            </a:r>
            <a:r>
              <a:rPr lang="zh-CN" altLang="en-US" sz="2800" b="1">
                <a:solidFill>
                  <a:srgbClr val="0000CC"/>
                </a:solidFill>
                <a:latin typeface="楷体_GB2312" pitchFamily="49" charset="-122"/>
                <a:ea typeface="楷体_GB2312" pitchFamily="49" charset="-122"/>
              </a:rPr>
              <a:t>殿檐头浮夸的琉璃，</a:t>
            </a:r>
            <a:r>
              <a:rPr lang="zh-CN" altLang="en-US" sz="2800" b="1">
                <a:solidFill>
                  <a:srgbClr val="FF0000"/>
                </a:solidFill>
                <a:ea typeface="楷体_GB2312" pitchFamily="49" charset="-122"/>
              </a:rPr>
              <a:t>淡褪</a:t>
            </a:r>
            <a:r>
              <a:rPr lang="zh-CN" altLang="en-US" sz="2800" b="1">
                <a:solidFill>
                  <a:schemeClr val="tx2"/>
                </a:solidFill>
                <a:ea typeface="楷体_GB2312" pitchFamily="49" charset="-122"/>
              </a:rPr>
              <a:t>了门</a:t>
            </a:r>
            <a:r>
              <a:rPr lang="zh-CN" altLang="en-US" sz="2800" b="1">
                <a:solidFill>
                  <a:srgbClr val="0000CC"/>
                </a:solidFill>
                <a:ea typeface="楷体_GB2312" pitchFamily="49" charset="-122"/>
              </a:rPr>
              <a:t>壁上炫耀的朱红，</a:t>
            </a:r>
            <a:r>
              <a:rPr lang="zh-CN" altLang="en-US" sz="2800" b="1">
                <a:solidFill>
                  <a:srgbClr val="FF0000"/>
                </a:solidFill>
                <a:ea typeface="楷体_GB2312" pitchFamily="49" charset="-122"/>
              </a:rPr>
              <a:t>坍圮</a:t>
            </a:r>
            <a:r>
              <a:rPr lang="zh-CN" altLang="en-US" sz="2800" b="1">
                <a:solidFill>
                  <a:schemeClr val="tx2"/>
                </a:solidFill>
                <a:ea typeface="楷体_GB2312" pitchFamily="49" charset="-122"/>
              </a:rPr>
              <a:t>了一段</a:t>
            </a:r>
            <a:r>
              <a:rPr lang="zh-CN" altLang="en-US" sz="2800" b="1">
                <a:solidFill>
                  <a:srgbClr val="0000CC"/>
                </a:solidFill>
                <a:ea typeface="楷体_GB2312" pitchFamily="49" charset="-122"/>
              </a:rPr>
              <a:t>段高墙又散落了玉砌雕栏</a:t>
            </a:r>
          </a:p>
        </p:txBody>
      </p:sp>
      <p:sp>
        <p:nvSpPr>
          <p:cNvPr id="75780" name="Text Box 4"/>
          <p:cNvSpPr txBox="1">
            <a:spLocks noChangeArrowheads="1"/>
          </p:cNvSpPr>
          <p:nvPr/>
        </p:nvSpPr>
        <p:spPr bwMode="auto">
          <a:xfrm>
            <a:off x="2906713" y="1987550"/>
            <a:ext cx="5265737" cy="946150"/>
          </a:xfrm>
          <a:prstGeom prst="rect">
            <a:avLst/>
          </a:prstGeom>
          <a:noFill/>
          <a:ln w="9525">
            <a:noFill/>
            <a:miter lim="800000"/>
          </a:ln>
          <a:effectLst/>
        </p:spPr>
        <p:txBody>
          <a:bodyPr>
            <a:spAutoFit/>
          </a:bodyPr>
          <a:lstStyle/>
          <a:p>
            <a:r>
              <a:rPr lang="zh-CN" altLang="en-US" sz="2800" b="1">
                <a:solidFill>
                  <a:srgbClr val="0000CC"/>
                </a:solidFill>
                <a:latin typeface="楷体_GB2312" pitchFamily="49" charset="-122"/>
                <a:ea typeface="楷体_GB2312" pitchFamily="49" charset="-122"/>
              </a:rPr>
              <a:t>老柏树愈见</a:t>
            </a:r>
            <a:r>
              <a:rPr lang="zh-CN" altLang="en-US" sz="2800" b="1">
                <a:solidFill>
                  <a:srgbClr val="FF0000"/>
                </a:solidFill>
                <a:latin typeface="楷体_GB2312" pitchFamily="49" charset="-122"/>
                <a:ea typeface="楷体_GB2312" pitchFamily="49" charset="-122"/>
              </a:rPr>
              <a:t>苍幽</a:t>
            </a:r>
            <a:r>
              <a:rPr lang="en-US" altLang="zh-CN" sz="2800" b="1">
                <a:solidFill>
                  <a:srgbClr val="0000CC"/>
                </a:solidFill>
                <a:latin typeface="Arial"/>
                <a:ea typeface="楷体_GB2312" pitchFamily="49" charset="-122"/>
              </a:rPr>
              <a:t>……</a:t>
            </a:r>
            <a:r>
              <a:rPr lang="zh-CN" altLang="en-US" sz="2800" b="1">
                <a:solidFill>
                  <a:srgbClr val="0000CC"/>
                </a:solidFill>
                <a:ea typeface="楷体_GB2312" pitchFamily="49" charset="-122"/>
              </a:rPr>
              <a:t>野草荒藤也都</a:t>
            </a:r>
            <a:r>
              <a:rPr lang="zh-CN" altLang="en-US" sz="2800" b="1">
                <a:solidFill>
                  <a:srgbClr val="FF0000"/>
                </a:solidFill>
                <a:ea typeface="楷体_GB2312" pitchFamily="49" charset="-122"/>
              </a:rPr>
              <a:t>茂盛</a:t>
            </a:r>
            <a:r>
              <a:rPr lang="zh-CN" altLang="en-US" sz="2800" b="1">
                <a:solidFill>
                  <a:srgbClr val="0000CC"/>
                </a:solidFill>
                <a:ea typeface="楷体_GB2312" pitchFamily="49" charset="-122"/>
              </a:rPr>
              <a:t>得自在坦荡</a:t>
            </a:r>
          </a:p>
        </p:txBody>
      </p:sp>
      <p:sp>
        <p:nvSpPr>
          <p:cNvPr id="75781" name="AutoShape 5"/>
          <p:cNvSpPr/>
          <p:nvPr/>
        </p:nvSpPr>
        <p:spPr bwMode="auto">
          <a:xfrm>
            <a:off x="2674938" y="3268663"/>
            <a:ext cx="187325" cy="3086100"/>
          </a:xfrm>
          <a:prstGeom prst="leftBrace">
            <a:avLst>
              <a:gd name="adj1" fmla="val 137288"/>
              <a:gd name="adj2" fmla="val 50000"/>
            </a:avLst>
          </a:prstGeom>
          <a:noFill/>
          <a:ln w="25400">
            <a:solidFill>
              <a:schemeClr val="tx2"/>
            </a:solidFill>
            <a:round/>
          </a:ln>
          <a:effectLst/>
        </p:spPr>
        <p:txBody>
          <a:bodyPr wrap="none" anchor="ctr"/>
          <a:lstStyle/>
          <a:p>
            <a:endParaRPr lang="zh-CN" altLang="en-US"/>
          </a:p>
        </p:txBody>
      </p:sp>
      <p:sp>
        <p:nvSpPr>
          <p:cNvPr id="75782" name="Text Box 6"/>
          <p:cNvSpPr txBox="1">
            <a:spLocks noChangeArrowheads="1"/>
          </p:cNvSpPr>
          <p:nvPr/>
        </p:nvSpPr>
        <p:spPr bwMode="auto">
          <a:xfrm>
            <a:off x="2865438" y="3024188"/>
            <a:ext cx="5730875" cy="3508375"/>
          </a:xfrm>
          <a:prstGeom prst="rect">
            <a:avLst/>
          </a:prstGeom>
          <a:noFill/>
          <a:ln w="9525">
            <a:noFill/>
            <a:miter lim="800000"/>
          </a:ln>
          <a:effectLst/>
        </p:spPr>
        <p:txBody>
          <a:bodyPr>
            <a:spAutoFit/>
          </a:bodyPr>
          <a:lstStyle/>
          <a:p>
            <a:r>
              <a:rPr lang="zh-CN" altLang="en-US" sz="2800" b="1">
                <a:solidFill>
                  <a:srgbClr val="FF0000"/>
                </a:solidFill>
                <a:latin typeface="楷体_GB2312" pitchFamily="49" charset="-122"/>
                <a:ea typeface="楷体_GB2312" pitchFamily="49" charset="-122"/>
              </a:rPr>
              <a:t>蜂儿</a:t>
            </a:r>
            <a:r>
              <a:rPr lang="zh-CN" altLang="en-US" sz="2800" b="1">
                <a:solidFill>
                  <a:srgbClr val="0000CC"/>
                </a:solidFill>
                <a:latin typeface="楷体_GB2312" pitchFamily="49" charset="-122"/>
                <a:ea typeface="楷体_GB2312" pitchFamily="49" charset="-122"/>
              </a:rPr>
              <a:t>如一朵小雾稳稳地停在半空；</a:t>
            </a:r>
            <a:r>
              <a:rPr lang="zh-CN" altLang="en-US" sz="2800" b="1">
                <a:solidFill>
                  <a:srgbClr val="FF0000"/>
                </a:solidFill>
                <a:latin typeface="楷体_GB2312" pitchFamily="49" charset="-122"/>
                <a:ea typeface="楷体_GB2312" pitchFamily="49" charset="-122"/>
              </a:rPr>
              <a:t>蚂蚁</a:t>
            </a:r>
            <a:r>
              <a:rPr lang="zh-CN" altLang="en-US" sz="2800" b="1">
                <a:solidFill>
                  <a:srgbClr val="0000CC"/>
                </a:solidFill>
                <a:latin typeface="楷体_GB2312" pitchFamily="49" charset="-122"/>
                <a:ea typeface="楷体_GB2312" pitchFamily="49" charset="-122"/>
              </a:rPr>
              <a:t>摇头晃脑捋着触须，猛然间想透了什么，转身疾行而去；</a:t>
            </a:r>
            <a:r>
              <a:rPr lang="zh-CN" altLang="en-US" sz="2800" b="1">
                <a:solidFill>
                  <a:srgbClr val="FF0000"/>
                </a:solidFill>
                <a:latin typeface="楷体_GB2312" pitchFamily="49" charset="-122"/>
                <a:ea typeface="楷体_GB2312" pitchFamily="49" charset="-122"/>
              </a:rPr>
              <a:t>瓢虫</a:t>
            </a:r>
            <a:r>
              <a:rPr lang="zh-CN" altLang="en-US" sz="2800" b="1">
                <a:solidFill>
                  <a:srgbClr val="0000CC"/>
                </a:solidFill>
                <a:latin typeface="楷体_GB2312" pitchFamily="49" charset="-122"/>
                <a:ea typeface="楷体_GB2312" pitchFamily="49" charset="-122"/>
              </a:rPr>
              <a:t>爬得不耐烦了，累了祈祷一回便支开翅膀，忽悠一下升空了；树干上留着一只</a:t>
            </a:r>
            <a:r>
              <a:rPr lang="zh-CN" altLang="en-US" sz="2800" b="1">
                <a:solidFill>
                  <a:srgbClr val="FF0000"/>
                </a:solidFill>
                <a:latin typeface="楷体_GB2312" pitchFamily="49" charset="-122"/>
                <a:ea typeface="楷体_GB2312" pitchFamily="49" charset="-122"/>
              </a:rPr>
              <a:t>蝉蜕</a:t>
            </a:r>
            <a:r>
              <a:rPr lang="zh-CN" altLang="en-US" sz="2800" b="1">
                <a:solidFill>
                  <a:srgbClr val="0000CC"/>
                </a:solidFill>
                <a:latin typeface="楷体_GB2312" pitchFamily="49" charset="-122"/>
                <a:ea typeface="楷体_GB2312" pitchFamily="49" charset="-122"/>
              </a:rPr>
              <a:t>，寂寞如一间空屋；</a:t>
            </a:r>
            <a:r>
              <a:rPr lang="zh-CN" altLang="en-US" sz="2800" b="1">
                <a:solidFill>
                  <a:srgbClr val="FF0000"/>
                </a:solidFill>
                <a:latin typeface="楷体_GB2312" pitchFamily="49" charset="-122"/>
                <a:ea typeface="楷体_GB2312" pitchFamily="49" charset="-122"/>
              </a:rPr>
              <a:t>露水</a:t>
            </a:r>
            <a:r>
              <a:rPr lang="zh-CN" altLang="en-US" sz="2800" b="1">
                <a:solidFill>
                  <a:srgbClr val="0000CC"/>
                </a:solidFill>
                <a:latin typeface="楷体_GB2312" pitchFamily="49" charset="-122"/>
                <a:ea typeface="楷体_GB2312" pitchFamily="49" charset="-122"/>
              </a:rPr>
              <a:t>在草叶上滚动，聚集，压弯了草叶轰然坠地摔开万道金光。</a:t>
            </a:r>
          </a:p>
        </p:txBody>
      </p:sp>
      <p:pic>
        <p:nvPicPr>
          <p:cNvPr id="75783" name="Picture 7" descr="A2_090">
            <a:hlinkClick r:id="rId3" action="ppaction://hlinksldjump"/>
          </p:cNvPr>
          <p:cNvPicPr>
            <a:picLocks noChangeAspect="1" noChangeArrowheads="1" noCrop="1"/>
          </p:cNvPicPr>
          <p:nvPr/>
        </p:nvPicPr>
        <p:blipFill>
          <a:blip r:embed="rId2"/>
          <a:stretch>
            <a:fillRect/>
          </a:stretch>
        </p:blipFill>
        <p:spPr bwMode="auto">
          <a:xfrm>
            <a:off x="8016875" y="2438400"/>
            <a:ext cx="1127125" cy="646113"/>
          </a:xfrm>
          <a:prstGeom prst="rect">
            <a:avLst/>
          </a:prstGeom>
          <a:noFill/>
        </p:spPr>
      </p:pic>
      <p:sp>
        <p:nvSpPr>
          <p:cNvPr id="75784" name="Text Box 8"/>
          <p:cNvSpPr txBox="1">
            <a:spLocks noChangeArrowheads="1"/>
          </p:cNvSpPr>
          <p:nvPr/>
        </p:nvSpPr>
        <p:spPr bwMode="auto">
          <a:xfrm>
            <a:off x="1620838" y="1182688"/>
            <a:ext cx="1006475" cy="1076325"/>
          </a:xfrm>
          <a:prstGeom prst="rect">
            <a:avLst/>
          </a:prstGeom>
          <a:noFill/>
          <a:ln w="9525">
            <a:solidFill>
              <a:srgbClr val="D60093"/>
            </a:solidFill>
            <a:miter lim="800000"/>
          </a:ln>
          <a:effectLst/>
        </p:spPr>
        <p:txBody>
          <a:bodyPr wrap="none">
            <a:spAutoFit/>
          </a:bodyPr>
          <a:lstStyle/>
          <a:p>
            <a:r>
              <a:rPr lang="zh-CN" altLang="en-US" sz="3200" b="1">
                <a:solidFill>
                  <a:srgbClr val="D60093"/>
                </a:solidFill>
                <a:ea typeface="华文中宋" pitchFamily="2" charset="-122"/>
              </a:rPr>
              <a:t>古旧</a:t>
            </a:r>
          </a:p>
          <a:p>
            <a:r>
              <a:rPr lang="zh-CN" altLang="en-US" sz="3200" b="1">
                <a:solidFill>
                  <a:srgbClr val="D60093"/>
                </a:solidFill>
                <a:ea typeface="华文中宋" pitchFamily="2" charset="-122"/>
              </a:rPr>
              <a:t>荒芜</a:t>
            </a:r>
          </a:p>
        </p:txBody>
      </p:sp>
      <p:sp>
        <p:nvSpPr>
          <p:cNvPr id="75785" name="Text Box 9"/>
          <p:cNvSpPr txBox="1">
            <a:spLocks noChangeArrowheads="1"/>
          </p:cNvSpPr>
          <p:nvPr/>
        </p:nvSpPr>
        <p:spPr bwMode="auto">
          <a:xfrm>
            <a:off x="1609725" y="4287838"/>
            <a:ext cx="1006475" cy="1076325"/>
          </a:xfrm>
          <a:prstGeom prst="rect">
            <a:avLst/>
          </a:prstGeom>
          <a:noFill/>
          <a:ln w="9525">
            <a:solidFill>
              <a:srgbClr val="D60093"/>
            </a:solidFill>
            <a:miter lim="800000"/>
          </a:ln>
          <a:effectLst/>
        </p:spPr>
        <p:txBody>
          <a:bodyPr wrap="none">
            <a:spAutoFit/>
          </a:bodyPr>
          <a:lstStyle/>
          <a:p>
            <a:r>
              <a:rPr lang="zh-CN" altLang="en-US" sz="3200" b="1">
                <a:solidFill>
                  <a:srgbClr val="D60093"/>
                </a:solidFill>
                <a:ea typeface="华文中宋" pitchFamily="2" charset="-122"/>
              </a:rPr>
              <a:t>并不</a:t>
            </a:r>
          </a:p>
          <a:p>
            <a:r>
              <a:rPr lang="zh-CN" altLang="en-US" sz="3200" b="1">
                <a:solidFill>
                  <a:srgbClr val="D60093"/>
                </a:solidFill>
                <a:ea typeface="华文中宋" pitchFamily="2" charset="-122"/>
              </a:rPr>
              <a:t>衰败</a:t>
            </a:r>
          </a:p>
        </p:txBody>
      </p:sp>
      <p:sp>
        <p:nvSpPr>
          <p:cNvPr id="75786" name="Rectangle 10"/>
          <p:cNvSpPr>
            <a:spLocks noChangeArrowheads="1"/>
          </p:cNvSpPr>
          <p:nvPr/>
        </p:nvSpPr>
        <p:spPr bwMode="auto">
          <a:xfrm>
            <a:off x="684213" y="1557338"/>
            <a:ext cx="633412" cy="3311525"/>
          </a:xfrm>
          <a:prstGeom prst="rect">
            <a:avLst/>
          </a:prstGeom>
          <a:noFill/>
          <a:ln w="9525">
            <a:solidFill>
              <a:srgbClr val="000000"/>
            </a:solidFill>
            <a:miter lim="800000"/>
          </a:ln>
          <a:effectLst/>
        </p:spPr>
        <p:txBody>
          <a:bodyPr vert="eaVert">
            <a:spAutoFit/>
          </a:bodyPr>
          <a:lstStyle/>
          <a:p>
            <a:pPr>
              <a:lnSpc>
                <a:spcPct val="80000"/>
              </a:lnSpc>
            </a:pPr>
            <a:r>
              <a:rPr lang="zh-CN" altLang="en-US" sz="3600" b="1">
                <a:solidFill>
                  <a:srgbClr val="FF0000"/>
                </a:solidFill>
                <a:ea typeface="华文中宋" pitchFamily="2" charset="-122"/>
              </a:rPr>
              <a:t>荒芜但并不衰败</a:t>
            </a:r>
          </a:p>
        </p:txBody>
      </p:sp>
      <p:sp>
        <p:nvSpPr>
          <p:cNvPr id="75787" name="Rectangle 11"/>
          <p:cNvSpPr>
            <a:spLocks noChangeArrowheads="1"/>
          </p:cNvSpPr>
          <p:nvPr/>
        </p:nvSpPr>
        <p:spPr bwMode="auto">
          <a:xfrm>
            <a:off x="1643063" y="2619375"/>
            <a:ext cx="742950" cy="1349375"/>
          </a:xfrm>
          <a:prstGeom prst="rect">
            <a:avLst/>
          </a:prstGeom>
          <a:noFill/>
          <a:ln w="9525">
            <a:solidFill>
              <a:srgbClr val="0000FF"/>
            </a:solidFill>
            <a:miter lim="800000"/>
          </a:ln>
          <a:effectLst/>
        </p:spPr>
        <p:txBody>
          <a:bodyPr vert="eaVert">
            <a:spAutoFit/>
          </a:bodyPr>
          <a:lstStyle/>
          <a:p>
            <a:r>
              <a:rPr lang="zh-CN" altLang="en-US" sz="3600" b="1">
                <a:solidFill>
                  <a:srgbClr val="0000CC"/>
                </a:solidFill>
                <a:ea typeface="华文中宋" pitchFamily="2" charset="-122"/>
              </a:rPr>
              <a:t>地坛</a:t>
            </a:r>
          </a:p>
        </p:txBody>
      </p:sp>
      <p:sp>
        <p:nvSpPr>
          <p:cNvPr id="75788" name="Line 12"/>
          <p:cNvSpPr>
            <a:spLocks noChangeShapeType="1"/>
          </p:cNvSpPr>
          <p:nvPr/>
        </p:nvSpPr>
        <p:spPr bwMode="auto">
          <a:xfrm flipH="1" flipV="1">
            <a:off x="2025650" y="2349500"/>
            <a:ext cx="0" cy="269875"/>
          </a:xfrm>
          <a:prstGeom prst="line">
            <a:avLst/>
          </a:prstGeom>
          <a:noFill/>
          <a:ln w="38100">
            <a:solidFill>
              <a:srgbClr val="0000FF"/>
            </a:solidFill>
            <a:round/>
            <a:tailEnd type="stealth" w="med" len="lg"/>
          </a:ln>
          <a:effectLst/>
        </p:spPr>
        <p:txBody>
          <a:bodyPr/>
          <a:lstStyle/>
          <a:p>
            <a:endParaRPr lang="zh-CN" altLang="en-US"/>
          </a:p>
        </p:txBody>
      </p:sp>
      <p:sp>
        <p:nvSpPr>
          <p:cNvPr id="75789" name="Line 13"/>
          <p:cNvSpPr>
            <a:spLocks noChangeShapeType="1"/>
          </p:cNvSpPr>
          <p:nvPr/>
        </p:nvSpPr>
        <p:spPr bwMode="auto">
          <a:xfrm rot="16200000" flipH="1" flipV="1">
            <a:off x="1485901" y="3114675"/>
            <a:ext cx="0" cy="269875"/>
          </a:xfrm>
          <a:prstGeom prst="line">
            <a:avLst/>
          </a:prstGeom>
          <a:noFill/>
          <a:ln w="38100">
            <a:solidFill>
              <a:srgbClr val="0000FF"/>
            </a:solidFill>
            <a:round/>
            <a:tailEnd type="stealth" w="med" len="lg"/>
          </a:ln>
          <a:effectLst/>
        </p:spPr>
        <p:txBody>
          <a:bodyPr/>
          <a:lstStyle/>
          <a:p>
            <a:endParaRPr lang="zh-CN" altLang="en-US"/>
          </a:p>
        </p:txBody>
      </p:sp>
      <p:sp>
        <p:nvSpPr>
          <p:cNvPr id="75790" name="Line 14"/>
          <p:cNvSpPr>
            <a:spLocks noChangeShapeType="1"/>
          </p:cNvSpPr>
          <p:nvPr/>
        </p:nvSpPr>
        <p:spPr bwMode="auto">
          <a:xfrm flipH="1">
            <a:off x="2025650" y="3968750"/>
            <a:ext cx="0" cy="269875"/>
          </a:xfrm>
          <a:prstGeom prst="line">
            <a:avLst/>
          </a:prstGeom>
          <a:noFill/>
          <a:ln w="38100">
            <a:solidFill>
              <a:srgbClr val="0000FF"/>
            </a:solidFill>
            <a:round/>
            <a:tailEnd type="stealth" w="med" len="lg"/>
          </a:ln>
          <a:effectLst/>
        </p:spPr>
        <p:txBody>
          <a:bodyPr/>
          <a:lstStyle/>
          <a:p>
            <a:endParaRPr lang="zh-CN" altLang="en-US"/>
          </a:p>
        </p:txBody>
      </p:sp>
      <p:sp>
        <p:nvSpPr>
          <p:cNvPr id="75791" name="Rectangle 15"/>
          <p:cNvSpPr>
            <a:spLocks noChangeArrowheads="1"/>
          </p:cNvSpPr>
          <p:nvPr/>
        </p:nvSpPr>
        <p:spPr bwMode="auto">
          <a:xfrm>
            <a:off x="1376363" y="5454650"/>
            <a:ext cx="1395412" cy="641350"/>
          </a:xfrm>
          <a:prstGeom prst="rect">
            <a:avLst/>
          </a:prstGeom>
          <a:noFill/>
          <a:ln w="9525">
            <a:noFill/>
            <a:miter lim="800000"/>
          </a:ln>
          <a:effectLst/>
        </p:spPr>
        <p:txBody>
          <a:bodyPr>
            <a:spAutoFit/>
          </a:bodyPr>
          <a:lstStyle/>
          <a:p>
            <a:r>
              <a:rPr lang="zh-CN" altLang="en-US" sz="1800" b="1"/>
              <a:t>宁静，充满活力、生气</a:t>
            </a:r>
          </a:p>
        </p:txBody>
      </p:sp>
      <p:pic>
        <p:nvPicPr>
          <p:cNvPr id="75792" name="Picture 16" descr="pic043">
            <a:hlinkClick r:id="rId5" action="ppaction://hlinksldjump"/>
          </p:cNvPr>
          <p:cNvPicPr>
            <a:picLocks noChangeAspect="1" noChangeArrowheads="1"/>
          </p:cNvPicPr>
          <p:nvPr/>
        </p:nvPicPr>
        <p:blipFill>
          <a:blip r:embed="rId4"/>
          <a:stretch>
            <a:fillRect/>
          </a:stretch>
        </p:blipFill>
        <p:spPr bwMode="auto">
          <a:xfrm>
            <a:off x="8126413" y="6091238"/>
            <a:ext cx="631825" cy="577850"/>
          </a:xfrm>
          <a:prstGeom prst="rect">
            <a:avLst/>
          </a:prstGeom>
          <a:noFill/>
        </p:spPr>
      </p:pic>
    </p:spTree>
  </p:cSld>
  <p:clrMapOvr>
    <a:masterClrMapping/>
  </p:clrMapOvr>
  <p:transition spd="slow">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779"/>
                                        </p:tgtEl>
                                        <p:attrNameLst>
                                          <p:attrName>style.visibility</p:attrName>
                                        </p:attrNameLst>
                                      </p:cBhvr>
                                      <p:to>
                                        <p:strVal val="visible"/>
                                      </p:to>
                                    </p:set>
                                    <p:animEffect transition="in" filter="blinds(horizontal)">
                                      <p:cBhvr>
                                        <p:cTn id="7" dur="500"/>
                                        <p:tgtEl>
                                          <p:spTgt spid="75779"/>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75780"/>
                                        </p:tgtEl>
                                        <p:attrNameLst>
                                          <p:attrName>style.visibility</p:attrName>
                                        </p:attrNameLst>
                                      </p:cBhvr>
                                      <p:to>
                                        <p:strVal val="visible"/>
                                      </p:to>
                                    </p:set>
                                    <p:animEffect transition="in" filter="blinds(horizontal)">
                                      <p:cBhvr>
                                        <p:cTn id="11" dur="500"/>
                                        <p:tgtEl>
                                          <p:spTgt spid="75780"/>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5" presetClass="entr" presetSubtype="10" fill="hold" grpId="0" nodeType="clickEffect">
                                  <p:stCondLst>
                                    <p:cond delay="0"/>
                                  </p:stCondLst>
                                  <p:childTnLst>
                                    <p:set>
                                      <p:cBhvr>
                                        <p:cTn id="15" dur="1" fill="hold">
                                          <p:stCondLst>
                                            <p:cond delay="0"/>
                                          </p:stCondLst>
                                        </p:cTn>
                                        <p:tgtEl>
                                          <p:spTgt spid="75778"/>
                                        </p:tgtEl>
                                        <p:attrNameLst>
                                          <p:attrName>style.visibility</p:attrName>
                                        </p:attrNameLst>
                                      </p:cBhvr>
                                      <p:to>
                                        <p:strVal val="visible"/>
                                      </p:to>
                                    </p:set>
                                    <p:animEffect transition="in" filter="checkerboard(across)">
                                      <p:cBhvr>
                                        <p:cTn id="16" dur="500"/>
                                        <p:tgtEl>
                                          <p:spTgt spid="75778"/>
                                        </p:tgtEl>
                                      </p:cBhvr>
                                    </p:animEffect>
                                  </p:childTnLst>
                                </p:cTn>
                              </p:par>
                            </p:childTnLst>
                          </p:cTn>
                        </p:par>
                        <p:par>
                          <p:cTn id="17" fill="hold" nodeType="afterGroup">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75784"/>
                                        </p:tgtEl>
                                        <p:attrNameLst>
                                          <p:attrName>style.visibility</p:attrName>
                                        </p:attrNameLst>
                                      </p:cBhvr>
                                      <p:to>
                                        <p:strVal val="visible"/>
                                      </p:to>
                                    </p:set>
                                    <p:anim calcmode="lin" valueType="num">
                                      <p:cBhvr additive="base">
                                        <p:cTn id="20" dur="500" fill="hold"/>
                                        <p:tgtEl>
                                          <p:spTgt spid="75784"/>
                                        </p:tgtEl>
                                        <p:attrNameLst>
                                          <p:attrName>ppt_x</p:attrName>
                                        </p:attrNameLst>
                                      </p:cBhvr>
                                      <p:tavLst>
                                        <p:tav tm="0">
                                          <p:val>
                                            <p:strVal val="#ppt_x"/>
                                          </p:val>
                                        </p:tav>
                                        <p:tav tm="100000">
                                          <p:val>
                                            <p:strVal val="#ppt_x"/>
                                          </p:val>
                                        </p:tav>
                                      </p:tavLst>
                                    </p:anim>
                                    <p:anim calcmode="lin" valueType="num">
                                      <p:cBhvr additive="base">
                                        <p:cTn id="21" dur="500" fill="hold"/>
                                        <p:tgtEl>
                                          <p:spTgt spid="75784"/>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75782"/>
                                        </p:tgtEl>
                                        <p:attrNameLst>
                                          <p:attrName>style.visibility</p:attrName>
                                        </p:attrNameLst>
                                      </p:cBhvr>
                                      <p:to>
                                        <p:strVal val="visible"/>
                                      </p:to>
                                    </p:set>
                                    <p:animEffect transition="in" filter="blinds(horizontal)">
                                      <p:cBhvr>
                                        <p:cTn id="26" dur="500"/>
                                        <p:tgtEl>
                                          <p:spTgt spid="75782"/>
                                        </p:tgtEl>
                                      </p:cBhvr>
                                    </p:animEffect>
                                  </p:childTnLst>
                                </p:cTn>
                              </p:par>
                            </p:childTnLst>
                          </p:cTn>
                        </p:par>
                        <p:par>
                          <p:cTn id="27" fill="hold" nodeType="afterGroup">
                            <p:stCondLst>
                              <p:cond delay="500"/>
                            </p:stCondLst>
                            <p:childTnLst>
                              <p:par>
                                <p:cTn id="28" presetID="15" presetClass="entr" presetSubtype="0" fill="hold" nodeType="afterEffect">
                                  <p:stCondLst>
                                    <p:cond delay="0"/>
                                  </p:stCondLst>
                                  <p:childTnLst>
                                    <p:set>
                                      <p:cBhvr>
                                        <p:cTn id="29" dur="1" fill="hold">
                                          <p:stCondLst>
                                            <p:cond delay="0"/>
                                          </p:stCondLst>
                                        </p:cTn>
                                        <p:tgtEl>
                                          <p:spTgt spid="75783"/>
                                        </p:tgtEl>
                                        <p:attrNameLst>
                                          <p:attrName>style.visibility</p:attrName>
                                        </p:attrNameLst>
                                      </p:cBhvr>
                                      <p:to>
                                        <p:strVal val="visible"/>
                                      </p:to>
                                    </p:set>
                                    <p:anim calcmode="lin" valueType="num">
                                      <p:cBhvr>
                                        <p:cTn id="30" dur="1000" fill="hold"/>
                                        <p:tgtEl>
                                          <p:spTgt spid="75783"/>
                                        </p:tgtEl>
                                        <p:attrNameLst>
                                          <p:attrName>ppt_w</p:attrName>
                                        </p:attrNameLst>
                                      </p:cBhvr>
                                      <p:tavLst>
                                        <p:tav tm="0">
                                          <p:val>
                                            <p:fltVal val="0"/>
                                          </p:val>
                                        </p:tav>
                                        <p:tav tm="100000">
                                          <p:val>
                                            <p:strVal val="#ppt_w"/>
                                          </p:val>
                                        </p:tav>
                                      </p:tavLst>
                                    </p:anim>
                                    <p:anim calcmode="lin" valueType="num">
                                      <p:cBhvr>
                                        <p:cTn id="31" dur="1000" fill="hold"/>
                                        <p:tgtEl>
                                          <p:spTgt spid="75783"/>
                                        </p:tgtEl>
                                        <p:attrNameLst>
                                          <p:attrName>ppt_h</p:attrName>
                                        </p:attrNameLst>
                                      </p:cBhvr>
                                      <p:tavLst>
                                        <p:tav tm="0">
                                          <p:val>
                                            <p:fltVal val="0"/>
                                          </p:val>
                                        </p:tav>
                                        <p:tav tm="100000">
                                          <p:val>
                                            <p:strVal val="#ppt_h"/>
                                          </p:val>
                                        </p:tav>
                                      </p:tavLst>
                                    </p:anim>
                                    <p:anim calcmode="lin" valueType="num">
                                      <p:cBhvr>
                                        <p:cTn id="32" dur="1000" fill="hold"/>
                                        <p:tgtEl>
                                          <p:spTgt spid="7578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7578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15" presetClass="entr" presetSubtype="0" fill="hold" grpId="0" nodeType="clickEffect">
                                  <p:stCondLst>
                                    <p:cond delay="0"/>
                                  </p:stCondLst>
                                  <p:childTnLst>
                                    <p:set>
                                      <p:cBhvr>
                                        <p:cTn id="37" dur="1" fill="hold">
                                          <p:stCondLst>
                                            <p:cond delay="0"/>
                                          </p:stCondLst>
                                        </p:cTn>
                                        <p:tgtEl>
                                          <p:spTgt spid="75781"/>
                                        </p:tgtEl>
                                        <p:attrNameLst>
                                          <p:attrName>style.visibility</p:attrName>
                                        </p:attrNameLst>
                                      </p:cBhvr>
                                      <p:to>
                                        <p:strVal val="visible"/>
                                      </p:to>
                                    </p:set>
                                    <p:anim calcmode="lin" valueType="num">
                                      <p:cBhvr>
                                        <p:cTn id="38" dur="1000" fill="hold"/>
                                        <p:tgtEl>
                                          <p:spTgt spid="75781"/>
                                        </p:tgtEl>
                                        <p:attrNameLst>
                                          <p:attrName>ppt_w</p:attrName>
                                        </p:attrNameLst>
                                      </p:cBhvr>
                                      <p:tavLst>
                                        <p:tav tm="0">
                                          <p:val>
                                            <p:fltVal val="0"/>
                                          </p:val>
                                        </p:tav>
                                        <p:tav tm="100000">
                                          <p:val>
                                            <p:strVal val="#ppt_w"/>
                                          </p:val>
                                        </p:tav>
                                      </p:tavLst>
                                    </p:anim>
                                    <p:anim calcmode="lin" valueType="num">
                                      <p:cBhvr>
                                        <p:cTn id="39" dur="1000" fill="hold"/>
                                        <p:tgtEl>
                                          <p:spTgt spid="75781"/>
                                        </p:tgtEl>
                                        <p:attrNameLst>
                                          <p:attrName>ppt_h</p:attrName>
                                        </p:attrNameLst>
                                      </p:cBhvr>
                                      <p:tavLst>
                                        <p:tav tm="0">
                                          <p:val>
                                            <p:fltVal val="0"/>
                                          </p:val>
                                        </p:tav>
                                        <p:tav tm="100000">
                                          <p:val>
                                            <p:strVal val="#ppt_h"/>
                                          </p:val>
                                        </p:tav>
                                      </p:tavLst>
                                    </p:anim>
                                    <p:anim calcmode="lin" valueType="num">
                                      <p:cBhvr>
                                        <p:cTn id="40" dur="1000" fill="hold"/>
                                        <p:tgtEl>
                                          <p:spTgt spid="75781"/>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75781"/>
                                        </p:tgtEl>
                                        <p:attrNameLst>
                                          <p:attrName>ppt_y</p:attrName>
                                        </p:attrNameLst>
                                      </p:cBhvr>
                                      <p:tavLst>
                                        <p:tav tm="0" fmla="#ppt_y+(sin(-2*pi*(1-$))*-#ppt_x+cos(-2*pi*(1-$))*(1-#ppt_y))*(1-$)">
                                          <p:val>
                                            <p:fltVal val="0"/>
                                          </p:val>
                                        </p:tav>
                                        <p:tav tm="100000">
                                          <p:val>
                                            <p:fltVal val="1"/>
                                          </p:val>
                                        </p:tav>
                                      </p:tavLst>
                                    </p:anim>
                                  </p:childTnLst>
                                </p:cTn>
                              </p:par>
                            </p:childTnLst>
                          </p:cTn>
                        </p:par>
                        <p:par>
                          <p:cTn id="42" fill="hold" nodeType="afterGroup">
                            <p:stCondLst>
                              <p:cond delay="1000"/>
                            </p:stCondLst>
                            <p:childTnLst>
                              <p:par>
                                <p:cTn id="43" presetID="1" presetClass="entr" presetSubtype="0" fill="hold" grpId="0" nodeType="afterEffect">
                                  <p:stCondLst>
                                    <p:cond delay="0"/>
                                  </p:stCondLst>
                                  <p:childTnLst>
                                    <p:set>
                                      <p:cBhvr>
                                        <p:cTn id="44" dur="1" fill="hold">
                                          <p:stCondLst>
                                            <p:cond delay="0"/>
                                          </p:stCondLst>
                                        </p:cTn>
                                        <p:tgtEl>
                                          <p:spTgt spid="75791"/>
                                        </p:tgtEl>
                                        <p:attrNameLst>
                                          <p:attrName>style.visibility</p:attrName>
                                        </p:attrNameLst>
                                      </p:cBhvr>
                                      <p:to>
                                        <p:strVal val="visible"/>
                                      </p:to>
                                    </p:set>
                                  </p:childTnLst>
                                </p:cTn>
                              </p:par>
                            </p:childTnLst>
                          </p:cTn>
                        </p:par>
                        <p:par>
                          <p:cTn id="45" fill="hold" nodeType="afterGroup">
                            <p:stCondLst>
                              <p:cond delay="1001"/>
                            </p:stCondLst>
                            <p:childTnLst>
                              <p:par>
                                <p:cTn id="46" presetID="2" presetClass="entr" presetSubtype="4" fill="hold" grpId="0" nodeType="afterEffect">
                                  <p:stCondLst>
                                    <p:cond delay="0"/>
                                  </p:stCondLst>
                                  <p:childTnLst>
                                    <p:set>
                                      <p:cBhvr>
                                        <p:cTn id="47" dur="1" fill="hold">
                                          <p:stCondLst>
                                            <p:cond delay="0"/>
                                          </p:stCondLst>
                                        </p:cTn>
                                        <p:tgtEl>
                                          <p:spTgt spid="75785"/>
                                        </p:tgtEl>
                                        <p:attrNameLst>
                                          <p:attrName>style.visibility</p:attrName>
                                        </p:attrNameLst>
                                      </p:cBhvr>
                                      <p:to>
                                        <p:strVal val="visible"/>
                                      </p:to>
                                    </p:set>
                                    <p:anim calcmode="lin" valueType="num">
                                      <p:cBhvr additive="base">
                                        <p:cTn id="48" dur="500" fill="hold"/>
                                        <p:tgtEl>
                                          <p:spTgt spid="75785"/>
                                        </p:tgtEl>
                                        <p:attrNameLst>
                                          <p:attrName>ppt_x</p:attrName>
                                        </p:attrNameLst>
                                      </p:cBhvr>
                                      <p:tavLst>
                                        <p:tav tm="0">
                                          <p:val>
                                            <p:strVal val="#ppt_x"/>
                                          </p:val>
                                        </p:tav>
                                        <p:tav tm="100000">
                                          <p:val>
                                            <p:strVal val="#ppt_x"/>
                                          </p:val>
                                        </p:tav>
                                      </p:tavLst>
                                    </p:anim>
                                    <p:anim calcmode="lin" valueType="num">
                                      <p:cBhvr additive="base">
                                        <p:cTn id="49" dur="500" fill="hold"/>
                                        <p:tgtEl>
                                          <p:spTgt spid="75785"/>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16" presetClass="entr" presetSubtype="42" fill="hold" grpId="0" nodeType="clickEffect">
                                  <p:stCondLst>
                                    <p:cond delay="0"/>
                                  </p:stCondLst>
                                  <p:childTnLst>
                                    <p:set>
                                      <p:cBhvr>
                                        <p:cTn id="53" dur="1" fill="hold">
                                          <p:stCondLst>
                                            <p:cond delay="0"/>
                                          </p:stCondLst>
                                        </p:cTn>
                                        <p:tgtEl>
                                          <p:spTgt spid="75787"/>
                                        </p:tgtEl>
                                        <p:attrNameLst>
                                          <p:attrName>style.visibility</p:attrName>
                                        </p:attrNameLst>
                                      </p:cBhvr>
                                      <p:to>
                                        <p:strVal val="visible"/>
                                      </p:to>
                                    </p:set>
                                    <p:animEffect transition="in" filter="barn(outHorizontal)">
                                      <p:cBhvr>
                                        <p:cTn id="54" dur="2000"/>
                                        <p:tgtEl>
                                          <p:spTgt spid="75787"/>
                                        </p:tgtEl>
                                      </p:cBhvr>
                                    </p:animEffect>
                                  </p:childTnLst>
                                </p:cTn>
                              </p:par>
                              <p:par>
                                <p:cTn id="55" presetID="16" presetClass="entr" presetSubtype="42" fill="hold" grpId="0" nodeType="withEffect">
                                  <p:stCondLst>
                                    <p:cond delay="0"/>
                                  </p:stCondLst>
                                  <p:childTnLst>
                                    <p:set>
                                      <p:cBhvr>
                                        <p:cTn id="56" dur="1" fill="hold">
                                          <p:stCondLst>
                                            <p:cond delay="0"/>
                                          </p:stCondLst>
                                        </p:cTn>
                                        <p:tgtEl>
                                          <p:spTgt spid="75788"/>
                                        </p:tgtEl>
                                        <p:attrNameLst>
                                          <p:attrName>style.visibility</p:attrName>
                                        </p:attrNameLst>
                                      </p:cBhvr>
                                      <p:to>
                                        <p:strVal val="visible"/>
                                      </p:to>
                                    </p:set>
                                    <p:animEffect transition="in" filter="barn(outHorizontal)">
                                      <p:cBhvr>
                                        <p:cTn id="57" dur="2000"/>
                                        <p:tgtEl>
                                          <p:spTgt spid="75788"/>
                                        </p:tgtEl>
                                      </p:cBhvr>
                                    </p:animEffect>
                                  </p:childTnLst>
                                </p:cTn>
                              </p:par>
                              <p:par>
                                <p:cTn id="58" presetID="16" presetClass="entr" presetSubtype="42" fill="hold" grpId="0" nodeType="withEffect">
                                  <p:stCondLst>
                                    <p:cond delay="0"/>
                                  </p:stCondLst>
                                  <p:childTnLst>
                                    <p:set>
                                      <p:cBhvr>
                                        <p:cTn id="59" dur="1" fill="hold">
                                          <p:stCondLst>
                                            <p:cond delay="0"/>
                                          </p:stCondLst>
                                        </p:cTn>
                                        <p:tgtEl>
                                          <p:spTgt spid="75790"/>
                                        </p:tgtEl>
                                        <p:attrNameLst>
                                          <p:attrName>style.visibility</p:attrName>
                                        </p:attrNameLst>
                                      </p:cBhvr>
                                      <p:to>
                                        <p:strVal val="visible"/>
                                      </p:to>
                                    </p:set>
                                    <p:animEffect transition="in" filter="barn(outHorizontal)">
                                      <p:cBhvr>
                                        <p:cTn id="60" dur="2000"/>
                                        <p:tgtEl>
                                          <p:spTgt spid="75790"/>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26" presetClass="entr" presetSubtype="0" fill="hold" grpId="0" nodeType="clickEffect">
                                  <p:stCondLst>
                                    <p:cond delay="0"/>
                                  </p:stCondLst>
                                  <p:childTnLst>
                                    <p:set>
                                      <p:cBhvr>
                                        <p:cTn id="64" dur="1" fill="hold">
                                          <p:stCondLst>
                                            <p:cond delay="0"/>
                                          </p:stCondLst>
                                        </p:cTn>
                                        <p:tgtEl>
                                          <p:spTgt spid="75789"/>
                                        </p:tgtEl>
                                        <p:attrNameLst>
                                          <p:attrName>style.visibility</p:attrName>
                                        </p:attrNameLst>
                                      </p:cBhvr>
                                      <p:to>
                                        <p:strVal val="visible"/>
                                      </p:to>
                                    </p:set>
                                    <p:animEffect transition="in" filter="wipe(down)">
                                      <p:cBhvr>
                                        <p:cTn id="65" dur="580">
                                          <p:stCondLst>
                                            <p:cond delay="0"/>
                                          </p:stCondLst>
                                        </p:cTn>
                                        <p:tgtEl>
                                          <p:spTgt spid="75789"/>
                                        </p:tgtEl>
                                      </p:cBhvr>
                                    </p:animEffect>
                                    <p:anim calcmode="lin" valueType="num">
                                      <p:cBhvr>
                                        <p:cTn id="66" dur="1822" tmFilter="0,0; 0.14,0.36; 0.43,0.73; 0.71,0.91; 1.0,1.0">
                                          <p:stCondLst>
                                            <p:cond delay="0"/>
                                          </p:stCondLst>
                                        </p:cTn>
                                        <p:tgtEl>
                                          <p:spTgt spid="75789"/>
                                        </p:tgtEl>
                                        <p:attrNameLst>
                                          <p:attrName>ppt_x</p:attrName>
                                        </p:attrNameLst>
                                      </p:cBhvr>
                                      <p:tavLst>
                                        <p:tav tm="0">
                                          <p:val>
                                            <p:strVal val="#ppt_x-0.25"/>
                                          </p:val>
                                        </p:tav>
                                        <p:tav tm="100000">
                                          <p:val>
                                            <p:strVal val="#ppt_x"/>
                                          </p:val>
                                        </p:tav>
                                      </p:tavLst>
                                    </p:anim>
                                    <p:anim calcmode="lin" valueType="num">
                                      <p:cBhvr>
                                        <p:cTn id="67" dur="664" tmFilter="0.0,0.0; 0.25,0.07; 0.50,0.2; 0.75,0.467; 1.0,1.0">
                                          <p:stCondLst>
                                            <p:cond delay="0"/>
                                          </p:stCondLst>
                                        </p:cTn>
                                        <p:tgtEl>
                                          <p:spTgt spid="75789"/>
                                        </p:tgtEl>
                                        <p:attrNameLst>
                                          <p:attrName>ppt_y</p:attrName>
                                        </p:attrNameLst>
                                      </p:cBhvr>
                                      <p:tavLst>
                                        <p:tav tm="0" fmla="#ppt_y-sin(pi*$)/3">
                                          <p:val>
                                            <p:fltVal val="0.5"/>
                                          </p:val>
                                        </p:tav>
                                        <p:tav tm="100000">
                                          <p:val>
                                            <p:fltVal val="1"/>
                                          </p:val>
                                        </p:tav>
                                      </p:tavLst>
                                    </p:anim>
                                    <p:anim calcmode="lin" valueType="num">
                                      <p:cBhvr>
                                        <p:cTn id="68" dur="664" tmFilter="0, 0; 0.125,0.2665; 0.25,0.4; 0.375,0.465; 0.5,0.5;  0.625,0.535; 0.75,0.6; 0.875,0.7335; 1,1">
                                          <p:stCondLst>
                                            <p:cond delay="664"/>
                                          </p:stCondLst>
                                        </p:cTn>
                                        <p:tgtEl>
                                          <p:spTgt spid="75789"/>
                                        </p:tgtEl>
                                        <p:attrNameLst>
                                          <p:attrName>ppt_y</p:attrName>
                                        </p:attrNameLst>
                                      </p:cBhvr>
                                      <p:tavLst>
                                        <p:tav tm="0" fmla="#ppt_y-sin(pi*$)/9">
                                          <p:val>
                                            <p:fltVal val="0"/>
                                          </p:val>
                                        </p:tav>
                                        <p:tav tm="100000">
                                          <p:val>
                                            <p:fltVal val="1"/>
                                          </p:val>
                                        </p:tav>
                                      </p:tavLst>
                                    </p:anim>
                                    <p:anim calcmode="lin" valueType="num">
                                      <p:cBhvr>
                                        <p:cTn id="69" dur="332" tmFilter="0, 0; 0.125,0.2665; 0.25,0.4; 0.375,0.465; 0.5,0.5;  0.625,0.535; 0.75,0.6; 0.875,0.7335; 1,1">
                                          <p:stCondLst>
                                            <p:cond delay="1324"/>
                                          </p:stCondLst>
                                        </p:cTn>
                                        <p:tgtEl>
                                          <p:spTgt spid="75789"/>
                                        </p:tgtEl>
                                        <p:attrNameLst>
                                          <p:attrName>ppt_y</p:attrName>
                                        </p:attrNameLst>
                                      </p:cBhvr>
                                      <p:tavLst>
                                        <p:tav tm="0" fmla="#ppt_y-sin(pi*$)/27">
                                          <p:val>
                                            <p:fltVal val="0"/>
                                          </p:val>
                                        </p:tav>
                                        <p:tav tm="100000">
                                          <p:val>
                                            <p:fltVal val="1"/>
                                          </p:val>
                                        </p:tav>
                                      </p:tavLst>
                                    </p:anim>
                                    <p:anim calcmode="lin" valueType="num">
                                      <p:cBhvr>
                                        <p:cTn id="70" dur="164" tmFilter="0, 0; 0.125,0.2665; 0.25,0.4; 0.375,0.465; 0.5,0.5;  0.625,0.535; 0.75,0.6; 0.875,0.7335; 1,1">
                                          <p:stCondLst>
                                            <p:cond delay="1656"/>
                                          </p:stCondLst>
                                        </p:cTn>
                                        <p:tgtEl>
                                          <p:spTgt spid="75789"/>
                                        </p:tgtEl>
                                        <p:attrNameLst>
                                          <p:attrName>ppt_y</p:attrName>
                                        </p:attrNameLst>
                                      </p:cBhvr>
                                      <p:tavLst>
                                        <p:tav tm="0" fmla="#ppt_y-sin(pi*$)/81">
                                          <p:val>
                                            <p:fltVal val="0"/>
                                          </p:val>
                                        </p:tav>
                                        <p:tav tm="100000">
                                          <p:val>
                                            <p:fltVal val="1"/>
                                          </p:val>
                                        </p:tav>
                                      </p:tavLst>
                                    </p:anim>
                                    <p:animScale>
                                      <p:cBhvr>
                                        <p:cTn id="71" dur="26">
                                          <p:stCondLst>
                                            <p:cond delay="650"/>
                                          </p:stCondLst>
                                        </p:cTn>
                                        <p:tgtEl>
                                          <p:spTgt spid="75789"/>
                                        </p:tgtEl>
                                      </p:cBhvr>
                                      <p:to x="100000" y="60000"/>
                                    </p:animScale>
                                    <p:animScale>
                                      <p:cBhvr>
                                        <p:cTn id="72" dur="166" decel="50000">
                                          <p:stCondLst>
                                            <p:cond delay="676"/>
                                          </p:stCondLst>
                                        </p:cTn>
                                        <p:tgtEl>
                                          <p:spTgt spid="75789"/>
                                        </p:tgtEl>
                                      </p:cBhvr>
                                      <p:to x="100000" y="100000"/>
                                    </p:animScale>
                                    <p:animScale>
                                      <p:cBhvr>
                                        <p:cTn id="73" dur="26">
                                          <p:stCondLst>
                                            <p:cond delay="1312"/>
                                          </p:stCondLst>
                                        </p:cTn>
                                        <p:tgtEl>
                                          <p:spTgt spid="75789"/>
                                        </p:tgtEl>
                                      </p:cBhvr>
                                      <p:to x="100000" y="80000"/>
                                    </p:animScale>
                                    <p:animScale>
                                      <p:cBhvr>
                                        <p:cTn id="74" dur="166" decel="50000">
                                          <p:stCondLst>
                                            <p:cond delay="1338"/>
                                          </p:stCondLst>
                                        </p:cTn>
                                        <p:tgtEl>
                                          <p:spTgt spid="75789"/>
                                        </p:tgtEl>
                                      </p:cBhvr>
                                      <p:to x="100000" y="100000"/>
                                    </p:animScale>
                                    <p:animScale>
                                      <p:cBhvr>
                                        <p:cTn id="75" dur="26">
                                          <p:stCondLst>
                                            <p:cond delay="1642"/>
                                          </p:stCondLst>
                                        </p:cTn>
                                        <p:tgtEl>
                                          <p:spTgt spid="75789"/>
                                        </p:tgtEl>
                                      </p:cBhvr>
                                      <p:to x="100000" y="90000"/>
                                    </p:animScale>
                                    <p:animScale>
                                      <p:cBhvr>
                                        <p:cTn id="76" dur="166" decel="50000">
                                          <p:stCondLst>
                                            <p:cond delay="1668"/>
                                          </p:stCondLst>
                                        </p:cTn>
                                        <p:tgtEl>
                                          <p:spTgt spid="75789"/>
                                        </p:tgtEl>
                                      </p:cBhvr>
                                      <p:to x="100000" y="100000"/>
                                    </p:animScale>
                                    <p:animScale>
                                      <p:cBhvr>
                                        <p:cTn id="77" dur="26">
                                          <p:stCondLst>
                                            <p:cond delay="1808"/>
                                          </p:stCondLst>
                                        </p:cTn>
                                        <p:tgtEl>
                                          <p:spTgt spid="75789"/>
                                        </p:tgtEl>
                                      </p:cBhvr>
                                      <p:to x="100000" y="95000"/>
                                    </p:animScale>
                                    <p:animScale>
                                      <p:cBhvr>
                                        <p:cTn id="78" dur="166" decel="50000">
                                          <p:stCondLst>
                                            <p:cond delay="1834"/>
                                          </p:stCondLst>
                                        </p:cTn>
                                        <p:tgtEl>
                                          <p:spTgt spid="75789"/>
                                        </p:tgtEl>
                                      </p:cBhvr>
                                      <p:to x="100000" y="100000"/>
                                    </p:animScale>
                                  </p:childTnLst>
                                </p:cTn>
                              </p:par>
                              <p:par>
                                <p:cTn id="79" presetID="26" presetClass="entr" presetSubtype="0" fill="hold" grpId="0" nodeType="withEffect">
                                  <p:stCondLst>
                                    <p:cond delay="0"/>
                                  </p:stCondLst>
                                  <p:childTnLst>
                                    <p:set>
                                      <p:cBhvr>
                                        <p:cTn id="80" dur="1" fill="hold">
                                          <p:stCondLst>
                                            <p:cond delay="0"/>
                                          </p:stCondLst>
                                        </p:cTn>
                                        <p:tgtEl>
                                          <p:spTgt spid="75786"/>
                                        </p:tgtEl>
                                        <p:attrNameLst>
                                          <p:attrName>style.visibility</p:attrName>
                                        </p:attrNameLst>
                                      </p:cBhvr>
                                      <p:to>
                                        <p:strVal val="visible"/>
                                      </p:to>
                                    </p:set>
                                    <p:animEffect transition="in" filter="wipe(down)">
                                      <p:cBhvr>
                                        <p:cTn id="81" dur="580">
                                          <p:stCondLst>
                                            <p:cond delay="0"/>
                                          </p:stCondLst>
                                        </p:cTn>
                                        <p:tgtEl>
                                          <p:spTgt spid="75786"/>
                                        </p:tgtEl>
                                      </p:cBhvr>
                                    </p:animEffect>
                                    <p:anim calcmode="lin" valueType="num">
                                      <p:cBhvr>
                                        <p:cTn id="82" dur="1822" tmFilter="0,0; 0.14,0.36; 0.43,0.73; 0.71,0.91; 1.0,1.0">
                                          <p:stCondLst>
                                            <p:cond delay="0"/>
                                          </p:stCondLst>
                                        </p:cTn>
                                        <p:tgtEl>
                                          <p:spTgt spid="75786"/>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75786"/>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75786"/>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75786"/>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75786"/>
                                        </p:tgtEl>
                                        <p:attrNameLst>
                                          <p:attrName>ppt_y</p:attrName>
                                        </p:attrNameLst>
                                      </p:cBhvr>
                                      <p:tavLst>
                                        <p:tav tm="0" fmla="#ppt_y-sin(pi*$)/81">
                                          <p:val>
                                            <p:fltVal val="0"/>
                                          </p:val>
                                        </p:tav>
                                        <p:tav tm="100000">
                                          <p:val>
                                            <p:fltVal val="1"/>
                                          </p:val>
                                        </p:tav>
                                      </p:tavLst>
                                    </p:anim>
                                    <p:animScale>
                                      <p:cBhvr>
                                        <p:cTn id="87" dur="26">
                                          <p:stCondLst>
                                            <p:cond delay="650"/>
                                          </p:stCondLst>
                                        </p:cTn>
                                        <p:tgtEl>
                                          <p:spTgt spid="75786"/>
                                        </p:tgtEl>
                                      </p:cBhvr>
                                      <p:to x="100000" y="60000"/>
                                    </p:animScale>
                                    <p:animScale>
                                      <p:cBhvr>
                                        <p:cTn id="88" dur="166" decel="50000">
                                          <p:stCondLst>
                                            <p:cond delay="676"/>
                                          </p:stCondLst>
                                        </p:cTn>
                                        <p:tgtEl>
                                          <p:spTgt spid="75786"/>
                                        </p:tgtEl>
                                      </p:cBhvr>
                                      <p:to x="100000" y="100000"/>
                                    </p:animScale>
                                    <p:animScale>
                                      <p:cBhvr>
                                        <p:cTn id="89" dur="26">
                                          <p:stCondLst>
                                            <p:cond delay="1312"/>
                                          </p:stCondLst>
                                        </p:cTn>
                                        <p:tgtEl>
                                          <p:spTgt spid="75786"/>
                                        </p:tgtEl>
                                      </p:cBhvr>
                                      <p:to x="100000" y="80000"/>
                                    </p:animScale>
                                    <p:animScale>
                                      <p:cBhvr>
                                        <p:cTn id="90" dur="166" decel="50000">
                                          <p:stCondLst>
                                            <p:cond delay="1338"/>
                                          </p:stCondLst>
                                        </p:cTn>
                                        <p:tgtEl>
                                          <p:spTgt spid="75786"/>
                                        </p:tgtEl>
                                      </p:cBhvr>
                                      <p:to x="100000" y="100000"/>
                                    </p:animScale>
                                    <p:animScale>
                                      <p:cBhvr>
                                        <p:cTn id="91" dur="26">
                                          <p:stCondLst>
                                            <p:cond delay="1642"/>
                                          </p:stCondLst>
                                        </p:cTn>
                                        <p:tgtEl>
                                          <p:spTgt spid="75786"/>
                                        </p:tgtEl>
                                      </p:cBhvr>
                                      <p:to x="100000" y="90000"/>
                                    </p:animScale>
                                    <p:animScale>
                                      <p:cBhvr>
                                        <p:cTn id="92" dur="166" decel="50000">
                                          <p:stCondLst>
                                            <p:cond delay="1668"/>
                                          </p:stCondLst>
                                        </p:cTn>
                                        <p:tgtEl>
                                          <p:spTgt spid="75786"/>
                                        </p:tgtEl>
                                      </p:cBhvr>
                                      <p:to x="100000" y="100000"/>
                                    </p:animScale>
                                    <p:animScale>
                                      <p:cBhvr>
                                        <p:cTn id="93" dur="26">
                                          <p:stCondLst>
                                            <p:cond delay="1808"/>
                                          </p:stCondLst>
                                        </p:cTn>
                                        <p:tgtEl>
                                          <p:spTgt spid="75786"/>
                                        </p:tgtEl>
                                      </p:cBhvr>
                                      <p:to x="100000" y="95000"/>
                                    </p:animScale>
                                    <p:animScale>
                                      <p:cBhvr>
                                        <p:cTn id="94" dur="166" decel="50000">
                                          <p:stCondLst>
                                            <p:cond delay="1834"/>
                                          </p:stCondLst>
                                        </p:cTn>
                                        <p:tgtEl>
                                          <p:spTgt spid="75786"/>
                                        </p:tgtEl>
                                      </p:cBhvr>
                                      <p:to x="100000" y="100000"/>
                                    </p:animScale>
                                  </p:childTnLst>
                                </p:cTn>
                              </p:par>
                            </p:childTnLst>
                          </p:cTn>
                        </p:par>
                        <p:par>
                          <p:cTn id="95" fill="hold" nodeType="afterGroup">
                            <p:stCondLst>
                              <p:cond delay="2000"/>
                            </p:stCondLst>
                            <p:childTnLst>
                              <p:par>
                                <p:cTn id="96" presetID="1" presetClass="entr" presetSubtype="0" fill="hold" nodeType="afterEffect">
                                  <p:stCondLst>
                                    <p:cond delay="0"/>
                                  </p:stCondLst>
                                  <p:childTnLst>
                                    <p:set>
                                      <p:cBhvr>
                                        <p:cTn id="97" dur="1" fill="hold">
                                          <p:stCondLst>
                                            <p:cond delay="0"/>
                                          </p:stCondLst>
                                        </p:cTn>
                                        <p:tgtEl>
                                          <p:spTgt spid="757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P spid="75779" grpId="0"/>
      <p:bldP spid="75780" grpId="0"/>
      <p:bldP spid="75781" grpId="0"/>
      <p:bldP spid="75782" grpId="0"/>
      <p:bldP spid="75784" grpId="0"/>
      <p:bldP spid="75785" grpId="0"/>
      <p:bldP spid="75786" grpId="0"/>
      <p:bldP spid="75787" grpId="0"/>
      <p:bldP spid="75788" grpId="0"/>
      <p:bldP spid="75789" grpId="0"/>
      <p:bldP spid="75790" grpId="0"/>
      <p:bldP spid="75791"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3366"/>
        </a:solidFill>
        <a:effectLst/>
      </p:bgPr>
    </p:bg>
    <p:spTree>
      <p:nvGrpSpPr>
        <p:cNvPr id="1" name=""/>
        <p:cNvGrpSpPr/>
        <p:nvPr/>
      </p:nvGrpSpPr>
      <p:grpSpPr>
        <a:xfrm>
          <a:off x="0" y="0"/>
          <a:ext cx="0" cy="0"/>
        </a:xfrm>
      </p:grpSpPr>
      <p:sp>
        <p:nvSpPr>
          <p:cNvPr id="14338" name="Text Box 2"/>
          <p:cNvSpPr txBox="1">
            <a:spLocks noChangeArrowheads="1"/>
          </p:cNvSpPr>
          <p:nvPr/>
        </p:nvSpPr>
        <p:spPr bwMode="auto">
          <a:xfrm>
            <a:off x="611188" y="0"/>
            <a:ext cx="7848600" cy="3870325"/>
          </a:xfrm>
          <a:prstGeom prst="rect">
            <a:avLst/>
          </a:prstGeom>
          <a:noFill/>
          <a:ln w="9525">
            <a:noFill/>
            <a:miter lim="800000"/>
          </a:ln>
          <a:effectLst/>
        </p:spPr>
        <p:txBody>
          <a:bodyPr>
            <a:spAutoFit/>
          </a:bodyPr>
          <a:lstStyle/>
          <a:p>
            <a:pPr>
              <a:spcBef>
                <a:spcPct val="50000"/>
              </a:spcBef>
            </a:pPr>
            <a:r>
              <a:rPr kumimoji="1" lang="zh-CN" altLang="en-US" sz="4000" b="1">
                <a:solidFill>
                  <a:srgbClr val="FFFF00"/>
                </a:solidFill>
                <a:latin typeface="黑体" pitchFamily="2" charset="-122"/>
                <a:ea typeface="黑体" pitchFamily="2" charset="-122"/>
              </a:rPr>
              <a:t>作者面对此地此景有何感悟</a:t>
            </a:r>
            <a:r>
              <a:rPr kumimoji="1" lang="en-US" altLang="zh-CN" sz="4000" b="1">
                <a:solidFill>
                  <a:srgbClr val="FFFF00"/>
                </a:solidFill>
                <a:latin typeface="黑体" pitchFamily="2" charset="-122"/>
                <a:ea typeface="黑体" pitchFamily="2" charset="-122"/>
              </a:rPr>
              <a:t>?</a:t>
            </a:r>
          </a:p>
          <a:p>
            <a:pPr>
              <a:spcBef>
                <a:spcPct val="50000"/>
              </a:spcBef>
            </a:pPr>
            <a:r>
              <a:rPr kumimoji="1" lang="en-US" altLang="zh-CN" sz="2400" b="1">
                <a:solidFill>
                  <a:srgbClr val="FFFF00"/>
                </a:solidFill>
                <a:latin typeface="黑体" pitchFamily="2" charset="-122"/>
                <a:ea typeface="黑体" pitchFamily="2" charset="-122"/>
              </a:rPr>
              <a:t>     </a:t>
            </a:r>
            <a:r>
              <a:rPr kumimoji="1" lang="zh-CN" altLang="en-US" sz="3200" b="1">
                <a:solidFill>
                  <a:srgbClr val="FFFF00"/>
                </a:solidFill>
                <a:latin typeface="黑体" pitchFamily="2" charset="-122"/>
                <a:ea typeface="黑体" pitchFamily="2" charset="-122"/>
              </a:rPr>
              <a:t>一个人，出生了，这就是一个不再可以辩论的问题，而只是上帝交给他的一个事实；上帝在交给我们这件事实的时候，已经顺便保证了它的结果，所以死是一件不必急于求成的事，死是一个必然会降临的节日。</a:t>
            </a:r>
          </a:p>
        </p:txBody>
      </p:sp>
      <p:sp>
        <p:nvSpPr>
          <p:cNvPr id="14339" name="Text Box 3"/>
          <p:cNvSpPr txBox="1">
            <a:spLocks noChangeArrowheads="1"/>
          </p:cNvSpPr>
          <p:nvPr/>
        </p:nvSpPr>
        <p:spPr bwMode="auto">
          <a:xfrm>
            <a:off x="1042988" y="3933825"/>
            <a:ext cx="7129462" cy="641350"/>
          </a:xfrm>
          <a:prstGeom prst="rect">
            <a:avLst/>
          </a:prstGeom>
          <a:noFill/>
          <a:ln w="9525">
            <a:noFill/>
            <a:miter lim="800000"/>
          </a:ln>
          <a:effectLst/>
        </p:spPr>
        <p:txBody>
          <a:bodyPr>
            <a:spAutoFit/>
          </a:bodyPr>
          <a:lstStyle/>
          <a:p>
            <a:pPr>
              <a:spcBef>
                <a:spcPct val="50000"/>
              </a:spcBef>
            </a:pPr>
            <a:r>
              <a:rPr kumimoji="1" lang="zh-CN" altLang="en-US" sz="3600">
                <a:solidFill>
                  <a:schemeClr val="bg1"/>
                </a:solidFill>
                <a:latin typeface="Tahoma" pitchFamily="34" charset="0"/>
                <a:ea typeface="黑体" pitchFamily="2" charset="-122"/>
              </a:rPr>
              <a:t>怎样活：怕是活多久就要想它多久</a:t>
            </a:r>
          </a:p>
        </p:txBody>
      </p:sp>
      <p:sp>
        <p:nvSpPr>
          <p:cNvPr id="14340" name="AutoShape 4"/>
          <p:cNvSpPr>
            <a:spLocks noChangeArrowheads="1"/>
          </p:cNvSpPr>
          <p:nvPr/>
        </p:nvSpPr>
        <p:spPr bwMode="auto">
          <a:xfrm>
            <a:off x="4211638" y="4581525"/>
            <a:ext cx="304800" cy="914400"/>
          </a:xfrm>
          <a:prstGeom prst="downArrow">
            <a:avLst>
              <a:gd name="adj1" fmla="val 50000"/>
              <a:gd name="adj2" fmla="val 75000"/>
            </a:avLst>
          </a:prstGeom>
          <a:solidFill>
            <a:schemeClr val="accent1"/>
          </a:solidFill>
          <a:ln w="9525">
            <a:solidFill>
              <a:schemeClr val="tx1"/>
            </a:solidFill>
            <a:miter lim="800000"/>
          </a:ln>
          <a:effectLst/>
        </p:spPr>
        <p:txBody>
          <a:bodyPr wrap="none" anchor="ctr"/>
          <a:lstStyle/>
          <a:p>
            <a:endParaRPr lang="zh-CN" altLang="en-US"/>
          </a:p>
        </p:txBody>
      </p:sp>
      <p:sp>
        <p:nvSpPr>
          <p:cNvPr id="14341" name="Text Box 5"/>
          <p:cNvSpPr txBox="1">
            <a:spLocks noChangeArrowheads="1"/>
          </p:cNvSpPr>
          <p:nvPr/>
        </p:nvSpPr>
        <p:spPr bwMode="auto">
          <a:xfrm>
            <a:off x="1981200" y="5334000"/>
            <a:ext cx="5486400" cy="914400"/>
          </a:xfrm>
          <a:prstGeom prst="rect">
            <a:avLst/>
          </a:prstGeom>
          <a:noFill/>
          <a:ln w="9525">
            <a:noFill/>
            <a:miter lim="800000"/>
          </a:ln>
          <a:effectLst/>
        </p:spPr>
        <p:txBody>
          <a:bodyPr>
            <a:spAutoFit/>
          </a:bodyPr>
          <a:lstStyle/>
          <a:p>
            <a:pPr>
              <a:spcBef>
                <a:spcPct val="50000"/>
              </a:spcBef>
            </a:pPr>
            <a:r>
              <a:rPr kumimoji="1" lang="zh-CN" altLang="en-US" sz="5400" b="1">
                <a:solidFill>
                  <a:schemeClr val="hlink"/>
                </a:solidFill>
                <a:latin typeface="Tahoma" pitchFamily="34" charset="0"/>
                <a:ea typeface="华文新魏" pitchFamily="2" charset="-122"/>
              </a:rPr>
              <a:t>残废但并不颓废</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ssolve">
                                      <p:cBhvr>
                                        <p:cTn id="7" dur="500"/>
                                        <p:tgtEl>
                                          <p:spTgt spid="14338"/>
                                        </p:tgtEl>
                                      </p:cBhvr>
                                    </p:animEffect>
                                  </p:childTnLst>
                                  <p:subTnLst>
                                    <p:audio>
                                      <p:cMediaNode>
                                        <p:cTn display="0" masterRel="sameClick" nodeType="withEffect">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4339"/>
                                        </p:tgtEl>
                                        <p:attrNameLst>
                                          <p:attrName>style.visibility</p:attrName>
                                        </p:attrNameLst>
                                      </p:cBhvr>
                                      <p:to>
                                        <p:strVal val="visible"/>
                                      </p:to>
                                    </p:set>
                                    <p:anim calcmode="lin" valueType="num">
                                      <p:cBhvr additive="base">
                                        <p:cTn id="12" dur="500" fill="hold"/>
                                        <p:tgtEl>
                                          <p:spTgt spid="14339"/>
                                        </p:tgtEl>
                                        <p:attrNameLst>
                                          <p:attrName>ppt_x</p:attrName>
                                        </p:attrNameLst>
                                      </p:cBhvr>
                                      <p:tavLst>
                                        <p:tav tm="0">
                                          <p:val>
                                            <p:strVal val="1+#ppt_w/2"/>
                                          </p:val>
                                        </p:tav>
                                        <p:tav tm="100000">
                                          <p:val>
                                            <p:strVal val="#ppt_x"/>
                                          </p:val>
                                        </p:tav>
                                      </p:tavLst>
                                    </p:anim>
                                    <p:anim calcmode="lin" valueType="num">
                                      <p:cBhvr additive="base">
                                        <p:cTn id="13" dur="500" fill="hold"/>
                                        <p:tgtEl>
                                          <p:spTgt spid="14339"/>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12" presetClass="entr" presetSubtype="1" fill="hold" grpId="0" nodeType="clickEffect">
                                  <p:stCondLst>
                                    <p:cond delay="0"/>
                                  </p:stCondLst>
                                  <p:childTnLst>
                                    <p:set>
                                      <p:cBhvr>
                                        <p:cTn id="17" dur="1" fill="hold">
                                          <p:stCondLst>
                                            <p:cond delay="0"/>
                                          </p:stCondLst>
                                        </p:cTn>
                                        <p:tgtEl>
                                          <p:spTgt spid="14340"/>
                                        </p:tgtEl>
                                        <p:attrNameLst>
                                          <p:attrName>style.visibility</p:attrName>
                                        </p:attrNameLst>
                                      </p:cBhvr>
                                      <p:to>
                                        <p:strVal val="visible"/>
                                      </p:to>
                                    </p:set>
                                    <p:animEffect transition="in" filter="slide(fromTop)">
                                      <p:cBhvr>
                                        <p:cTn id="18" dur="500"/>
                                        <p:tgtEl>
                                          <p:spTgt spid="14340"/>
                                        </p:tgtEl>
                                      </p:cBhvr>
                                    </p:animEffect>
                                  </p:childTnLst>
                                </p:cTn>
                              </p:par>
                            </p:childTnLst>
                          </p:cTn>
                        </p:par>
                        <p:par>
                          <p:cTn id="19" fill="hold" nodeType="afterGroup">
                            <p:stCondLst>
                              <p:cond delay="500"/>
                            </p:stCondLst>
                            <p:childTnLst>
                              <p:par>
                                <p:cTn id="20" presetID="16" presetClass="entr" presetSubtype="42" fill="hold" grpId="0" nodeType="afterEffect">
                                  <p:stCondLst>
                                    <p:cond delay="0"/>
                                  </p:stCondLst>
                                  <p:childTnLst>
                                    <p:set>
                                      <p:cBhvr>
                                        <p:cTn id="21" dur="1" fill="hold">
                                          <p:stCondLst>
                                            <p:cond delay="0"/>
                                          </p:stCondLst>
                                        </p:cTn>
                                        <p:tgtEl>
                                          <p:spTgt spid="14341"/>
                                        </p:tgtEl>
                                        <p:attrNameLst>
                                          <p:attrName>style.visibility</p:attrName>
                                        </p:attrNameLst>
                                      </p:cBhvr>
                                      <p:to>
                                        <p:strVal val="visible"/>
                                      </p:to>
                                    </p:set>
                                    <p:animEffect transition="in" filter="barn(outHorizontal)">
                                      <p:cBhvr>
                                        <p:cTn id="22" dur="500"/>
                                        <p:tgtEl>
                                          <p:spTgt spid="14341"/>
                                        </p:tgtEl>
                                      </p:cBhvr>
                                    </p:animEffect>
                                  </p:childTnLst>
                                  <p:subTnLst>
                                    <p:audio>
                                      <p:cMediaNode>
                                        <p:cTn display="0" masterRel="sameClick" nodeType="withEffect">
                                          <p:stCondLst>
                                            <p:cond evt="begin" delay="0">
                                              <p:tn val="20"/>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P spid="14340" grpId="0"/>
      <p:bldP spid="14341"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2" name="Rectangle 2"/>
          <p:cNvSpPr>
            <a:spLocks noGrp="1" noRot="1" noChangeArrowheads="1"/>
          </p:cNvSpPr>
          <p:nvPr>
            <p:ph type="title"/>
          </p:nvPr>
        </p:nvSpPr>
        <p:spPr>
          <a:xfrm>
            <a:off x="0" y="0"/>
            <a:ext cx="9144000" cy="2133600"/>
          </a:xfrm>
        </p:spPr>
        <p:txBody>
          <a:bodyPr/>
          <a:lstStyle/>
          <a:p>
            <a:pPr algn="l"/>
            <a:r>
              <a:rPr lang="en-US" altLang="zh-CN" sz="3600"/>
              <a:t>    </a:t>
            </a:r>
            <a:r>
              <a:rPr lang="zh-CN" altLang="en-US" sz="3600">
                <a:latin typeface="黑体" pitchFamily="2" charset="-122"/>
                <a:ea typeface="黑体" pitchFamily="2" charset="-122"/>
              </a:rPr>
              <a:t>你对作者的这句话有何理解</a:t>
            </a:r>
            <a:r>
              <a:rPr lang="en-US" altLang="zh-CN" sz="3600">
                <a:latin typeface="黑体" pitchFamily="2" charset="-122"/>
                <a:ea typeface="黑体" pitchFamily="2" charset="-122"/>
              </a:rPr>
              <a:t>?</a:t>
            </a:r>
            <a:br>
              <a:rPr lang="en-US" altLang="zh-CN" sz="3600">
                <a:latin typeface="黑体" pitchFamily="2" charset="-122"/>
                <a:ea typeface="黑体" pitchFamily="2" charset="-122"/>
              </a:rPr>
            </a:br>
            <a:r>
              <a:rPr lang="en-US" altLang="zh-CN" sz="3600">
                <a:latin typeface="黑体" pitchFamily="2" charset="-122"/>
                <a:ea typeface="黑体" pitchFamily="2" charset="-122"/>
              </a:rPr>
              <a:t> </a:t>
            </a:r>
            <a:r>
              <a:rPr lang="en-US" altLang="zh-CN" sz="3600"/>
              <a:t> </a:t>
            </a:r>
            <a:r>
              <a:rPr lang="en-US" altLang="zh-CN" sz="4000"/>
              <a:t>◆</a:t>
            </a:r>
            <a:r>
              <a:rPr lang="zh-CN" altLang="en-US" sz="3600">
                <a:solidFill>
                  <a:srgbClr val="003366"/>
                </a:solidFill>
                <a:ea typeface="黑体" pitchFamily="2" charset="-122"/>
              </a:rPr>
              <a:t>在这个荒芜的园子里，作者花了几年的时间，终于完成了对生命的思考和解读。</a:t>
            </a:r>
          </a:p>
        </p:txBody>
      </p:sp>
      <p:sp>
        <p:nvSpPr>
          <p:cNvPr id="76803" name="Rectangle 3"/>
          <p:cNvSpPr>
            <a:spLocks noGrp="1" noRot="1" noChangeArrowheads="1"/>
          </p:cNvSpPr>
          <p:nvPr>
            <p:ph type="body" idx="1"/>
          </p:nvPr>
        </p:nvSpPr>
        <p:spPr>
          <a:xfrm>
            <a:off x="250825" y="2276475"/>
            <a:ext cx="8540750" cy="4194175"/>
          </a:xfrm>
        </p:spPr>
        <p:txBody>
          <a:bodyPr/>
          <a:lstStyle/>
          <a:p>
            <a:pPr>
              <a:lnSpc>
                <a:spcPct val="80000"/>
              </a:lnSpc>
            </a:pPr>
            <a:r>
              <a:rPr lang="zh-CN" altLang="en-US" sz="3600">
                <a:solidFill>
                  <a:srgbClr val="003366"/>
                </a:solidFill>
                <a:latin typeface="黑体" pitchFamily="2" charset="-122"/>
                <a:ea typeface="黑体" pitchFamily="2" charset="-122"/>
              </a:rPr>
              <a:t>：</a:t>
            </a:r>
            <a:r>
              <a:rPr lang="zh-CN" altLang="en-US" sz="3600">
                <a:solidFill>
                  <a:srgbClr val="003366"/>
                </a:solidFill>
                <a:latin typeface="Arial Black"/>
                <a:ea typeface="黑体" pitchFamily="2" charset="-122"/>
              </a:rPr>
              <a:t>“</a:t>
            </a:r>
            <a:r>
              <a:rPr lang="zh-CN" altLang="en-US" sz="3600">
                <a:solidFill>
                  <a:srgbClr val="003366"/>
                </a:solidFill>
                <a:latin typeface="黑体" pitchFamily="2" charset="-122"/>
                <a:ea typeface="黑体" pitchFamily="2" charset="-122"/>
              </a:rPr>
              <a:t>死是一个必然会降临的节日。</a:t>
            </a:r>
            <a:r>
              <a:rPr lang="zh-CN" altLang="en-US" sz="3600">
                <a:solidFill>
                  <a:srgbClr val="003366"/>
                </a:solidFill>
                <a:latin typeface="Arial Black"/>
                <a:ea typeface="黑体" pitchFamily="2" charset="-122"/>
              </a:rPr>
              <a:t>”</a:t>
            </a:r>
            <a:r>
              <a:rPr lang="zh-CN" altLang="en-US" sz="3600">
                <a:solidFill>
                  <a:srgbClr val="003366"/>
                </a:solidFill>
                <a:latin typeface="黑体" pitchFamily="2" charset="-122"/>
                <a:ea typeface="黑体" pitchFamily="2" charset="-122"/>
              </a:rPr>
              <a:t>就是说，死是目的，生便是过程，</a:t>
            </a:r>
            <a:br>
              <a:rPr lang="zh-CN" altLang="en-US" sz="3600">
                <a:solidFill>
                  <a:srgbClr val="003366"/>
                </a:solidFill>
                <a:latin typeface="黑体" pitchFamily="2" charset="-122"/>
                <a:ea typeface="黑体" pitchFamily="2" charset="-122"/>
              </a:rPr>
            </a:br>
            <a:endParaRPr lang="zh-CN" altLang="en-US" sz="3600">
              <a:solidFill>
                <a:srgbClr val="003366"/>
              </a:solidFill>
              <a:latin typeface="黑体" panose="02010609060101010101" pitchFamily="2" charset="-122"/>
              <a:ea typeface="黑体" panose="02010609060101010101" pitchFamily="2" charset="-122"/>
            </a:endParaRPr>
          </a:p>
          <a:p>
            <a:pPr>
              <a:lnSpc>
                <a:spcPct val="80000"/>
              </a:lnSpc>
            </a:pPr>
            <a:r>
              <a:rPr lang="zh-CN" altLang="en-US" sz="3600">
                <a:solidFill>
                  <a:srgbClr val="003366"/>
                </a:solidFill>
                <a:latin typeface="黑体" pitchFamily="2" charset="-122"/>
                <a:ea typeface="黑体" pitchFamily="2" charset="-122"/>
              </a:rPr>
              <a:t>他这样告诉别人，</a:t>
            </a:r>
            <a:r>
              <a:rPr lang="zh-CN" altLang="en-US" sz="3600">
                <a:solidFill>
                  <a:srgbClr val="003366"/>
                </a:solidFill>
                <a:latin typeface="Arial Black"/>
                <a:ea typeface="黑体" pitchFamily="2" charset="-122"/>
              </a:rPr>
              <a:t>“</a:t>
            </a:r>
            <a:r>
              <a:rPr lang="zh-CN" altLang="en-US" sz="3600">
                <a:solidFill>
                  <a:srgbClr val="003366"/>
                </a:solidFill>
                <a:latin typeface="黑体" pitchFamily="2" charset="-122"/>
                <a:ea typeface="黑体" pitchFamily="2" charset="-122"/>
              </a:rPr>
              <a:t>人有时候太看重了我们要回到虚无里去，结果忘了我们本来从虚无里来</a:t>
            </a:r>
            <a:r>
              <a:rPr lang="zh-CN" altLang="en-US" sz="3600">
                <a:solidFill>
                  <a:srgbClr val="003366"/>
                </a:solidFill>
                <a:latin typeface="Arial Black"/>
                <a:ea typeface="黑体" pitchFamily="2" charset="-122"/>
              </a:rPr>
              <a:t>”</a:t>
            </a:r>
            <a:r>
              <a:rPr lang="zh-CN" altLang="en-US" sz="3600">
                <a:solidFill>
                  <a:srgbClr val="003366"/>
                </a:solidFill>
                <a:latin typeface="黑体" pitchFamily="2" charset="-122"/>
                <a:ea typeface="黑体" pitchFamily="2" charset="-122"/>
              </a:rPr>
              <a:t>。史铁生眼里的死，有着回家的温馨。</a:t>
            </a:r>
            <a:r>
              <a:rPr lang="zh-CN" altLang="en-US" sz="3600">
                <a:solidFill>
                  <a:srgbClr val="003366"/>
                </a:solidFill>
                <a:latin typeface="Arial Black"/>
                <a:ea typeface="黑体" pitchFamily="2" charset="-122"/>
              </a:rPr>
              <a:t>  </a:t>
            </a:r>
            <a:r>
              <a:rPr lang="zh-CN" altLang="en-US" sz="3600">
                <a:solidFill>
                  <a:srgbClr val="003366"/>
                </a:solidFill>
                <a:latin typeface="黑体" pitchFamily="2" charset="-122"/>
                <a:ea typeface="黑体" pitchFamily="2" charset="-122"/>
              </a:rPr>
              <a:t> </a:t>
            </a:r>
            <a:br>
              <a:rPr lang="zh-CN" altLang="en-US" sz="3600">
                <a:solidFill>
                  <a:srgbClr val="003366"/>
                </a:solidFill>
                <a:latin typeface="黑体" pitchFamily="2" charset="-122"/>
                <a:ea typeface="黑体" pitchFamily="2" charset="-122"/>
              </a:rPr>
            </a:br>
            <a:br>
              <a:rPr lang="zh-CN" altLang="en-US" sz="3600">
                <a:solidFill>
                  <a:srgbClr val="003366"/>
                </a:solidFill>
                <a:latin typeface="黑体" pitchFamily="2" charset="-122"/>
                <a:ea typeface="黑体" pitchFamily="2" charset="-122"/>
              </a:rPr>
            </a:br>
            <a:endParaRPr lang="zh-CN" altLang="en-US" sz="3600">
              <a:solidFill>
                <a:srgbClr val="003366"/>
              </a:solidFill>
              <a:latin typeface="黑体" pitchFamily="2" charset="-122"/>
              <a:ea typeface="黑体" pitchFamily="2" charset="-122"/>
            </a:endParaRP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6802"/>
                                        </p:tgtEl>
                                        <p:attrNameLst>
                                          <p:attrName>style.visibility</p:attrName>
                                        </p:attrNameLst>
                                      </p:cBhvr>
                                      <p:to>
                                        <p:strVal val="visible"/>
                                      </p:to>
                                    </p:set>
                                    <p:anim calcmode="lin" valueType="num">
                                      <p:cBhvr additive="base">
                                        <p:cTn id="7" dur="500" fill="hold"/>
                                        <p:tgtEl>
                                          <p:spTgt spid="76802"/>
                                        </p:tgtEl>
                                        <p:attrNameLst>
                                          <p:attrName>ppt_x</p:attrName>
                                        </p:attrNameLst>
                                      </p:cBhvr>
                                      <p:tavLst>
                                        <p:tav tm="0">
                                          <p:val>
                                            <p:strVal val="#ppt_x"/>
                                          </p:val>
                                        </p:tav>
                                        <p:tav tm="100000">
                                          <p:val>
                                            <p:strVal val="#ppt_x"/>
                                          </p:val>
                                        </p:tav>
                                      </p:tavLst>
                                    </p:anim>
                                    <p:anim calcmode="lin" valueType="num">
                                      <p:cBhvr additive="base">
                                        <p:cTn id="8" dur="500" fill="hold"/>
                                        <p:tgtEl>
                                          <p:spTgt spid="768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76803">
                                            <p:txEl>
                                              <p:pRg st="0" end="0"/>
                                            </p:txEl>
                                          </p:spTgt>
                                        </p:tgtEl>
                                        <p:attrNameLst>
                                          <p:attrName>style.visibility</p:attrName>
                                        </p:attrNameLst>
                                      </p:cBhvr>
                                      <p:to>
                                        <p:strVal val="visible"/>
                                      </p:to>
                                    </p:set>
                                    <p:animEffect transition="in" filter="diamond(in)">
                                      <p:cBhvr>
                                        <p:cTn id="13" dur="2000"/>
                                        <p:tgtEl>
                                          <p:spTgt spid="76803">
                                            <p:txEl>
                                              <p:pRg st="0" end="0"/>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76803">
                                            <p:txEl>
                                              <p:pRg st="1" end="1"/>
                                            </p:txEl>
                                          </p:spTgt>
                                        </p:tgtEl>
                                        <p:attrNameLst>
                                          <p:attrName>style.visibility</p:attrName>
                                        </p:attrNameLst>
                                      </p:cBhvr>
                                      <p:to>
                                        <p:strVal val="visible"/>
                                      </p:to>
                                    </p:set>
                                    <p:animEffect transition="in" filter="diamond(in)">
                                      <p:cBhvr>
                                        <p:cTn id="18" dur="2000"/>
                                        <p:tgtEl>
                                          <p:spTgt spid="768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2" grpId="0"/>
      <p:bldP spid="76803"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1" name="直接连接符 10"/>
          <p:cNvCxnSpPr/>
          <p:nvPr/>
        </p:nvCxnSpPr>
        <p:spPr>
          <a:xfrm>
            <a:off x="391885" y="4240007"/>
            <a:ext cx="8457149" cy="0"/>
          </a:xfrm>
          <a:prstGeom prst="line">
            <a:avLst/>
          </a:prstGeom>
          <a:ln w="254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3" name="标题 1"/>
          <p:cNvSpPr txBox="1"/>
          <p:nvPr/>
        </p:nvSpPr>
        <p:spPr bwMode="auto">
          <a:xfrm>
            <a:off x="4066653" y="1817356"/>
            <a:ext cx="4437267" cy="1981841"/>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6000" smtClean="0">
                <a:solidFill>
                  <a:srgbClr val="FF0000"/>
                </a:solidFill>
                <a:latin typeface="微软雅黑" panose="020b0503020204020204" pitchFamily="34" charset="-122"/>
                <a:ea typeface="微软雅黑" panose="020b0503020204020204" pitchFamily="34" charset="-122"/>
              </a:rPr>
              <a:t>我与地坛（节选）</a:t>
            </a:r>
            <a:endParaRPr lang="zh-CN" altLang="en-US" sz="6000">
              <a:solidFill>
                <a:srgbClr val="FF0000"/>
              </a:solidFill>
              <a:latin typeface="微软雅黑" panose="020b0503020204020204" pitchFamily="34" charset="-122"/>
              <a:ea typeface="微软雅黑" panose="020b0503020204020204" pitchFamily="34" charset="-122"/>
            </a:endParaRPr>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xmlns=""/>
              </a:ext>
            </a:extLst>
          </a:blip>
          <a:stretch>
            <a:fillRect/>
          </a:stretch>
        </p:blipFill>
        <p:spPr bwMode="auto">
          <a:xfrm>
            <a:off x="500528" y="1453430"/>
            <a:ext cx="3138965" cy="2479090"/>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slow">
    <p:sndAc>
      <p:stSnd>
        <p:snd r:embed="rId3" name="chimes.wav"/>
      </p:stSnd>
    </p:sndAc>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8850" name="Rectangle 2"/>
          <p:cNvSpPr>
            <a:spLocks noGrp="1" noRot="1" noChangeArrowheads="1"/>
          </p:cNvSpPr>
          <p:nvPr>
            <p:ph type="body" idx="1"/>
          </p:nvPr>
        </p:nvSpPr>
        <p:spPr>
          <a:xfrm>
            <a:off x="-252413" y="476250"/>
            <a:ext cx="9396413" cy="5689600"/>
          </a:xfrm>
          <a:noFill/>
        </p:spPr>
        <p:txBody>
          <a:bodyPr/>
          <a:lstStyle/>
          <a:p>
            <a:r>
              <a:rPr lang="en-US" altLang="zh-CN">
                <a:latin typeface="黑体" pitchFamily="2" charset="-122"/>
                <a:ea typeface="黑体" pitchFamily="2" charset="-122"/>
              </a:rPr>
              <a:t>    </a:t>
            </a:r>
            <a:r>
              <a:rPr lang="zh-CN" altLang="en-US">
                <a:solidFill>
                  <a:srgbClr val="003366"/>
                </a:solidFill>
                <a:latin typeface="黑体" pitchFamily="2" charset="-122"/>
                <a:ea typeface="黑体" pitchFamily="2" charset="-122"/>
              </a:rPr>
              <a:t>原野在</a:t>
            </a:r>
            <a:r>
              <a:rPr lang="en-US" altLang="zh-CN">
                <a:solidFill>
                  <a:srgbClr val="003366"/>
                </a:solidFill>
                <a:latin typeface="黑体" pitchFamily="2" charset="-122"/>
                <a:ea typeface="黑体" pitchFamily="2" charset="-122"/>
              </a:rPr>
              <a:t>《</a:t>
            </a:r>
            <a:r>
              <a:rPr lang="zh-CN" altLang="en-US">
                <a:solidFill>
                  <a:srgbClr val="003366"/>
                </a:solidFill>
                <a:latin typeface="黑体" pitchFamily="2" charset="-122"/>
                <a:ea typeface="黑体" pitchFamily="2" charset="-122"/>
              </a:rPr>
              <a:t>人生</a:t>
            </a:r>
            <a:r>
              <a:rPr lang="en-US" altLang="zh-CN">
                <a:solidFill>
                  <a:srgbClr val="003366"/>
                </a:solidFill>
                <a:latin typeface="黑体" pitchFamily="2" charset="-122"/>
                <a:ea typeface="黑体" pitchFamily="2" charset="-122"/>
              </a:rPr>
              <a:t>》</a:t>
            </a:r>
            <a:r>
              <a:rPr lang="zh-CN" altLang="en-US">
                <a:solidFill>
                  <a:srgbClr val="003366"/>
                </a:solidFill>
                <a:latin typeface="黑体" pitchFamily="2" charset="-122"/>
                <a:ea typeface="黑体" pitchFamily="2" charset="-122"/>
              </a:rPr>
              <a:t>一诗中这样写道：</a:t>
            </a:r>
            <a:r>
              <a:rPr lang="zh-CN" altLang="en-US">
                <a:solidFill>
                  <a:srgbClr val="003366"/>
                </a:solidFill>
                <a:latin typeface="Arial"/>
                <a:ea typeface="黑体" pitchFamily="2" charset="-122"/>
              </a:rPr>
              <a:t> </a:t>
            </a:r>
            <a:r>
              <a:rPr lang="zh-CN" altLang="en-US">
                <a:solidFill>
                  <a:srgbClr val="003366"/>
                </a:solidFill>
                <a:latin typeface="黑体" pitchFamily="2" charset="-122"/>
                <a:ea typeface="黑体" pitchFamily="2" charset="-122"/>
              </a:rPr>
              <a:t>人生，从自己的哭声中开始，</a:t>
            </a:r>
            <a:r>
              <a:rPr lang="zh-CN" altLang="en-US">
                <a:solidFill>
                  <a:srgbClr val="003366"/>
                </a:solidFill>
                <a:latin typeface="Arial"/>
                <a:ea typeface="黑体" pitchFamily="2" charset="-122"/>
              </a:rPr>
              <a:t> </a:t>
            </a:r>
            <a:r>
              <a:rPr lang="zh-CN" altLang="en-US">
                <a:solidFill>
                  <a:srgbClr val="003366"/>
                </a:solidFill>
                <a:latin typeface="黑体" pitchFamily="2" charset="-122"/>
                <a:ea typeface="黑体" pitchFamily="2" charset="-122"/>
              </a:rPr>
              <a:t>在别人的泪水中结束。这中间的时光，就叫做幸福；人活着，</a:t>
            </a:r>
            <a:r>
              <a:rPr lang="zh-CN" altLang="en-US">
                <a:solidFill>
                  <a:srgbClr val="003366"/>
                </a:solidFill>
                <a:latin typeface="Arial"/>
                <a:ea typeface="黑体" pitchFamily="2" charset="-122"/>
              </a:rPr>
              <a:t> </a:t>
            </a:r>
            <a:r>
              <a:rPr lang="zh-CN" altLang="en-US">
                <a:solidFill>
                  <a:srgbClr val="003366"/>
                </a:solidFill>
                <a:latin typeface="黑体" pitchFamily="2" charset="-122"/>
                <a:ea typeface="黑体" pitchFamily="2" charset="-122"/>
              </a:rPr>
              <a:t>当哭则哭，声音不悲不苦，</a:t>
            </a:r>
            <a:r>
              <a:rPr lang="zh-CN" altLang="en-US">
                <a:solidFill>
                  <a:srgbClr val="003366"/>
                </a:solidFill>
                <a:latin typeface="Arial"/>
                <a:ea typeface="黑体" pitchFamily="2" charset="-122"/>
              </a:rPr>
              <a:t> </a:t>
            </a:r>
            <a:r>
              <a:rPr lang="zh-CN" altLang="en-US">
                <a:solidFill>
                  <a:srgbClr val="003366"/>
                </a:solidFill>
                <a:latin typeface="黑体" pitchFamily="2" charset="-122"/>
                <a:ea typeface="黑体" pitchFamily="2" charset="-122"/>
              </a:rPr>
              <a:t>为国为民啼出血路。人死了，让别人洒下诚实的泪，数一数，那是人生价值的珍珠。诗人用了朴实的言辞道出了生命的真谛。人这一辈子说长不长，说短也不短。或长或短，自有论道。而贯穿其中的生命的意义却是每个人毕生的追求。</a:t>
            </a:r>
          </a:p>
          <a:p>
            <a:r>
              <a:rPr lang="zh-CN" altLang="en-US">
                <a:solidFill>
                  <a:srgbClr val="003366"/>
                </a:solidFill>
                <a:latin typeface="黑体" pitchFamily="2" charset="-122"/>
                <a:ea typeface="黑体" pitchFamily="2" charset="-122"/>
              </a:rPr>
              <a:t>    史铁生提出一个重要的论题</a:t>
            </a:r>
            <a:r>
              <a:rPr lang="en-US" altLang="zh-CN" b="1">
                <a:solidFill>
                  <a:srgbClr val="003366"/>
                </a:solidFill>
                <a:latin typeface="黑体" pitchFamily="2" charset="-122"/>
                <a:ea typeface="黑体" pitchFamily="2" charset="-122"/>
              </a:rPr>
              <a:t>:</a:t>
            </a:r>
            <a:r>
              <a:rPr lang="zh-CN" altLang="en-US">
                <a:solidFill>
                  <a:srgbClr val="003366"/>
                </a:solidFill>
                <a:latin typeface="黑体" pitchFamily="2" charset="-122"/>
                <a:ea typeface="黑体" pitchFamily="2" charset="-122"/>
              </a:rPr>
              <a:t>人应怎样战胜自己的苦难，开始对生命意义的探求。</a:t>
            </a:r>
            <a:r>
              <a:rPr lang="zh-CN" altLang="en-US">
                <a:solidFill>
                  <a:srgbClr val="003366"/>
                </a:solidFill>
                <a:latin typeface="Arial"/>
                <a:ea typeface="黑体" pitchFamily="2" charset="-122"/>
              </a:rPr>
              <a:t>  </a:t>
            </a:r>
            <a:r>
              <a:rPr lang="zh-CN" altLang="en-US">
                <a:solidFill>
                  <a:srgbClr val="003366"/>
                </a:solidFill>
                <a:latin typeface="黑体" pitchFamily="2" charset="-122"/>
                <a:ea typeface="黑体" pitchFamily="2" charset="-122"/>
              </a:rPr>
              <a:t> </a:t>
            </a:r>
            <a:br>
              <a:rPr lang="zh-CN" altLang="en-US">
                <a:solidFill>
                  <a:srgbClr val="003366"/>
                </a:solidFill>
                <a:latin typeface="黑体" pitchFamily="2" charset="-122"/>
                <a:ea typeface="黑体" pitchFamily="2" charset="-122"/>
              </a:rPr>
            </a:br>
            <a:br>
              <a:rPr lang="zh-CN" altLang="en-US">
                <a:solidFill>
                  <a:srgbClr val="003366"/>
                </a:solidFill>
                <a:latin typeface="黑体" pitchFamily="2" charset="-122"/>
                <a:ea typeface="黑体" pitchFamily="2" charset="-122"/>
              </a:rPr>
            </a:br>
            <a:endParaRPr lang="zh-CN" altLang="en-US">
              <a:solidFill>
                <a:srgbClr val="003366"/>
              </a:solidFill>
              <a:latin typeface="黑体" panose="02010609060101010101" pitchFamily="2" charset="-122"/>
              <a:ea typeface="黑体" panose="02010609060101010101" pitchFamily="2" charset="-122"/>
            </a:endParaRPr>
          </a:p>
        </p:txBody>
      </p:sp>
    </p:spTree>
  </p:cSld>
  <p:clrMapOvr>
    <a:masterClrMapping/>
  </p:clrMapOvr>
  <p:transition spd="slow">
    <p:sndAc>
      <p:stSnd>
        <p:snd r:embed="rId2" name="chimes.wav"/>
      </p:stSnd>
    </p:sndAc>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0536" name="Text Box 8"/>
          <p:cNvSpPr txBox="1">
            <a:spLocks noChangeArrowheads="1"/>
          </p:cNvSpPr>
          <p:nvPr/>
        </p:nvSpPr>
        <p:spPr bwMode="auto">
          <a:xfrm>
            <a:off x="250825" y="1484313"/>
            <a:ext cx="8893175" cy="3113087"/>
          </a:xfrm>
          <a:prstGeom prst="rect">
            <a:avLst/>
          </a:prstGeom>
          <a:noFill/>
          <a:ln w="9525">
            <a:noFill/>
            <a:miter lim="800000"/>
          </a:ln>
          <a:effectLst/>
        </p:spPr>
        <p:txBody>
          <a:bodyPr>
            <a:spAutoFit/>
          </a:bodyPr>
          <a:lstStyle/>
          <a:p>
            <a:pPr>
              <a:spcBef>
                <a:spcPct val="50000"/>
              </a:spcBef>
            </a:pPr>
            <a:r>
              <a:rPr kumimoji="1" lang="en-US" altLang="zh-CN" sz="2800" b="1">
                <a:solidFill>
                  <a:srgbClr val="0000FF"/>
                </a:solidFill>
                <a:latin typeface="Tahoma" pitchFamily="34" charset="0"/>
              </a:rPr>
              <a:t>           </a:t>
            </a:r>
            <a:r>
              <a:rPr kumimoji="1" lang="zh-CN" altLang="en-US" sz="3600" b="1">
                <a:solidFill>
                  <a:srgbClr val="0000FF"/>
                </a:solidFill>
                <a:latin typeface="黑体" pitchFamily="2" charset="-122"/>
                <a:ea typeface="黑体" pitchFamily="2" charset="-122"/>
              </a:rPr>
              <a:t>史铁生理解了生死之后连用六个</a:t>
            </a:r>
            <a:r>
              <a:rPr kumimoji="1" lang="zh-CN" altLang="en-US" sz="3600" b="1">
                <a:solidFill>
                  <a:srgbClr val="0000FF"/>
                </a:solidFill>
                <a:latin typeface="Times New Roman"/>
                <a:ea typeface="黑体" pitchFamily="2" charset="-122"/>
              </a:rPr>
              <a:t>“</a:t>
            </a:r>
            <a:r>
              <a:rPr kumimoji="1" lang="zh-CN" altLang="en-US" sz="3600" b="1">
                <a:solidFill>
                  <a:srgbClr val="0000FF"/>
                </a:solidFill>
                <a:latin typeface="黑体" pitchFamily="2" charset="-122"/>
                <a:ea typeface="黑体" pitchFamily="2" charset="-122"/>
              </a:rPr>
              <a:t>譬如</a:t>
            </a:r>
            <a:r>
              <a:rPr kumimoji="1" lang="zh-CN" altLang="en-US" sz="3600" b="1">
                <a:solidFill>
                  <a:srgbClr val="0000FF"/>
                </a:solidFill>
                <a:latin typeface="Times New Roman"/>
                <a:ea typeface="黑体" pitchFamily="2" charset="-122"/>
              </a:rPr>
              <a:t>”</a:t>
            </a:r>
            <a:r>
              <a:rPr kumimoji="1" lang="zh-CN" altLang="en-US" sz="3600" b="1">
                <a:solidFill>
                  <a:srgbClr val="0000FF"/>
                </a:solidFill>
                <a:latin typeface="黑体" pitchFamily="2" charset="-122"/>
                <a:ea typeface="黑体" pitchFamily="2" charset="-122"/>
              </a:rPr>
              <a:t>句</a:t>
            </a:r>
            <a:r>
              <a:rPr kumimoji="1" lang="en-US" altLang="zh-CN" sz="3600" b="1">
                <a:solidFill>
                  <a:srgbClr val="0000FF"/>
                </a:solidFill>
                <a:latin typeface="黑体" pitchFamily="2" charset="-122"/>
                <a:ea typeface="黑体" pitchFamily="2" charset="-122"/>
              </a:rPr>
              <a:t>,</a:t>
            </a:r>
            <a:r>
              <a:rPr kumimoji="1" lang="zh-CN" altLang="en-US" sz="3600" b="1">
                <a:latin typeface="黑体" pitchFamily="2" charset="-122"/>
                <a:ea typeface="黑体" pitchFamily="2" charset="-122"/>
              </a:rPr>
              <a:t>这几句字面上是说古园形体被肆意雕琢，有些东西却不能改变，请联系作者经历、遭遇说说文句的含义是什么？</a:t>
            </a:r>
          </a:p>
          <a:p>
            <a:pPr>
              <a:spcBef>
                <a:spcPct val="50000"/>
              </a:spcBef>
            </a:pPr>
            <a:endParaRPr kumimoji="1" lang="en-US" altLang="zh-CN" sz="3600" b="1">
              <a:solidFill>
                <a:srgbClr val="0000FF"/>
              </a:solidFill>
              <a:latin typeface="黑体" panose="02010609060101010101" pitchFamily="2" charset="-122"/>
              <a:ea typeface="黑体" panose="02010609060101010101" pitchFamily="2" charset="-122"/>
            </a:endParaRP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50536"/>
                                        </p:tgtEl>
                                        <p:attrNameLst>
                                          <p:attrName>style.visibility</p:attrName>
                                        </p:attrNameLst>
                                      </p:cBhvr>
                                      <p:to>
                                        <p:strVal val="visible"/>
                                      </p:to>
                                    </p:set>
                                    <p:anim calcmode="lin" valueType="num">
                                      <p:cBhvr additive="base">
                                        <p:cTn id="7" dur="500" fill="hold"/>
                                        <p:tgtEl>
                                          <p:spTgt spid="150536"/>
                                        </p:tgtEl>
                                        <p:attrNameLst>
                                          <p:attrName>ppt_x</p:attrName>
                                        </p:attrNameLst>
                                      </p:cBhvr>
                                      <p:tavLst>
                                        <p:tav tm="0">
                                          <p:val>
                                            <p:strVal val="#ppt_x"/>
                                          </p:val>
                                        </p:tav>
                                        <p:tav tm="100000">
                                          <p:val>
                                            <p:strVal val="#ppt_x"/>
                                          </p:val>
                                        </p:tav>
                                      </p:tavLst>
                                    </p:anim>
                                    <p:anim calcmode="lin" valueType="num">
                                      <p:cBhvr additive="base">
                                        <p:cTn id="8" dur="500" fill="hold"/>
                                        <p:tgtEl>
                                          <p:spTgt spid="15053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6"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51557" name="Picture 5" descr="008">
            <a:hlinkClick r:id="rId3"/>
          </p:cNvPr>
          <p:cNvPicPr>
            <a:picLocks noChangeAspect="1" noChangeArrowheads="1"/>
          </p:cNvPicPr>
          <p:nvPr/>
        </p:nvPicPr>
        <p:blipFill>
          <a:blip r:embed="rId2"/>
          <a:stretch>
            <a:fillRect/>
          </a:stretch>
        </p:blipFill>
        <p:spPr bwMode="auto">
          <a:xfrm>
            <a:off x="0" y="549275"/>
            <a:ext cx="8964613" cy="5832475"/>
          </a:xfrm>
          <a:prstGeom prst="rect">
            <a:avLst/>
          </a:prstGeom>
          <a:noFill/>
        </p:spPr>
      </p:pic>
    </p:spTree>
  </p:cSld>
  <p:clrMapOvr>
    <a:masterClrMapping/>
  </p:clrMapOvr>
  <p:transition spd="slow">
    <p:sndAc>
      <p:stSnd>
        <p:snd r:embed="rId4" name="chimes.wav"/>
      </p:stSnd>
    </p:sndAc>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7458" name="Picture 2" descr="200461092866"/>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147459" name="Text Box 3"/>
          <p:cNvSpPr txBox="1">
            <a:spLocks noChangeArrowheads="1"/>
          </p:cNvSpPr>
          <p:nvPr/>
        </p:nvSpPr>
        <p:spPr bwMode="auto">
          <a:xfrm>
            <a:off x="566738" y="5864225"/>
            <a:ext cx="2205037" cy="641350"/>
          </a:xfrm>
          <a:prstGeom prst="rect">
            <a:avLst/>
          </a:prstGeom>
          <a:solidFill>
            <a:schemeClr val="accent1"/>
          </a:solidFill>
          <a:ln w="9525">
            <a:noFill/>
            <a:miter lim="800000"/>
          </a:ln>
          <a:effectLst/>
        </p:spPr>
        <p:txBody>
          <a:bodyPr bIns="108000">
            <a:spAutoFit/>
          </a:bodyPr>
          <a:lstStyle/>
          <a:p>
            <a:pPr algn="ctr">
              <a:spcBef>
                <a:spcPct val="50000"/>
              </a:spcBef>
            </a:pPr>
            <a:r>
              <a:rPr lang="zh-CN" altLang="en-US" sz="3200" b="1">
                <a:solidFill>
                  <a:srgbClr val="FF3300"/>
                </a:solidFill>
                <a:effectLst>
                  <a:outerShdw blurRad="38100" dist="38100" dir="2700000" algn="tl">
                    <a:srgbClr val="000000"/>
                  </a:outerShdw>
                </a:effectLst>
              </a:rPr>
              <a:t>风雨走廊</a:t>
            </a:r>
          </a:p>
        </p:txBody>
      </p:sp>
      <p:pic>
        <p:nvPicPr>
          <p:cNvPr id="147461" name="Picture 5" descr="008">
            <a:hlinkClick r:id="rId4"/>
          </p:cNvPr>
          <p:cNvPicPr>
            <a:picLocks noChangeAspect="1" noChangeArrowheads="1"/>
          </p:cNvPicPr>
          <p:nvPr/>
        </p:nvPicPr>
        <p:blipFill>
          <a:blip r:embed="rId3"/>
          <a:stretch>
            <a:fillRect/>
          </a:stretch>
        </p:blipFill>
        <p:spPr bwMode="auto">
          <a:xfrm>
            <a:off x="3810000" y="2819400"/>
            <a:ext cx="1524000" cy="1219200"/>
          </a:xfrm>
          <a:prstGeom prst="rect">
            <a:avLst/>
          </a:prstGeom>
          <a:noFill/>
        </p:spPr>
      </p:pic>
    </p:spTree>
  </p:cSld>
  <p:clrMapOvr>
    <a:masterClrMapping/>
  </p:clrMapOvr>
  <p:transition spd="slow">
    <p:sndAc>
      <p:stSnd>
        <p:snd r:embed="rId5" name="chimes.wav"/>
      </p:stSnd>
    </p:sndAc>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0000"/>
        </a:solidFill>
        <a:effectLst/>
      </p:bgPr>
    </p:bg>
    <p:spTree>
      <p:nvGrpSpPr>
        <p:cNvPr id="1" name=""/>
        <p:cNvGrpSpPr/>
        <p:nvPr/>
      </p:nvGrpSpPr>
      <p:grpSpPr>
        <a:xfrm>
          <a:off x="0" y="0"/>
          <a:ext cx="0" cy="0"/>
        </a:xfrm>
      </p:grpSpPr>
      <p:sp>
        <p:nvSpPr>
          <p:cNvPr id="148482" name="Text Box 2"/>
          <p:cNvSpPr txBox="1">
            <a:spLocks noChangeArrowheads="1"/>
          </p:cNvSpPr>
          <p:nvPr/>
        </p:nvSpPr>
        <p:spPr bwMode="auto">
          <a:xfrm>
            <a:off x="1476375" y="5445125"/>
            <a:ext cx="2205038" cy="641350"/>
          </a:xfrm>
          <a:prstGeom prst="rect">
            <a:avLst/>
          </a:prstGeom>
          <a:solidFill>
            <a:schemeClr val="accent1"/>
          </a:solidFill>
          <a:ln w="9525">
            <a:noFill/>
            <a:miter lim="800000"/>
          </a:ln>
          <a:effectLst/>
        </p:spPr>
        <p:txBody>
          <a:bodyPr bIns="108000">
            <a:spAutoFit/>
          </a:bodyPr>
          <a:lstStyle/>
          <a:p>
            <a:pPr algn="ctr">
              <a:spcBef>
                <a:spcPct val="50000"/>
              </a:spcBef>
            </a:pPr>
            <a:r>
              <a:rPr lang="zh-CN" altLang="en-US" sz="3200" b="1">
                <a:solidFill>
                  <a:srgbClr val="FF3300"/>
                </a:solidFill>
                <a:effectLst>
                  <a:outerShdw blurRad="38100" dist="38100" dir="2700000" algn="tl">
                    <a:srgbClr val="000000"/>
                  </a:outerShdw>
                </a:effectLst>
              </a:rPr>
              <a:t>红墙古柏</a:t>
            </a:r>
          </a:p>
        </p:txBody>
      </p:sp>
      <p:pic>
        <p:nvPicPr>
          <p:cNvPr id="148483" name="Picture 3" descr="05"/>
          <p:cNvPicPr>
            <a:picLocks noChangeAspect="1" noChangeArrowheads="1"/>
          </p:cNvPicPr>
          <p:nvPr/>
        </p:nvPicPr>
        <p:blipFill>
          <a:blip r:embed="rId2"/>
          <a:stretch>
            <a:fillRect/>
          </a:stretch>
        </p:blipFill>
        <p:spPr bwMode="auto">
          <a:xfrm>
            <a:off x="827088" y="404813"/>
            <a:ext cx="7561262" cy="6048375"/>
          </a:xfrm>
          <a:prstGeom prst="rect">
            <a:avLst/>
          </a:prstGeom>
          <a:noFill/>
        </p:spPr>
      </p:pic>
      <p:sp>
        <p:nvSpPr>
          <p:cNvPr id="148484" name="AutoShape 4"/>
          <p:cNvSpPr>
            <a:spLocks noChangeArrowheads="1"/>
          </p:cNvSpPr>
          <p:nvPr/>
        </p:nvSpPr>
        <p:spPr bwMode="auto">
          <a:xfrm>
            <a:off x="1042988" y="5805488"/>
            <a:ext cx="1600200" cy="381000"/>
          </a:xfrm>
          <a:prstGeom prst="flowChartAlternateProcess">
            <a:avLst/>
          </a:prstGeom>
          <a:solidFill>
            <a:schemeClr val="tx1"/>
          </a:solidFill>
          <a:ln w="9525">
            <a:noFill/>
            <a:miter lim="800000"/>
          </a:ln>
          <a:effectLst/>
        </p:spPr>
        <p:txBody>
          <a:bodyPr wrap="none" anchor="ctr"/>
          <a:lstStyle/>
          <a:p>
            <a:r>
              <a:rPr kumimoji="1" lang="zh-CN" altLang="en-US" sz="2000">
                <a:solidFill>
                  <a:schemeClr val="bg1"/>
                </a:solidFill>
                <a:latin typeface="Tahoma" pitchFamily="34" charset="0"/>
                <a:ea typeface="黑体" pitchFamily="2" charset="-122"/>
              </a:rPr>
              <a:t>苍黑的古柏</a:t>
            </a:r>
          </a:p>
        </p:txBody>
      </p:sp>
    </p:spTree>
  </p:cSld>
  <p:clrMapOvr>
    <a:masterClrMapping/>
  </p:clrMapOvr>
  <p:transition spd="slow">
    <p:sndAc>
      <p:stSnd>
        <p:snd r:embed="rId3" name="chimes.wav"/>
      </p:stSnd>
    </p:sndAc>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9506" name="Picture 2" descr="bj12"/>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149507" name="Text Box 3"/>
          <p:cNvSpPr txBox="1">
            <a:spLocks noChangeArrowheads="1"/>
          </p:cNvSpPr>
          <p:nvPr/>
        </p:nvSpPr>
        <p:spPr bwMode="auto">
          <a:xfrm>
            <a:off x="566738" y="5864225"/>
            <a:ext cx="2205037" cy="641350"/>
          </a:xfrm>
          <a:prstGeom prst="rect">
            <a:avLst/>
          </a:prstGeom>
          <a:solidFill>
            <a:schemeClr val="accent1"/>
          </a:solidFill>
          <a:ln w="9525">
            <a:noFill/>
            <a:miter lim="800000"/>
          </a:ln>
          <a:effectLst/>
        </p:spPr>
        <p:txBody>
          <a:bodyPr bIns="108000">
            <a:spAutoFit/>
          </a:bodyPr>
          <a:lstStyle/>
          <a:p>
            <a:pPr algn="ctr">
              <a:spcBef>
                <a:spcPct val="50000"/>
              </a:spcBef>
            </a:pPr>
            <a:r>
              <a:rPr lang="zh-CN" altLang="en-US" sz="3200" b="1">
                <a:solidFill>
                  <a:srgbClr val="FF3300"/>
                </a:solidFill>
                <a:effectLst>
                  <a:outerShdw blurRad="38100" dist="38100" dir="2700000" algn="tl">
                    <a:srgbClr val="000000"/>
                  </a:outerShdw>
                </a:effectLst>
              </a:rPr>
              <a:t>地坛秋韵</a:t>
            </a:r>
          </a:p>
        </p:txBody>
      </p:sp>
      <p:pic>
        <p:nvPicPr>
          <p:cNvPr id="149508" name="Picture 4" descr="pic043">
            <a:hlinkClick r:id="rId4" action="ppaction://hlinksldjump"/>
          </p:cNvPr>
          <p:cNvPicPr>
            <a:picLocks noChangeAspect="1" noChangeArrowheads="1"/>
          </p:cNvPicPr>
          <p:nvPr/>
        </p:nvPicPr>
        <p:blipFill>
          <a:blip r:embed="rId3"/>
          <a:stretch>
            <a:fillRect/>
          </a:stretch>
        </p:blipFill>
        <p:spPr bwMode="auto">
          <a:xfrm>
            <a:off x="8037513" y="5949950"/>
            <a:ext cx="631825" cy="577850"/>
          </a:xfrm>
          <a:prstGeom prst="rect">
            <a:avLst/>
          </a:prstGeom>
          <a:noFill/>
        </p:spPr>
      </p:pic>
    </p:spTree>
  </p:cSld>
  <p:clrMapOvr>
    <a:masterClrMapping/>
  </p:clrMapOvr>
  <p:transition spd="slow">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1495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121871" name="Picture 15" descr="u6"/>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121858" name="AutoShape 2"/>
          <p:cNvSpPr>
            <a:spLocks noChangeArrowheads="1"/>
          </p:cNvSpPr>
          <p:nvPr/>
        </p:nvSpPr>
        <p:spPr bwMode="auto">
          <a:xfrm>
            <a:off x="1692275" y="1844675"/>
            <a:ext cx="2519363" cy="647700"/>
          </a:xfrm>
          <a:prstGeom prst="flowChartAlternateProcess">
            <a:avLst/>
          </a:prstGeom>
          <a:solidFill>
            <a:schemeClr val="tx1"/>
          </a:solidFill>
          <a:ln w="9525">
            <a:noFill/>
            <a:miter lim="800000"/>
          </a:ln>
          <a:effectLst/>
        </p:spPr>
        <p:txBody>
          <a:bodyPr wrap="none" anchor="ctr"/>
          <a:lstStyle/>
          <a:p>
            <a:pPr algn="ctr"/>
            <a:r>
              <a:rPr kumimoji="1" lang="zh-CN" altLang="en-US" sz="3600">
                <a:solidFill>
                  <a:schemeClr val="bg1"/>
                </a:solidFill>
                <a:latin typeface="Tahoma" pitchFamily="34" charset="0"/>
                <a:ea typeface="黑体" pitchFamily="2" charset="-122"/>
              </a:rPr>
              <a:t>灿烂的落日</a:t>
            </a:r>
          </a:p>
        </p:txBody>
      </p:sp>
      <p:sp>
        <p:nvSpPr>
          <p:cNvPr id="121859" name="AutoShape 3"/>
          <p:cNvSpPr>
            <a:spLocks noChangeArrowheads="1"/>
          </p:cNvSpPr>
          <p:nvPr/>
        </p:nvSpPr>
        <p:spPr bwMode="auto">
          <a:xfrm>
            <a:off x="1692275" y="2636838"/>
            <a:ext cx="2520950" cy="561975"/>
          </a:xfrm>
          <a:prstGeom prst="flowChartAlternateProcess">
            <a:avLst/>
          </a:prstGeom>
          <a:solidFill>
            <a:schemeClr val="tx1"/>
          </a:solidFill>
          <a:ln w="9525">
            <a:noFill/>
            <a:miter lim="800000"/>
          </a:ln>
          <a:effectLst/>
        </p:spPr>
        <p:txBody>
          <a:bodyPr wrap="none" anchor="ctr"/>
          <a:lstStyle/>
          <a:p>
            <a:r>
              <a:rPr kumimoji="1" lang="zh-CN" altLang="en-US" sz="3600">
                <a:solidFill>
                  <a:schemeClr val="bg1"/>
                </a:solidFill>
                <a:latin typeface="Tahoma" pitchFamily="34" charset="0"/>
                <a:ea typeface="黑体" pitchFamily="2" charset="-122"/>
              </a:rPr>
              <a:t>高歌的雨燕</a:t>
            </a:r>
          </a:p>
        </p:txBody>
      </p:sp>
      <p:sp>
        <p:nvSpPr>
          <p:cNvPr id="121860" name="AutoShape 4"/>
          <p:cNvSpPr>
            <a:spLocks noChangeArrowheads="1"/>
          </p:cNvSpPr>
          <p:nvPr/>
        </p:nvSpPr>
        <p:spPr bwMode="auto">
          <a:xfrm>
            <a:off x="1692275" y="3284538"/>
            <a:ext cx="2447925" cy="749300"/>
          </a:xfrm>
          <a:prstGeom prst="flowChartAlternateProcess">
            <a:avLst/>
          </a:prstGeom>
          <a:solidFill>
            <a:schemeClr val="tx1"/>
          </a:solidFill>
          <a:ln w="9525">
            <a:noFill/>
            <a:miter lim="800000"/>
          </a:ln>
          <a:effectLst/>
        </p:spPr>
        <p:txBody>
          <a:bodyPr wrap="none" anchor="ctr"/>
          <a:lstStyle/>
          <a:p>
            <a:r>
              <a:rPr kumimoji="1" lang="zh-CN" altLang="en-US" sz="3600">
                <a:solidFill>
                  <a:schemeClr val="bg1"/>
                </a:solidFill>
                <a:latin typeface="Tahoma" pitchFamily="34" charset="0"/>
                <a:ea typeface="黑体" pitchFamily="2" charset="-122"/>
              </a:rPr>
              <a:t>孩子的脚印</a:t>
            </a:r>
          </a:p>
        </p:txBody>
      </p:sp>
      <p:sp>
        <p:nvSpPr>
          <p:cNvPr id="121861" name="AutoShape 5"/>
          <p:cNvSpPr>
            <a:spLocks noChangeArrowheads="1"/>
          </p:cNvSpPr>
          <p:nvPr/>
        </p:nvSpPr>
        <p:spPr bwMode="auto">
          <a:xfrm>
            <a:off x="1692275" y="4149725"/>
            <a:ext cx="2447925" cy="503238"/>
          </a:xfrm>
          <a:prstGeom prst="flowChartAlternateProcess">
            <a:avLst/>
          </a:prstGeom>
          <a:solidFill>
            <a:schemeClr val="tx1"/>
          </a:solidFill>
          <a:ln w="9525">
            <a:noFill/>
            <a:miter lim="800000"/>
          </a:ln>
          <a:effectLst/>
        </p:spPr>
        <p:txBody>
          <a:bodyPr wrap="none" anchor="ctr"/>
          <a:lstStyle/>
          <a:p>
            <a:r>
              <a:rPr kumimoji="1" lang="zh-CN" altLang="en-US" sz="3600">
                <a:solidFill>
                  <a:schemeClr val="bg1"/>
                </a:solidFill>
                <a:latin typeface="Tahoma" pitchFamily="34" charset="0"/>
                <a:ea typeface="黑体" pitchFamily="2" charset="-122"/>
              </a:rPr>
              <a:t>苍黑的古柏</a:t>
            </a:r>
          </a:p>
        </p:txBody>
      </p:sp>
      <p:sp>
        <p:nvSpPr>
          <p:cNvPr id="121862" name="AutoShape 6"/>
          <p:cNvSpPr>
            <a:spLocks noChangeArrowheads="1"/>
          </p:cNvSpPr>
          <p:nvPr/>
        </p:nvSpPr>
        <p:spPr bwMode="auto">
          <a:xfrm>
            <a:off x="1763713" y="4868863"/>
            <a:ext cx="3168650" cy="576262"/>
          </a:xfrm>
          <a:prstGeom prst="flowChartAlternateProcess">
            <a:avLst/>
          </a:prstGeom>
          <a:solidFill>
            <a:schemeClr val="tx1"/>
          </a:solidFill>
          <a:ln w="9525">
            <a:noFill/>
            <a:miter lim="800000"/>
          </a:ln>
          <a:effectLst/>
        </p:spPr>
        <p:txBody>
          <a:bodyPr wrap="none" anchor="ctr"/>
          <a:lstStyle/>
          <a:p>
            <a:pPr algn="ctr"/>
            <a:r>
              <a:rPr kumimoji="1" lang="zh-CN" altLang="en-US" sz="3600">
                <a:solidFill>
                  <a:schemeClr val="bg1"/>
                </a:solidFill>
                <a:latin typeface="Tahoma" pitchFamily="34" charset="0"/>
                <a:ea typeface="黑体" pitchFamily="2" charset="-122"/>
              </a:rPr>
              <a:t>草木泥土的气味</a:t>
            </a:r>
          </a:p>
        </p:txBody>
      </p:sp>
      <p:sp>
        <p:nvSpPr>
          <p:cNvPr id="121863" name="AutoShape 7"/>
          <p:cNvSpPr>
            <a:spLocks noChangeArrowheads="1"/>
          </p:cNvSpPr>
          <p:nvPr/>
        </p:nvSpPr>
        <p:spPr bwMode="auto">
          <a:xfrm>
            <a:off x="1763713" y="5661025"/>
            <a:ext cx="2592387" cy="504825"/>
          </a:xfrm>
          <a:prstGeom prst="flowChartAlternateProcess">
            <a:avLst/>
          </a:prstGeom>
          <a:solidFill>
            <a:schemeClr val="tx1"/>
          </a:solidFill>
          <a:ln w="9525">
            <a:noFill/>
            <a:miter lim="800000"/>
          </a:ln>
          <a:effectLst/>
        </p:spPr>
        <p:txBody>
          <a:bodyPr wrap="none" anchor="ctr"/>
          <a:lstStyle/>
          <a:p>
            <a:r>
              <a:rPr kumimoji="1" lang="zh-CN" altLang="en-US" sz="3600">
                <a:solidFill>
                  <a:schemeClr val="bg1"/>
                </a:solidFill>
                <a:latin typeface="Tahoma" pitchFamily="34" charset="0"/>
                <a:ea typeface="黑体" pitchFamily="2" charset="-122"/>
              </a:rPr>
              <a:t>落叶的味道</a:t>
            </a:r>
          </a:p>
        </p:txBody>
      </p:sp>
      <p:sp>
        <p:nvSpPr>
          <p:cNvPr id="121865" name="Rectangle 9"/>
          <p:cNvSpPr>
            <a:spLocks noRot="1" noChangeArrowheads="1"/>
          </p:cNvSpPr>
          <p:nvPr/>
        </p:nvSpPr>
        <p:spPr bwMode="auto">
          <a:xfrm>
            <a:off x="6400800" y="609600"/>
            <a:ext cx="1524000" cy="549275"/>
          </a:xfrm>
          <a:prstGeom prst="rect">
            <a:avLst/>
          </a:prstGeom>
          <a:solidFill>
            <a:srgbClr val="008080"/>
          </a:solidFill>
          <a:ln w="9525">
            <a:noFill/>
            <a:miter lim="800000"/>
          </a:ln>
          <a:effectLst/>
        </p:spPr>
        <p:txBody>
          <a:bodyPr anchor="ctr"/>
          <a:lstStyle/>
          <a:p>
            <a:pPr algn="ctr"/>
            <a:r>
              <a:rPr lang="en-US" altLang="zh-CN" sz="2000">
                <a:solidFill>
                  <a:schemeClr val="bg1"/>
                </a:solidFill>
                <a:latin typeface="黑体" pitchFamily="2" charset="-122"/>
                <a:ea typeface="黑体" pitchFamily="2" charset="-122"/>
              </a:rPr>
              <a:t>[</a:t>
            </a:r>
            <a:r>
              <a:rPr lang="zh-CN" altLang="en-US" sz="2000">
                <a:solidFill>
                  <a:schemeClr val="bg1"/>
                </a:solidFill>
                <a:latin typeface="黑体" pitchFamily="2" charset="-122"/>
                <a:ea typeface="黑体" pitchFamily="2" charset="-122"/>
              </a:rPr>
              <a:t>学习重点</a:t>
            </a:r>
            <a:r>
              <a:rPr lang="en-US" altLang="zh-CN" sz="2000">
                <a:solidFill>
                  <a:schemeClr val="bg1"/>
                </a:solidFill>
                <a:latin typeface="黑体" pitchFamily="2" charset="-122"/>
                <a:ea typeface="黑体" pitchFamily="2" charset="-122"/>
              </a:rPr>
              <a:t>]</a:t>
            </a:r>
          </a:p>
        </p:txBody>
      </p:sp>
      <p:sp>
        <p:nvSpPr>
          <p:cNvPr id="121866" name="Rectangle 10"/>
          <p:cNvSpPr>
            <a:spLocks noChangeArrowheads="1"/>
          </p:cNvSpPr>
          <p:nvPr/>
        </p:nvSpPr>
        <p:spPr bwMode="auto">
          <a:xfrm>
            <a:off x="1066800" y="457200"/>
            <a:ext cx="3887788" cy="431800"/>
          </a:xfrm>
          <a:prstGeom prst="rect">
            <a:avLst/>
          </a:prstGeom>
          <a:solidFill>
            <a:srgbClr val="008080"/>
          </a:solidFill>
          <a:ln w="9525">
            <a:noFill/>
            <a:miter lim="800000"/>
          </a:ln>
          <a:effectLst/>
        </p:spPr>
        <p:txBody>
          <a:bodyPr/>
          <a:lstStyle/>
          <a:p>
            <a:pPr marL="342900" indent="-342900">
              <a:spcBef>
                <a:spcPct val="20000"/>
              </a:spcBef>
              <a:buClr>
                <a:schemeClr val="hlink"/>
              </a:buClr>
              <a:buSzPct val="75000"/>
              <a:buFont typeface="Wingdings" pitchFamily="2" charset="2"/>
              <a:buChar char="v"/>
            </a:pPr>
            <a:r>
              <a:rPr lang="zh-CN" altLang="en-US" sz="2000">
                <a:solidFill>
                  <a:schemeClr val="bg1"/>
                </a:solidFill>
                <a:latin typeface="黑体" pitchFamily="2" charset="-122"/>
                <a:ea typeface="黑体" pitchFamily="2" charset="-122"/>
              </a:rPr>
              <a:t>高中</a:t>
            </a:r>
            <a:r>
              <a:rPr lang="zh-CN" altLang="en-US" sz="2000" smtClean="0">
                <a:solidFill>
                  <a:schemeClr val="bg1"/>
                </a:solidFill>
                <a:latin typeface="黑体" pitchFamily="2" charset="-122"/>
                <a:ea typeface="黑体" pitchFamily="2" charset="-122"/>
              </a:rPr>
              <a:t>语文统编版</a:t>
            </a:r>
            <a:endParaRPr lang="zh-CN" altLang="en-US" sz="2000">
              <a:solidFill>
                <a:schemeClr val="bg1"/>
              </a:solidFill>
              <a:latin typeface="黑体" panose="02010609060101010101" pitchFamily="2" charset="-122"/>
              <a:ea typeface="黑体" panose="02010609060101010101" pitchFamily="2" charset="-122"/>
            </a:endParaRPr>
          </a:p>
        </p:txBody>
      </p:sp>
      <p:sp>
        <p:nvSpPr>
          <p:cNvPr id="121869" name="AutoShape 13"/>
          <p:cNvSpPr>
            <a:spLocks noChangeArrowheads="1"/>
          </p:cNvSpPr>
          <p:nvPr/>
        </p:nvSpPr>
        <p:spPr bwMode="auto">
          <a:xfrm>
            <a:off x="5651500" y="3357563"/>
            <a:ext cx="2808288" cy="1223962"/>
          </a:xfrm>
          <a:prstGeom prst="roundRect">
            <a:avLst>
              <a:gd name="adj" fmla="val 16667"/>
            </a:avLst>
          </a:prstGeom>
          <a:solidFill>
            <a:schemeClr val="accent2"/>
          </a:solidFill>
          <a:ln w="9525">
            <a:noFill/>
            <a:miter lim="800000"/>
          </a:ln>
          <a:effectLst/>
        </p:spPr>
        <p:txBody>
          <a:bodyPr wrap="none" anchor="ctr"/>
          <a:lstStyle/>
          <a:p>
            <a:pPr algn="ctr"/>
            <a:r>
              <a:rPr kumimoji="1" lang="zh-CN" altLang="en-US" sz="5400">
                <a:solidFill>
                  <a:schemeClr val="bg1"/>
                </a:solidFill>
                <a:latin typeface="Tahoma" pitchFamily="34" charset="0"/>
                <a:ea typeface="黑体" pitchFamily="2" charset="-122"/>
              </a:rPr>
              <a:t>生生不息</a:t>
            </a:r>
          </a:p>
        </p:txBody>
      </p:sp>
      <p:sp>
        <p:nvSpPr>
          <p:cNvPr id="121870" name="AutoShape 14"/>
          <p:cNvSpPr/>
          <p:nvPr/>
        </p:nvSpPr>
        <p:spPr bwMode="auto">
          <a:xfrm>
            <a:off x="4859338" y="1989138"/>
            <a:ext cx="650875" cy="4176712"/>
          </a:xfrm>
          <a:prstGeom prst="rightBrace">
            <a:avLst>
              <a:gd name="adj1" fmla="val 53476"/>
              <a:gd name="adj2" fmla="val 50000"/>
            </a:avLst>
          </a:prstGeom>
          <a:solidFill>
            <a:srgbClr val="000000"/>
          </a:solidFill>
          <a:ln w="9525">
            <a:solidFill>
              <a:schemeClr val="accent2"/>
            </a:solidFill>
            <a:miter lim="800000"/>
          </a:ln>
          <a:effectLst/>
        </p:spPr>
        <p:txBody>
          <a:bodyPr wrap="none" anchor="ctr"/>
          <a:lstStyle/>
          <a:p>
            <a:endParaRPr lang="zh-CN" altLang="en-US"/>
          </a:p>
        </p:txBody>
      </p:sp>
      <p:pic>
        <p:nvPicPr>
          <p:cNvPr id="121873" name="萨克斯.mp3">
            <a:hlinkClick action="ppaction://media"/>
          </p:cNvPr>
          <p:cNvPicPr>
            <a:picLocks noRot="1" noChangeAspect="1" noChangeArrowheads="1"/>
          </p:cNvPicPr>
          <p:nvPr>
            <a:audioFile r:link="rId4"/>
            <p:extLst/>
          </p:nvPr>
        </p:nvPicPr>
        <p:blipFill>
          <a:blip r:embed="rId3"/>
          <a:stretch>
            <a:fillRect/>
          </a:stretch>
        </p:blipFill>
        <p:spPr bwMode="auto">
          <a:xfrm>
            <a:off x="8316913" y="6030913"/>
            <a:ext cx="827087" cy="827087"/>
          </a:xfrm>
          <a:prstGeom prst="rect">
            <a:avLst/>
          </a:prstGeom>
          <a:noFill/>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21869"/>
                                        </p:tgtEl>
                                        <p:attrNameLst>
                                          <p:attrName>style.visibility</p:attrName>
                                        </p:attrNameLst>
                                      </p:cBhvr>
                                      <p:to>
                                        <p:strVal val="visible"/>
                                      </p:to>
                                    </p:set>
                                    <p:anim calcmode="lin" valueType="num">
                                      <p:cBhvr additive="base">
                                        <p:cTn id="7" dur="500" fill="hold"/>
                                        <p:tgtEl>
                                          <p:spTgt spid="121869"/>
                                        </p:tgtEl>
                                        <p:attrNameLst>
                                          <p:attrName>ppt_x</p:attrName>
                                        </p:attrNameLst>
                                      </p:cBhvr>
                                      <p:tavLst>
                                        <p:tav tm="0">
                                          <p:val>
                                            <p:strVal val="1+#ppt_w/2"/>
                                          </p:val>
                                        </p:tav>
                                        <p:tav tm="100000">
                                          <p:val>
                                            <p:strVal val="#ppt_x"/>
                                          </p:val>
                                        </p:tav>
                                      </p:tavLst>
                                    </p:anim>
                                    <p:anim calcmode="lin" valueType="num">
                                      <p:cBhvr additive="base">
                                        <p:cTn id="8" dur="500" fill="hold"/>
                                        <p:tgtEl>
                                          <p:spTgt spid="12186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121870"/>
                                        </p:tgtEl>
                                        <p:attrNameLst>
                                          <p:attrName>style.visibility</p:attrName>
                                        </p:attrNameLst>
                                      </p:cBhvr>
                                      <p:to>
                                        <p:strVal val="visible"/>
                                      </p:to>
                                    </p:set>
                                    <p:animEffect transition="in" filter="fade">
                                      <p:cBhvr>
                                        <p:cTn id="13" dur="1000"/>
                                        <p:tgtEl>
                                          <p:spTgt spid="121870"/>
                                        </p:tgtEl>
                                      </p:cBhvr>
                                    </p:animEffect>
                                    <p:anim calcmode="lin" valueType="num">
                                      <p:cBhvr>
                                        <p:cTn id="14" dur="1000" fill="hold"/>
                                        <p:tgtEl>
                                          <p:spTgt spid="121870"/>
                                        </p:tgtEl>
                                        <p:attrNameLst>
                                          <p:attrName>ppt_x</p:attrName>
                                        </p:attrNameLst>
                                      </p:cBhvr>
                                      <p:tavLst>
                                        <p:tav tm="0">
                                          <p:val>
                                            <p:strVal val="#ppt_x"/>
                                          </p:val>
                                        </p:tav>
                                        <p:tav tm="100000">
                                          <p:val>
                                            <p:strVal val="#ppt_x"/>
                                          </p:val>
                                        </p:tav>
                                      </p:tavLst>
                                    </p:anim>
                                    <p:anim calcmode="lin" valueType="num">
                                      <p:cBhvr>
                                        <p:cTn id="15" dur="1000" fill="hold"/>
                                        <p:tgtEl>
                                          <p:spTgt spid="1218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6" restart="whenNotActive" fill="hold" evtFilter="cancelBubble" nodeType="interactiveSeq">
                <p:stCondLst>
                  <p:cond evt="onClick" delay="0">
                    <p:tgtEl>
                      <p:spTgt spid="121873"/>
                    </p:tgtEl>
                  </p:cond>
                </p:stCondLst>
                <p:endSync evt="end" delay="0">
                  <p:rtn val="all"/>
                </p:endSync>
                <p:childTnLst>
                  <p:par>
                    <p:cTn id="17" fill="hold" nodeType="clickPar">
                      <p:stCondLst>
                        <p:cond delay="indefinite"/>
                      </p:stCondLst>
                      <p:childTnLst>
                        <p:par>
                          <p:cTn id="18" fill="hold" nodeType="afterGroup">
                            <p:stCondLst>
                              <p:cond delay="0"/>
                            </p:stCondLst>
                            <p:childTnLst>
                              <p:par>
                                <p:cTn id="19" presetID="1" presetClass="mediacall" presetSubtype="0" fill="hold" nodeType="clickEffect">
                                  <p:stCondLst>
                                    <p:cond delay="0"/>
                                  </p:stCondLst>
                                  <p:childTnLst>
                                    <p:cmd type="call" cmd="playFrom(0.0)">
                                      <p:cBhvr>
                                        <p:cTn id="20" dur="262272" fill="hold"/>
                                        <p:tgtEl>
                                          <p:spTgt spid="121873"/>
                                        </p:tgtEl>
                                      </p:cBhvr>
                                    </p:cmd>
                                  </p:childTnLst>
                                </p:cTn>
                              </p:par>
                            </p:childTnLst>
                          </p:cTn>
                        </p:par>
                      </p:childTnLst>
                    </p:cTn>
                  </p:par>
                </p:childTnLst>
              </p:cTn>
              <p:nextCondLst>
                <p:cond evt="onClick" delay="0">
                  <p:tgtEl>
                    <p:spTgt spid="121873"/>
                  </p:tgtEl>
                </p:cond>
              </p:nextCondLst>
            </p:seq>
            <p:audio>
              <p:cMediaNode>
                <p:cTn id="21" fill="hold" display="0">
                  <p:stCondLst>
                    <p:cond delay="indefinite"/>
                  </p:stCondLst>
                  <p:endCondLst>
                    <p:cond evt="onPrev" delay="0">
                      <p:tgtEl>
                        <p:sldTgt/>
                      </p:tgtEl>
                    </p:cond>
                    <p:cond evt="onStopAudio" delay="0">
                      <p:tgtEl>
                        <p:sldTgt/>
                      </p:tgtEl>
                    </p:cond>
                  </p:endCondLst>
                </p:cTn>
                <p:tgtEl>
                  <p:spTgt spid="121873"/>
                </p:tgtEl>
              </p:cMediaNode>
            </p:audio>
          </p:childTnLst>
        </p:cTn>
      </p:par>
    </p:tnLst>
    <p:bldLst>
      <p:bldP spid="121869" grpId="0"/>
      <p:bldP spid="121870"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6" name="AutoShape 6"/>
          <p:cNvSpPr>
            <a:spLocks noChangeArrowheads="1"/>
          </p:cNvSpPr>
          <p:nvPr/>
        </p:nvSpPr>
        <p:spPr bwMode="auto">
          <a:xfrm>
            <a:off x="1752600" y="3352800"/>
            <a:ext cx="304800" cy="914400"/>
          </a:xfrm>
          <a:prstGeom prst="downArrow">
            <a:avLst>
              <a:gd name="adj1" fmla="val 50000"/>
              <a:gd name="adj2" fmla="val 75000"/>
            </a:avLst>
          </a:prstGeom>
          <a:solidFill>
            <a:schemeClr val="accent1"/>
          </a:solidFill>
          <a:ln w="9525">
            <a:solidFill>
              <a:schemeClr val="tx1"/>
            </a:solidFill>
            <a:miter lim="800000"/>
          </a:ln>
          <a:effectLst/>
        </p:spPr>
        <p:txBody>
          <a:bodyPr wrap="none" anchor="ctr"/>
          <a:lstStyle/>
          <a:p>
            <a:endParaRPr lang="zh-CN" altLang="en-US"/>
          </a:p>
        </p:txBody>
      </p:sp>
      <p:sp>
        <p:nvSpPr>
          <p:cNvPr id="15367" name="Text Box 7"/>
          <p:cNvSpPr txBox="1">
            <a:spLocks noChangeArrowheads="1"/>
          </p:cNvSpPr>
          <p:nvPr/>
        </p:nvSpPr>
        <p:spPr bwMode="auto">
          <a:xfrm>
            <a:off x="1371600" y="4267200"/>
            <a:ext cx="1219200" cy="641350"/>
          </a:xfrm>
          <a:prstGeom prst="rect">
            <a:avLst/>
          </a:prstGeom>
          <a:noFill/>
          <a:ln w="9525">
            <a:noFill/>
            <a:miter lim="800000"/>
          </a:ln>
          <a:effectLst/>
        </p:spPr>
        <p:txBody>
          <a:bodyPr>
            <a:spAutoFit/>
          </a:bodyPr>
          <a:lstStyle/>
          <a:p>
            <a:pPr>
              <a:spcBef>
                <a:spcPct val="50000"/>
              </a:spcBef>
            </a:pPr>
            <a:r>
              <a:rPr kumimoji="1" lang="zh-CN" altLang="en-US" sz="3600" b="1">
                <a:solidFill>
                  <a:schemeClr val="hlink"/>
                </a:solidFill>
                <a:latin typeface="Tahoma" pitchFamily="34" charset="0"/>
              </a:rPr>
              <a:t>身残</a:t>
            </a:r>
          </a:p>
        </p:txBody>
      </p:sp>
      <p:sp>
        <p:nvSpPr>
          <p:cNvPr id="15368" name="AutoShape 8"/>
          <p:cNvSpPr>
            <a:spLocks noChangeArrowheads="1"/>
          </p:cNvSpPr>
          <p:nvPr/>
        </p:nvSpPr>
        <p:spPr bwMode="auto">
          <a:xfrm>
            <a:off x="6248400" y="3352800"/>
            <a:ext cx="304800" cy="914400"/>
          </a:xfrm>
          <a:prstGeom prst="downArrow">
            <a:avLst>
              <a:gd name="adj1" fmla="val 50000"/>
              <a:gd name="adj2" fmla="val 75000"/>
            </a:avLst>
          </a:prstGeom>
          <a:solidFill>
            <a:schemeClr val="accent1"/>
          </a:solidFill>
          <a:ln w="9525">
            <a:solidFill>
              <a:schemeClr val="tx1"/>
            </a:solidFill>
            <a:miter lim="800000"/>
          </a:ln>
          <a:effectLst/>
        </p:spPr>
        <p:txBody>
          <a:bodyPr wrap="none" anchor="ctr"/>
          <a:lstStyle/>
          <a:p>
            <a:endParaRPr lang="zh-CN" altLang="en-US"/>
          </a:p>
        </p:txBody>
      </p:sp>
      <p:sp>
        <p:nvSpPr>
          <p:cNvPr id="15369" name="Text Box 9"/>
          <p:cNvSpPr txBox="1">
            <a:spLocks noChangeArrowheads="1"/>
          </p:cNvSpPr>
          <p:nvPr/>
        </p:nvSpPr>
        <p:spPr bwMode="auto">
          <a:xfrm>
            <a:off x="5715000" y="4267200"/>
            <a:ext cx="1752600" cy="641350"/>
          </a:xfrm>
          <a:prstGeom prst="rect">
            <a:avLst/>
          </a:prstGeom>
          <a:noFill/>
          <a:ln w="9525">
            <a:noFill/>
            <a:miter lim="800000"/>
          </a:ln>
          <a:effectLst/>
        </p:spPr>
        <p:txBody>
          <a:bodyPr>
            <a:spAutoFit/>
          </a:bodyPr>
          <a:lstStyle/>
          <a:p>
            <a:pPr>
              <a:spcBef>
                <a:spcPct val="50000"/>
              </a:spcBef>
            </a:pPr>
            <a:r>
              <a:rPr kumimoji="1" lang="zh-CN" altLang="en-US" sz="3600" b="1">
                <a:solidFill>
                  <a:schemeClr val="hlink"/>
                </a:solidFill>
                <a:latin typeface="Tahoma" pitchFamily="34" charset="0"/>
              </a:rPr>
              <a:t>志不残</a:t>
            </a:r>
          </a:p>
        </p:txBody>
      </p:sp>
      <p:sp>
        <p:nvSpPr>
          <p:cNvPr id="15370" name="AutoShape 10"/>
          <p:cNvSpPr/>
          <p:nvPr/>
        </p:nvSpPr>
        <p:spPr bwMode="auto">
          <a:xfrm rot="5400000">
            <a:off x="3856038" y="3281363"/>
            <a:ext cx="342900" cy="3086100"/>
          </a:xfrm>
          <a:prstGeom prst="rightBrace">
            <a:avLst>
              <a:gd name="adj1" fmla="val 75000"/>
              <a:gd name="adj2" fmla="val 50000"/>
            </a:avLst>
          </a:prstGeom>
          <a:noFill/>
          <a:ln w="57150">
            <a:solidFill>
              <a:schemeClr val="accent2"/>
            </a:solidFill>
            <a:miter lim="800000"/>
          </a:ln>
          <a:effectLst/>
        </p:spPr>
        <p:txBody>
          <a:bodyPr wrap="none" anchor="ctr"/>
          <a:lstStyle/>
          <a:p>
            <a:endParaRPr lang="zh-CN" altLang="en-US"/>
          </a:p>
        </p:txBody>
      </p:sp>
      <p:sp>
        <p:nvSpPr>
          <p:cNvPr id="15371" name="Text Box 11"/>
          <p:cNvSpPr txBox="1">
            <a:spLocks noChangeArrowheads="1"/>
          </p:cNvSpPr>
          <p:nvPr/>
        </p:nvSpPr>
        <p:spPr bwMode="auto">
          <a:xfrm>
            <a:off x="1403350" y="5181600"/>
            <a:ext cx="5832475" cy="1465263"/>
          </a:xfrm>
          <a:prstGeom prst="rect">
            <a:avLst/>
          </a:prstGeom>
          <a:noFill/>
          <a:ln w="9525">
            <a:noFill/>
            <a:miter lim="800000"/>
          </a:ln>
          <a:effectLst/>
        </p:spPr>
        <p:txBody>
          <a:bodyPr>
            <a:spAutoFit/>
          </a:bodyPr>
          <a:lstStyle/>
          <a:p>
            <a:pPr>
              <a:spcBef>
                <a:spcPct val="50000"/>
              </a:spcBef>
            </a:pPr>
            <a:r>
              <a:rPr kumimoji="1" lang="en-US" altLang="zh-CN" sz="2400">
                <a:latin typeface="Tahoma" pitchFamily="34" charset="0"/>
              </a:rPr>
              <a:t>          </a:t>
            </a:r>
            <a:r>
              <a:rPr kumimoji="1" lang="zh-CN" altLang="en-US" sz="3600" b="1">
                <a:solidFill>
                  <a:schemeClr val="hlink"/>
                </a:solidFill>
                <a:latin typeface="黑体" pitchFamily="2" charset="-122"/>
                <a:ea typeface="黑体" pitchFamily="2" charset="-122"/>
              </a:rPr>
              <a:t>古园成为精神乐园</a:t>
            </a:r>
          </a:p>
          <a:p>
            <a:pPr>
              <a:spcBef>
                <a:spcPct val="50000"/>
              </a:spcBef>
            </a:pPr>
            <a:r>
              <a:rPr kumimoji="1" lang="zh-CN" altLang="en-US" sz="3600" b="1">
                <a:solidFill>
                  <a:schemeClr val="hlink"/>
                </a:solidFill>
                <a:latin typeface="黑体" pitchFamily="2" charset="-122"/>
                <a:ea typeface="黑体" pitchFamily="2" charset="-122"/>
              </a:rPr>
              <a:t>        生命是美丽的</a:t>
            </a:r>
          </a:p>
        </p:txBody>
      </p:sp>
      <p:sp>
        <p:nvSpPr>
          <p:cNvPr id="15372" name="Text Box 12"/>
          <p:cNvSpPr txBox="1">
            <a:spLocks noChangeArrowheads="1"/>
          </p:cNvSpPr>
          <p:nvPr/>
        </p:nvSpPr>
        <p:spPr bwMode="auto">
          <a:xfrm>
            <a:off x="250825" y="304800"/>
            <a:ext cx="8893175" cy="2773363"/>
          </a:xfrm>
          <a:prstGeom prst="rect">
            <a:avLst/>
          </a:prstGeom>
          <a:noFill/>
          <a:ln w="9525">
            <a:noFill/>
            <a:miter lim="800000"/>
          </a:ln>
          <a:effectLst/>
        </p:spPr>
        <p:txBody>
          <a:bodyPr>
            <a:spAutoFit/>
          </a:bodyPr>
          <a:lstStyle/>
          <a:p>
            <a:pPr>
              <a:spcBef>
                <a:spcPct val="50000"/>
              </a:spcBef>
            </a:pPr>
            <a:r>
              <a:rPr kumimoji="1" lang="en-US" altLang="zh-CN" sz="2800" b="1">
                <a:solidFill>
                  <a:srgbClr val="0000FF"/>
                </a:solidFill>
                <a:latin typeface="Tahoma" pitchFamily="34" charset="0"/>
              </a:rPr>
              <a:t>     </a:t>
            </a:r>
            <a:r>
              <a:rPr kumimoji="1" lang="zh-CN" altLang="en-US" sz="3200" b="1">
                <a:solidFill>
                  <a:srgbClr val="0000FF"/>
                </a:solidFill>
                <a:latin typeface="黑体" pitchFamily="2" charset="-122"/>
                <a:ea typeface="黑体" pitchFamily="2" charset="-122"/>
              </a:rPr>
              <a:t>史铁生理解了生死之后连用六个</a:t>
            </a:r>
            <a:r>
              <a:rPr kumimoji="1" lang="zh-CN" altLang="en-US" sz="3200" b="1">
                <a:solidFill>
                  <a:srgbClr val="0000FF"/>
                </a:solidFill>
                <a:latin typeface="Times New Roman"/>
                <a:ea typeface="黑体" pitchFamily="2" charset="-122"/>
              </a:rPr>
              <a:t>“</a:t>
            </a:r>
            <a:r>
              <a:rPr kumimoji="1" lang="zh-CN" altLang="en-US" sz="3200" b="1">
                <a:solidFill>
                  <a:srgbClr val="0000FF"/>
                </a:solidFill>
                <a:latin typeface="黑体" pitchFamily="2" charset="-122"/>
                <a:ea typeface="黑体" pitchFamily="2" charset="-122"/>
              </a:rPr>
              <a:t>譬如</a:t>
            </a:r>
            <a:r>
              <a:rPr kumimoji="1" lang="zh-CN" altLang="en-US" sz="3200" b="1">
                <a:solidFill>
                  <a:srgbClr val="0000FF"/>
                </a:solidFill>
                <a:latin typeface="Times New Roman"/>
                <a:ea typeface="黑体" pitchFamily="2" charset="-122"/>
              </a:rPr>
              <a:t>”</a:t>
            </a:r>
            <a:r>
              <a:rPr kumimoji="1" lang="zh-CN" altLang="en-US" sz="3200" b="1">
                <a:solidFill>
                  <a:srgbClr val="0000FF"/>
                </a:solidFill>
                <a:latin typeface="黑体" pitchFamily="2" charset="-122"/>
                <a:ea typeface="黑体" pitchFamily="2" charset="-122"/>
              </a:rPr>
              <a:t>句</a:t>
            </a:r>
            <a:r>
              <a:rPr kumimoji="1" lang="en-US" altLang="zh-CN" sz="3200" b="1">
                <a:solidFill>
                  <a:srgbClr val="0000FF"/>
                </a:solidFill>
                <a:latin typeface="黑体" pitchFamily="2" charset="-122"/>
                <a:ea typeface="黑体" pitchFamily="2" charset="-122"/>
              </a:rPr>
              <a:t>,</a:t>
            </a:r>
            <a:r>
              <a:rPr kumimoji="1" lang="zh-CN" altLang="en-US" sz="3200" b="1">
                <a:latin typeface="黑体" pitchFamily="2" charset="-122"/>
                <a:ea typeface="黑体" pitchFamily="2" charset="-122"/>
              </a:rPr>
              <a:t>这几句字面上是说古园形体被肆意雕琢，有些东西却不能改变，请联系作者经历、遭遇说说文句的含义是什么？</a:t>
            </a:r>
          </a:p>
          <a:p>
            <a:pPr>
              <a:spcBef>
                <a:spcPct val="50000"/>
              </a:spcBef>
            </a:pPr>
            <a:endParaRPr kumimoji="1" lang="en-US" altLang="zh-CN" sz="3200" b="1">
              <a:solidFill>
                <a:srgbClr val="0000FF"/>
              </a:solidFill>
              <a:latin typeface="黑体" panose="02010609060101010101" pitchFamily="2" charset="-122"/>
              <a:ea typeface="黑体" panose="02010609060101010101" pitchFamily="2" charset="-122"/>
            </a:endParaRPr>
          </a:p>
        </p:txBody>
      </p:sp>
      <p:sp>
        <p:nvSpPr>
          <p:cNvPr id="15373" name="Text Box 13"/>
          <p:cNvSpPr txBox="1">
            <a:spLocks noChangeArrowheads="1"/>
          </p:cNvSpPr>
          <p:nvPr/>
        </p:nvSpPr>
        <p:spPr bwMode="auto">
          <a:xfrm>
            <a:off x="684213" y="2565400"/>
            <a:ext cx="2635250" cy="823913"/>
          </a:xfrm>
          <a:prstGeom prst="rect">
            <a:avLst/>
          </a:prstGeom>
          <a:noFill/>
          <a:ln w="9525">
            <a:noFill/>
            <a:miter lim="800000"/>
          </a:ln>
          <a:effectLst/>
        </p:spPr>
        <p:txBody>
          <a:bodyPr wrap="none">
            <a:spAutoFit/>
          </a:bodyPr>
          <a:lstStyle/>
          <a:p>
            <a:r>
              <a:rPr kumimoji="1" lang="zh-CN" altLang="en-US" b="1"/>
              <a:t>肆意雕琢</a:t>
            </a:r>
          </a:p>
        </p:txBody>
      </p:sp>
      <p:sp>
        <p:nvSpPr>
          <p:cNvPr id="15374" name="Text Box 14"/>
          <p:cNvSpPr txBox="1">
            <a:spLocks noChangeArrowheads="1"/>
          </p:cNvSpPr>
          <p:nvPr/>
        </p:nvSpPr>
        <p:spPr bwMode="auto">
          <a:xfrm>
            <a:off x="5435600" y="2609850"/>
            <a:ext cx="3119438" cy="823913"/>
          </a:xfrm>
          <a:prstGeom prst="rect">
            <a:avLst/>
          </a:prstGeom>
          <a:noFill/>
          <a:ln w="9525">
            <a:noFill/>
            <a:miter lim="800000"/>
          </a:ln>
          <a:effectLst/>
        </p:spPr>
        <p:txBody>
          <a:bodyPr>
            <a:spAutoFit/>
          </a:bodyPr>
          <a:lstStyle/>
          <a:p>
            <a:r>
              <a:rPr kumimoji="1" lang="zh-CN" altLang="en-US" b="1"/>
              <a:t>不能改变</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5372"/>
                                        </p:tgtEl>
                                        <p:attrNameLst>
                                          <p:attrName>style.visibility</p:attrName>
                                        </p:attrNameLst>
                                      </p:cBhvr>
                                      <p:to>
                                        <p:strVal val="visible"/>
                                      </p:to>
                                    </p:set>
                                    <p:anim calcmode="lin" valueType="num">
                                      <p:cBhvr additive="base">
                                        <p:cTn id="7" dur="500" fill="hold"/>
                                        <p:tgtEl>
                                          <p:spTgt spid="15372"/>
                                        </p:tgtEl>
                                        <p:attrNameLst>
                                          <p:attrName>ppt_x</p:attrName>
                                        </p:attrNameLst>
                                      </p:cBhvr>
                                      <p:tavLst>
                                        <p:tav tm="0">
                                          <p:val>
                                            <p:strVal val="#ppt_x"/>
                                          </p:val>
                                        </p:tav>
                                        <p:tav tm="100000">
                                          <p:val>
                                            <p:strVal val="#ppt_x"/>
                                          </p:val>
                                        </p:tav>
                                      </p:tavLst>
                                    </p:anim>
                                    <p:anim calcmode="lin" valueType="num">
                                      <p:cBhvr additive="base">
                                        <p:cTn id="8" dur="500" fill="hold"/>
                                        <p:tgtEl>
                                          <p:spTgt spid="15372"/>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5366"/>
                                        </p:tgtEl>
                                        <p:attrNameLst>
                                          <p:attrName>style.visibility</p:attrName>
                                        </p:attrNameLst>
                                      </p:cBhvr>
                                      <p:to>
                                        <p:strVal val="visible"/>
                                      </p:to>
                                    </p:set>
                                    <p:animEffect transition="in" filter="slide(fromTop)">
                                      <p:cBhvr>
                                        <p:cTn id="13" dur="500"/>
                                        <p:tgtEl>
                                          <p:spTgt spid="15366"/>
                                        </p:tgtEl>
                                      </p:cBhvr>
                                    </p:animEffect>
                                  </p:childTnLst>
                                  <p:subTnLst>
                                    <p:audio>
                                      <p:cMediaNode>
                                        <p:cTn display="0" masterRel="sameClick" nodeType="withEffect">
                                          <p:stCondLst>
                                            <p:cond evt="begin" delay="0">
                                              <p:tn val="11"/>
                                            </p:cond>
                                          </p:stCondLst>
                                          <p:endCondLst>
                                            <p:cond evt="onStopAudio" delay="0">
                                              <p:tgtEl>
                                                <p:sldTgt/>
                                              </p:tgtEl>
                                            </p:cond>
                                          </p:endCondLst>
                                        </p:cTn>
                                        <p:tgtEl>
                                          <p:sndTgt r:embed="rId2" name="chimes.wav"/>
                                        </p:tgtEl>
                                      </p:cMediaNode>
                                    </p:audio>
                                  </p:subTnLst>
                                </p:cTn>
                              </p:par>
                            </p:childTnLst>
                          </p:cTn>
                        </p:par>
                        <p:par>
                          <p:cTn id="14" fill="hold" nodeType="afterGroup">
                            <p:stCondLst>
                              <p:cond delay="500"/>
                            </p:stCondLst>
                            <p:childTnLst>
                              <p:par>
                                <p:cTn id="15" presetID="16" presetClass="entr" presetSubtype="42" fill="hold" grpId="0" nodeType="afterEffect">
                                  <p:stCondLst>
                                    <p:cond delay="0"/>
                                  </p:stCondLst>
                                  <p:childTnLst>
                                    <p:set>
                                      <p:cBhvr>
                                        <p:cTn id="16" dur="1" fill="hold">
                                          <p:stCondLst>
                                            <p:cond delay="0"/>
                                          </p:stCondLst>
                                        </p:cTn>
                                        <p:tgtEl>
                                          <p:spTgt spid="15367"/>
                                        </p:tgtEl>
                                        <p:attrNameLst>
                                          <p:attrName>style.visibility</p:attrName>
                                        </p:attrNameLst>
                                      </p:cBhvr>
                                      <p:to>
                                        <p:strVal val="visible"/>
                                      </p:to>
                                    </p:set>
                                    <p:animEffect transition="in" filter="barn(outHorizontal)">
                                      <p:cBhvr>
                                        <p:cTn id="17" dur="500"/>
                                        <p:tgtEl>
                                          <p:spTgt spid="15367"/>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15368"/>
                                        </p:tgtEl>
                                        <p:attrNameLst>
                                          <p:attrName>style.visibility</p:attrName>
                                        </p:attrNameLst>
                                      </p:cBhvr>
                                      <p:to>
                                        <p:strVal val="visible"/>
                                      </p:to>
                                    </p:set>
                                    <p:animEffect transition="in" filter="slide(fromTop)">
                                      <p:cBhvr>
                                        <p:cTn id="22" dur="500"/>
                                        <p:tgtEl>
                                          <p:spTgt spid="15368"/>
                                        </p:tgtEl>
                                      </p:cBhvr>
                                    </p:animEffect>
                                  </p:childTnLst>
                                  <p:subTnLst>
                                    <p:audio>
                                      <p:cMediaNode>
                                        <p:cTn display="0" masterRel="sameClick" nodeType="withEffect">
                                          <p:stCondLst>
                                            <p:cond evt="begin" delay="0">
                                              <p:tn val="20"/>
                                            </p:cond>
                                          </p:stCondLst>
                                          <p:endCondLst>
                                            <p:cond evt="onStopAudio" delay="0">
                                              <p:tgtEl>
                                                <p:sldTgt/>
                                              </p:tgtEl>
                                            </p:cond>
                                          </p:endCondLst>
                                        </p:cTn>
                                        <p:tgtEl>
                                          <p:sndTgt r:embed="rId2" name="chimes.wav"/>
                                        </p:tgtEl>
                                      </p:cMediaNode>
                                    </p:audio>
                                  </p:subTnLst>
                                </p:cTn>
                              </p:par>
                            </p:childTnLst>
                          </p:cTn>
                        </p:par>
                        <p:par>
                          <p:cTn id="23" fill="hold" nodeType="afterGroup">
                            <p:stCondLst>
                              <p:cond delay="500"/>
                            </p:stCondLst>
                            <p:childTnLst>
                              <p:par>
                                <p:cTn id="24" presetID="16" presetClass="entr" presetSubtype="42" fill="hold" grpId="0" nodeType="afterEffect">
                                  <p:stCondLst>
                                    <p:cond delay="0"/>
                                  </p:stCondLst>
                                  <p:childTnLst>
                                    <p:set>
                                      <p:cBhvr>
                                        <p:cTn id="25" dur="1" fill="hold">
                                          <p:stCondLst>
                                            <p:cond delay="0"/>
                                          </p:stCondLst>
                                        </p:cTn>
                                        <p:tgtEl>
                                          <p:spTgt spid="15369"/>
                                        </p:tgtEl>
                                        <p:attrNameLst>
                                          <p:attrName>style.visibility</p:attrName>
                                        </p:attrNameLst>
                                      </p:cBhvr>
                                      <p:to>
                                        <p:strVal val="visible"/>
                                      </p:to>
                                    </p:set>
                                    <p:animEffect transition="in" filter="barn(outHorizontal)">
                                      <p:cBhvr>
                                        <p:cTn id="26" dur="500"/>
                                        <p:tgtEl>
                                          <p:spTgt spid="15369"/>
                                        </p:tgtEl>
                                      </p:cBhvr>
                                    </p:animEffect>
                                  </p:childTnLst>
                                </p:cTn>
                              </p:par>
                            </p:childTnLst>
                          </p:cTn>
                        </p:par>
                      </p:childTnLst>
                    </p:cTn>
                  </p:par>
                  <p:par>
                    <p:cTn id="27" fill="hold" nodeType="clickPar">
                      <p:stCondLst>
                        <p:cond delay="indefinite"/>
                        <p:cond evt="onBegin" delay="0">
                          <p:tn val="26"/>
                        </p:cond>
                      </p:stCondLst>
                      <p:childTnLst>
                        <p:par>
                          <p:cTn id="28" fill="hold" nodeType="afterGroup">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5370"/>
                                        </p:tgtEl>
                                        <p:attrNameLst>
                                          <p:attrName>style.visibility</p:attrName>
                                        </p:attrNameLst>
                                      </p:cBhvr>
                                      <p:to>
                                        <p:strVal val="visible"/>
                                      </p:to>
                                    </p:set>
                                    <p:animEffect transition="in" filter="barn(outVertical)">
                                      <p:cBhvr>
                                        <p:cTn id="31" dur="500"/>
                                        <p:tgtEl>
                                          <p:spTgt spid="15370"/>
                                        </p:tgtEl>
                                      </p:cBhvr>
                                    </p:animEffect>
                                  </p:childTnLst>
                                  <p:subTnLst>
                                    <p:audio>
                                      <p:cMediaNode>
                                        <p:cTn display="0" masterRel="sameClick" nodeType="withEffect">
                                          <p:stCondLst>
                                            <p:cond evt="begin" delay="0">
                                              <p:tn val="29"/>
                                            </p:cond>
                                          </p:stCondLst>
                                          <p:endCondLst>
                                            <p:cond evt="onStopAudio" delay="0">
                                              <p:tgtEl>
                                                <p:sldTgt/>
                                              </p:tgtEl>
                                            </p:cond>
                                          </p:endCondLst>
                                        </p:cTn>
                                        <p:tgtEl>
                                          <p:sndTgt r:embed="rId2" name="chimes.wav"/>
                                        </p:tgtEl>
                                      </p:cMediaNode>
                                    </p:audio>
                                  </p:subTnLst>
                                </p:cTn>
                              </p:par>
                            </p:childTnLst>
                          </p:cTn>
                        </p:par>
                        <p:par>
                          <p:cTn id="32" fill="hold" nodeType="afterGroup">
                            <p:stCondLst>
                              <p:cond delay="500"/>
                            </p:stCondLst>
                            <p:childTnLst>
                              <p:par>
                                <p:cTn id="33" presetID="16" presetClass="entr" presetSubtype="37" fill="hold" grpId="0" nodeType="afterEffect">
                                  <p:stCondLst>
                                    <p:cond delay="0"/>
                                  </p:stCondLst>
                                  <p:childTnLst>
                                    <p:set>
                                      <p:cBhvr>
                                        <p:cTn id="34" dur="1" fill="hold">
                                          <p:stCondLst>
                                            <p:cond delay="0"/>
                                          </p:stCondLst>
                                        </p:cTn>
                                        <p:tgtEl>
                                          <p:spTgt spid="15371"/>
                                        </p:tgtEl>
                                        <p:attrNameLst>
                                          <p:attrName>style.visibility</p:attrName>
                                        </p:attrNameLst>
                                      </p:cBhvr>
                                      <p:to>
                                        <p:strVal val="visible"/>
                                      </p:to>
                                    </p:set>
                                    <p:animEffect transition="in" filter="barn(outVertical)">
                                      <p:cBhvr>
                                        <p:cTn id="35"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p:bldP spid="15367" grpId="0"/>
      <p:bldP spid="15368" grpId="0"/>
      <p:bldP spid="15369" grpId="0"/>
      <p:bldP spid="15370" grpId="0"/>
      <p:bldP spid="15371" grpId="0"/>
      <p:bldP spid="1537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6391" name="Picture 7" descr="O3_36"/>
          <p:cNvPicPr>
            <a:picLocks noChangeAspect="1" noChangeArrowheads="1"/>
          </p:cNvPicPr>
          <p:nvPr/>
        </p:nvPicPr>
        <p:blipFill>
          <a:blip r:embed="rId2"/>
          <a:stretch>
            <a:fillRect/>
          </a:stretch>
        </p:blipFill>
        <p:spPr bwMode="auto">
          <a:xfrm>
            <a:off x="0" y="0"/>
            <a:ext cx="9144000" cy="6858000"/>
          </a:xfrm>
          <a:prstGeom prst="rect">
            <a:avLst/>
          </a:prstGeom>
          <a:noFill/>
        </p:spPr>
      </p:pic>
      <p:grpSp>
        <p:nvGrpSpPr>
          <p:cNvPr id="16397" name="Group 13"/>
          <p:cNvGrpSpPr/>
          <p:nvPr/>
        </p:nvGrpSpPr>
        <p:grpSpPr>
          <a:xfrm>
            <a:off x="6372225" y="1773238"/>
            <a:ext cx="2197100" cy="4872037"/>
            <a:chOff x="4376" y="1616"/>
            <a:chExt cx="1384" cy="3069"/>
          </a:xfrm>
        </p:grpSpPr>
        <p:sp>
          <p:nvSpPr>
            <p:cNvPr id="16389" name="Text Box 5"/>
            <p:cNvSpPr txBox="1">
              <a:spLocks noChangeArrowheads="1"/>
            </p:cNvSpPr>
            <p:nvPr/>
          </p:nvSpPr>
          <p:spPr bwMode="auto">
            <a:xfrm>
              <a:off x="4376" y="1661"/>
              <a:ext cx="1384" cy="3024"/>
            </a:xfrm>
            <a:prstGeom prst="rect">
              <a:avLst/>
            </a:prstGeom>
            <a:noFill/>
            <a:ln w="9525">
              <a:noFill/>
              <a:miter lim="800000"/>
            </a:ln>
            <a:effectLst/>
          </p:spPr>
          <p:txBody>
            <a:bodyPr vert="eaVert">
              <a:spAutoFit/>
            </a:bodyPr>
            <a:lstStyle/>
            <a:p>
              <a:pPr>
                <a:spcBef>
                  <a:spcPct val="50000"/>
                </a:spcBef>
              </a:pPr>
              <a:r>
                <a:rPr kumimoji="1" lang="zh-CN" altLang="en-US" sz="6600" b="1">
                  <a:solidFill>
                    <a:schemeClr val="bg1"/>
                  </a:solidFill>
                  <a:latin typeface="Tahoma" pitchFamily="34" charset="0"/>
                  <a:ea typeface="隶书" pitchFamily="49" charset="-122"/>
                </a:rPr>
                <a:t>死是必然会降临的节日</a:t>
              </a:r>
            </a:p>
          </p:txBody>
        </p:sp>
        <p:sp>
          <p:nvSpPr>
            <p:cNvPr id="16394" name="Text Box 10"/>
            <p:cNvSpPr txBox="1">
              <a:spLocks noChangeArrowheads="1"/>
            </p:cNvSpPr>
            <p:nvPr/>
          </p:nvSpPr>
          <p:spPr bwMode="auto">
            <a:xfrm>
              <a:off x="4376" y="1616"/>
              <a:ext cx="1384" cy="3024"/>
            </a:xfrm>
            <a:prstGeom prst="rect">
              <a:avLst/>
            </a:prstGeom>
            <a:solidFill>
              <a:schemeClr val="accent2"/>
            </a:solidFill>
            <a:ln w="9525">
              <a:noFill/>
              <a:miter lim="800000"/>
            </a:ln>
            <a:effectLst/>
          </p:spPr>
          <p:txBody>
            <a:bodyPr vert="eaVert">
              <a:spAutoFit/>
            </a:bodyPr>
            <a:lstStyle/>
            <a:p>
              <a:pPr>
                <a:spcBef>
                  <a:spcPct val="50000"/>
                </a:spcBef>
              </a:pPr>
              <a:r>
                <a:rPr kumimoji="1" lang="zh-CN" altLang="en-US" sz="6600" b="1">
                  <a:solidFill>
                    <a:schemeClr val="hlink"/>
                  </a:solidFill>
                  <a:latin typeface="Tahoma" pitchFamily="34" charset="0"/>
                  <a:ea typeface="隶书" pitchFamily="49" charset="-122"/>
                </a:rPr>
                <a:t>死是必然会降临的节日</a:t>
              </a:r>
            </a:p>
          </p:txBody>
        </p:sp>
      </p:grpSp>
      <p:grpSp>
        <p:nvGrpSpPr>
          <p:cNvPr id="16396" name="Group 12"/>
          <p:cNvGrpSpPr/>
          <p:nvPr/>
        </p:nvGrpSpPr>
        <p:grpSpPr>
          <a:xfrm>
            <a:off x="900113" y="1600200"/>
            <a:ext cx="2303462" cy="4349750"/>
            <a:chOff x="567" y="1008"/>
            <a:chExt cx="1451" cy="2740"/>
          </a:xfrm>
        </p:grpSpPr>
        <p:sp>
          <p:nvSpPr>
            <p:cNvPr id="16390" name="Text Box 6"/>
            <p:cNvSpPr txBox="1">
              <a:spLocks noChangeArrowheads="1"/>
            </p:cNvSpPr>
            <p:nvPr/>
          </p:nvSpPr>
          <p:spPr bwMode="auto">
            <a:xfrm>
              <a:off x="634" y="1008"/>
              <a:ext cx="1384" cy="2736"/>
            </a:xfrm>
            <a:prstGeom prst="rect">
              <a:avLst/>
            </a:prstGeom>
            <a:noFill/>
            <a:ln w="9525">
              <a:noFill/>
              <a:miter lim="800000"/>
            </a:ln>
            <a:effectLst/>
          </p:spPr>
          <p:txBody>
            <a:bodyPr vert="eaVert">
              <a:spAutoFit/>
            </a:bodyPr>
            <a:lstStyle/>
            <a:p>
              <a:pPr>
                <a:spcBef>
                  <a:spcPct val="50000"/>
                </a:spcBef>
              </a:pPr>
              <a:r>
                <a:rPr kumimoji="1" lang="zh-CN" altLang="en-US" sz="6600" b="1">
                  <a:solidFill>
                    <a:schemeClr val="bg1"/>
                  </a:solidFill>
                  <a:latin typeface="Tahoma" pitchFamily="34" charset="0"/>
                  <a:ea typeface="隶书" pitchFamily="49" charset="-122"/>
                </a:rPr>
                <a:t>顽强的活着是一种幸福</a:t>
              </a:r>
            </a:p>
          </p:txBody>
        </p:sp>
        <p:sp>
          <p:nvSpPr>
            <p:cNvPr id="16395" name="Text Box 11"/>
            <p:cNvSpPr txBox="1">
              <a:spLocks noChangeArrowheads="1"/>
            </p:cNvSpPr>
            <p:nvPr/>
          </p:nvSpPr>
          <p:spPr bwMode="auto">
            <a:xfrm>
              <a:off x="567" y="1012"/>
              <a:ext cx="1384" cy="2736"/>
            </a:xfrm>
            <a:prstGeom prst="rect">
              <a:avLst/>
            </a:prstGeom>
            <a:solidFill>
              <a:schemeClr val="accent2"/>
            </a:solidFill>
            <a:ln w="9525">
              <a:noFill/>
              <a:miter lim="800000"/>
            </a:ln>
            <a:effectLst/>
          </p:spPr>
          <p:txBody>
            <a:bodyPr vert="eaVert">
              <a:spAutoFit/>
            </a:bodyPr>
            <a:lstStyle/>
            <a:p>
              <a:pPr>
                <a:spcBef>
                  <a:spcPct val="50000"/>
                </a:spcBef>
              </a:pPr>
              <a:r>
                <a:rPr kumimoji="1" lang="zh-CN" altLang="en-US" sz="6600" b="1">
                  <a:solidFill>
                    <a:schemeClr val="hlink"/>
                  </a:solidFill>
                  <a:latin typeface="Tahoma" pitchFamily="34" charset="0"/>
                  <a:ea typeface="隶书" pitchFamily="49" charset="-122"/>
                </a:rPr>
                <a:t>顽强的活着是一种幸福</a:t>
              </a:r>
            </a:p>
          </p:txBody>
        </p:sp>
      </p:gr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nodeType="clickEffect">
                                  <p:stCondLst>
                                    <p:cond delay="0"/>
                                  </p:stCondLst>
                                  <p:childTnLst>
                                    <p:set>
                                      <p:cBhvr>
                                        <p:cTn id="6" dur="1" fill="hold">
                                          <p:stCondLst>
                                            <p:cond delay="0"/>
                                          </p:stCondLst>
                                        </p:cTn>
                                        <p:tgtEl>
                                          <p:spTgt spid="16397"/>
                                        </p:tgtEl>
                                        <p:attrNameLst>
                                          <p:attrName>style.visibility</p:attrName>
                                        </p:attrNameLst>
                                      </p:cBhvr>
                                      <p:to>
                                        <p:strVal val="visible"/>
                                      </p:to>
                                    </p:set>
                                    <p:anim calcmode="lin" valueType="num">
                                      <p:cBhvr>
                                        <p:cTn id="7" dur="500" fill="hold"/>
                                        <p:tgtEl>
                                          <p:spTgt spid="16397"/>
                                        </p:tgtEl>
                                        <p:attrNameLst>
                                          <p:attrName>ppt_w</p:attrName>
                                        </p:attrNameLst>
                                      </p:cBhvr>
                                      <p:tavLst>
                                        <p:tav tm="0">
                                          <p:val>
                                            <p:fltVal val="0"/>
                                          </p:val>
                                        </p:tav>
                                        <p:tav tm="100000">
                                          <p:val>
                                            <p:strVal val="#ppt_w"/>
                                          </p:val>
                                        </p:tav>
                                      </p:tavLst>
                                    </p:anim>
                                    <p:anim calcmode="lin" valueType="num">
                                      <p:cBhvr>
                                        <p:cTn id="8" dur="500" fill="hold"/>
                                        <p:tgtEl>
                                          <p:spTgt spid="16397"/>
                                        </p:tgtEl>
                                        <p:attrNameLst>
                                          <p:attrName>ppt_h</p:attrName>
                                        </p:attrNameLst>
                                      </p:cBhvr>
                                      <p:tavLst>
                                        <p:tav tm="0">
                                          <p:val>
                                            <p:strVal val="#ppt_h"/>
                                          </p:val>
                                        </p:tav>
                                        <p:tav tm="100000">
                                          <p:val>
                                            <p:strVal val="#ppt_h"/>
                                          </p:val>
                                        </p:tav>
                                      </p:tavLst>
                                    </p:anim>
                                  </p:childTnLst>
                                </p:cTn>
                              </p:par>
                            </p:childTnLst>
                          </p:cTn>
                        </p:par>
                        <p:par>
                          <p:cTn id="9" fill="hold" nodeType="afterGroup">
                            <p:stCondLst>
                              <p:cond delay="500"/>
                            </p:stCondLst>
                            <p:childTnLst>
                              <p:par>
                                <p:cTn id="10" presetID="52" presetClass="entr" presetSubtype="0" fill="hold" nodeType="afterEffect">
                                  <p:stCondLst>
                                    <p:cond delay="0"/>
                                  </p:stCondLst>
                                  <p:childTnLst>
                                    <p:set>
                                      <p:cBhvr>
                                        <p:cTn id="11" dur="1" fill="hold">
                                          <p:stCondLst>
                                            <p:cond delay="0"/>
                                          </p:stCondLst>
                                        </p:cTn>
                                        <p:tgtEl>
                                          <p:spTgt spid="16396"/>
                                        </p:tgtEl>
                                        <p:attrNameLst>
                                          <p:attrName>style.visibility</p:attrName>
                                        </p:attrNameLst>
                                      </p:cBhvr>
                                      <p:to>
                                        <p:strVal val="visible"/>
                                      </p:to>
                                    </p:set>
                                    <p:animScale>
                                      <p:cBhvr>
                                        <p:cTn id="12" dur="1000" decel="50000" fill="hold">
                                          <p:stCondLst>
                                            <p:cond delay="0"/>
                                          </p:stCondLst>
                                        </p:cTn>
                                        <p:tgtEl>
                                          <p:spTgt spid="16396"/>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13" dur="1000" decel="50000" fill="hold">
                                          <p:stCondLst>
                                            <p:cond delay="0"/>
                                          </p:stCondLst>
                                        </p:cTn>
                                        <p:tgtEl>
                                          <p:spTgt spid="16396"/>
                                        </p:tgtEl>
                                        <p:attrNameLst>
                                          <p:attrName>ppt_x,ppt_y</p:attrName>
                                        </p:attrNameLst>
                                      </p:cBhvr>
                                    </p:animMotion>
                                    <p:animEffect transition="in" filter="fade">
                                      <p:cBhvr>
                                        <p:cTn id="14" dur="1000"/>
                                        <p:tgtEl>
                                          <p:spTgt spid="16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50" name="Rectangle 2"/>
          <p:cNvSpPr>
            <a:spLocks noChangeArrowheads="1"/>
          </p:cNvSpPr>
          <p:nvPr/>
        </p:nvSpPr>
        <p:spPr bwMode="auto">
          <a:xfrm>
            <a:off x="1460500" y="1773238"/>
            <a:ext cx="7683500" cy="1187450"/>
          </a:xfrm>
          <a:prstGeom prst="rect">
            <a:avLst/>
          </a:prstGeom>
          <a:noFill/>
          <a:ln w="9525">
            <a:noFill/>
            <a:miter lim="800000"/>
          </a:ln>
        </p:spPr>
        <p:txBody>
          <a:bodyPr anchor="ctr"/>
          <a:lstStyle/>
          <a:p>
            <a:r>
              <a:rPr lang="en-US" altLang="zh-CN" sz="3600" b="1">
                <a:latin typeface="华文中宋" pitchFamily="2" charset="-122"/>
                <a:ea typeface="华文中宋" pitchFamily="2" charset="-122"/>
              </a:rPr>
              <a:t>   </a:t>
            </a:r>
            <a:r>
              <a:rPr lang="zh-CN" altLang="en-US" sz="3600" b="1">
                <a:latin typeface="黑体" pitchFamily="2" charset="-122"/>
                <a:ea typeface="黑体" pitchFamily="2" charset="-122"/>
              </a:rPr>
              <a:t>请使用下列关键词语，概述第一部分内容。</a:t>
            </a:r>
          </a:p>
        </p:txBody>
      </p:sp>
      <p:sp>
        <p:nvSpPr>
          <p:cNvPr id="104451" name="Rectangle 3"/>
          <p:cNvSpPr>
            <a:spLocks noChangeArrowheads="1"/>
          </p:cNvSpPr>
          <p:nvPr/>
        </p:nvSpPr>
        <p:spPr bwMode="auto">
          <a:xfrm>
            <a:off x="1476375" y="3190875"/>
            <a:ext cx="6911975" cy="1633538"/>
          </a:xfrm>
          <a:prstGeom prst="rect">
            <a:avLst/>
          </a:prstGeom>
          <a:noFill/>
          <a:ln w="9525">
            <a:noFill/>
            <a:miter lim="800000"/>
          </a:ln>
        </p:spPr>
        <p:txBody>
          <a:bodyPr/>
          <a:lstStyle/>
          <a:p>
            <a:pPr algn="ctr">
              <a:spcBef>
                <a:spcPct val="20000"/>
              </a:spcBef>
              <a:buClr>
                <a:schemeClr val="hlink"/>
              </a:buClr>
              <a:buSzPct val="75000"/>
              <a:buFont typeface="Wingdings" pitchFamily="2" charset="2"/>
              <a:buNone/>
            </a:pPr>
            <a:r>
              <a:rPr lang="zh-CN" altLang="en-US" b="1">
                <a:solidFill>
                  <a:srgbClr val="0000CC"/>
                </a:solidFill>
                <a:latin typeface="楷体_GB2312" pitchFamily="49" charset="-122"/>
                <a:ea typeface="楷体_GB2312" pitchFamily="49" charset="-122"/>
              </a:rPr>
              <a:t>残废    绝望    荒芜</a:t>
            </a:r>
          </a:p>
          <a:p>
            <a:pPr algn="ctr">
              <a:spcBef>
                <a:spcPct val="20000"/>
              </a:spcBef>
              <a:buClr>
                <a:schemeClr val="hlink"/>
              </a:buClr>
              <a:buSzPct val="75000"/>
              <a:buFont typeface="Wingdings" pitchFamily="2" charset="2"/>
              <a:buNone/>
            </a:pPr>
            <a:r>
              <a:rPr lang="zh-CN" altLang="en-US" b="1">
                <a:solidFill>
                  <a:srgbClr val="0000CC"/>
                </a:solidFill>
                <a:latin typeface="楷体_GB2312" pitchFamily="49" charset="-122"/>
                <a:ea typeface="楷体_GB2312" pitchFamily="49" charset="-122"/>
              </a:rPr>
              <a:t>地坛    苦思    成功</a:t>
            </a:r>
          </a:p>
        </p:txBody>
      </p:sp>
      <p:sp>
        <p:nvSpPr>
          <p:cNvPr id="104453" name="WordArt 5"/>
          <p:cNvSpPr>
            <a:spLocks noChangeArrowheads="1" noChangeShapeType="1" noTextEdit="1"/>
          </p:cNvSpPr>
          <p:nvPr/>
        </p:nvSpPr>
        <p:spPr bwMode="auto">
          <a:xfrm>
            <a:off x="250825" y="476250"/>
            <a:ext cx="3241675" cy="2232025"/>
          </a:xfrm>
          <a:prstGeom prst="rect">
            <a:avLst/>
          </a:prstGeom>
        </p:spPr>
        <p:txBody>
          <a:bodyPr wrap="none" fromWordArt="1">
            <a:prstTxWarp prst="textSlantUp">
              <a:avLst>
                <a:gd name="adj" fmla="val 55556"/>
              </a:avLst>
            </a:prstTxWarp>
          </a:bodyPr>
          <a:lstStyle/>
          <a:p>
            <a:pPr algn="ctr"/>
            <a:r>
              <a:rPr lang="zh-CN" altLang="en-US" kern="10">
                <a:ln w="9525">
                  <a:solidFill>
                    <a:srgbClr val="000000"/>
                  </a:solidFill>
                  <a:miter lim="800000"/>
                </a:ln>
                <a:solidFill>
                  <a:srgbClr val="000000"/>
                </a:solidFill>
                <a:latin typeface="楷体_GB2312"/>
              </a:rPr>
              <a:t>练习</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451">
                                            <p:txEl>
                                              <p:pRg st="0" end="0"/>
                                            </p:txEl>
                                          </p:spTgt>
                                        </p:tgtEl>
                                        <p:attrNameLst>
                                          <p:attrName>style.visibility</p:attrName>
                                        </p:attrNameLst>
                                      </p:cBhvr>
                                      <p:to>
                                        <p:strVal val="visible"/>
                                      </p:to>
                                    </p:set>
                                    <p:animEffect transition="in" filter="blinds(horizontal)">
                                      <p:cBhvr>
                                        <p:cTn id="7" dur="500"/>
                                        <p:tgtEl>
                                          <p:spTgt spid="10445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451">
                                            <p:txEl>
                                              <p:pRg st="1" end="1"/>
                                            </p:txEl>
                                          </p:spTgt>
                                        </p:tgtEl>
                                        <p:attrNameLst>
                                          <p:attrName>style.visibility</p:attrName>
                                        </p:attrNameLst>
                                      </p:cBhvr>
                                      <p:to>
                                        <p:strVal val="visible"/>
                                      </p:to>
                                    </p:set>
                                    <p:animEffect transition="in" filter="blinds(horizontal)">
                                      <p:cBhvr>
                                        <p:cTn id="12" dur="500"/>
                                        <p:tgtEl>
                                          <p:spTgt spid="1044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1" grpId="0"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TextBox 5"/>
          <p:cNvSpPr txBox="1"/>
          <p:nvPr/>
        </p:nvSpPr>
        <p:spPr>
          <a:xfrm>
            <a:off x="650739" y="2380060"/>
            <a:ext cx="7941000" cy="2862322"/>
          </a:xfrm>
          <a:prstGeom prst="rect">
            <a:avLst/>
          </a:prstGeom>
          <a:noFill/>
        </p:spPr>
        <p:txBody>
          <a:bodyPr wrap="square">
            <a:spAutoFit/>
          </a:bodyPr>
          <a:lstStyle/>
          <a:p>
            <a:pPr algn="just">
              <a:lnSpc>
                <a:spcPct val="150000"/>
              </a:lnSpc>
            </a:pPr>
            <a:r>
              <a:rPr lang="en-US" altLang="zh-CN" sz="2000">
                <a:latin typeface="微软雅黑" panose="020b0503020204020204" pitchFamily="34" charset="-122"/>
                <a:ea typeface="微软雅黑" panose="020b0503020204020204" pitchFamily="34" charset="-122"/>
              </a:rPr>
              <a:t>1. </a:t>
            </a:r>
            <a:r>
              <a:rPr lang="zh-CN" altLang="en-US" sz="2000">
                <a:latin typeface="微软雅黑" panose="020b0503020204020204" pitchFamily="34" charset="-122"/>
                <a:ea typeface="微软雅黑" panose="020b0503020204020204" pitchFamily="34" charset="-122"/>
              </a:rPr>
              <a:t>把握文章的脉络线索，学习文章描写、抒情与议论相结合的</a:t>
            </a:r>
            <a:r>
              <a:rPr lang="zh-CN" altLang="en-US" sz="2000" smtClean="0">
                <a:latin typeface="微软雅黑" panose="020b0503020204020204" pitchFamily="34" charset="-122"/>
                <a:ea typeface="微软雅黑" panose="020b0503020204020204" pitchFamily="34" charset="-122"/>
              </a:rPr>
              <a:t>表达方式</a:t>
            </a:r>
            <a:r>
              <a:rPr lang="zh-CN" altLang="en-US" sz="2000">
                <a:latin typeface="微软雅黑" panose="020b0503020204020204" pitchFamily="34" charset="-122"/>
                <a:ea typeface="微软雅黑" panose="020b0503020204020204" pitchFamily="34" charset="-122"/>
              </a:rPr>
              <a:t>。</a:t>
            </a:r>
          </a:p>
          <a:p>
            <a:pPr algn="just">
              <a:lnSpc>
                <a:spcPct val="150000"/>
              </a:lnSpc>
            </a:pPr>
            <a:r>
              <a:rPr lang="en-US" altLang="zh-CN" sz="2000">
                <a:latin typeface="微软雅黑" panose="020b0503020204020204" pitchFamily="34" charset="-122"/>
                <a:ea typeface="微软雅黑" panose="020b0503020204020204" pitchFamily="34" charset="-122"/>
              </a:rPr>
              <a:t>2. </a:t>
            </a:r>
            <a:r>
              <a:rPr lang="zh-CN" altLang="en-US" sz="2000">
                <a:latin typeface="微软雅黑" panose="020b0503020204020204" pitchFamily="34" charset="-122"/>
                <a:ea typeface="微软雅黑" panose="020b0503020204020204" pitchFamily="34" charset="-122"/>
              </a:rPr>
              <a:t>赏析文中运用细节描写、景物描写的相关语句，学习借景抒情</a:t>
            </a:r>
            <a:r>
              <a:rPr lang="zh-CN" altLang="en-US" sz="2000" smtClean="0">
                <a:latin typeface="微软雅黑" panose="020b0503020204020204" pitchFamily="34" charset="-122"/>
                <a:ea typeface="微软雅黑" panose="020b0503020204020204" pitchFamily="34" charset="-122"/>
              </a:rPr>
              <a:t>、融</a:t>
            </a:r>
            <a:r>
              <a:rPr lang="zh-CN" altLang="en-US" sz="2000">
                <a:latin typeface="微软雅黑" panose="020b0503020204020204" pitchFamily="34" charset="-122"/>
                <a:ea typeface="微软雅黑" panose="020b0503020204020204" pitchFamily="34" charset="-122"/>
              </a:rPr>
              <a:t>情于景的写作手法。</a:t>
            </a:r>
          </a:p>
          <a:p>
            <a:pPr algn="just">
              <a:lnSpc>
                <a:spcPct val="150000"/>
              </a:lnSpc>
            </a:pPr>
            <a:r>
              <a:rPr lang="en-US" altLang="zh-CN" sz="2000">
                <a:latin typeface="微软雅黑" panose="020b0503020204020204" pitchFamily="34" charset="-122"/>
                <a:ea typeface="微软雅黑" panose="020b0503020204020204" pitchFamily="34" charset="-122"/>
              </a:rPr>
              <a:t>3. </a:t>
            </a:r>
            <a:r>
              <a:rPr lang="zh-CN" altLang="en-US" sz="2000">
                <a:latin typeface="微软雅黑" panose="020b0503020204020204" pitchFamily="34" charset="-122"/>
                <a:ea typeface="微软雅黑" panose="020b0503020204020204" pitchFamily="34" charset="-122"/>
              </a:rPr>
              <a:t>梳理作者遭遇重大打击后的心路历程，学习作者面对充满</a:t>
            </a:r>
            <a:r>
              <a:rPr lang="zh-CN" altLang="en-US" sz="2000" smtClean="0">
                <a:latin typeface="微软雅黑" panose="020b0503020204020204" pitchFamily="34" charset="-122"/>
                <a:ea typeface="微软雅黑" panose="020b0503020204020204" pitchFamily="34" charset="-122"/>
              </a:rPr>
              <a:t>挫折</a:t>
            </a:r>
            <a:r>
              <a:rPr lang="zh-CN" altLang="en-US" sz="2000">
                <a:latin typeface="微软雅黑" panose="020b0503020204020204" pitchFamily="34" charset="-122"/>
                <a:ea typeface="微软雅黑" panose="020b0503020204020204" pitchFamily="34" charset="-122"/>
              </a:rPr>
              <a:t>人生的顽强精神。</a:t>
            </a:r>
            <a:endParaRPr lang="zh-CN" altLang="zh-CN" sz="2000">
              <a:latin typeface="微软雅黑" panose="020b0503020204020204" pitchFamily="34" charset="-122"/>
              <a:ea typeface="微软雅黑" panose="020b0503020204020204" pitchFamily="34" charset="-122"/>
            </a:endParaRPr>
          </a:p>
        </p:txBody>
      </p:sp>
      <p:grpSp>
        <p:nvGrpSpPr>
          <p:cNvPr id="3" name="组合 2"/>
          <p:cNvGrpSpPr/>
          <p:nvPr/>
        </p:nvGrpSpPr>
        <p:grpSpPr>
          <a:xfrm>
            <a:off x="349676" y="1273337"/>
            <a:ext cx="2284881" cy="999681"/>
            <a:chOff x="466234" y="3272474"/>
            <a:chExt cx="2919240" cy="999681"/>
          </a:xfrm>
        </p:grpSpPr>
        <p:pic>
          <p:nvPicPr>
            <p:cNvPr id="4" name="图片 3"/>
            <p:cNvPicPr>
              <a:picLocks noChangeAspect="1"/>
            </p:cNvPicPr>
            <p:nvPr/>
          </p:nvPicPr>
          <p:blipFill>
            <a:blip r:embed="rId2">
              <a:extLst>
                <a:ext uri="{28A0092B-C50C-407E-A947-70E740481C1C}">
                  <a14:useLocalDpi xmlns:a14="http://schemas.microsoft.com/office/drawing/2010/main" xmlns=""/>
                </a:ext>
              </a:extLst>
            </a:blip>
            <a:stretch>
              <a:fillRect/>
            </a:stretch>
          </p:blipFill>
          <p:spPr>
            <a:xfrm>
              <a:off x="466234" y="3272474"/>
              <a:ext cx="2919240" cy="684439"/>
            </a:xfrm>
            <a:prstGeom prst="rect">
              <a:avLst/>
            </a:prstGeom>
          </p:spPr>
        </p:pic>
        <p:sp>
          <p:nvSpPr>
            <p:cNvPr id="5" name="矩形 4"/>
            <p:cNvSpPr/>
            <p:nvPr/>
          </p:nvSpPr>
          <p:spPr>
            <a:xfrm>
              <a:off x="1115164" y="3318048"/>
              <a:ext cx="2119940" cy="954107"/>
            </a:xfrm>
            <a:prstGeom prst="rect">
              <a:avLst/>
            </a:prstGeom>
          </p:spPr>
          <p:txBody>
            <a:bodyPr wrap="square">
              <a:spAutoFit/>
            </a:bodyPr>
            <a:lstStyle/>
            <a:p>
              <a:r>
                <a:rPr lang="zh-CN" altLang="en-US" sz="2800" b="1"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素养目标</a:t>
              </a:r>
              <a:endParaRPr lang="zh-CN" altLang="en-US" sz="2800">
                <a:solidFill>
                  <a:srgbClr val="FF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333686697"/>
      </p:ext>
    </p:extLst>
  </p:cSld>
  <p:clrMapOvr>
    <a:masterClrMapping/>
  </p:clrMapOvr>
  <p:transition spd="slow">
    <p:sndAc>
      <p:stSnd>
        <p:snd r:embed="rId3" name="chimes.wav"/>
      </p:stSnd>
    </p:sndAc>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2946" name="Rectangle 2"/>
          <p:cNvSpPr>
            <a:spLocks noGrp="1" noRot="1" noChangeArrowheads="1"/>
          </p:cNvSpPr>
          <p:nvPr>
            <p:ph type="title"/>
          </p:nvPr>
        </p:nvSpPr>
        <p:spPr/>
        <p:txBody>
          <a:bodyPr/>
          <a:lstStyle/>
          <a:p>
            <a:pPr algn="l"/>
            <a:r>
              <a:rPr lang="zh-CN" altLang="en-US" sz="4000"/>
              <a:t>说说你所知道的勇敢面对人生灾难的例子</a:t>
            </a:r>
            <a:r>
              <a:rPr lang="en-US" altLang="zh-CN" sz="4000"/>
              <a:t>:</a:t>
            </a:r>
          </a:p>
        </p:txBody>
      </p:sp>
      <p:sp>
        <p:nvSpPr>
          <p:cNvPr id="82947" name="Rectangle 3"/>
          <p:cNvSpPr>
            <a:spLocks noGrp="1" noRot="1" noChangeArrowheads="1"/>
          </p:cNvSpPr>
          <p:nvPr>
            <p:ph type="body" idx="1"/>
          </p:nvPr>
        </p:nvSpPr>
        <p:spPr>
          <a:xfrm>
            <a:off x="0" y="1905000"/>
            <a:ext cx="8748713" cy="4194175"/>
          </a:xfrm>
        </p:spPr>
        <p:txBody>
          <a:bodyPr/>
          <a:lstStyle/>
          <a:p>
            <a:pPr algn="r">
              <a:buFont typeface="Wingdings" pitchFamily="2" charset="2"/>
              <a:buNone/>
            </a:pPr>
            <a:r>
              <a:rPr lang="zh-CN" altLang="en-US" sz="8000">
                <a:latin typeface="黑体" pitchFamily="2" charset="-122"/>
                <a:ea typeface="黑体" pitchFamily="2" charset="-122"/>
              </a:rPr>
              <a:t>屈  原   司马迁     </a:t>
            </a:r>
            <a:r>
              <a:rPr lang="zh-CN" altLang="en-US" sz="8000">
                <a:solidFill>
                  <a:srgbClr val="D90327"/>
                </a:solidFill>
                <a:latin typeface="黑体" pitchFamily="2" charset="-122"/>
                <a:ea typeface="黑体" pitchFamily="2" charset="-122"/>
              </a:rPr>
              <a:t>李  白   苏  轼</a:t>
            </a:r>
          </a:p>
          <a:p>
            <a:pPr algn="r"/>
            <a:endParaRPr lang="zh-CN" altLang="en-US" sz="8000">
              <a:latin typeface="黑体" panose="02010609060101010101" pitchFamily="2" charset="-122"/>
              <a:ea typeface="黑体" panose="02010609060101010101" pitchFamily="2" charset="-122"/>
            </a:endParaRPr>
          </a:p>
          <a:p>
            <a:endParaRPr lang="en-US" altLang="zh-CN">
              <a:latin typeface="黑体" panose="02010609060101010101" pitchFamily="2" charset="-122"/>
              <a:ea typeface="黑体" panose="02010609060101010101" pitchFamily="2" charset="-122"/>
            </a:endParaRPr>
          </a:p>
        </p:txBody>
      </p:sp>
    </p:spTree>
  </p:cSld>
  <p:clrMapOvr>
    <a:masterClrMapping/>
  </p:clrMapOvr>
  <p:transition spd="slow">
    <p:sndAc>
      <p:stSnd>
        <p:snd r:embed="rId2" name="chimes.wav"/>
      </p:stSnd>
    </p:sndAc>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D90327"/>
        </a:solidFill>
        <a:effectLst/>
      </p:bgPr>
    </p:bg>
    <p:spTree>
      <p:nvGrpSpPr>
        <p:cNvPr id="1" name=""/>
        <p:cNvGrpSpPr/>
        <p:nvPr/>
      </p:nvGrpSpPr>
      <p:grpSpPr>
        <a:xfrm>
          <a:off x="0" y="0"/>
          <a:ext cx="0" cy="0"/>
        </a:xfrm>
      </p:grpSpPr>
      <p:sp>
        <p:nvSpPr>
          <p:cNvPr id="161800" name="Text Box 8"/>
          <p:cNvSpPr txBox="1">
            <a:spLocks noChangeArrowheads="1"/>
          </p:cNvSpPr>
          <p:nvPr/>
        </p:nvSpPr>
        <p:spPr bwMode="auto">
          <a:xfrm>
            <a:off x="841375" y="862013"/>
            <a:ext cx="458788" cy="92075"/>
          </a:xfrm>
          <a:prstGeom prst="rect">
            <a:avLst/>
          </a:prstGeom>
          <a:noFill/>
          <a:ln w="9525">
            <a:noFill/>
            <a:miter lim="800000"/>
          </a:ln>
          <a:effectLst/>
        </p:spPr>
        <p:txBody>
          <a:bodyPr vert="eaVert" wrap="none">
            <a:spAutoFit/>
          </a:bodyPr>
          <a:lstStyle/>
          <a:p>
            <a:endParaRPr lang="zh-CN" altLang="zh-CN" sz="1800"/>
          </a:p>
        </p:txBody>
      </p:sp>
      <p:sp>
        <p:nvSpPr>
          <p:cNvPr id="161801" name="Text Box 9"/>
          <p:cNvSpPr txBox="1">
            <a:spLocks noChangeArrowheads="1"/>
          </p:cNvSpPr>
          <p:nvPr/>
        </p:nvSpPr>
        <p:spPr bwMode="auto">
          <a:xfrm>
            <a:off x="7740650" y="333375"/>
            <a:ext cx="733425" cy="5445125"/>
          </a:xfrm>
          <a:prstGeom prst="rect">
            <a:avLst/>
          </a:prstGeom>
          <a:noFill/>
          <a:ln w="9525">
            <a:noFill/>
            <a:miter lim="800000"/>
          </a:ln>
          <a:effectLst/>
        </p:spPr>
        <p:txBody>
          <a:bodyPr vert="eaVert">
            <a:spAutoFit/>
          </a:bodyPr>
          <a:lstStyle/>
          <a:p>
            <a:r>
              <a:rPr lang="zh-CN" altLang="en-US" sz="3600" b="1">
                <a:solidFill>
                  <a:schemeClr val="bg1"/>
                </a:solidFill>
                <a:ea typeface="黑体" pitchFamily="2" charset="-122"/>
              </a:rPr>
              <a:t>何处招魂香草还生三户地</a:t>
            </a:r>
          </a:p>
        </p:txBody>
      </p:sp>
      <p:sp>
        <p:nvSpPr>
          <p:cNvPr id="161802" name="Text Box 10"/>
          <p:cNvSpPr txBox="1">
            <a:spLocks noChangeArrowheads="1"/>
          </p:cNvSpPr>
          <p:nvPr/>
        </p:nvSpPr>
        <p:spPr bwMode="auto">
          <a:xfrm>
            <a:off x="755650" y="260350"/>
            <a:ext cx="733425" cy="5051425"/>
          </a:xfrm>
          <a:prstGeom prst="rect">
            <a:avLst/>
          </a:prstGeom>
          <a:noFill/>
          <a:ln w="9525">
            <a:noFill/>
            <a:miter lim="800000"/>
          </a:ln>
          <a:effectLst/>
        </p:spPr>
        <p:txBody>
          <a:bodyPr vert="eaVert" wrap="none">
            <a:spAutoFit/>
          </a:bodyPr>
          <a:lstStyle/>
          <a:p>
            <a:r>
              <a:rPr lang="zh-CN" altLang="en-US" sz="3600" b="1">
                <a:solidFill>
                  <a:schemeClr val="bg1"/>
                </a:solidFill>
                <a:ea typeface="黑体" pitchFamily="2" charset="-122"/>
              </a:rPr>
              <a:t>当年呵壁湘流应识九歌心</a:t>
            </a:r>
          </a:p>
        </p:txBody>
      </p:sp>
      <p:grpSp>
        <p:nvGrpSpPr>
          <p:cNvPr id="161803" name="Group 11"/>
          <p:cNvGrpSpPr/>
          <p:nvPr/>
        </p:nvGrpSpPr>
        <p:grpSpPr>
          <a:xfrm>
            <a:off x="2643174" y="928670"/>
            <a:ext cx="3303595" cy="4832364"/>
            <a:chOff x="1655" y="210"/>
            <a:chExt cx="2450" cy="3780"/>
          </a:xfrm>
        </p:grpSpPr>
        <p:pic>
          <p:nvPicPr>
            <p:cNvPr id="161804" name="Picture 12"/>
            <p:cNvPicPr>
              <a:picLocks noChangeAspect="1" noChangeArrowheads="1"/>
            </p:cNvPicPr>
            <p:nvPr/>
          </p:nvPicPr>
          <p:blipFill>
            <a:blip r:embed="rId2"/>
            <a:stretch>
              <a:fillRect/>
            </a:stretch>
          </p:blipFill>
          <p:spPr bwMode="auto">
            <a:xfrm>
              <a:off x="1655" y="210"/>
              <a:ext cx="2397" cy="3356"/>
            </a:xfrm>
            <a:prstGeom prst="rect">
              <a:avLst/>
            </a:prstGeom>
            <a:noFill/>
            <a:ln w="9525">
              <a:solidFill>
                <a:srgbClr val="FF9900"/>
              </a:solidFill>
              <a:miter lim="800000"/>
            </a:ln>
            <a:effectLst/>
          </p:spPr>
        </p:pic>
        <p:sp>
          <p:nvSpPr>
            <p:cNvPr id="161805" name="Text Box 13"/>
            <p:cNvSpPr txBox="1">
              <a:spLocks noChangeArrowheads="1"/>
            </p:cNvSpPr>
            <p:nvPr/>
          </p:nvSpPr>
          <p:spPr bwMode="auto">
            <a:xfrm>
              <a:off x="1655" y="3566"/>
              <a:ext cx="2450" cy="424"/>
            </a:xfrm>
            <a:prstGeom prst="rect">
              <a:avLst/>
            </a:prstGeom>
            <a:solidFill>
              <a:srgbClr val="99FFCC"/>
            </a:solidFill>
            <a:ln w="9525">
              <a:solidFill>
                <a:srgbClr val="FFCC00"/>
              </a:solidFill>
              <a:miter lim="800000"/>
            </a:ln>
            <a:effectLst/>
          </p:spPr>
          <p:txBody>
            <a:bodyPr>
              <a:spAutoFit/>
            </a:bodyPr>
            <a:lstStyle/>
            <a:p>
              <a:pPr algn="ctr"/>
              <a:r>
                <a:rPr lang="zh-CN" altLang="en-US" sz="4000" b="1">
                  <a:solidFill>
                    <a:srgbClr val="000000"/>
                  </a:solidFill>
                  <a:ea typeface="黑体" pitchFamily="2" charset="-122"/>
                </a:rPr>
                <a:t>面向风雨的歌者</a:t>
              </a:r>
            </a:p>
          </p:txBody>
        </p:sp>
      </p:gr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61801"/>
                                        </p:tgtEl>
                                        <p:attrNameLst>
                                          <p:attrName>style.visibility</p:attrName>
                                        </p:attrNameLst>
                                      </p:cBhvr>
                                      <p:to>
                                        <p:strVal val="visible"/>
                                      </p:to>
                                    </p:set>
                                    <p:animEffect transition="in" filter="wipe(up)">
                                      <p:cBhvr>
                                        <p:cTn id="7" dur="500"/>
                                        <p:tgtEl>
                                          <p:spTgt spid="16180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1802"/>
                                        </p:tgtEl>
                                        <p:attrNameLst>
                                          <p:attrName>style.visibility</p:attrName>
                                        </p:attrNameLst>
                                      </p:cBhvr>
                                      <p:to>
                                        <p:strVal val="visible"/>
                                      </p:to>
                                    </p:set>
                                    <p:animEffect transition="in" filter="wipe(up)">
                                      <p:cBhvr>
                                        <p:cTn id="12" dur="500"/>
                                        <p:tgtEl>
                                          <p:spTgt spid="16180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61803"/>
                                        </p:tgtEl>
                                        <p:attrNameLst>
                                          <p:attrName>style.visibility</p:attrName>
                                        </p:attrNameLst>
                                      </p:cBhvr>
                                      <p:to>
                                        <p:strVal val="visible"/>
                                      </p:to>
                                    </p:set>
                                    <p:animEffect transition="in" filter="blinds(horizontal)">
                                      <p:cBhvr>
                                        <p:cTn id="17" dur="500"/>
                                        <p:tgtEl>
                                          <p:spTgt spid="1618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801" grpId="0"/>
      <p:bldP spid="161802"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0000"/>
        </a:solidFill>
        <a:effectLst/>
      </p:bgPr>
    </p:bg>
    <p:spTree>
      <p:nvGrpSpPr>
        <p:cNvPr id="1" name=""/>
        <p:cNvGrpSpPr/>
        <p:nvPr/>
      </p:nvGrpSpPr>
      <p:grpSpPr>
        <a:xfrm>
          <a:off x="0" y="0"/>
          <a:ext cx="0" cy="0"/>
        </a:xfrm>
      </p:grpSpPr>
      <p:sp>
        <p:nvSpPr>
          <p:cNvPr id="89090" name="Text Box 2"/>
          <p:cNvSpPr txBox="1">
            <a:spLocks noChangeArrowheads="1"/>
          </p:cNvSpPr>
          <p:nvPr/>
        </p:nvSpPr>
        <p:spPr bwMode="auto">
          <a:xfrm>
            <a:off x="457200" y="609600"/>
            <a:ext cx="1981200" cy="457200"/>
          </a:xfrm>
          <a:prstGeom prst="rect">
            <a:avLst/>
          </a:prstGeom>
          <a:noFill/>
          <a:ln w="9525">
            <a:noFill/>
            <a:miter lim="800000"/>
          </a:ln>
          <a:effectLst/>
        </p:spPr>
        <p:txBody>
          <a:bodyPr>
            <a:spAutoFit/>
          </a:bodyPr>
          <a:lstStyle/>
          <a:p>
            <a:pPr>
              <a:spcBef>
                <a:spcPct val="50000"/>
              </a:spcBef>
            </a:pPr>
            <a:endParaRPr kumimoji="1" lang="zh-CN" altLang="zh-CN" sz="2400">
              <a:latin typeface="Times New Roman" pitchFamily="18" charset="0"/>
            </a:endParaRPr>
          </a:p>
        </p:txBody>
      </p:sp>
      <p:pic>
        <p:nvPicPr>
          <p:cNvPr id="89091" name="Picture 3" descr="36c_01"/>
          <p:cNvPicPr>
            <a:picLocks noChangeAspect="1" noChangeArrowheads="1"/>
          </p:cNvPicPr>
          <p:nvPr/>
        </p:nvPicPr>
        <p:blipFill>
          <a:blip r:embed="rId2"/>
          <a:stretch>
            <a:fillRect/>
          </a:stretch>
        </p:blipFill>
        <p:spPr bwMode="auto">
          <a:xfrm>
            <a:off x="642910" y="1643050"/>
            <a:ext cx="2205061" cy="3636201"/>
          </a:xfrm>
          <a:prstGeom prst="rect">
            <a:avLst/>
          </a:prstGeom>
          <a:noFill/>
        </p:spPr>
      </p:pic>
      <p:sp>
        <p:nvSpPr>
          <p:cNvPr id="89092" name="Text Box 4"/>
          <p:cNvSpPr txBox="1">
            <a:spLocks noChangeArrowheads="1"/>
          </p:cNvSpPr>
          <p:nvPr/>
        </p:nvSpPr>
        <p:spPr bwMode="auto">
          <a:xfrm>
            <a:off x="323850" y="6034088"/>
            <a:ext cx="3352800" cy="823912"/>
          </a:xfrm>
          <a:prstGeom prst="rect">
            <a:avLst/>
          </a:prstGeom>
          <a:noFill/>
          <a:ln w="9525">
            <a:noFill/>
            <a:miter lim="800000"/>
          </a:ln>
          <a:effectLst/>
        </p:spPr>
        <p:txBody>
          <a:bodyPr>
            <a:spAutoFit/>
          </a:bodyPr>
          <a:lstStyle/>
          <a:p>
            <a:pPr>
              <a:spcBef>
                <a:spcPct val="50000"/>
              </a:spcBef>
            </a:pPr>
            <a:r>
              <a:rPr kumimoji="1" lang="zh-CN" altLang="en-US">
                <a:solidFill>
                  <a:schemeClr val="bg1"/>
                </a:solidFill>
                <a:latin typeface="楷体_GB2312" pitchFamily="49" charset="-122"/>
                <a:ea typeface="楷体_GB2312" pitchFamily="49" charset="-122"/>
              </a:rPr>
              <a:t>屈    原</a:t>
            </a:r>
          </a:p>
        </p:txBody>
      </p:sp>
      <p:sp>
        <p:nvSpPr>
          <p:cNvPr id="89095" name="Text Box 7"/>
          <p:cNvSpPr txBox="1">
            <a:spLocks noChangeArrowheads="1"/>
          </p:cNvSpPr>
          <p:nvPr/>
        </p:nvSpPr>
        <p:spPr bwMode="auto">
          <a:xfrm>
            <a:off x="3419475" y="1204913"/>
            <a:ext cx="5724525" cy="2585323"/>
          </a:xfrm>
          <a:prstGeom prst="rect">
            <a:avLst/>
          </a:prstGeom>
          <a:noFill/>
          <a:ln w="9525">
            <a:noFill/>
            <a:miter lim="800000"/>
          </a:ln>
          <a:effectLst/>
        </p:spPr>
        <p:txBody>
          <a:bodyPr>
            <a:spAutoFit/>
          </a:bodyPr>
          <a:lstStyle/>
          <a:p>
            <a:r>
              <a:rPr lang="en-US" altLang="zh-CN" sz="5400">
                <a:latin typeface="黑体" pitchFamily="2" charset="-122"/>
                <a:ea typeface="黑体" pitchFamily="2" charset="-122"/>
              </a:rPr>
              <a:t>  </a:t>
            </a:r>
            <a:r>
              <a:rPr lang="zh-CN" altLang="en-US" sz="5400" smtClean="0">
                <a:solidFill>
                  <a:srgbClr val="FFFF00"/>
                </a:solidFill>
                <a:latin typeface="黑体" pitchFamily="2" charset="-122"/>
                <a:ea typeface="黑体" pitchFamily="2" charset="-122"/>
              </a:rPr>
              <a:t>路</a:t>
            </a:r>
            <a:r>
              <a:rPr lang="zh-CN" altLang="en-US" sz="5400">
                <a:solidFill>
                  <a:srgbClr val="FFFF00"/>
                </a:solidFill>
                <a:latin typeface="黑体" pitchFamily="2" charset="-122"/>
                <a:ea typeface="黑体" pitchFamily="2" charset="-122"/>
              </a:rPr>
              <a:t>漫漫其修远兮</a:t>
            </a:r>
            <a:r>
              <a:rPr lang="en-US" altLang="zh-CN" sz="5400">
                <a:solidFill>
                  <a:srgbClr val="FFFF00"/>
                </a:solidFill>
                <a:latin typeface="黑体" pitchFamily="2" charset="-122"/>
                <a:ea typeface="黑体" pitchFamily="2" charset="-122"/>
              </a:rPr>
              <a:t>,      </a:t>
            </a:r>
          </a:p>
          <a:p>
            <a:endParaRPr lang="en-US" altLang="zh-CN" sz="5400">
              <a:solidFill>
                <a:srgbClr val="FFFF00"/>
              </a:solidFill>
              <a:latin typeface="黑体" panose="02010609060101010101" pitchFamily="2" charset="-122"/>
              <a:ea typeface="黑体" panose="02010609060101010101" pitchFamily="2" charset="-122"/>
            </a:endParaRPr>
          </a:p>
          <a:p>
            <a:r>
              <a:rPr lang="en-US" altLang="zh-CN" sz="5400">
                <a:solidFill>
                  <a:srgbClr val="FFFF00"/>
                </a:solidFill>
                <a:latin typeface="黑体" pitchFamily="2" charset="-122"/>
                <a:ea typeface="黑体" pitchFamily="2" charset="-122"/>
              </a:rPr>
              <a:t>  </a:t>
            </a:r>
            <a:r>
              <a:rPr lang="zh-CN" altLang="en-US" sz="5400" smtClean="0">
                <a:solidFill>
                  <a:srgbClr val="FFFF00"/>
                </a:solidFill>
                <a:latin typeface="黑体" pitchFamily="2" charset="-122"/>
                <a:ea typeface="黑体" pitchFamily="2" charset="-122"/>
              </a:rPr>
              <a:t>吾</a:t>
            </a:r>
            <a:r>
              <a:rPr lang="zh-CN" altLang="en-US" sz="5400">
                <a:solidFill>
                  <a:srgbClr val="FFFF00"/>
                </a:solidFill>
                <a:latin typeface="黑体" pitchFamily="2" charset="-122"/>
                <a:ea typeface="黑体" pitchFamily="2" charset="-122"/>
              </a:rPr>
              <a:t>将上下而求索</a:t>
            </a:r>
            <a:r>
              <a:rPr lang="en-US" altLang="zh-CN" sz="5400">
                <a:solidFill>
                  <a:srgbClr val="FFFF00"/>
                </a:solidFill>
                <a:latin typeface="黑体" pitchFamily="2" charset="-122"/>
                <a:ea typeface="黑体" pitchFamily="2" charset="-122"/>
              </a:rPr>
              <a:t>.</a:t>
            </a:r>
          </a:p>
        </p:txBody>
      </p:sp>
    </p:spTree>
  </p:cSld>
  <p:clrMapOvr>
    <a:masterClrMapping/>
  </p:clrMapOvr>
  <p:transition spd="slow">
    <p:sndAc>
      <p:stSnd>
        <p:snd r:embed="rId3" name="chimes.wav"/>
      </p:stSnd>
    </p:sndAc>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0000"/>
        </a:solidFill>
        <a:effectLst/>
      </p:bgPr>
    </p:bg>
    <p:spTree>
      <p:nvGrpSpPr>
        <p:cNvPr id="1" name=""/>
        <p:cNvGrpSpPr/>
        <p:nvPr/>
      </p:nvGrpSpPr>
      <p:grpSpPr>
        <a:xfrm>
          <a:off x="0" y="0"/>
          <a:ext cx="0" cy="0"/>
        </a:xfrm>
      </p:grpSpPr>
      <p:sp>
        <p:nvSpPr>
          <p:cNvPr id="162819" name="Rectangle 3"/>
          <p:cNvSpPr>
            <a:spLocks noGrp="1" noRot="1" noChangeArrowheads="1"/>
          </p:cNvSpPr>
          <p:nvPr>
            <p:ph type="body" idx="1"/>
          </p:nvPr>
        </p:nvSpPr>
        <p:spPr>
          <a:xfrm>
            <a:off x="0" y="476250"/>
            <a:ext cx="9144000" cy="6381750"/>
          </a:xfrm>
        </p:spPr>
        <p:txBody>
          <a:bodyPr/>
          <a:lstStyle/>
          <a:p>
            <a:pPr>
              <a:lnSpc>
                <a:spcPct val="90000"/>
              </a:lnSpc>
            </a:pPr>
            <a:r>
              <a:rPr lang="zh-CN" altLang="en-US" sz="2400">
                <a:ea typeface="PMingLiU" pitchFamily="18" charset="-120"/>
              </a:rPr>
              <a:t>          </a:t>
            </a:r>
            <a:r>
              <a:rPr lang="zh-CN" altLang="en-US" b="1">
                <a:solidFill>
                  <a:srgbClr val="FFFF00"/>
                </a:solidFill>
                <a:latin typeface="Arial"/>
                <a:ea typeface="黑体" pitchFamily="2" charset="-122"/>
              </a:rPr>
              <a:t>“</a:t>
            </a:r>
            <a:r>
              <a:rPr lang="zh-CN" altLang="en-US" b="1">
                <a:solidFill>
                  <a:srgbClr val="FFFF00"/>
                </a:solidFill>
                <a:latin typeface="黑体" pitchFamily="2" charset="-122"/>
                <a:ea typeface="黑体" pitchFamily="2" charset="-122"/>
              </a:rPr>
              <a:t>世人皆醉我独醒，举世皆浊我独清。</a:t>
            </a:r>
            <a:r>
              <a:rPr lang="zh-CN" altLang="en-US" b="1">
                <a:solidFill>
                  <a:srgbClr val="FFFF00"/>
                </a:solidFill>
                <a:latin typeface="Arial"/>
                <a:ea typeface="黑体" pitchFamily="2" charset="-122"/>
              </a:rPr>
              <a:t>”</a:t>
            </a:r>
            <a:r>
              <a:rPr lang="zh-CN" altLang="en-US" b="1">
                <a:solidFill>
                  <a:srgbClr val="FFFF00"/>
                </a:solidFill>
                <a:latin typeface="黑体" pitchFamily="2" charset="-122"/>
                <a:ea typeface="黑体" pitchFamily="2" charset="-122"/>
              </a:rPr>
              <a:t>黄昏中，一位衣冠不整的老人踏着最后一缕夕阳，缓缓走来。一个足以彪炳千古的名字</a:t>
            </a:r>
            <a:r>
              <a:rPr lang="en-US" b="1">
                <a:solidFill>
                  <a:srgbClr val="FFFF00"/>
                </a:solidFill>
                <a:latin typeface="Arial"/>
                <a:ea typeface="黑体" pitchFamily="2" charset="-122"/>
              </a:rPr>
              <a:t>——</a:t>
            </a:r>
            <a:r>
              <a:rPr lang="zh-CN" altLang="en-US" b="1">
                <a:solidFill>
                  <a:srgbClr val="FFFF00"/>
                </a:solidFill>
                <a:latin typeface="黑体" pitchFamily="2" charset="-122"/>
                <a:ea typeface="黑体" pitchFamily="2" charset="-122"/>
              </a:rPr>
              <a:t>屈原！有如白玉一般纯洁心灵的你，与黑暗腐朽的现实格格不入，于是，你选择了逃避，远离这个纷杂的世界。身为</a:t>
            </a:r>
            <a:r>
              <a:rPr lang="zh-CN" altLang="en-US" b="1">
                <a:solidFill>
                  <a:srgbClr val="FFFF00"/>
                </a:solidFill>
                <a:latin typeface="Arial"/>
                <a:ea typeface="黑体" pitchFamily="2" charset="-122"/>
              </a:rPr>
              <a:t>“</a:t>
            </a:r>
            <a:r>
              <a:rPr lang="zh-CN" altLang="en-US" b="1">
                <a:solidFill>
                  <a:srgbClr val="FFFF00"/>
                </a:solidFill>
                <a:latin typeface="黑体" pitchFamily="2" charset="-122"/>
                <a:ea typeface="黑体" pitchFamily="2" charset="-122"/>
              </a:rPr>
              <a:t>三闾大夫</a:t>
            </a:r>
            <a:r>
              <a:rPr lang="zh-CN" altLang="en-US" b="1">
                <a:solidFill>
                  <a:srgbClr val="FFFF00"/>
                </a:solidFill>
                <a:latin typeface="Arial"/>
                <a:ea typeface="黑体" pitchFamily="2" charset="-122"/>
              </a:rPr>
              <a:t>”</a:t>
            </a:r>
            <a:r>
              <a:rPr lang="zh-CN" altLang="en-US" b="1">
                <a:solidFill>
                  <a:srgbClr val="FFFF00"/>
                </a:solidFill>
                <a:latin typeface="黑体" pitchFamily="2" charset="-122"/>
                <a:ea typeface="黑体" pitchFamily="2" charset="-122"/>
              </a:rPr>
              <a:t>的你作出了这样一种惊世骇俗的选择，似乎是匪夷所思，但这一切都是必然的。历史把你安排在这样一个黑暗的社会，就已注定了你与这个世界的水火不容，而你又无力改变它，你只有离开。于是，汨罗江畔的纵身一跃，成为了中国文学史上最令人痛心惋惜的一幕。</a:t>
            </a:r>
          </a:p>
          <a:p>
            <a:pPr>
              <a:lnSpc>
                <a:spcPct val="90000"/>
              </a:lnSpc>
            </a:pPr>
            <a:r>
              <a:rPr lang="zh-CN" altLang="en-US" b="1">
                <a:solidFill>
                  <a:srgbClr val="FFFF00"/>
                </a:solidFill>
                <a:latin typeface="黑体" pitchFamily="2" charset="-122"/>
                <a:ea typeface="黑体" pitchFamily="2" charset="-122"/>
              </a:rPr>
              <a:t>        </a:t>
            </a:r>
            <a:r>
              <a:rPr lang="en-US" b="1" smtClean="0">
                <a:solidFill>
                  <a:srgbClr val="FFFF00"/>
                </a:solidFill>
                <a:latin typeface="Arial"/>
                <a:ea typeface="黑体" pitchFamily="2" charset="-122"/>
              </a:rPr>
              <a:t>——</a:t>
            </a:r>
            <a:r>
              <a:rPr lang="zh-CN" altLang="en-US" b="1" smtClean="0">
                <a:solidFill>
                  <a:srgbClr val="FFFF00"/>
                </a:solidFill>
                <a:latin typeface="黑体" pitchFamily="2" charset="-122"/>
                <a:ea typeface="黑体" pitchFamily="2" charset="-122"/>
              </a:rPr>
              <a:t>河南</a:t>
            </a:r>
            <a:r>
              <a:rPr lang="zh-CN" altLang="en-US" b="1">
                <a:solidFill>
                  <a:srgbClr val="FFFF00"/>
                </a:solidFill>
                <a:latin typeface="黑体" pitchFamily="2" charset="-122"/>
                <a:ea typeface="黑体" pitchFamily="2" charset="-122"/>
              </a:rPr>
              <a:t>考生</a:t>
            </a:r>
            <a:r>
              <a:rPr lang="en-US" b="1">
                <a:solidFill>
                  <a:srgbClr val="FFFF00"/>
                </a:solidFill>
                <a:latin typeface="黑体" pitchFamily="2" charset="-122"/>
                <a:ea typeface="黑体" pitchFamily="2" charset="-122"/>
              </a:rPr>
              <a:t>《</a:t>
            </a:r>
            <a:r>
              <a:rPr lang="zh-CN" altLang="en-US" b="1">
                <a:solidFill>
                  <a:srgbClr val="FFFF00"/>
                </a:solidFill>
                <a:latin typeface="黑体" pitchFamily="2" charset="-122"/>
                <a:ea typeface="黑体" pitchFamily="2" charset="-122"/>
              </a:rPr>
              <a:t>岁月的脚步</a:t>
            </a:r>
            <a:r>
              <a:rPr lang="en-US" b="1">
                <a:solidFill>
                  <a:srgbClr val="FFFF00"/>
                </a:solidFill>
                <a:latin typeface="黑体" pitchFamily="2" charset="-122"/>
                <a:ea typeface="黑体" pitchFamily="2" charset="-122"/>
              </a:rPr>
              <a:t>》</a:t>
            </a:r>
            <a:endParaRPr lang="en-US" altLang="zh-CN" b="1">
              <a:solidFill>
                <a:srgbClr val="FFFF00"/>
              </a:solidFill>
              <a:latin typeface="黑体" panose="02010609060101010101" pitchFamily="2" charset="-122"/>
              <a:ea typeface="黑体" panose="02010609060101010101" pitchFamily="2" charset="-122"/>
            </a:endParaRPr>
          </a:p>
        </p:txBody>
      </p:sp>
    </p:spTree>
  </p:cSld>
  <p:clrMapOvr>
    <a:masterClrMapping/>
  </p:clrMapOvr>
  <p:transition spd="slow">
    <p:sndAc>
      <p:stSnd>
        <p:snd r:embed="rId2" name="chimes.wav"/>
      </p:stSnd>
    </p:sndAc>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0000"/>
        </a:solidFill>
        <a:effectLst/>
      </p:bgPr>
    </p:bg>
    <p:spTree>
      <p:nvGrpSpPr>
        <p:cNvPr id="1" name=""/>
        <p:cNvGrpSpPr/>
        <p:nvPr/>
      </p:nvGrpSpPr>
      <p:grpSpPr>
        <a:xfrm>
          <a:off x="0" y="0"/>
          <a:ext cx="0" cy="0"/>
        </a:xfrm>
      </p:grpSpPr>
      <p:sp>
        <p:nvSpPr>
          <p:cNvPr id="160776" name="Text Box 8"/>
          <p:cNvSpPr txBox="1">
            <a:spLocks noChangeArrowheads="1"/>
          </p:cNvSpPr>
          <p:nvPr/>
        </p:nvSpPr>
        <p:spPr bwMode="auto">
          <a:xfrm>
            <a:off x="7654925" y="765175"/>
            <a:ext cx="733425" cy="5121275"/>
          </a:xfrm>
          <a:prstGeom prst="rect">
            <a:avLst/>
          </a:prstGeom>
          <a:noFill/>
          <a:ln w="9525">
            <a:noFill/>
            <a:miter lim="800000"/>
          </a:ln>
          <a:effectLst/>
        </p:spPr>
        <p:txBody>
          <a:bodyPr vert="eaVert">
            <a:spAutoFit/>
          </a:bodyPr>
          <a:lstStyle/>
          <a:p>
            <a:r>
              <a:rPr lang="zh-CN" altLang="en-US" sz="3600">
                <a:solidFill>
                  <a:schemeClr val="bg1"/>
                </a:solidFill>
                <a:ea typeface="黑体" pitchFamily="2" charset="-122"/>
              </a:rPr>
              <a:t>刚直不阿留将正气冲霄汉</a:t>
            </a:r>
          </a:p>
        </p:txBody>
      </p:sp>
      <p:sp>
        <p:nvSpPr>
          <p:cNvPr id="160777" name="Text Box 9"/>
          <p:cNvSpPr txBox="1">
            <a:spLocks noChangeArrowheads="1"/>
          </p:cNvSpPr>
          <p:nvPr/>
        </p:nvSpPr>
        <p:spPr bwMode="auto">
          <a:xfrm>
            <a:off x="971550" y="620713"/>
            <a:ext cx="733425" cy="5400675"/>
          </a:xfrm>
          <a:prstGeom prst="rect">
            <a:avLst/>
          </a:prstGeom>
          <a:noFill/>
          <a:ln w="9525">
            <a:noFill/>
            <a:miter lim="800000"/>
          </a:ln>
          <a:effectLst/>
        </p:spPr>
        <p:txBody>
          <a:bodyPr vert="eaVert">
            <a:spAutoFit/>
          </a:bodyPr>
          <a:lstStyle/>
          <a:p>
            <a:r>
              <a:rPr lang="zh-CN" altLang="en-US" sz="3600">
                <a:solidFill>
                  <a:schemeClr val="bg1"/>
                </a:solidFill>
                <a:ea typeface="黑体" pitchFamily="2" charset="-122"/>
              </a:rPr>
              <a:t>幽愁发愤著成信史照尘寰</a:t>
            </a:r>
          </a:p>
        </p:txBody>
      </p:sp>
      <p:grpSp>
        <p:nvGrpSpPr>
          <p:cNvPr id="160778" name="Group 10"/>
          <p:cNvGrpSpPr/>
          <p:nvPr/>
        </p:nvGrpSpPr>
        <p:grpSpPr>
          <a:xfrm>
            <a:off x="3500431" y="2643182"/>
            <a:ext cx="2214578" cy="3428981"/>
            <a:chOff x="1701" y="346"/>
            <a:chExt cx="2223" cy="3825"/>
          </a:xfrm>
        </p:grpSpPr>
        <p:pic>
          <p:nvPicPr>
            <p:cNvPr id="160779" name="Picture 11"/>
            <p:cNvPicPr preferRelativeResize="0">
              <a:picLocks noChangeAspect="1" noChangeArrowheads="1"/>
            </p:cNvPicPr>
            <p:nvPr/>
          </p:nvPicPr>
          <p:blipFill>
            <a:blip r:embed="rId2"/>
            <a:stretch>
              <a:fillRect/>
            </a:stretch>
          </p:blipFill>
          <p:spPr bwMode="auto">
            <a:xfrm>
              <a:off x="1746" y="346"/>
              <a:ext cx="2178" cy="3010"/>
            </a:xfrm>
            <a:prstGeom prst="rect">
              <a:avLst/>
            </a:prstGeom>
            <a:noFill/>
            <a:ln w="9525">
              <a:solidFill>
                <a:srgbClr val="FF9900"/>
              </a:solidFill>
              <a:miter lim="800000"/>
            </a:ln>
            <a:effectLst/>
          </p:spPr>
        </p:pic>
        <p:sp>
          <p:nvSpPr>
            <p:cNvPr id="160780" name="Text Box 12"/>
            <p:cNvSpPr txBox="1">
              <a:spLocks noChangeArrowheads="1"/>
            </p:cNvSpPr>
            <p:nvPr/>
          </p:nvSpPr>
          <p:spPr bwMode="auto">
            <a:xfrm>
              <a:off x="1701" y="3339"/>
              <a:ext cx="2223" cy="832"/>
            </a:xfrm>
            <a:prstGeom prst="rect">
              <a:avLst/>
            </a:prstGeom>
            <a:solidFill>
              <a:schemeClr val="accent1"/>
            </a:solidFill>
            <a:ln w="9525">
              <a:solidFill>
                <a:srgbClr val="FF9900"/>
              </a:solidFill>
              <a:miter lim="800000"/>
            </a:ln>
            <a:effectLst/>
          </p:spPr>
          <p:txBody>
            <a:bodyPr>
              <a:spAutoFit/>
            </a:bodyPr>
            <a:lstStyle/>
            <a:p>
              <a:r>
                <a:rPr lang="zh-CN" altLang="en-US" sz="4000">
                  <a:solidFill>
                    <a:srgbClr val="FF3300"/>
                  </a:solidFill>
                  <a:ea typeface="黑体" pitchFamily="2" charset="-122"/>
                </a:rPr>
                <a:t>用生命谱写人生赞歌的志者</a:t>
              </a:r>
            </a:p>
          </p:txBody>
        </p:sp>
      </p:grpSp>
      <p:sp>
        <p:nvSpPr>
          <p:cNvPr id="160781" name="Text Box 13"/>
          <p:cNvSpPr txBox="1">
            <a:spLocks noChangeArrowheads="1"/>
          </p:cNvSpPr>
          <p:nvPr/>
        </p:nvSpPr>
        <p:spPr bwMode="auto">
          <a:xfrm>
            <a:off x="3708400" y="0"/>
            <a:ext cx="1560513" cy="641350"/>
          </a:xfrm>
          <a:prstGeom prst="rect">
            <a:avLst/>
          </a:prstGeom>
          <a:noFill/>
          <a:ln w="9525">
            <a:noFill/>
            <a:miter lim="800000"/>
          </a:ln>
          <a:effectLst/>
        </p:spPr>
        <p:txBody>
          <a:bodyPr>
            <a:spAutoFit/>
          </a:bodyPr>
          <a:lstStyle/>
          <a:p>
            <a:r>
              <a:rPr lang="zh-CN" altLang="en-US" sz="3600" b="1">
                <a:solidFill>
                  <a:schemeClr val="bg1"/>
                </a:solidFill>
                <a:ea typeface="黑体" pitchFamily="2" charset="-122"/>
              </a:rPr>
              <a:t>司马迁</a:t>
            </a:r>
          </a:p>
        </p:txBody>
      </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60776"/>
                                        </p:tgtEl>
                                        <p:attrNameLst>
                                          <p:attrName>style.visibility</p:attrName>
                                        </p:attrNameLst>
                                      </p:cBhvr>
                                      <p:to>
                                        <p:strVal val="visible"/>
                                      </p:to>
                                    </p:set>
                                    <p:anim calcmode="lin" valueType="num">
                                      <p:cBhvr additive="base">
                                        <p:cTn id="7" dur="500" fill="hold"/>
                                        <p:tgtEl>
                                          <p:spTgt spid="160776"/>
                                        </p:tgtEl>
                                        <p:attrNameLst>
                                          <p:attrName>ppt_x</p:attrName>
                                        </p:attrNameLst>
                                      </p:cBhvr>
                                      <p:tavLst>
                                        <p:tav tm="0">
                                          <p:val>
                                            <p:strVal val="#ppt_x"/>
                                          </p:val>
                                        </p:tav>
                                        <p:tav tm="100000">
                                          <p:val>
                                            <p:strVal val="#ppt_x"/>
                                          </p:val>
                                        </p:tav>
                                      </p:tavLst>
                                    </p:anim>
                                    <p:anim calcmode="lin" valueType="num">
                                      <p:cBhvr additive="base">
                                        <p:cTn id="8" dur="500" fill="hold"/>
                                        <p:tgtEl>
                                          <p:spTgt spid="16077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60777"/>
                                        </p:tgtEl>
                                        <p:attrNameLst>
                                          <p:attrName>style.visibility</p:attrName>
                                        </p:attrNameLst>
                                      </p:cBhvr>
                                      <p:to>
                                        <p:strVal val="visible"/>
                                      </p:to>
                                    </p:set>
                                    <p:anim calcmode="lin" valueType="num">
                                      <p:cBhvr additive="base">
                                        <p:cTn id="13" dur="500" fill="hold"/>
                                        <p:tgtEl>
                                          <p:spTgt spid="160777"/>
                                        </p:tgtEl>
                                        <p:attrNameLst>
                                          <p:attrName>ppt_x</p:attrName>
                                        </p:attrNameLst>
                                      </p:cBhvr>
                                      <p:tavLst>
                                        <p:tav tm="0">
                                          <p:val>
                                            <p:strVal val="#ppt_x"/>
                                          </p:val>
                                        </p:tav>
                                        <p:tav tm="100000">
                                          <p:val>
                                            <p:strVal val="#ppt_x"/>
                                          </p:val>
                                        </p:tav>
                                      </p:tavLst>
                                    </p:anim>
                                    <p:anim calcmode="lin" valueType="num">
                                      <p:cBhvr additive="base">
                                        <p:cTn id="14" dur="500" fill="hold"/>
                                        <p:tgtEl>
                                          <p:spTgt spid="160777"/>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nodeType="clickEffect">
                                  <p:stCondLst>
                                    <p:cond delay="0"/>
                                  </p:stCondLst>
                                  <p:childTnLst>
                                    <p:set>
                                      <p:cBhvr>
                                        <p:cTn id="18" dur="1" fill="hold">
                                          <p:stCondLst>
                                            <p:cond delay="0"/>
                                          </p:stCondLst>
                                        </p:cTn>
                                        <p:tgtEl>
                                          <p:spTgt spid="160778"/>
                                        </p:tgtEl>
                                        <p:attrNameLst>
                                          <p:attrName>style.visibility</p:attrName>
                                        </p:attrNameLst>
                                      </p:cBhvr>
                                      <p:to>
                                        <p:strVal val="visible"/>
                                      </p:to>
                                    </p:set>
                                    <p:animEffect transition="in" filter="diamond(in)">
                                      <p:cBhvr>
                                        <p:cTn id="19" dur="2000"/>
                                        <p:tgtEl>
                                          <p:spTgt spid="160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6" grpId="0"/>
      <p:bldP spid="160777"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0000"/>
        </a:solidFill>
        <a:effectLst/>
      </p:bgPr>
    </p:bg>
    <p:spTree>
      <p:nvGrpSpPr>
        <p:cNvPr id="1" name=""/>
        <p:cNvGrpSpPr/>
        <p:nvPr/>
      </p:nvGrpSpPr>
      <p:grpSpPr>
        <a:xfrm>
          <a:off x="0" y="0"/>
          <a:ext cx="0" cy="0"/>
        </a:xfrm>
      </p:grpSpPr>
      <p:sp>
        <p:nvSpPr>
          <p:cNvPr id="166916" name="Rectangle 4"/>
          <p:cNvSpPr>
            <a:spLocks noRot="1" noChangeArrowheads="1"/>
          </p:cNvSpPr>
          <p:nvPr/>
        </p:nvSpPr>
        <p:spPr bwMode="auto">
          <a:xfrm>
            <a:off x="0" y="404813"/>
            <a:ext cx="9144000" cy="6264275"/>
          </a:xfrm>
          <a:prstGeom prst="rect">
            <a:avLst/>
          </a:prstGeom>
          <a:noFill/>
          <a:ln w="9525">
            <a:noFill/>
            <a:miter lim="800000"/>
          </a:ln>
          <a:effectLst/>
        </p:spPr>
        <p:txBody>
          <a:bodyPr/>
          <a:lstStyle/>
          <a:p>
            <a:pPr marL="342900" indent="-342900">
              <a:lnSpc>
                <a:spcPct val="90000"/>
              </a:lnSpc>
              <a:spcBef>
                <a:spcPct val="20000"/>
              </a:spcBef>
              <a:buClr>
                <a:schemeClr val="hlink"/>
              </a:buClr>
              <a:buSzPct val="75000"/>
              <a:buFont typeface="Wingdings" pitchFamily="2" charset="2"/>
              <a:buChar char="v"/>
            </a:pPr>
            <a:r>
              <a:rPr lang="zh-CN" altLang="en-US" sz="2800"/>
              <a:t>         </a:t>
            </a:r>
            <a:r>
              <a:rPr lang="zh-CN" altLang="en-US" sz="3200" b="1">
                <a:solidFill>
                  <a:schemeClr val="bg1"/>
                </a:solidFill>
                <a:latin typeface="黑体" pitchFamily="2" charset="-122"/>
                <a:ea typeface="黑体" pitchFamily="2" charset="-122"/>
              </a:rPr>
              <a:t>泪已尽，心已碎，本以为你引刀自决；身已残，心已钝，本以为你引药自戕；朋友弃，亲人离，本以为你悲赴黄泉。而你却活了下来，坚强如山，意志如铁，在那个信奉</a:t>
            </a:r>
            <a:r>
              <a:rPr lang="zh-CN" altLang="en-US" sz="3200" b="1">
                <a:solidFill>
                  <a:schemeClr val="bg1"/>
                </a:solidFill>
                <a:latin typeface="Arial"/>
                <a:ea typeface="黑体" pitchFamily="2" charset="-122"/>
              </a:rPr>
              <a:t>“</a:t>
            </a:r>
            <a:r>
              <a:rPr lang="zh-CN" altLang="en-US" sz="3200" b="1">
                <a:solidFill>
                  <a:schemeClr val="bg1"/>
                </a:solidFill>
                <a:latin typeface="黑体" pitchFamily="2" charset="-122"/>
                <a:ea typeface="黑体" pitchFamily="2" charset="-122"/>
              </a:rPr>
              <a:t>士可杀不可辱</a:t>
            </a:r>
            <a:r>
              <a:rPr lang="zh-CN" altLang="en-US" sz="3200" b="1">
                <a:solidFill>
                  <a:schemeClr val="bg1"/>
                </a:solidFill>
                <a:latin typeface="Arial"/>
                <a:ea typeface="黑体" pitchFamily="2" charset="-122"/>
              </a:rPr>
              <a:t>”</a:t>
            </a:r>
            <a:r>
              <a:rPr lang="zh-CN" altLang="en-US" sz="3200" b="1">
                <a:solidFill>
                  <a:schemeClr val="bg1"/>
                </a:solidFill>
                <a:latin typeface="黑体" pitchFamily="2" charset="-122"/>
                <a:ea typeface="黑体" pitchFamily="2" charset="-122"/>
              </a:rPr>
              <a:t>的时代，在那个推重</a:t>
            </a:r>
            <a:r>
              <a:rPr lang="zh-CN" altLang="en-US" sz="3200" b="1">
                <a:solidFill>
                  <a:schemeClr val="bg1"/>
                </a:solidFill>
                <a:latin typeface="Arial"/>
                <a:ea typeface="黑体" pitchFamily="2" charset="-122"/>
              </a:rPr>
              <a:t>“</a:t>
            </a:r>
            <a:r>
              <a:rPr lang="zh-CN" altLang="en-US" sz="3200" b="1">
                <a:solidFill>
                  <a:schemeClr val="bg1"/>
                </a:solidFill>
                <a:latin typeface="黑体" pitchFamily="2" charset="-122"/>
                <a:ea typeface="黑体" pitchFamily="2" charset="-122"/>
              </a:rPr>
              <a:t>名节重似命</a:t>
            </a:r>
            <a:r>
              <a:rPr lang="zh-CN" altLang="en-US" sz="3200" b="1">
                <a:solidFill>
                  <a:schemeClr val="bg1"/>
                </a:solidFill>
                <a:latin typeface="Arial"/>
                <a:ea typeface="黑体" pitchFamily="2" charset="-122"/>
              </a:rPr>
              <a:t>”</a:t>
            </a:r>
            <a:r>
              <a:rPr lang="zh-CN" altLang="en-US" sz="3200" b="1">
                <a:solidFill>
                  <a:schemeClr val="bg1"/>
                </a:solidFill>
                <a:latin typeface="黑体" pitchFamily="2" charset="-122"/>
                <a:ea typeface="黑体" pitchFamily="2" charset="-122"/>
              </a:rPr>
              <a:t>的时代。</a:t>
            </a:r>
          </a:p>
          <a:p>
            <a:pPr marL="342900" indent="-342900">
              <a:lnSpc>
                <a:spcPct val="90000"/>
              </a:lnSpc>
              <a:spcBef>
                <a:spcPct val="20000"/>
              </a:spcBef>
              <a:buClr>
                <a:schemeClr val="hlink"/>
              </a:buClr>
              <a:buSzPct val="75000"/>
              <a:buFont typeface="Wingdings" pitchFamily="2" charset="2"/>
              <a:buChar char="v"/>
            </a:pPr>
            <a:r>
              <a:rPr lang="zh-CN" altLang="en-US" sz="3200" b="1">
                <a:solidFill>
                  <a:schemeClr val="bg1"/>
                </a:solidFill>
                <a:latin typeface="Arial"/>
                <a:ea typeface="黑体" pitchFamily="2" charset="-122"/>
              </a:rPr>
              <a:t>  </a:t>
            </a:r>
            <a:r>
              <a:rPr lang="zh-CN" altLang="en-US" sz="3200" b="1">
                <a:solidFill>
                  <a:schemeClr val="bg1"/>
                </a:solidFill>
                <a:latin typeface="黑体" pitchFamily="2" charset="-122"/>
                <a:ea typeface="黑体" pitchFamily="2" charset="-122"/>
              </a:rPr>
              <a:t>  文王拘而演</a:t>
            </a:r>
            <a:r>
              <a:rPr lang="en-US" sz="3200" b="1">
                <a:solidFill>
                  <a:schemeClr val="bg1"/>
                </a:solidFill>
                <a:latin typeface="黑体" pitchFamily="2" charset="-122"/>
                <a:ea typeface="黑体" pitchFamily="2" charset="-122"/>
              </a:rPr>
              <a:t>《</a:t>
            </a:r>
            <a:r>
              <a:rPr lang="zh-CN" altLang="en-US" sz="3200" b="1">
                <a:solidFill>
                  <a:schemeClr val="bg1"/>
                </a:solidFill>
                <a:latin typeface="黑体" pitchFamily="2" charset="-122"/>
                <a:ea typeface="黑体" pitchFamily="2" charset="-122"/>
              </a:rPr>
              <a:t>周易</a:t>
            </a:r>
            <a:r>
              <a:rPr lang="en-US" sz="3200" b="1">
                <a:solidFill>
                  <a:schemeClr val="bg1"/>
                </a:solidFill>
                <a:latin typeface="黑体" pitchFamily="2" charset="-122"/>
                <a:ea typeface="黑体" pitchFamily="2" charset="-122"/>
              </a:rPr>
              <a:t>》</a:t>
            </a:r>
            <a:r>
              <a:rPr lang="zh-CN" altLang="en-US" sz="3200" b="1">
                <a:solidFill>
                  <a:schemeClr val="bg1"/>
                </a:solidFill>
                <a:latin typeface="黑体" pitchFamily="2" charset="-122"/>
                <a:ea typeface="黑体" pitchFamily="2" charset="-122"/>
              </a:rPr>
              <a:t>，你想起了父亲的临终之嘱；仲尼厄而作</a:t>
            </a:r>
            <a:r>
              <a:rPr lang="en-US" sz="3200" b="1">
                <a:solidFill>
                  <a:schemeClr val="bg1"/>
                </a:solidFill>
                <a:latin typeface="黑体" pitchFamily="2" charset="-122"/>
                <a:ea typeface="黑体" pitchFamily="2" charset="-122"/>
              </a:rPr>
              <a:t>《</a:t>
            </a:r>
            <a:r>
              <a:rPr lang="zh-CN" altLang="en-US" sz="3200" b="1">
                <a:solidFill>
                  <a:schemeClr val="bg1"/>
                </a:solidFill>
                <a:latin typeface="黑体" pitchFamily="2" charset="-122"/>
                <a:ea typeface="黑体" pitchFamily="2" charset="-122"/>
              </a:rPr>
              <a:t>春秋</a:t>
            </a:r>
            <a:r>
              <a:rPr lang="en-US" sz="3200" b="1">
                <a:solidFill>
                  <a:schemeClr val="bg1"/>
                </a:solidFill>
                <a:latin typeface="黑体" pitchFamily="2" charset="-122"/>
                <a:ea typeface="黑体" pitchFamily="2" charset="-122"/>
              </a:rPr>
              <a:t>》</a:t>
            </a:r>
            <a:r>
              <a:rPr lang="zh-CN" altLang="en-US" sz="3200" b="1">
                <a:solidFill>
                  <a:schemeClr val="bg1"/>
                </a:solidFill>
                <a:latin typeface="黑体" pitchFamily="2" charset="-122"/>
                <a:ea typeface="黑体" pitchFamily="2" charset="-122"/>
              </a:rPr>
              <a:t>，你想起了雄才多磨难；左氏失明而有</a:t>
            </a:r>
            <a:r>
              <a:rPr lang="en-US" sz="3200" b="1">
                <a:solidFill>
                  <a:schemeClr val="bg1"/>
                </a:solidFill>
                <a:latin typeface="黑体" pitchFamily="2" charset="-122"/>
                <a:ea typeface="黑体" pitchFamily="2" charset="-122"/>
              </a:rPr>
              <a:t>《</a:t>
            </a:r>
            <a:r>
              <a:rPr lang="zh-CN" altLang="en-US" sz="3200" b="1">
                <a:solidFill>
                  <a:schemeClr val="bg1"/>
                </a:solidFill>
                <a:latin typeface="黑体" pitchFamily="2" charset="-122"/>
                <a:ea typeface="黑体" pitchFamily="2" charset="-122"/>
              </a:rPr>
              <a:t>国语</a:t>
            </a:r>
            <a:r>
              <a:rPr lang="en-US" sz="3200" b="1">
                <a:solidFill>
                  <a:schemeClr val="bg1"/>
                </a:solidFill>
                <a:latin typeface="黑体" pitchFamily="2" charset="-122"/>
                <a:ea typeface="黑体" pitchFamily="2" charset="-122"/>
              </a:rPr>
              <a:t>》</a:t>
            </a:r>
            <a:r>
              <a:rPr lang="zh-CN" altLang="en-US" sz="3200" b="1">
                <a:solidFill>
                  <a:schemeClr val="bg1"/>
                </a:solidFill>
                <a:latin typeface="黑体" pitchFamily="2" charset="-122"/>
                <a:ea typeface="黑体" pitchFamily="2" charset="-122"/>
              </a:rPr>
              <a:t>，你想起了百炼成钢；孙子膑脚，兵法修列，你想起花香子苦寒；韩非囚秦而作</a:t>
            </a:r>
            <a:r>
              <a:rPr lang="en-US" sz="3200" b="1">
                <a:solidFill>
                  <a:schemeClr val="bg1"/>
                </a:solidFill>
                <a:latin typeface="黑体" pitchFamily="2" charset="-122"/>
                <a:ea typeface="黑体" pitchFamily="2" charset="-122"/>
              </a:rPr>
              <a:t>《</a:t>
            </a:r>
            <a:r>
              <a:rPr lang="zh-CN" altLang="en-US" sz="3200" b="1">
                <a:solidFill>
                  <a:schemeClr val="bg1"/>
                </a:solidFill>
                <a:latin typeface="黑体" pitchFamily="2" charset="-122"/>
                <a:ea typeface="黑体" pitchFamily="2" charset="-122"/>
              </a:rPr>
              <a:t>说难</a:t>
            </a:r>
            <a:r>
              <a:rPr lang="en-US" sz="3200" b="1">
                <a:solidFill>
                  <a:schemeClr val="bg1"/>
                </a:solidFill>
                <a:latin typeface="黑体" pitchFamily="2" charset="-122"/>
                <a:ea typeface="黑体" pitchFamily="2" charset="-122"/>
              </a:rPr>
              <a:t>》《</a:t>
            </a:r>
            <a:r>
              <a:rPr lang="zh-CN" altLang="en-US" sz="3200" b="1">
                <a:solidFill>
                  <a:schemeClr val="bg1"/>
                </a:solidFill>
                <a:latin typeface="黑体" pitchFamily="2" charset="-122"/>
                <a:ea typeface="黑体" pitchFamily="2" charset="-122"/>
              </a:rPr>
              <a:t>孤愤</a:t>
            </a:r>
            <a:r>
              <a:rPr lang="en-US" sz="3200" b="1">
                <a:solidFill>
                  <a:schemeClr val="bg1"/>
                </a:solidFill>
                <a:latin typeface="黑体" pitchFamily="2" charset="-122"/>
                <a:ea typeface="黑体" pitchFamily="2" charset="-122"/>
              </a:rPr>
              <a:t>》</a:t>
            </a:r>
            <a:r>
              <a:rPr lang="zh-CN" altLang="en-US" sz="3200" b="1">
                <a:solidFill>
                  <a:schemeClr val="bg1"/>
                </a:solidFill>
                <a:latin typeface="黑体" pitchFamily="2" charset="-122"/>
                <a:ea typeface="黑体" pitchFamily="2" charset="-122"/>
              </a:rPr>
              <a:t>，你想起了英志尚未竟。</a:t>
            </a:r>
          </a:p>
          <a:p>
            <a:pPr marL="342900" indent="-342900">
              <a:lnSpc>
                <a:spcPct val="90000"/>
              </a:lnSpc>
              <a:spcBef>
                <a:spcPct val="20000"/>
              </a:spcBef>
              <a:buClr>
                <a:schemeClr val="hlink"/>
              </a:buClr>
              <a:buSzPct val="75000"/>
              <a:buFont typeface="Wingdings" pitchFamily="2" charset="2"/>
              <a:buNone/>
            </a:pPr>
            <a:r>
              <a:rPr lang="zh-CN" altLang="en-US" sz="3200" b="1">
                <a:solidFill>
                  <a:schemeClr val="bg1"/>
                </a:solidFill>
                <a:latin typeface="黑体" pitchFamily="2" charset="-122"/>
                <a:ea typeface="黑体" pitchFamily="2" charset="-122"/>
              </a:rPr>
              <a:t>   </a:t>
            </a:r>
            <a:r>
              <a:rPr lang="en-US" sz="3200" b="1" smtClean="0">
                <a:solidFill>
                  <a:schemeClr val="bg1"/>
                </a:solidFill>
                <a:latin typeface="Arial"/>
                <a:ea typeface="黑体" pitchFamily="2" charset="-122"/>
              </a:rPr>
              <a:t>——</a:t>
            </a:r>
            <a:r>
              <a:rPr lang="zh-CN" altLang="en-US" sz="3200" b="1" smtClean="0">
                <a:solidFill>
                  <a:schemeClr val="bg1"/>
                </a:solidFill>
                <a:latin typeface="黑体" pitchFamily="2" charset="-122"/>
                <a:ea typeface="黑体" pitchFamily="2" charset="-122"/>
              </a:rPr>
              <a:t>安徽</a:t>
            </a:r>
            <a:r>
              <a:rPr lang="zh-CN" altLang="en-US" sz="3200" b="1">
                <a:solidFill>
                  <a:schemeClr val="bg1"/>
                </a:solidFill>
                <a:latin typeface="黑体" pitchFamily="2" charset="-122"/>
                <a:ea typeface="黑体" pitchFamily="2" charset="-122"/>
              </a:rPr>
              <a:t>考生</a:t>
            </a:r>
            <a:r>
              <a:rPr lang="en-US" sz="3200" b="1">
                <a:solidFill>
                  <a:schemeClr val="bg1"/>
                </a:solidFill>
                <a:latin typeface="黑体" pitchFamily="2" charset="-122"/>
                <a:ea typeface="黑体" pitchFamily="2" charset="-122"/>
              </a:rPr>
              <a:t>《</a:t>
            </a:r>
            <a:r>
              <a:rPr lang="zh-CN" altLang="en-US" sz="3200" b="1">
                <a:solidFill>
                  <a:schemeClr val="bg1"/>
                </a:solidFill>
                <a:latin typeface="黑体" pitchFamily="2" charset="-122"/>
                <a:ea typeface="黑体" pitchFamily="2" charset="-122"/>
              </a:rPr>
              <a:t>月亮的正面和反面</a:t>
            </a:r>
            <a:r>
              <a:rPr lang="en-US" sz="3200" b="1">
                <a:solidFill>
                  <a:schemeClr val="bg1"/>
                </a:solidFill>
                <a:latin typeface="黑体" pitchFamily="2" charset="-122"/>
                <a:ea typeface="黑体" pitchFamily="2" charset="-122"/>
              </a:rPr>
              <a:t>》</a:t>
            </a:r>
            <a:endParaRPr lang="en-US" altLang="zh-CN" sz="3200" b="1">
              <a:solidFill>
                <a:schemeClr val="bg1"/>
              </a:solidFill>
              <a:latin typeface="黑体" panose="02010609060101010101" pitchFamily="2" charset="-122"/>
              <a:ea typeface="黑体" panose="02010609060101010101" pitchFamily="2" charset="-122"/>
            </a:endParaRPr>
          </a:p>
        </p:txBody>
      </p:sp>
    </p:spTree>
  </p:cSld>
  <p:clrMapOvr>
    <a:masterClrMapping/>
  </p:clrMapOvr>
  <p:transition spd="slow">
    <p:sndAc>
      <p:stSnd>
        <p:snd r:embed="rId2" name="chimes.wav"/>
      </p:stSnd>
    </p:sndAc>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3333FF"/>
        </a:solidFill>
        <a:effectLst/>
      </p:bgPr>
    </p:bg>
    <p:spTree>
      <p:nvGrpSpPr>
        <p:cNvPr id="1" name=""/>
        <p:cNvGrpSpPr/>
        <p:nvPr/>
      </p:nvGrpSpPr>
      <p:grpSpPr>
        <a:xfrm>
          <a:off x="0" y="0"/>
          <a:ext cx="0" cy="0"/>
        </a:xfrm>
      </p:grpSpPr>
      <p:sp>
        <p:nvSpPr>
          <p:cNvPr id="96260" name="Rectangle 4"/>
          <p:cNvSpPr>
            <a:spLocks noChangeArrowheads="1"/>
          </p:cNvSpPr>
          <p:nvPr/>
        </p:nvSpPr>
        <p:spPr bwMode="auto">
          <a:xfrm>
            <a:off x="2627313" y="188913"/>
            <a:ext cx="6516687" cy="5940425"/>
          </a:xfrm>
          <a:prstGeom prst="rect">
            <a:avLst/>
          </a:prstGeom>
          <a:noFill/>
          <a:ln w="9525">
            <a:noFill/>
            <a:miter lim="800000"/>
          </a:ln>
          <a:effectLst/>
        </p:spPr>
        <p:txBody>
          <a:bodyPr anchor="ctr">
            <a:spAutoFit/>
          </a:bodyPr>
          <a:lstStyle/>
          <a:p>
            <a:r>
              <a:rPr kumimoji="1" lang="zh-CN" altLang="en-US" sz="3200">
                <a:ea typeface="黑体" pitchFamily="2" charset="-122"/>
              </a:rPr>
              <a:t>  </a:t>
            </a:r>
            <a:r>
              <a:rPr kumimoji="1" lang="zh-CN" altLang="en-US" sz="3200">
                <a:solidFill>
                  <a:srgbClr val="FFFF00"/>
                </a:solidFill>
                <a:ea typeface="黑体" pitchFamily="2" charset="-122"/>
              </a:rPr>
              <a:t>看着你在宫中自在逍遥，贵妃捧砚，力士脱靴。人们忘记了你郁郁不得志的过往，传诵着你的名作，铭记着你的功德。因为，一句“天生我材必有用，千金散尽还复来”曾激励了多少仁人志士，一句“安能摧眉折腰事权贵，使我不得开心颜”表达了对权贵之势的无限蔑视。仰望诗仙，一股傲然之气油然而生。人生能够这样走一回，也就无怨无悔了。人们佩服你，铭记你，那是理所当然的！</a:t>
            </a:r>
          </a:p>
        </p:txBody>
      </p:sp>
      <p:pic>
        <p:nvPicPr>
          <p:cNvPr id="96262" name="Picture 6" descr="u=2371630038,2016152576&amp;fm=0&amp;gp=2">
            <a:hlinkClick r:id="rId3"/>
          </p:cNvPr>
          <p:cNvPicPr>
            <a:picLocks noChangeAspect="1" noChangeArrowheads="1"/>
          </p:cNvPicPr>
          <p:nvPr/>
        </p:nvPicPr>
        <p:blipFill>
          <a:blip r:embed="rId2"/>
          <a:stretch>
            <a:fillRect/>
          </a:stretch>
        </p:blipFill>
        <p:spPr bwMode="auto">
          <a:xfrm>
            <a:off x="0" y="981075"/>
            <a:ext cx="2557463" cy="3814763"/>
          </a:xfrm>
          <a:prstGeom prst="rect">
            <a:avLst/>
          </a:prstGeom>
          <a:noFill/>
        </p:spPr>
      </p:pic>
    </p:spTree>
  </p:cSld>
  <p:clrMapOvr>
    <a:masterClrMapping/>
  </p:clrMapOvr>
  <p:transition spd="slow">
    <p:sndAc>
      <p:stSnd>
        <p:snd r:embed="rId4" name="chimes.wav"/>
      </p:stSnd>
    </p:sndAc>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00"/>
        </a:solidFill>
        <a:effectLst/>
      </p:bgPr>
    </p:bg>
    <p:spTree>
      <p:nvGrpSpPr>
        <p:cNvPr id="1" name=""/>
        <p:cNvGrpSpPr/>
        <p:nvPr/>
      </p:nvGrpSpPr>
      <p:grpSpPr>
        <a:xfrm>
          <a:off x="0" y="0"/>
          <a:ext cx="0" cy="0"/>
        </a:xfrm>
      </p:grpSpPr>
      <p:pic>
        <p:nvPicPr>
          <p:cNvPr id="88068" name="Picture 4" descr="暴风截屏20081031231415"/>
          <p:cNvPicPr>
            <a:picLocks noChangeAspect="1" noChangeArrowheads="1"/>
          </p:cNvPicPr>
          <p:nvPr/>
        </p:nvPicPr>
        <p:blipFill>
          <a:blip r:embed="rId2"/>
          <a:stretch>
            <a:fillRect/>
          </a:stretch>
        </p:blipFill>
        <p:spPr bwMode="auto">
          <a:xfrm>
            <a:off x="357158" y="4000504"/>
            <a:ext cx="1889181" cy="1873248"/>
          </a:xfrm>
          <a:prstGeom prst="rect">
            <a:avLst/>
          </a:prstGeom>
          <a:noFill/>
        </p:spPr>
      </p:pic>
      <p:sp>
        <p:nvSpPr>
          <p:cNvPr id="88070" name="Text Box 6"/>
          <p:cNvSpPr txBox="1">
            <a:spLocks noChangeArrowheads="1"/>
          </p:cNvSpPr>
          <p:nvPr/>
        </p:nvSpPr>
        <p:spPr bwMode="auto">
          <a:xfrm>
            <a:off x="3203575" y="0"/>
            <a:ext cx="5940425" cy="6497638"/>
          </a:xfrm>
          <a:prstGeom prst="rect">
            <a:avLst/>
          </a:prstGeom>
          <a:noFill/>
          <a:ln w="9525">
            <a:noFill/>
            <a:miter lim="800000"/>
          </a:ln>
          <a:effectLst/>
        </p:spPr>
        <p:txBody>
          <a:bodyPr>
            <a:spAutoFit/>
          </a:bodyPr>
          <a:lstStyle/>
          <a:p>
            <a:r>
              <a:rPr lang="zh-CN" altLang="en-US" sz="2800">
                <a:ea typeface="PMingLiU" pitchFamily="18" charset="-120"/>
              </a:rPr>
              <a:t>  </a:t>
            </a:r>
            <a:r>
              <a:rPr lang="zh-CN" altLang="en-US" sz="2800">
                <a:solidFill>
                  <a:srgbClr val="000000"/>
                </a:solidFill>
                <a:ea typeface="黑体" pitchFamily="2" charset="-122"/>
              </a:rPr>
              <a:t>是那个“拣尽寒枝不肯栖”的寒鸦么？是那个“一蓑烟雨任平生，何妨行啸且徐行”的行者么？是那个高唱“大江东去”的诗人么？苏轼，一个被宋神宗称赞为“才与李白同，识比李白厚”的千古大家，在遭受小人泼来的污水，遭受贬谪后，忘却了所有的失意。他在黄州种地酿酒，“夜饮东坡醒复醉”，在黄州“倚杖听江声”，在黄州写下“大江东去”。他总是那样的淡泊从容。他总是将所有的痛苦失意抛之脑后，铭记着世间之美丽。不然，何来“亲煮东坡肉”，何来“日啖荔枝三百颗，不辞长作岭南人”的旷达与豪迈？</a:t>
            </a:r>
          </a:p>
        </p:txBody>
      </p:sp>
    </p:spTree>
  </p:cSld>
  <p:clrMapOvr>
    <a:masterClrMapping/>
  </p:clrMapOvr>
  <p:transition spd="slow">
    <p:sndAc>
      <p:stSnd>
        <p:snd r:embed="rId3" name="chimes.wav"/>
      </p:stSnd>
    </p:sndAc>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6018" name="Rectangle 2"/>
          <p:cNvSpPr>
            <a:spLocks noGrp="1" noRot="1" noChangeArrowheads="1"/>
          </p:cNvSpPr>
          <p:nvPr>
            <p:ph type="title"/>
          </p:nvPr>
        </p:nvSpPr>
        <p:spPr>
          <a:xfrm>
            <a:off x="6372225" y="5516563"/>
            <a:ext cx="1800225" cy="1008062"/>
          </a:xfrm>
          <a:noFill/>
        </p:spPr>
        <p:txBody>
          <a:bodyPr/>
          <a:lstStyle/>
          <a:p>
            <a:r>
              <a:rPr lang="zh-CN" altLang="en-US" sz="4000">
                <a:solidFill>
                  <a:srgbClr val="FF0066"/>
                </a:solidFill>
                <a:latin typeface="黑体" pitchFamily="2" charset="-122"/>
                <a:ea typeface="黑体" pitchFamily="2" charset="-122"/>
              </a:rPr>
              <a:t>洪占辉</a:t>
            </a:r>
            <a:r>
              <a:rPr lang="en-US" altLang="zh-CN" sz="4000">
                <a:solidFill>
                  <a:srgbClr val="FF0066"/>
                </a:solidFill>
                <a:latin typeface="黑体" pitchFamily="2" charset="-122"/>
                <a:ea typeface="黑体" pitchFamily="2" charset="-122"/>
              </a:rPr>
              <a:t>:</a:t>
            </a:r>
            <a:r>
              <a:rPr lang="en-US" altLang="zh-CN" sz="4000"/>
              <a:t> </a:t>
            </a:r>
          </a:p>
        </p:txBody>
      </p:sp>
      <p:sp>
        <p:nvSpPr>
          <p:cNvPr id="86019" name="Rectangle 3"/>
          <p:cNvSpPr>
            <a:spLocks noGrp="1" noRot="1" noChangeArrowheads="1"/>
          </p:cNvSpPr>
          <p:nvPr>
            <p:ph type="body" sz="half" idx="1"/>
          </p:nvPr>
        </p:nvSpPr>
        <p:spPr>
          <a:xfrm>
            <a:off x="-180975" y="476250"/>
            <a:ext cx="5184775" cy="6192838"/>
          </a:xfrm>
          <a:noFill/>
        </p:spPr>
        <p:txBody>
          <a:bodyPr/>
          <a:lstStyle/>
          <a:p>
            <a:pPr>
              <a:lnSpc>
                <a:spcPct val="80000"/>
              </a:lnSpc>
              <a:buFont typeface="Wingdings" pitchFamily="2" charset="2"/>
              <a:buNone/>
            </a:pPr>
            <a:r>
              <a:rPr lang="en-US" altLang="zh-CN" sz="2400">
                <a:latin typeface="楷体_GB2312" pitchFamily="49" charset="-122"/>
                <a:ea typeface="楷体_GB2312" pitchFamily="49" charset="-122"/>
              </a:rPr>
              <a:t>      </a:t>
            </a:r>
            <a:r>
              <a:rPr lang="zh-CN" altLang="en-US" sz="3600" b="1">
                <a:solidFill>
                  <a:srgbClr val="0000FF"/>
                </a:solidFill>
                <a:latin typeface="楷体_GB2312" pitchFamily="49" charset="-122"/>
                <a:ea typeface="楷体_GB2312" pitchFamily="49" charset="-122"/>
              </a:rPr>
              <a:t>当他还是一个孩子的时候，就对另一个更弱小的孩子担起了责任，就要撑起困境中的家庭，就要学会友善、勇敢和坚强，生活让他过早地开始收获，他由此从男孩开始变成了苦难打不倒的男子汉，在贫困中求学，在艰辛中自强，今天他看起来依然文弱，但是在精神上，他从来是强者。 </a:t>
            </a:r>
          </a:p>
        </p:txBody>
      </p:sp>
      <p:pic>
        <p:nvPicPr>
          <p:cNvPr id="86020" name="Picture 4" descr="20060209101526_hong"/>
          <p:cNvPicPr>
            <a:picLocks noGrp="1" noChangeAspect="1" noChangeArrowheads="1"/>
          </p:cNvPicPr>
          <p:nvPr>
            <p:ph sz="half" idx="2"/>
          </p:nvPr>
        </p:nvPicPr>
        <p:blipFill>
          <a:blip r:embed="rId2"/>
          <a:stretch>
            <a:fillRect/>
          </a:stretch>
        </p:blipFill>
        <p:spPr>
          <a:xfrm>
            <a:off x="5003800" y="476250"/>
            <a:ext cx="4140200" cy="5113338"/>
          </a:xfrm>
          <a:noFill/>
        </p:spPr>
      </p:pic>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86020"/>
                                        </p:tgtEl>
                                        <p:attrNameLst>
                                          <p:attrName>style.visibility</p:attrName>
                                        </p:attrNameLst>
                                      </p:cBhvr>
                                      <p:to>
                                        <p:strVal val="visible"/>
                                      </p:to>
                                    </p:set>
                                    <p:anim calcmode="lin" valueType="num">
                                      <p:cBhvr additive="base">
                                        <p:cTn id="7" dur="500" fill="hold"/>
                                        <p:tgtEl>
                                          <p:spTgt spid="86020"/>
                                        </p:tgtEl>
                                        <p:attrNameLst>
                                          <p:attrName>ppt_x</p:attrName>
                                        </p:attrNameLst>
                                      </p:cBhvr>
                                      <p:tavLst>
                                        <p:tav tm="0">
                                          <p:val>
                                            <p:strVal val="#ppt_x"/>
                                          </p:val>
                                        </p:tav>
                                        <p:tav tm="100000">
                                          <p:val>
                                            <p:strVal val="#ppt_x"/>
                                          </p:val>
                                        </p:tav>
                                      </p:tavLst>
                                    </p:anim>
                                    <p:anim calcmode="lin" valueType="num">
                                      <p:cBhvr additive="base">
                                        <p:cTn id="8" dur="500" fill="hold"/>
                                        <p:tgtEl>
                                          <p:spTgt spid="8602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6018"/>
                                        </p:tgtEl>
                                        <p:attrNameLst>
                                          <p:attrName>style.visibility</p:attrName>
                                        </p:attrNameLst>
                                      </p:cBhvr>
                                      <p:to>
                                        <p:strVal val="visible"/>
                                      </p:to>
                                    </p:set>
                                    <p:anim calcmode="lin" valueType="num">
                                      <p:cBhvr additive="base">
                                        <p:cTn id="13" dur="500" fill="hold"/>
                                        <p:tgtEl>
                                          <p:spTgt spid="86018"/>
                                        </p:tgtEl>
                                        <p:attrNameLst>
                                          <p:attrName>ppt_x</p:attrName>
                                        </p:attrNameLst>
                                      </p:cBhvr>
                                      <p:tavLst>
                                        <p:tav tm="0">
                                          <p:val>
                                            <p:strVal val="#ppt_x"/>
                                          </p:val>
                                        </p:tav>
                                        <p:tav tm="100000">
                                          <p:val>
                                            <p:strVal val="#ppt_x"/>
                                          </p:val>
                                        </p:tav>
                                      </p:tavLst>
                                    </p:anim>
                                    <p:anim calcmode="lin" valueType="num">
                                      <p:cBhvr additive="base">
                                        <p:cTn id="14" dur="500" fill="hold"/>
                                        <p:tgtEl>
                                          <p:spTgt spid="8601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86019">
                                            <p:txEl>
                                              <p:pRg st="0" end="0"/>
                                            </p:txEl>
                                          </p:spTgt>
                                        </p:tgtEl>
                                        <p:attrNameLst>
                                          <p:attrName>style.visibility</p:attrName>
                                        </p:attrNameLst>
                                      </p:cBhvr>
                                      <p:to>
                                        <p:strVal val="visible"/>
                                      </p:to>
                                    </p:set>
                                    <p:animEffect transition="in" filter="diamond(in)">
                                      <p:cBhvr>
                                        <p:cTn id="19" dur="2000"/>
                                        <p:tgtEl>
                                          <p:spTgt spid="860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P spid="86019" grpId="0" build="p"/>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7042" name="Rectangle 2"/>
          <p:cNvSpPr>
            <a:spLocks noGrp="1" noRot="1" noChangeArrowheads="1"/>
          </p:cNvSpPr>
          <p:nvPr>
            <p:ph type="title"/>
          </p:nvPr>
        </p:nvSpPr>
        <p:spPr>
          <a:xfrm>
            <a:off x="1116013" y="5661025"/>
            <a:ext cx="2016125" cy="947738"/>
          </a:xfrm>
        </p:spPr>
        <p:txBody>
          <a:bodyPr/>
          <a:lstStyle/>
          <a:p>
            <a:r>
              <a:rPr lang="zh-CN" altLang="en-US" b="1">
                <a:solidFill>
                  <a:srgbClr val="FF0066"/>
                </a:solidFill>
                <a:ea typeface="黑体" pitchFamily="2" charset="-122"/>
              </a:rPr>
              <a:t>邰丽华</a:t>
            </a:r>
            <a:r>
              <a:rPr lang="en-US" altLang="zh-CN">
                <a:solidFill>
                  <a:srgbClr val="FF0066"/>
                </a:solidFill>
              </a:rPr>
              <a:t>:</a:t>
            </a:r>
            <a:r>
              <a:rPr lang="en-US" altLang="zh-CN"/>
              <a:t> </a:t>
            </a:r>
          </a:p>
        </p:txBody>
      </p:sp>
      <p:sp>
        <p:nvSpPr>
          <p:cNvPr id="87043" name="Rectangle 3"/>
          <p:cNvSpPr>
            <a:spLocks noGrp="1" noRot="1" noChangeArrowheads="1"/>
          </p:cNvSpPr>
          <p:nvPr>
            <p:ph type="body" sz="half" idx="1"/>
          </p:nvPr>
        </p:nvSpPr>
        <p:spPr>
          <a:xfrm>
            <a:off x="4067175" y="404813"/>
            <a:ext cx="5076825" cy="6453187"/>
          </a:xfrm>
          <a:noFill/>
        </p:spPr>
        <p:txBody>
          <a:bodyPr/>
          <a:lstStyle/>
          <a:p>
            <a:pPr>
              <a:buFont typeface="Wingdings" pitchFamily="2" charset="2"/>
              <a:buNone/>
            </a:pPr>
            <a:r>
              <a:rPr lang="en-US" altLang="zh-CN" sz="2400"/>
              <a:t>            </a:t>
            </a:r>
            <a:r>
              <a:rPr lang="zh-CN" altLang="en-US" sz="3600" b="1">
                <a:solidFill>
                  <a:srgbClr val="0000FF"/>
                </a:solidFill>
                <a:latin typeface="楷体_GB2312" pitchFamily="49" charset="-122"/>
                <a:ea typeface="楷体_GB2312" pitchFamily="49" charset="-122"/>
              </a:rPr>
              <a:t>从不幸的谷底到艺术的巅峰，也许你的生命本身就是一次绝美的舞蹈，于无声处，展现生命的蓬勃，在手臂间勾勒人性的高洁，一个朴素女子为我们呈现华丽的奇迹，心灵的震撼不需要语言，你在我们眼中是最美。 </a:t>
            </a:r>
          </a:p>
        </p:txBody>
      </p:sp>
      <p:pic>
        <p:nvPicPr>
          <p:cNvPr id="87044" name="Picture 4" descr="20060209101526_tai"/>
          <p:cNvPicPr>
            <a:picLocks noGrp="1" noChangeAspect="1" noChangeArrowheads="1"/>
          </p:cNvPicPr>
          <p:nvPr>
            <p:ph sz="half" idx="2"/>
          </p:nvPr>
        </p:nvPicPr>
        <p:blipFill>
          <a:blip r:embed="rId2"/>
          <a:stretch>
            <a:fillRect/>
          </a:stretch>
        </p:blipFill>
        <p:spPr>
          <a:xfrm>
            <a:off x="0" y="404813"/>
            <a:ext cx="4356100" cy="5473700"/>
          </a:xfrm>
          <a:noFill/>
        </p:spPr>
      </p:pic>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7043">
                                            <p:txEl>
                                              <p:pRg st="0" end="0"/>
                                            </p:txEl>
                                          </p:spTgt>
                                        </p:tgtEl>
                                        <p:attrNameLst>
                                          <p:attrName>style.visibility</p:attrName>
                                        </p:attrNameLst>
                                      </p:cBhvr>
                                      <p:to>
                                        <p:strVal val="visible"/>
                                      </p:to>
                                    </p:set>
                                    <p:animEffect transition="in" filter="diamond(in)">
                                      <p:cBhvr>
                                        <p:cTn id="7" dur="2000"/>
                                        <p:tgtEl>
                                          <p:spTgt spid="8704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nodeType="clickEffect">
                                  <p:stCondLst>
                                    <p:cond delay="0"/>
                                  </p:stCondLst>
                                  <p:childTnLst>
                                    <p:set>
                                      <p:cBhvr>
                                        <p:cTn id="11" dur="1" fill="hold">
                                          <p:stCondLst>
                                            <p:cond delay="0"/>
                                          </p:stCondLst>
                                        </p:cTn>
                                        <p:tgtEl>
                                          <p:spTgt spid="87044"/>
                                        </p:tgtEl>
                                        <p:attrNameLst>
                                          <p:attrName>style.visibility</p:attrName>
                                        </p:attrNameLst>
                                      </p:cBhvr>
                                      <p:to>
                                        <p:strVal val="visible"/>
                                      </p:to>
                                    </p:set>
                                    <p:animEffect transition="in" filter="circle(in)">
                                      <p:cBhvr>
                                        <p:cTn id="12" dur="2000"/>
                                        <p:tgtEl>
                                          <p:spTgt spid="8704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7042"/>
                                        </p:tgtEl>
                                        <p:attrNameLst>
                                          <p:attrName>style.visibility</p:attrName>
                                        </p:attrNameLst>
                                      </p:cBhvr>
                                      <p:to>
                                        <p:strVal val="visible"/>
                                      </p:to>
                                    </p:set>
                                    <p:anim calcmode="lin" valueType="num">
                                      <p:cBhvr additive="base">
                                        <p:cTn id="17" dur="500" fill="hold"/>
                                        <p:tgtEl>
                                          <p:spTgt spid="87042"/>
                                        </p:tgtEl>
                                        <p:attrNameLst>
                                          <p:attrName>ppt_x</p:attrName>
                                        </p:attrNameLst>
                                      </p:cBhvr>
                                      <p:tavLst>
                                        <p:tav tm="0">
                                          <p:val>
                                            <p:strVal val="#ppt_x"/>
                                          </p:val>
                                        </p:tav>
                                        <p:tav tm="100000">
                                          <p:val>
                                            <p:strVal val="#ppt_x"/>
                                          </p:val>
                                        </p:tav>
                                      </p:tavLst>
                                    </p:anim>
                                    <p:anim calcmode="lin" valueType="num">
                                      <p:cBhvr additive="base">
                                        <p:cTn id="18" dur="500" fill="hold"/>
                                        <p:tgtEl>
                                          <p:spTgt spid="870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p:bldP spid="87043" grpId="0"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467957" y="1387918"/>
            <a:ext cx="6113911" cy="5170646"/>
          </a:xfrm>
          <a:prstGeom prst="rect">
            <a:avLst/>
          </a:prstGeom>
        </p:spPr>
        <p:txBody>
          <a:bodyPr wrap="square">
            <a:spAutoFit/>
          </a:bodyPr>
          <a:lstStyle/>
          <a:p>
            <a:pPr indent="575945" algn="just">
              <a:lnSpc>
                <a:spcPct val="150000"/>
              </a:lnSpc>
            </a:pPr>
            <a:r>
              <a:rPr lang="zh-CN" altLang="en-US" sz="2000">
                <a:latin typeface="微软雅黑" panose="020b0503020204020204" pitchFamily="34" charset="-122"/>
                <a:ea typeface="微软雅黑" panose="020b0503020204020204" pitchFamily="34" charset="-122"/>
              </a:rPr>
              <a:t>史铁生（</a:t>
            </a:r>
            <a:r>
              <a:rPr lang="en-US" altLang="zh-CN" sz="2000">
                <a:latin typeface="微软雅黑" panose="020b0503020204020204" pitchFamily="34" charset="-122"/>
                <a:ea typeface="微软雅黑" panose="020b0503020204020204" pitchFamily="34" charset="-122"/>
              </a:rPr>
              <a:t>1951— 2010</a:t>
            </a:r>
            <a:r>
              <a:rPr lang="zh-CN" altLang="en-US" sz="2000">
                <a:latin typeface="微软雅黑" panose="020b0503020204020204" pitchFamily="34" charset="-122"/>
                <a:ea typeface="微软雅黑" panose="020b0503020204020204" pitchFamily="34" charset="-122"/>
              </a:rPr>
              <a:t>），当代作家</a:t>
            </a:r>
            <a:r>
              <a:rPr lang="zh-CN" altLang="en-US" sz="2000" smtClean="0">
                <a:latin typeface="微软雅黑" panose="020b0503020204020204" pitchFamily="34" charset="-122"/>
                <a:ea typeface="微软雅黑" panose="020b0503020204020204" pitchFamily="34" charset="-122"/>
              </a:rPr>
              <a:t>。北京人</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1969 </a:t>
            </a:r>
            <a:r>
              <a:rPr lang="zh-CN" altLang="en-US" sz="2000">
                <a:latin typeface="微软雅黑" panose="020b0503020204020204" pitchFamily="34" charset="-122"/>
                <a:ea typeface="微软雅黑" panose="020b0503020204020204" pitchFamily="34" charset="-122"/>
              </a:rPr>
              <a:t>年赴陕西延安插队，后</a:t>
            </a:r>
            <a:r>
              <a:rPr lang="zh-CN" altLang="en-US" sz="2000" smtClean="0">
                <a:latin typeface="微软雅黑" panose="020b0503020204020204" pitchFamily="34" charset="-122"/>
                <a:ea typeface="微软雅黑" panose="020b0503020204020204" pitchFamily="34" charset="-122"/>
              </a:rPr>
              <a:t>因病</a:t>
            </a:r>
            <a:r>
              <a:rPr lang="zh-CN" altLang="en-US" sz="2000">
                <a:latin typeface="微软雅黑" panose="020b0503020204020204" pitchFamily="34" charset="-122"/>
                <a:ea typeface="微软雅黑" panose="020b0503020204020204" pitchFamily="34" charset="-122"/>
              </a:rPr>
              <a:t>转回北京，后又患肾病并发展到</a:t>
            </a:r>
            <a:r>
              <a:rPr lang="zh-CN" altLang="en-US" sz="2000" smtClean="0">
                <a:latin typeface="微软雅黑" panose="020b0503020204020204" pitchFamily="34" charset="-122"/>
                <a:ea typeface="微软雅黑" panose="020b0503020204020204" pitchFamily="34" charset="-122"/>
              </a:rPr>
              <a:t>尿毒症</a:t>
            </a: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2010 </a:t>
            </a:r>
            <a:r>
              <a:rPr lang="zh-CN" altLang="en-US" sz="2000">
                <a:latin typeface="微软雅黑" panose="020b0503020204020204" pitchFamily="34" charset="-122"/>
                <a:ea typeface="微软雅黑" panose="020b0503020204020204" pitchFamily="34" charset="-122"/>
              </a:rPr>
              <a:t>年突发脑溢血逝世。自称“</a:t>
            </a:r>
            <a:r>
              <a:rPr lang="zh-CN" altLang="en-US" sz="2000" smtClean="0">
                <a:latin typeface="微软雅黑" panose="020b0503020204020204" pitchFamily="34" charset="-122"/>
                <a:ea typeface="微软雅黑" panose="020b0503020204020204" pitchFamily="34" charset="-122"/>
              </a:rPr>
              <a:t>职业</a:t>
            </a:r>
            <a:r>
              <a:rPr lang="zh-CN" altLang="en-US" sz="2000">
                <a:latin typeface="微软雅黑" panose="020b0503020204020204" pitchFamily="34" charset="-122"/>
                <a:ea typeface="微软雅黑" panose="020b0503020204020204" pitchFamily="34" charset="-122"/>
              </a:rPr>
              <a:t>是生病，业余在写作”。</a:t>
            </a:r>
            <a:r>
              <a:rPr lang="en-US" altLang="zh-CN" sz="2000">
                <a:latin typeface="微软雅黑" panose="020b0503020204020204" pitchFamily="34" charset="-122"/>
                <a:ea typeface="微软雅黑" panose="020b0503020204020204" pitchFamily="34" charset="-122"/>
              </a:rPr>
              <a:t>1979 </a:t>
            </a:r>
            <a:r>
              <a:rPr lang="zh-CN" altLang="en-US" sz="2000">
                <a:latin typeface="微软雅黑" panose="020b0503020204020204" pitchFamily="34" charset="-122"/>
                <a:ea typeface="微软雅黑" panose="020b0503020204020204" pitchFamily="34" charset="-122"/>
              </a:rPr>
              <a:t>年</a:t>
            </a:r>
            <a:r>
              <a:rPr lang="zh-CN" altLang="en-US" sz="2000" smtClean="0">
                <a:latin typeface="微软雅黑" panose="020b0503020204020204" pitchFamily="34" charset="-122"/>
                <a:ea typeface="微软雅黑" panose="020b0503020204020204" pitchFamily="34" charset="-122"/>
              </a:rPr>
              <a:t>发表第一</a:t>
            </a:r>
            <a:r>
              <a:rPr lang="zh-CN" altLang="en-US" sz="2000">
                <a:latin typeface="微软雅黑" panose="020b0503020204020204" pitchFamily="34" charset="-122"/>
                <a:ea typeface="微软雅黑" panose="020b0503020204020204" pitchFamily="34" charset="-122"/>
              </a:rPr>
              <a:t>篇小说</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法学教授及其夫人</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a:t>
            </a:r>
            <a:r>
              <a:rPr lang="en-US" altLang="zh-CN" sz="2000" smtClean="0">
                <a:latin typeface="微软雅黑" panose="020b0503020204020204" pitchFamily="34" charset="-122"/>
                <a:ea typeface="微软雅黑" panose="020b0503020204020204" pitchFamily="34" charset="-122"/>
              </a:rPr>
              <a:t>1983</a:t>
            </a:r>
            <a:r>
              <a:rPr lang="zh-CN" altLang="en-US" sz="2000" smtClean="0">
                <a:latin typeface="微软雅黑" panose="020b0503020204020204" pitchFamily="34" charset="-122"/>
                <a:ea typeface="微软雅黑" panose="020b0503020204020204" pitchFamily="34" charset="-122"/>
              </a:rPr>
              <a:t>年</a:t>
            </a:r>
            <a:r>
              <a:rPr lang="zh-CN" altLang="en-US" sz="2000">
                <a:latin typeface="微软雅黑" panose="020b0503020204020204" pitchFamily="34" charset="-122"/>
                <a:ea typeface="微软雅黑" panose="020b0503020204020204" pitchFamily="34" charset="-122"/>
              </a:rPr>
              <a:t>加入中国作家协会。</a:t>
            </a:r>
          </a:p>
          <a:p>
            <a:pPr indent="575945" algn="just">
              <a:lnSpc>
                <a:spcPct val="150000"/>
              </a:lnSpc>
            </a:pPr>
            <a:r>
              <a:rPr lang="zh-CN" altLang="en-US" sz="2000">
                <a:latin typeface="微软雅黑" panose="020b0503020204020204" pitchFamily="34" charset="-122"/>
                <a:ea typeface="微软雅黑" panose="020b0503020204020204" pitchFamily="34" charset="-122"/>
              </a:rPr>
              <a:t>他的创作比较突出地表现出对残疾人命运的关注。有</a:t>
            </a:r>
            <a:r>
              <a:rPr lang="zh-CN" altLang="en-US" sz="2000" smtClean="0">
                <a:latin typeface="微软雅黑" panose="020b0503020204020204" pitchFamily="34" charset="-122"/>
                <a:ea typeface="微软雅黑" panose="020b0503020204020204" pitchFamily="34" charset="-122"/>
              </a:rPr>
              <a:t>的作品</a:t>
            </a:r>
            <a:r>
              <a:rPr lang="zh-CN" altLang="en-US" sz="2000">
                <a:latin typeface="微软雅黑" panose="020b0503020204020204" pitchFamily="34" charset="-122"/>
                <a:ea typeface="微软雅黑" panose="020b0503020204020204" pitchFamily="34" charset="-122"/>
              </a:rPr>
              <a:t>反映了他对社会与人生的某些带有哲理性的思考，语言</a:t>
            </a:r>
            <a:r>
              <a:rPr lang="zh-CN" altLang="en-US" sz="2000" smtClean="0">
                <a:latin typeface="微软雅黑" panose="020b0503020204020204" pitchFamily="34" charset="-122"/>
                <a:ea typeface="微软雅黑" panose="020b0503020204020204" pitchFamily="34" charset="-122"/>
              </a:rPr>
              <a:t>优美</a:t>
            </a:r>
            <a:r>
              <a:rPr lang="zh-CN" altLang="en-US" sz="2000">
                <a:latin typeface="微软雅黑" panose="020b0503020204020204" pitchFamily="34" charset="-122"/>
                <a:ea typeface="微软雅黑" panose="020b0503020204020204" pitchFamily="34" charset="-122"/>
              </a:rPr>
              <a:t>，具有很强的表现力。</a:t>
            </a:r>
          </a:p>
          <a:p>
            <a:pPr indent="575945" algn="just">
              <a:lnSpc>
                <a:spcPct val="150000"/>
              </a:lnSpc>
            </a:pPr>
            <a:r>
              <a:rPr lang="zh-CN" altLang="en-US" sz="2000">
                <a:latin typeface="微软雅黑" panose="020b0503020204020204" pitchFamily="34" charset="-122"/>
                <a:ea typeface="微软雅黑" panose="020b0503020204020204" pitchFamily="34" charset="-122"/>
              </a:rPr>
              <a:t>代表作有</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我的遥远的清平湾</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插队的故事</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夏天</a:t>
            </a:r>
            <a:r>
              <a:rPr lang="zh-CN" altLang="en-US" sz="2000" smtClean="0">
                <a:latin typeface="微软雅黑" panose="020b0503020204020204" pitchFamily="34" charset="-122"/>
                <a:ea typeface="微软雅黑" panose="020b0503020204020204" pitchFamily="34" charset="-122"/>
              </a:rPr>
              <a:t>的玫瑰</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合欢树</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等。</a:t>
            </a:r>
            <a:endParaRPr lang="zh-CN" altLang="zh-CN" sz="2000">
              <a:latin typeface="微软雅黑" panose="020b0503020204020204" pitchFamily="34" charset="-122"/>
              <a:ea typeface="微软雅黑" panose="020b0503020204020204" pitchFamily="34" charset="-122"/>
            </a:endParaRPr>
          </a:p>
        </p:txBody>
      </p:sp>
      <p:sp>
        <p:nvSpPr>
          <p:cNvPr id="2" name="AutoShape 2" descr="http://img4.imgtn.bdimg.com/it/u=3768899429,651764554&amp;fm=214&amp;gp=0.jpg"/>
          <p:cNvSpPr>
            <a:spLocks noChangeAspect="1" noChangeArrowheads="1"/>
          </p:cNvSpPr>
          <p:nvPr/>
        </p:nvSpPr>
        <p:spPr bwMode="auto">
          <a:xfrm>
            <a:off x="116681" y="-144463"/>
            <a:ext cx="2286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pic>
        <p:nvPicPr>
          <p:cNvPr id="17" name="图片 16"/>
          <p:cNvPicPr>
            <a:picLocks noChangeAspect="1"/>
          </p:cNvPicPr>
          <p:nvPr/>
        </p:nvPicPr>
        <p:blipFill>
          <a:blip r:embed="rId2">
            <a:extLst>
              <a:ext uri="{28A0092B-C50C-407E-A947-70E740481C1C}">
                <a14:useLocalDpi xmlns:a14="http://schemas.microsoft.com/office/drawing/2010/main" xmlns=""/>
              </a:ext>
            </a:extLst>
          </a:blip>
          <a:stretch>
            <a:fillRect/>
          </a:stretch>
        </p:blipFill>
        <p:spPr>
          <a:xfrm>
            <a:off x="244131" y="606685"/>
            <a:ext cx="2055449" cy="781233"/>
          </a:xfrm>
          <a:prstGeom prst="rect">
            <a:avLst/>
          </a:prstGeom>
        </p:spPr>
      </p:pic>
      <p:sp>
        <p:nvSpPr>
          <p:cNvPr id="18" name="内容占位符 2"/>
          <p:cNvSpPr>
            <a:spLocks noGrp="1"/>
          </p:cNvSpPr>
          <p:nvPr>
            <p:ph idx="1"/>
          </p:nvPr>
        </p:nvSpPr>
        <p:spPr bwMode="auto">
          <a:xfrm>
            <a:off x="660819" y="709678"/>
            <a:ext cx="1638761" cy="5752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85000" lnSpcReduction="10000"/>
          </a:bodyPr>
          <a:lstStyle/>
          <a:p>
            <a:pPr marL="0" indent="0" eaLnBrk="1" hangingPunct="1">
              <a:buNone/>
            </a:pPr>
            <a:r>
              <a:rPr lang="zh-CN" altLang="en-US" b="1" smtClean="0">
                <a:solidFill>
                  <a:srgbClr val="FF0000"/>
                </a:solidFill>
                <a:latin typeface="微软雅黑" panose="020b0503020204020204" pitchFamily="34" charset="-122"/>
                <a:ea typeface="微软雅黑" panose="020b0503020204020204" pitchFamily="34" charset="-122"/>
              </a:rPr>
              <a:t>作者简介</a:t>
            </a:r>
            <a:endParaRPr lang="en-US" altLang="zh-CN" b="1" smtClean="0">
              <a:solidFill>
                <a:srgbClr val="FF0000"/>
              </a:solidFill>
              <a:latin typeface="微软雅黑" panose="020b0503020204020204" pitchFamily="34" charset="-122"/>
              <a:ea typeface="微软雅黑" panose="020b0503020204020204" pitchFamily="34" charset="-122"/>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xmlns=""/>
              </a:ext>
            </a:extLst>
          </a:blip>
          <a:stretch>
            <a:fillRect/>
          </a:stretch>
        </p:blipFill>
        <p:spPr bwMode="auto">
          <a:xfrm>
            <a:off x="6940586" y="1572027"/>
            <a:ext cx="1927055" cy="3308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slow">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4627" name="Rectangle 3"/>
          <p:cNvSpPr>
            <a:spLocks noGrp="1" noRot="1" noChangeArrowheads="1"/>
          </p:cNvSpPr>
          <p:nvPr>
            <p:ph type="body" idx="1"/>
          </p:nvPr>
        </p:nvSpPr>
        <p:spPr>
          <a:xfrm>
            <a:off x="0" y="836613"/>
            <a:ext cx="9396413" cy="4194175"/>
          </a:xfrm>
        </p:spPr>
        <p:txBody>
          <a:bodyPr/>
          <a:lstStyle/>
          <a:p>
            <a:r>
              <a:rPr lang="en-US" altLang="zh-CN" sz="8000" b="1">
                <a:solidFill>
                  <a:schemeClr val="tx2"/>
                </a:solidFill>
              </a:rPr>
              <a:t>    </a:t>
            </a:r>
            <a:r>
              <a:rPr lang="zh-CN" altLang="en-US" sz="8000" b="1">
                <a:solidFill>
                  <a:schemeClr val="tx2"/>
                </a:solidFill>
              </a:rPr>
              <a:t>结合这些事例，谈谈你对生命中苦难的看法</a:t>
            </a:r>
            <a:r>
              <a:rPr lang="en-US" altLang="zh-CN" sz="8000" b="1">
                <a:solidFill>
                  <a:schemeClr val="tx2"/>
                </a:solidFill>
              </a:rPr>
              <a:t>.</a:t>
            </a:r>
          </a:p>
        </p:txBody>
      </p:sp>
    </p:spTree>
  </p:cSld>
  <p:clrMapOvr>
    <a:masterClrMapping/>
  </p:clrMapOvr>
  <p:transition spd="slow">
    <p:sndAc>
      <p:stSnd>
        <p:snd r:embed="rId2" name="chimes.wav"/>
      </p:stSnd>
    </p:sndAc>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Picture 5" descr="u=1438375142,1952629616&amp;fm=0&amp;gp=34">
            <a:hlinkClick r:id="rId3"/>
          </p:cNvPr>
          <p:cNvPicPr>
            <a:picLocks noGrp="1" noChangeAspect="1" noChangeArrowheads="1"/>
          </p:cNvPicPr>
          <p:nvPr>
            <p:ph idx="1"/>
          </p:nvPr>
        </p:nvPicPr>
        <p:blipFill>
          <a:blip r:embed="rId2"/>
          <a:stretch>
            <a:fillRect/>
          </a:stretch>
        </p:blipFill>
        <p:spPr bwMode="auto">
          <a:xfrm>
            <a:off x="251520" y="476672"/>
            <a:ext cx="4460308" cy="5832647"/>
          </a:xfrm>
          <a:prstGeom prst="rect">
            <a:avLst/>
          </a:prstGeom>
          <a:noFill/>
        </p:spPr>
      </p:pic>
      <p:pic>
        <p:nvPicPr>
          <p:cNvPr id="5" name="Picture 9" descr="u=220166351,1550678161&amp;fm=0&amp;gp=4">
            <a:hlinkClick r:id="rId5"/>
          </p:cNvPr>
          <p:cNvPicPr>
            <a:picLocks noChangeAspect="1" noChangeArrowheads="1"/>
          </p:cNvPicPr>
          <p:nvPr/>
        </p:nvPicPr>
        <p:blipFill>
          <a:blip r:embed="rId4"/>
          <a:stretch>
            <a:fillRect/>
          </a:stretch>
        </p:blipFill>
        <p:spPr bwMode="auto">
          <a:xfrm>
            <a:off x="4716016" y="548680"/>
            <a:ext cx="4427984" cy="5760640"/>
          </a:xfrm>
          <a:prstGeom prst="rect">
            <a:avLst/>
          </a:prstGeom>
          <a:noFill/>
        </p:spPr>
      </p:pic>
    </p:spTree>
  </p:cSld>
  <p:clrMapOvr>
    <a:masterClrMapping/>
  </p:clrMapOvr>
  <p:transition spd="slow">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5002" name="Text Box 10"/>
          <p:cNvSpPr txBox="1">
            <a:spLocks noChangeArrowheads="1"/>
          </p:cNvSpPr>
          <p:nvPr/>
        </p:nvSpPr>
        <p:spPr bwMode="auto">
          <a:xfrm>
            <a:off x="0" y="0"/>
            <a:ext cx="9144000" cy="3990975"/>
          </a:xfrm>
          <a:prstGeom prst="rect">
            <a:avLst/>
          </a:prstGeom>
          <a:noFill/>
          <a:ln w="9525">
            <a:noFill/>
            <a:miter lim="800000"/>
          </a:ln>
          <a:effectLst/>
        </p:spPr>
        <p:txBody>
          <a:bodyPr>
            <a:spAutoFit/>
          </a:bodyPr>
          <a:lstStyle/>
          <a:p>
            <a:r>
              <a:rPr lang="en-US" altLang="zh-CN" sz="3200">
                <a:solidFill>
                  <a:srgbClr val="FFFF00"/>
                </a:solidFill>
                <a:latin typeface="黑体" pitchFamily="2" charset="-122"/>
                <a:ea typeface="黑体" pitchFamily="2" charset="-122"/>
              </a:rPr>
              <a:t>    </a:t>
            </a:r>
            <a:r>
              <a:rPr lang="zh-CN" altLang="en-US" sz="3200">
                <a:solidFill>
                  <a:srgbClr val="3333FF"/>
                </a:solidFill>
                <a:latin typeface="黑体" pitchFamily="2" charset="-122"/>
                <a:ea typeface="黑体" pitchFamily="2" charset="-122"/>
              </a:rPr>
              <a:t>霍金，</a:t>
            </a:r>
            <a:r>
              <a:rPr lang="en-US" altLang="zh-CN" sz="3200">
                <a:solidFill>
                  <a:srgbClr val="3333FF"/>
                </a:solidFill>
                <a:latin typeface="黑体" pitchFamily="2" charset="-122"/>
                <a:ea typeface="黑体" pitchFamily="2" charset="-122"/>
              </a:rPr>
              <a:t>1942</a:t>
            </a:r>
            <a:r>
              <a:rPr lang="zh-CN" altLang="en-US" sz="3200">
                <a:solidFill>
                  <a:srgbClr val="3333FF"/>
                </a:solidFill>
                <a:latin typeface="黑体" pitchFamily="2" charset="-122"/>
                <a:ea typeface="黑体" pitchFamily="2" charset="-122"/>
              </a:rPr>
              <a:t>年</a:t>
            </a:r>
            <a:r>
              <a:rPr lang="en-US" altLang="zh-CN" sz="3200">
                <a:solidFill>
                  <a:srgbClr val="3333FF"/>
                </a:solidFill>
                <a:latin typeface="黑体" pitchFamily="2" charset="-122"/>
                <a:ea typeface="黑体" pitchFamily="2" charset="-122"/>
              </a:rPr>
              <a:t>1</a:t>
            </a:r>
            <a:r>
              <a:rPr lang="zh-CN" altLang="en-US" sz="3200">
                <a:solidFill>
                  <a:srgbClr val="3333FF"/>
                </a:solidFill>
                <a:latin typeface="黑体" pitchFamily="2" charset="-122"/>
                <a:ea typeface="黑体" pitchFamily="2" charset="-122"/>
              </a:rPr>
              <a:t>月</a:t>
            </a:r>
            <a:r>
              <a:rPr lang="en-US" altLang="zh-CN" sz="3200">
                <a:solidFill>
                  <a:srgbClr val="3333FF"/>
                </a:solidFill>
                <a:latin typeface="黑体" pitchFamily="2" charset="-122"/>
                <a:ea typeface="黑体" pitchFamily="2" charset="-122"/>
              </a:rPr>
              <a:t>8</a:t>
            </a:r>
            <a:r>
              <a:rPr lang="zh-CN" altLang="en-US" sz="3200">
                <a:solidFill>
                  <a:srgbClr val="3333FF"/>
                </a:solidFill>
                <a:latin typeface="黑体" pitchFamily="2" charset="-122"/>
                <a:ea typeface="黑体" pitchFamily="2" charset="-122"/>
              </a:rPr>
              <a:t>日出生，先后毕业于牛津大学和剑桥大学，并获剑桥大学哲学博士学位。在大学学习后期，开始患</a:t>
            </a:r>
            <a:r>
              <a:rPr lang="zh-CN" altLang="en-US" sz="3200">
                <a:solidFill>
                  <a:srgbClr val="3333FF"/>
                </a:solidFill>
                <a:latin typeface="Arial"/>
                <a:ea typeface="黑体" pitchFamily="2" charset="-122"/>
              </a:rPr>
              <a:t>“</a:t>
            </a:r>
            <a:r>
              <a:rPr lang="zh-CN" altLang="en-US" sz="3200">
                <a:solidFill>
                  <a:srgbClr val="3333FF"/>
                </a:solidFill>
                <a:latin typeface="黑体" pitchFamily="2" charset="-122"/>
                <a:ea typeface="黑体" pitchFamily="2" charset="-122"/>
              </a:rPr>
              <a:t>肌肉萎缩性脊髓侧索硬化症</a:t>
            </a:r>
            <a:r>
              <a:rPr lang="zh-CN" altLang="en-US" sz="3200">
                <a:solidFill>
                  <a:srgbClr val="3333FF"/>
                </a:solidFill>
                <a:latin typeface="Arial"/>
                <a:ea typeface="黑体" pitchFamily="2" charset="-122"/>
              </a:rPr>
              <a:t>”</a:t>
            </a:r>
            <a:r>
              <a:rPr lang="zh-CN" altLang="en-US" sz="3200">
                <a:solidFill>
                  <a:srgbClr val="3333FF"/>
                </a:solidFill>
                <a:latin typeface="黑体" pitchFamily="2" charset="-122"/>
                <a:ea typeface="黑体" pitchFamily="2" charset="-122"/>
              </a:rPr>
              <a:t>（运动神经元疾病），半身不遂。他克服身患残疾的种种困难，于</a:t>
            </a:r>
            <a:r>
              <a:rPr lang="en-US" altLang="zh-CN" sz="3200">
                <a:solidFill>
                  <a:srgbClr val="3333FF"/>
                </a:solidFill>
                <a:latin typeface="黑体" pitchFamily="2" charset="-122"/>
                <a:ea typeface="黑体" pitchFamily="2" charset="-122"/>
              </a:rPr>
              <a:t>1965</a:t>
            </a:r>
            <a:r>
              <a:rPr lang="zh-CN" altLang="en-US" sz="3200">
                <a:solidFill>
                  <a:srgbClr val="3333FF"/>
                </a:solidFill>
                <a:latin typeface="黑体" pitchFamily="2" charset="-122"/>
                <a:ea typeface="黑体" pitchFamily="2" charset="-122"/>
              </a:rPr>
              <a:t>年进入剑桥大学冈维尔和凯厄斯学院任研究员。这个时期，他在研究宇宙起源问题上，创立了宇宙之始是</a:t>
            </a:r>
            <a:r>
              <a:rPr lang="zh-CN" altLang="en-US" sz="3200">
                <a:solidFill>
                  <a:srgbClr val="3333FF"/>
                </a:solidFill>
                <a:latin typeface="Arial"/>
                <a:ea typeface="黑体" pitchFamily="2" charset="-122"/>
              </a:rPr>
              <a:t>“</a:t>
            </a:r>
            <a:r>
              <a:rPr lang="zh-CN" altLang="en-US" sz="3200">
                <a:solidFill>
                  <a:srgbClr val="3333FF"/>
                </a:solidFill>
                <a:latin typeface="黑体" pitchFamily="2" charset="-122"/>
                <a:ea typeface="黑体" pitchFamily="2" charset="-122"/>
              </a:rPr>
              <a:t>无限密度的一点</a:t>
            </a:r>
            <a:r>
              <a:rPr lang="zh-CN" altLang="en-US" sz="3200">
                <a:solidFill>
                  <a:srgbClr val="3333FF"/>
                </a:solidFill>
                <a:latin typeface="Arial"/>
                <a:ea typeface="黑体" pitchFamily="2" charset="-122"/>
              </a:rPr>
              <a:t>”</a:t>
            </a:r>
            <a:r>
              <a:rPr lang="zh-CN" altLang="en-US" sz="3200">
                <a:solidFill>
                  <a:srgbClr val="3333FF"/>
                </a:solidFill>
                <a:latin typeface="黑体" pitchFamily="2" charset="-122"/>
                <a:ea typeface="黑体" pitchFamily="2" charset="-122"/>
              </a:rPr>
              <a:t>的著名理论。 </a:t>
            </a:r>
          </a:p>
        </p:txBody>
      </p:sp>
      <p:sp>
        <p:nvSpPr>
          <p:cNvPr id="85003" name="Text Box 11"/>
          <p:cNvSpPr txBox="1">
            <a:spLocks noChangeArrowheads="1"/>
          </p:cNvSpPr>
          <p:nvPr/>
        </p:nvSpPr>
        <p:spPr bwMode="auto">
          <a:xfrm>
            <a:off x="0" y="3841750"/>
            <a:ext cx="9144000" cy="3016250"/>
          </a:xfrm>
          <a:prstGeom prst="rect">
            <a:avLst/>
          </a:prstGeom>
          <a:noFill/>
          <a:ln w="9525">
            <a:noFill/>
            <a:miter lim="800000"/>
          </a:ln>
          <a:effectLst/>
        </p:spPr>
        <p:txBody>
          <a:bodyPr>
            <a:spAutoFit/>
          </a:bodyPr>
          <a:lstStyle/>
          <a:p>
            <a:r>
              <a:rPr lang="en-US" altLang="zh-CN" sz="3200">
                <a:solidFill>
                  <a:srgbClr val="993300"/>
                </a:solidFill>
                <a:latin typeface="黑体" pitchFamily="2" charset="-122"/>
                <a:ea typeface="黑体" pitchFamily="2" charset="-122"/>
              </a:rPr>
              <a:t>    </a:t>
            </a:r>
            <a:r>
              <a:rPr lang="en-US" altLang="zh-CN" sz="3200">
                <a:solidFill>
                  <a:srgbClr val="D90327"/>
                </a:solidFill>
                <a:latin typeface="黑体" pitchFamily="2" charset="-122"/>
                <a:ea typeface="黑体" pitchFamily="2" charset="-122"/>
              </a:rPr>
              <a:t>1985</a:t>
            </a:r>
            <a:r>
              <a:rPr lang="zh-CN" altLang="en-US" sz="3200">
                <a:solidFill>
                  <a:srgbClr val="D90327"/>
                </a:solidFill>
                <a:latin typeface="黑体" pitchFamily="2" charset="-122"/>
                <a:ea typeface="黑体" pitchFamily="2" charset="-122"/>
              </a:rPr>
              <a:t>年霍金丧失语言能力，表达思想唯一的工具是一台电脑声音合成器。他用仅能活动的几个手指操纵一个特制的鼠标器在电脑屏幕上选择字母、单词来造句，然后通过电脑播放声音，通常制造一个句子要</a:t>
            </a:r>
            <a:r>
              <a:rPr lang="en-US" altLang="zh-CN" sz="3200">
                <a:solidFill>
                  <a:srgbClr val="D90327"/>
                </a:solidFill>
                <a:latin typeface="黑体" pitchFamily="2" charset="-122"/>
                <a:ea typeface="黑体" pitchFamily="2" charset="-122"/>
              </a:rPr>
              <a:t>5</a:t>
            </a:r>
            <a:r>
              <a:rPr lang="zh-CN" altLang="en-US" sz="3200">
                <a:solidFill>
                  <a:srgbClr val="D90327"/>
                </a:solidFill>
                <a:latin typeface="黑体" pitchFamily="2" charset="-122"/>
                <a:ea typeface="黑体" pitchFamily="2" charset="-122"/>
              </a:rPr>
              <a:t>、</a:t>
            </a:r>
            <a:r>
              <a:rPr lang="en-US" altLang="zh-CN" sz="3200">
                <a:solidFill>
                  <a:srgbClr val="D90327"/>
                </a:solidFill>
                <a:latin typeface="黑体" pitchFamily="2" charset="-122"/>
                <a:ea typeface="黑体" pitchFamily="2" charset="-122"/>
              </a:rPr>
              <a:t>6</a:t>
            </a:r>
            <a:r>
              <a:rPr lang="zh-CN" altLang="en-US" sz="3200">
                <a:solidFill>
                  <a:srgbClr val="D90327"/>
                </a:solidFill>
                <a:latin typeface="黑体" pitchFamily="2" charset="-122"/>
                <a:ea typeface="黑体" pitchFamily="2" charset="-122"/>
              </a:rPr>
              <a:t>分钟，为了合成一个小时的录音演讲要准备</a:t>
            </a:r>
            <a:r>
              <a:rPr lang="en-US" altLang="zh-CN" sz="3200">
                <a:solidFill>
                  <a:srgbClr val="D90327"/>
                </a:solidFill>
                <a:latin typeface="黑体" pitchFamily="2" charset="-122"/>
                <a:ea typeface="黑体" pitchFamily="2" charset="-122"/>
              </a:rPr>
              <a:t>10</a:t>
            </a:r>
            <a:r>
              <a:rPr lang="zh-CN" altLang="en-US" sz="3200">
                <a:solidFill>
                  <a:srgbClr val="D90327"/>
                </a:solidFill>
                <a:latin typeface="黑体" pitchFamily="2" charset="-122"/>
                <a:ea typeface="黑体" pitchFamily="2" charset="-122"/>
              </a:rPr>
              <a:t>天。 </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5002"/>
                                        </p:tgtEl>
                                        <p:attrNameLst>
                                          <p:attrName>style.visibility</p:attrName>
                                        </p:attrNameLst>
                                      </p:cBhvr>
                                      <p:to>
                                        <p:strVal val="visible"/>
                                      </p:to>
                                    </p:set>
                                    <p:anim calcmode="lin" valueType="num">
                                      <p:cBhvr additive="base">
                                        <p:cTn id="7" dur="500" fill="hold"/>
                                        <p:tgtEl>
                                          <p:spTgt spid="85002"/>
                                        </p:tgtEl>
                                        <p:attrNameLst>
                                          <p:attrName>ppt_x</p:attrName>
                                        </p:attrNameLst>
                                      </p:cBhvr>
                                      <p:tavLst>
                                        <p:tav tm="0">
                                          <p:val>
                                            <p:strVal val="#ppt_x"/>
                                          </p:val>
                                        </p:tav>
                                        <p:tav tm="100000">
                                          <p:val>
                                            <p:strVal val="#ppt_x"/>
                                          </p:val>
                                        </p:tav>
                                      </p:tavLst>
                                    </p:anim>
                                    <p:anim calcmode="lin" valueType="num">
                                      <p:cBhvr additive="base">
                                        <p:cTn id="8" dur="500" fill="hold"/>
                                        <p:tgtEl>
                                          <p:spTgt spid="8500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85003"/>
                                        </p:tgtEl>
                                        <p:attrNameLst>
                                          <p:attrName>style.visibility</p:attrName>
                                        </p:attrNameLst>
                                      </p:cBhvr>
                                      <p:to>
                                        <p:strVal val="visible"/>
                                      </p:to>
                                    </p:set>
                                    <p:animEffect transition="in" filter="circle(in)">
                                      <p:cBhvr>
                                        <p:cTn id="13" dur="2000"/>
                                        <p:tgtEl>
                                          <p:spTgt spid="850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02" grpId="0"/>
      <p:bldP spid="85003"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354" name="Text Box 2"/>
          <p:cNvSpPr txBox="1">
            <a:spLocks noChangeArrowheads="1"/>
          </p:cNvSpPr>
          <p:nvPr/>
        </p:nvSpPr>
        <p:spPr bwMode="auto">
          <a:xfrm>
            <a:off x="0" y="908050"/>
            <a:ext cx="7235825" cy="5453063"/>
          </a:xfrm>
          <a:prstGeom prst="rect">
            <a:avLst/>
          </a:prstGeom>
          <a:noFill/>
          <a:ln w="9525">
            <a:noFill/>
            <a:miter lim="800000"/>
          </a:ln>
          <a:effectLst/>
        </p:spPr>
        <p:txBody>
          <a:bodyPr>
            <a:spAutoFit/>
          </a:bodyPr>
          <a:lstStyle/>
          <a:p>
            <a:r>
              <a:rPr kumimoji="1" lang="en-US" altLang="zh-CN" sz="2800" b="1">
                <a:latin typeface="宋体" pitchFamily="2" charset="-122"/>
              </a:rPr>
              <a:t>  </a:t>
            </a:r>
            <a:r>
              <a:rPr kumimoji="1" lang="zh-CN" altLang="en-US" sz="2800" b="1">
                <a:latin typeface="宋体" pitchFamily="2" charset="-122"/>
              </a:rPr>
              <a:t>事例</a:t>
            </a:r>
            <a:r>
              <a:rPr kumimoji="1" lang="en-US" altLang="zh-CN" sz="2800" b="1">
                <a:latin typeface="宋体" pitchFamily="2" charset="-122"/>
              </a:rPr>
              <a:t>2</a:t>
            </a:r>
            <a:r>
              <a:rPr kumimoji="1" lang="zh-CN" altLang="en-US" sz="2800" b="1">
                <a:latin typeface="宋体" pitchFamily="2" charset="-122"/>
              </a:rPr>
              <a:t>：</a:t>
            </a:r>
            <a:r>
              <a:rPr kumimoji="1" lang="zh-CN" altLang="en-US" sz="3200" b="1">
                <a:solidFill>
                  <a:srgbClr val="000000"/>
                </a:solidFill>
                <a:latin typeface="黑体" pitchFamily="2" charset="-122"/>
                <a:ea typeface="黑体" pitchFamily="2" charset="-122"/>
              </a:rPr>
              <a:t>世界著名的走钢丝人卡尔</a:t>
            </a:r>
            <a:r>
              <a:rPr kumimoji="1" lang="en-US" altLang="zh-CN" sz="3200" b="1">
                <a:solidFill>
                  <a:srgbClr val="000000"/>
                </a:solidFill>
                <a:latin typeface="黑体" pitchFamily="2" charset="-122"/>
                <a:ea typeface="黑体" pitchFamily="2" charset="-122"/>
              </a:rPr>
              <a:t>.</a:t>
            </a:r>
            <a:r>
              <a:rPr kumimoji="1" lang="zh-CN" altLang="en-US" sz="3200" b="1">
                <a:solidFill>
                  <a:srgbClr val="000000"/>
                </a:solidFill>
                <a:latin typeface="黑体" pitchFamily="2" charset="-122"/>
                <a:ea typeface="黑体" pitchFamily="2" charset="-122"/>
              </a:rPr>
              <a:t>华伦达曾说：</a:t>
            </a:r>
            <a:r>
              <a:rPr kumimoji="1" lang="zh-CN" altLang="en-US" sz="3200" b="1">
                <a:solidFill>
                  <a:srgbClr val="000000"/>
                </a:solidFill>
                <a:latin typeface="宋体"/>
                <a:ea typeface="黑体" pitchFamily="2" charset="-122"/>
              </a:rPr>
              <a:t>“</a:t>
            </a:r>
            <a:r>
              <a:rPr kumimoji="1" lang="zh-CN" altLang="en-US" sz="3200" b="1">
                <a:solidFill>
                  <a:srgbClr val="000000"/>
                </a:solidFill>
                <a:latin typeface="黑体" pitchFamily="2" charset="-122"/>
                <a:ea typeface="黑体" pitchFamily="2" charset="-122"/>
              </a:rPr>
              <a:t>走钢丝才是我真正的人生，其他的都只是等待。</a:t>
            </a:r>
            <a:r>
              <a:rPr kumimoji="1" lang="zh-CN" altLang="en-US" sz="3200" b="1">
                <a:solidFill>
                  <a:srgbClr val="000000"/>
                </a:solidFill>
                <a:latin typeface="宋体"/>
                <a:ea typeface="黑体" pitchFamily="2" charset="-122"/>
              </a:rPr>
              <a:t>”</a:t>
            </a:r>
            <a:r>
              <a:rPr kumimoji="1" lang="zh-CN" altLang="en-US" sz="3200" b="1">
                <a:solidFill>
                  <a:srgbClr val="000000"/>
                </a:solidFill>
                <a:latin typeface="黑体" pitchFamily="2" charset="-122"/>
                <a:ea typeface="黑体" pitchFamily="2" charset="-122"/>
              </a:rPr>
              <a:t>他每次都是以这种态度来走钢索的，每次都非常成功。但是</a:t>
            </a:r>
            <a:r>
              <a:rPr kumimoji="1" lang="en-US" altLang="zh-CN" sz="3200" b="1">
                <a:solidFill>
                  <a:srgbClr val="000000"/>
                </a:solidFill>
                <a:latin typeface="黑体" pitchFamily="2" charset="-122"/>
                <a:ea typeface="黑体" pitchFamily="2" charset="-122"/>
              </a:rPr>
              <a:t>1978</a:t>
            </a:r>
            <a:r>
              <a:rPr kumimoji="1" lang="zh-CN" altLang="en-US" sz="3200" b="1">
                <a:solidFill>
                  <a:srgbClr val="000000"/>
                </a:solidFill>
                <a:latin typeface="黑体" pitchFamily="2" charset="-122"/>
                <a:ea typeface="黑体" pitchFamily="2" charset="-122"/>
              </a:rPr>
              <a:t>年，他在波多黎各表演时，从</a:t>
            </a:r>
            <a:r>
              <a:rPr kumimoji="1" lang="en-US" altLang="zh-CN" sz="3200" b="1">
                <a:solidFill>
                  <a:srgbClr val="000000"/>
                </a:solidFill>
                <a:latin typeface="黑体" pitchFamily="2" charset="-122"/>
                <a:ea typeface="黑体" pitchFamily="2" charset="-122"/>
              </a:rPr>
              <a:t>75</a:t>
            </a:r>
            <a:r>
              <a:rPr kumimoji="1" lang="zh-CN" altLang="en-US" sz="3200" b="1">
                <a:solidFill>
                  <a:srgbClr val="000000"/>
                </a:solidFill>
                <a:latin typeface="黑体" pitchFamily="2" charset="-122"/>
                <a:ea typeface="黑体" pitchFamily="2" charset="-122"/>
              </a:rPr>
              <a:t>英尺高的钢索上掉下来死了，令人不可思议。后来也是走钢丝的华伦达太太说出了原因。在表演的前</a:t>
            </a:r>
            <a:r>
              <a:rPr kumimoji="1" lang="en-US" altLang="zh-CN" sz="3200" b="1">
                <a:solidFill>
                  <a:srgbClr val="000000"/>
                </a:solidFill>
                <a:latin typeface="黑体" pitchFamily="2" charset="-122"/>
                <a:ea typeface="黑体" pitchFamily="2" charset="-122"/>
              </a:rPr>
              <a:t>3</a:t>
            </a:r>
            <a:r>
              <a:rPr kumimoji="1" lang="zh-CN" altLang="en-US" sz="3200" b="1">
                <a:solidFill>
                  <a:srgbClr val="000000"/>
                </a:solidFill>
                <a:latin typeface="黑体" pitchFamily="2" charset="-122"/>
                <a:ea typeface="黑体" pitchFamily="2" charset="-122"/>
              </a:rPr>
              <a:t>个月，华伦达开始怀疑自己</a:t>
            </a:r>
            <a:r>
              <a:rPr kumimoji="1" lang="zh-CN" altLang="en-US" sz="3200" b="1">
                <a:solidFill>
                  <a:srgbClr val="000000"/>
                </a:solidFill>
                <a:latin typeface="宋体"/>
                <a:ea typeface="黑体" pitchFamily="2" charset="-122"/>
              </a:rPr>
              <a:t>“</a:t>
            </a:r>
            <a:r>
              <a:rPr kumimoji="1" lang="zh-CN" altLang="en-US" sz="3200" b="1">
                <a:solidFill>
                  <a:srgbClr val="000000"/>
                </a:solidFill>
                <a:latin typeface="黑体" pitchFamily="2" charset="-122"/>
                <a:ea typeface="黑体" pitchFamily="2" charset="-122"/>
              </a:rPr>
              <a:t>这次可能掉下去</a:t>
            </a:r>
            <a:r>
              <a:rPr kumimoji="1" lang="zh-CN" altLang="en-US" sz="3200" b="1">
                <a:solidFill>
                  <a:srgbClr val="000000"/>
                </a:solidFill>
                <a:latin typeface="宋体"/>
                <a:ea typeface="黑体" pitchFamily="2" charset="-122"/>
              </a:rPr>
              <a:t>”</a:t>
            </a:r>
            <a:r>
              <a:rPr kumimoji="1" lang="zh-CN" altLang="en-US" sz="3200" b="1">
                <a:solidFill>
                  <a:srgbClr val="000000"/>
                </a:solidFill>
                <a:latin typeface="黑体" pitchFamily="2" charset="-122"/>
                <a:ea typeface="黑体" pitchFamily="2" charset="-122"/>
              </a:rPr>
              <a:t>。他把精力用在避免掉下来上，而不是用在走钢索上</a:t>
            </a:r>
            <a:r>
              <a:rPr kumimoji="1" lang="en-US" altLang="zh-CN" sz="3200" b="1">
                <a:solidFill>
                  <a:srgbClr val="000000"/>
                </a:solidFill>
                <a:latin typeface="黑体" pitchFamily="2" charset="-122"/>
                <a:ea typeface="黑体" pitchFamily="2" charset="-122"/>
              </a:rPr>
              <a:t>.</a:t>
            </a:r>
          </a:p>
        </p:txBody>
      </p:sp>
      <p:pic>
        <p:nvPicPr>
          <p:cNvPr id="100355" name="Picture 3" descr="BS01316_"/>
          <p:cNvPicPr>
            <a:picLocks noChangeAspect="1" noChangeArrowheads="1"/>
          </p:cNvPicPr>
          <p:nvPr/>
        </p:nvPicPr>
        <p:blipFill>
          <a:blip r:embed="rId2"/>
          <a:stretch>
            <a:fillRect/>
          </a:stretch>
        </p:blipFill>
        <p:spPr bwMode="auto">
          <a:xfrm>
            <a:off x="6732587" y="4000504"/>
            <a:ext cx="2411413" cy="2057400"/>
          </a:xfrm>
          <a:prstGeom prst="rect">
            <a:avLst/>
          </a:prstGeom>
          <a:noFill/>
        </p:spPr>
      </p:pic>
      <p:sp>
        <p:nvSpPr>
          <p:cNvPr id="100356" name="Text Box 4"/>
          <p:cNvSpPr txBox="1">
            <a:spLocks noChangeArrowheads="1"/>
          </p:cNvSpPr>
          <p:nvPr/>
        </p:nvSpPr>
        <p:spPr bwMode="auto">
          <a:xfrm>
            <a:off x="7470775" y="1989138"/>
            <a:ext cx="1673225" cy="1441450"/>
          </a:xfrm>
          <a:prstGeom prst="rect">
            <a:avLst/>
          </a:prstGeom>
          <a:noFill/>
          <a:ln w="9525">
            <a:solidFill>
              <a:srgbClr val="FF0000"/>
            </a:solidFill>
            <a:miter lim="800000"/>
          </a:ln>
          <a:effectLst/>
        </p:spPr>
        <p:txBody>
          <a:bodyPr>
            <a:spAutoFit/>
          </a:bodyPr>
          <a:lstStyle/>
          <a:p>
            <a:pPr algn="ctr"/>
            <a:r>
              <a:rPr kumimoji="1" lang="zh-CN" altLang="en-US" sz="4400" b="1">
                <a:solidFill>
                  <a:srgbClr val="FF0000"/>
                </a:solidFill>
                <a:latin typeface="Times New Roman" pitchFamily="18" charset="0"/>
                <a:ea typeface="华文新魏" pitchFamily="2" charset="-122"/>
              </a:rPr>
              <a:t>躲避</a:t>
            </a:r>
          </a:p>
          <a:p>
            <a:pPr algn="ctr"/>
            <a:r>
              <a:rPr kumimoji="1" lang="zh-CN" altLang="en-US" sz="4400" b="1">
                <a:solidFill>
                  <a:srgbClr val="FF0000"/>
                </a:solidFill>
                <a:latin typeface="Times New Roman" pitchFamily="18" charset="0"/>
                <a:ea typeface="华文新魏" pitchFamily="2" charset="-122"/>
              </a:rPr>
              <a:t>苦难</a:t>
            </a:r>
          </a:p>
        </p:txBody>
      </p:sp>
      <p:sp>
        <p:nvSpPr>
          <p:cNvPr id="100357" name="Rectangle 5"/>
          <p:cNvSpPr>
            <a:spLocks noChangeArrowheads="1"/>
          </p:cNvSpPr>
          <p:nvPr/>
        </p:nvSpPr>
        <p:spPr bwMode="auto">
          <a:xfrm>
            <a:off x="431800" y="439738"/>
            <a:ext cx="8312150" cy="579437"/>
          </a:xfrm>
          <a:prstGeom prst="rect">
            <a:avLst/>
          </a:prstGeom>
          <a:noFill/>
          <a:ln w="9525">
            <a:noFill/>
            <a:miter lim="800000"/>
          </a:ln>
          <a:effectLst/>
        </p:spPr>
        <p:txBody>
          <a:bodyPr wrap="none">
            <a:spAutoFit/>
          </a:bodyPr>
          <a:lstStyle/>
          <a:p>
            <a:r>
              <a:rPr lang="zh-CN" altLang="en-US" sz="3200" b="1">
                <a:solidFill>
                  <a:schemeClr val="tx2"/>
                </a:solidFill>
                <a:ea typeface="华文中宋" pitchFamily="2" charset="-122"/>
              </a:rPr>
              <a:t>结合这些事例，谈谈你对生命中苦难的看法：</a:t>
            </a:r>
          </a:p>
        </p:txBody>
      </p:sp>
      <p:pic>
        <p:nvPicPr>
          <p:cNvPr id="100358" name="Picture 6" descr="pic043">
            <a:hlinkClick r:id="rId4" action="ppaction://hlinksldjump"/>
          </p:cNvPr>
          <p:cNvPicPr>
            <a:picLocks noChangeAspect="1" noChangeArrowheads="1"/>
          </p:cNvPicPr>
          <p:nvPr/>
        </p:nvPicPr>
        <p:blipFill>
          <a:blip r:embed="rId3"/>
          <a:stretch>
            <a:fillRect/>
          </a:stretch>
        </p:blipFill>
        <p:spPr bwMode="auto">
          <a:xfrm>
            <a:off x="8037513" y="5949950"/>
            <a:ext cx="631825" cy="577850"/>
          </a:xfrm>
          <a:prstGeom prst="rect">
            <a:avLst/>
          </a:prstGeom>
          <a:noFill/>
        </p:spPr>
      </p:pic>
    </p:spTree>
  </p:cSld>
  <p:clrMapOvr>
    <a:masterClrMapping/>
  </p:clrMapOvr>
  <p:transition spd="slow">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0354"/>
                                        </p:tgtEl>
                                        <p:attrNameLst>
                                          <p:attrName>style.visibility</p:attrName>
                                        </p:attrNameLst>
                                      </p:cBhvr>
                                      <p:to>
                                        <p:strVal val="visible"/>
                                      </p:to>
                                    </p:set>
                                    <p:animEffect transition="in" filter="dissolve">
                                      <p:cBhvr>
                                        <p:cTn id="7" dur="500"/>
                                        <p:tgtEl>
                                          <p:spTgt spid="100354"/>
                                        </p:tgtEl>
                                      </p:cBhvr>
                                    </p:animEffect>
                                  </p:childTnLst>
                                </p:cTn>
                              </p:par>
                            </p:childTnLst>
                          </p:cTn>
                        </p:par>
                        <p:par>
                          <p:cTn id="8" fill="hold" nodeType="afterGroup">
                            <p:stCondLst>
                              <p:cond delay="500"/>
                            </p:stCondLst>
                            <p:childTnLst>
                              <p:par>
                                <p:cTn id="9" presetID="4" presetClass="entr" presetSubtype="16" fill="hold" nodeType="afterEffect">
                                  <p:stCondLst>
                                    <p:cond delay="0"/>
                                  </p:stCondLst>
                                  <p:childTnLst>
                                    <p:set>
                                      <p:cBhvr>
                                        <p:cTn id="10" dur="1" fill="hold">
                                          <p:stCondLst>
                                            <p:cond delay="0"/>
                                          </p:stCondLst>
                                        </p:cTn>
                                        <p:tgtEl>
                                          <p:spTgt spid="100355"/>
                                        </p:tgtEl>
                                        <p:attrNameLst>
                                          <p:attrName>style.visibility</p:attrName>
                                        </p:attrNameLst>
                                      </p:cBhvr>
                                      <p:to>
                                        <p:strVal val="visible"/>
                                      </p:to>
                                    </p:set>
                                    <p:animEffect transition="in" filter="box(in)">
                                      <p:cBhvr>
                                        <p:cTn id="11" dur="500"/>
                                        <p:tgtEl>
                                          <p:spTgt spid="100355"/>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100356"/>
                                        </p:tgtEl>
                                        <p:attrNameLst>
                                          <p:attrName>style.visibility</p:attrName>
                                        </p:attrNameLst>
                                      </p:cBhvr>
                                      <p:to>
                                        <p:strVal val="visible"/>
                                      </p:to>
                                    </p:set>
                                    <p:animEffect transition="in" filter="wipe(down)">
                                      <p:cBhvr>
                                        <p:cTn id="16" dur="580">
                                          <p:stCondLst>
                                            <p:cond delay="0"/>
                                          </p:stCondLst>
                                        </p:cTn>
                                        <p:tgtEl>
                                          <p:spTgt spid="100356"/>
                                        </p:tgtEl>
                                      </p:cBhvr>
                                    </p:animEffect>
                                    <p:anim calcmode="lin" valueType="num">
                                      <p:cBhvr>
                                        <p:cTn id="17" dur="1822" tmFilter="0,0; 0.14,0.36; 0.43,0.73; 0.71,0.91; 1.0,1.0">
                                          <p:stCondLst>
                                            <p:cond delay="0"/>
                                          </p:stCondLst>
                                        </p:cTn>
                                        <p:tgtEl>
                                          <p:spTgt spid="100356"/>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100356"/>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100356"/>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100356"/>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100356"/>
                                        </p:tgtEl>
                                        <p:attrNameLst>
                                          <p:attrName>ppt_y</p:attrName>
                                        </p:attrNameLst>
                                      </p:cBhvr>
                                      <p:tavLst>
                                        <p:tav tm="0" fmla="#ppt_y-sin(pi*$)/81">
                                          <p:val>
                                            <p:fltVal val="0"/>
                                          </p:val>
                                        </p:tav>
                                        <p:tav tm="100000">
                                          <p:val>
                                            <p:fltVal val="1"/>
                                          </p:val>
                                        </p:tav>
                                      </p:tavLst>
                                    </p:anim>
                                    <p:animScale>
                                      <p:cBhvr>
                                        <p:cTn id="22" dur="26">
                                          <p:stCondLst>
                                            <p:cond delay="650"/>
                                          </p:stCondLst>
                                        </p:cTn>
                                        <p:tgtEl>
                                          <p:spTgt spid="100356"/>
                                        </p:tgtEl>
                                      </p:cBhvr>
                                      <p:to x="100000" y="60000"/>
                                    </p:animScale>
                                    <p:animScale>
                                      <p:cBhvr>
                                        <p:cTn id="23" dur="166" decel="50000">
                                          <p:stCondLst>
                                            <p:cond delay="676"/>
                                          </p:stCondLst>
                                        </p:cTn>
                                        <p:tgtEl>
                                          <p:spTgt spid="100356"/>
                                        </p:tgtEl>
                                      </p:cBhvr>
                                      <p:to x="100000" y="100000"/>
                                    </p:animScale>
                                    <p:animScale>
                                      <p:cBhvr>
                                        <p:cTn id="24" dur="26">
                                          <p:stCondLst>
                                            <p:cond delay="1312"/>
                                          </p:stCondLst>
                                        </p:cTn>
                                        <p:tgtEl>
                                          <p:spTgt spid="100356"/>
                                        </p:tgtEl>
                                      </p:cBhvr>
                                      <p:to x="100000" y="80000"/>
                                    </p:animScale>
                                    <p:animScale>
                                      <p:cBhvr>
                                        <p:cTn id="25" dur="166" decel="50000">
                                          <p:stCondLst>
                                            <p:cond delay="1338"/>
                                          </p:stCondLst>
                                        </p:cTn>
                                        <p:tgtEl>
                                          <p:spTgt spid="100356"/>
                                        </p:tgtEl>
                                      </p:cBhvr>
                                      <p:to x="100000" y="100000"/>
                                    </p:animScale>
                                    <p:animScale>
                                      <p:cBhvr>
                                        <p:cTn id="26" dur="26">
                                          <p:stCondLst>
                                            <p:cond delay="1642"/>
                                          </p:stCondLst>
                                        </p:cTn>
                                        <p:tgtEl>
                                          <p:spTgt spid="100356"/>
                                        </p:tgtEl>
                                      </p:cBhvr>
                                      <p:to x="100000" y="90000"/>
                                    </p:animScale>
                                    <p:animScale>
                                      <p:cBhvr>
                                        <p:cTn id="27" dur="166" decel="50000">
                                          <p:stCondLst>
                                            <p:cond delay="1668"/>
                                          </p:stCondLst>
                                        </p:cTn>
                                        <p:tgtEl>
                                          <p:spTgt spid="100356"/>
                                        </p:tgtEl>
                                      </p:cBhvr>
                                      <p:to x="100000" y="100000"/>
                                    </p:animScale>
                                    <p:animScale>
                                      <p:cBhvr>
                                        <p:cTn id="28" dur="26">
                                          <p:stCondLst>
                                            <p:cond delay="1808"/>
                                          </p:stCondLst>
                                        </p:cTn>
                                        <p:tgtEl>
                                          <p:spTgt spid="100356"/>
                                        </p:tgtEl>
                                      </p:cBhvr>
                                      <p:to x="100000" y="95000"/>
                                    </p:animScale>
                                    <p:animScale>
                                      <p:cBhvr>
                                        <p:cTn id="29" dur="166" decel="50000">
                                          <p:stCondLst>
                                            <p:cond delay="1834"/>
                                          </p:stCondLst>
                                        </p:cTn>
                                        <p:tgtEl>
                                          <p:spTgt spid="100356"/>
                                        </p:tgtEl>
                                      </p:cBhvr>
                                      <p:to x="100000" y="100000"/>
                                    </p:animScale>
                                  </p:childTnLst>
                                </p:cTn>
                              </p:par>
                            </p:childTnLst>
                          </p:cTn>
                        </p:par>
                        <p:par>
                          <p:cTn id="30" fill="hold" nodeType="afterGroup">
                            <p:stCondLst>
                              <p:cond delay="2000"/>
                            </p:stCondLst>
                            <p:childTnLst>
                              <p:par>
                                <p:cTn id="31" presetID="1" presetClass="entr" presetSubtype="0" fill="hold" nodeType="afterEffect">
                                  <p:stCondLst>
                                    <p:cond delay="0"/>
                                  </p:stCondLst>
                                  <p:childTnLst>
                                    <p:set>
                                      <p:cBhvr>
                                        <p:cTn id="32" dur="1" fill="hold">
                                          <p:stCondLst>
                                            <p:cond delay="0"/>
                                          </p:stCondLst>
                                        </p:cTn>
                                        <p:tgtEl>
                                          <p:spTgt spid="1003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P spid="100356" grpId="0"/>
    </p:bldLst>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6978" name="Picture 2" descr="sanglan"/>
          <p:cNvPicPr>
            <a:picLocks noChangeAspect="1" noChangeArrowheads="1"/>
          </p:cNvPicPr>
          <p:nvPr/>
        </p:nvPicPr>
        <p:blipFill>
          <a:blip r:embed="rId2"/>
          <a:stretch>
            <a:fillRect/>
          </a:stretch>
        </p:blipFill>
        <p:spPr bwMode="auto">
          <a:xfrm>
            <a:off x="6778625" y="3500438"/>
            <a:ext cx="2365375" cy="2889250"/>
          </a:xfrm>
          <a:prstGeom prst="rect">
            <a:avLst/>
          </a:prstGeom>
          <a:noFill/>
        </p:spPr>
      </p:pic>
      <p:sp>
        <p:nvSpPr>
          <p:cNvPr id="126979" name="Text Box 3"/>
          <p:cNvSpPr txBox="1">
            <a:spLocks noChangeArrowheads="1"/>
          </p:cNvSpPr>
          <p:nvPr/>
        </p:nvSpPr>
        <p:spPr bwMode="auto">
          <a:xfrm>
            <a:off x="0" y="549275"/>
            <a:ext cx="6948488" cy="5940425"/>
          </a:xfrm>
          <a:prstGeom prst="rect">
            <a:avLst/>
          </a:prstGeom>
          <a:noFill/>
          <a:ln w="9525">
            <a:noFill/>
            <a:miter lim="800000"/>
          </a:ln>
          <a:effectLst/>
        </p:spPr>
        <p:txBody>
          <a:bodyPr>
            <a:spAutoFit/>
          </a:bodyPr>
          <a:lstStyle/>
          <a:p>
            <a:r>
              <a:rPr kumimoji="1" lang="en-US" altLang="zh-CN" sz="2400" b="1">
                <a:latin typeface="宋体" pitchFamily="2" charset="-122"/>
              </a:rPr>
              <a:t>    </a:t>
            </a:r>
            <a:r>
              <a:rPr kumimoji="1" lang="zh-CN" altLang="en-US" sz="2800" b="1">
                <a:latin typeface="宋体" pitchFamily="2" charset="-122"/>
              </a:rPr>
              <a:t>事例</a:t>
            </a:r>
            <a:r>
              <a:rPr kumimoji="1" lang="en-US" altLang="zh-CN" sz="2800" b="1">
                <a:latin typeface="宋体" pitchFamily="2" charset="-122"/>
              </a:rPr>
              <a:t>3</a:t>
            </a:r>
            <a:r>
              <a:rPr kumimoji="1" lang="zh-CN" altLang="en-US" sz="2800" b="1">
                <a:latin typeface="宋体" pitchFamily="2" charset="-122"/>
              </a:rPr>
              <a:t>：</a:t>
            </a:r>
            <a:r>
              <a:rPr kumimoji="1" lang="zh-CN" altLang="en-US" sz="3200" b="1">
                <a:solidFill>
                  <a:srgbClr val="000000"/>
                </a:solidFill>
                <a:latin typeface="黑体" pitchFamily="2" charset="-122"/>
                <a:ea typeface="黑体" pitchFamily="2" charset="-122"/>
              </a:rPr>
              <a:t>桑兰，著名体操运动员，被誉为中国的</a:t>
            </a:r>
            <a:r>
              <a:rPr kumimoji="1" lang="zh-CN" altLang="en-US" sz="3200" b="1">
                <a:solidFill>
                  <a:srgbClr val="000000"/>
                </a:solidFill>
                <a:latin typeface="宋体"/>
                <a:ea typeface="黑体" pitchFamily="2" charset="-122"/>
              </a:rPr>
              <a:t>“</a:t>
            </a:r>
            <a:r>
              <a:rPr kumimoji="1" lang="zh-CN" altLang="en-US" sz="3200" b="1">
                <a:solidFill>
                  <a:srgbClr val="000000"/>
                </a:solidFill>
                <a:latin typeface="黑体" pitchFamily="2" charset="-122"/>
                <a:ea typeface="黑体" pitchFamily="2" charset="-122"/>
              </a:rPr>
              <a:t>跳马王</a:t>
            </a:r>
            <a:r>
              <a:rPr kumimoji="1" lang="zh-CN" altLang="en-US" sz="3200" b="1">
                <a:solidFill>
                  <a:srgbClr val="000000"/>
                </a:solidFill>
                <a:latin typeface="宋体"/>
                <a:ea typeface="黑体" pitchFamily="2" charset="-122"/>
              </a:rPr>
              <a:t>”</a:t>
            </a:r>
            <a:r>
              <a:rPr kumimoji="1" lang="zh-CN" altLang="en-US" sz="3200" b="1">
                <a:solidFill>
                  <a:srgbClr val="000000"/>
                </a:solidFill>
                <a:latin typeface="黑体" pitchFamily="2" charset="-122"/>
                <a:ea typeface="黑体" pitchFamily="2" charset="-122"/>
              </a:rPr>
              <a:t>。但</a:t>
            </a:r>
            <a:r>
              <a:rPr kumimoji="1" lang="en-US" altLang="zh-CN" sz="3200" b="1">
                <a:solidFill>
                  <a:srgbClr val="000000"/>
                </a:solidFill>
                <a:latin typeface="黑体" pitchFamily="2" charset="-122"/>
                <a:ea typeface="黑体" pitchFamily="2" charset="-122"/>
              </a:rPr>
              <a:t>1998</a:t>
            </a:r>
            <a:r>
              <a:rPr kumimoji="1" lang="zh-CN" altLang="en-US" sz="3200" b="1">
                <a:solidFill>
                  <a:srgbClr val="000000"/>
                </a:solidFill>
                <a:latin typeface="黑体" pitchFamily="2" charset="-122"/>
                <a:ea typeface="黑体" pitchFamily="2" charset="-122"/>
              </a:rPr>
              <a:t>年</a:t>
            </a:r>
            <a:r>
              <a:rPr kumimoji="1" lang="en-US" altLang="zh-CN" sz="3200" b="1">
                <a:solidFill>
                  <a:srgbClr val="000000"/>
                </a:solidFill>
                <a:latin typeface="黑体" pitchFamily="2" charset="-122"/>
                <a:ea typeface="黑体" pitchFamily="2" charset="-122"/>
              </a:rPr>
              <a:t>7</a:t>
            </a:r>
            <a:r>
              <a:rPr kumimoji="1" lang="zh-CN" altLang="en-US" sz="3200" b="1">
                <a:solidFill>
                  <a:srgbClr val="000000"/>
                </a:solidFill>
                <a:latin typeface="黑体" pitchFamily="2" charset="-122"/>
                <a:ea typeface="黑体" pitchFamily="2" charset="-122"/>
              </a:rPr>
              <a:t>月</a:t>
            </a:r>
            <a:r>
              <a:rPr kumimoji="1" lang="en-US" altLang="zh-CN" sz="3200" b="1">
                <a:solidFill>
                  <a:srgbClr val="000000"/>
                </a:solidFill>
                <a:latin typeface="黑体" pitchFamily="2" charset="-122"/>
                <a:ea typeface="黑体" pitchFamily="2" charset="-122"/>
              </a:rPr>
              <a:t>21</a:t>
            </a:r>
            <a:r>
              <a:rPr kumimoji="1" lang="zh-CN" altLang="en-US" sz="3200" b="1">
                <a:solidFill>
                  <a:srgbClr val="000000"/>
                </a:solidFill>
                <a:latin typeface="黑体" pitchFamily="2" charset="-122"/>
                <a:ea typeface="黑体" pitchFamily="2" charset="-122"/>
              </a:rPr>
              <a:t>日在美国纽约，第四届友好运动会的体操赛场</a:t>
            </a:r>
            <a:r>
              <a:rPr kumimoji="1" lang="en-US" altLang="zh-CN" sz="3200" b="1">
                <a:solidFill>
                  <a:srgbClr val="000000"/>
                </a:solidFill>
                <a:latin typeface="黑体" pitchFamily="2" charset="-122"/>
                <a:ea typeface="黑体" pitchFamily="2" charset="-122"/>
              </a:rPr>
              <a:t>,</a:t>
            </a:r>
            <a:r>
              <a:rPr kumimoji="1" lang="zh-CN" altLang="en-US" sz="3200" b="1">
                <a:solidFill>
                  <a:srgbClr val="000000"/>
                </a:solidFill>
                <a:latin typeface="黑体" pitchFamily="2" charset="-122"/>
                <a:ea typeface="黑体" pitchFamily="2" charset="-122"/>
              </a:rPr>
              <a:t>只是一次赛前训练，</a:t>
            </a:r>
            <a:r>
              <a:rPr kumimoji="1" lang="en-US" altLang="zh-CN" sz="3200" b="1">
                <a:solidFill>
                  <a:srgbClr val="000000"/>
                </a:solidFill>
                <a:latin typeface="黑体" pitchFamily="2" charset="-122"/>
                <a:ea typeface="黑体" pitchFamily="2" charset="-122"/>
              </a:rPr>
              <a:t>17</a:t>
            </a:r>
            <a:r>
              <a:rPr kumimoji="1" lang="zh-CN" altLang="en-US" sz="3200" b="1">
                <a:solidFill>
                  <a:srgbClr val="000000"/>
                </a:solidFill>
                <a:latin typeface="黑体" pitchFamily="2" charset="-122"/>
                <a:ea typeface="黑体" pitchFamily="2" charset="-122"/>
              </a:rPr>
              <a:t>岁的桑兰一个没有做完的手翻转体动作，结束了她的体操生涯，她的伤势异常严重：第</a:t>
            </a:r>
            <a:r>
              <a:rPr kumimoji="1" lang="en-US" altLang="zh-CN" sz="3200" b="1">
                <a:solidFill>
                  <a:srgbClr val="000000"/>
                </a:solidFill>
                <a:latin typeface="黑体" pitchFamily="2" charset="-122"/>
                <a:ea typeface="黑体" pitchFamily="2" charset="-122"/>
              </a:rPr>
              <a:t>5-7</a:t>
            </a:r>
            <a:r>
              <a:rPr kumimoji="1" lang="zh-CN" altLang="en-US" sz="3200" b="1">
                <a:solidFill>
                  <a:srgbClr val="000000"/>
                </a:solidFill>
                <a:latin typeface="黑体" pitchFamily="2" charset="-122"/>
                <a:ea typeface="黑体" pitchFamily="2" charset="-122"/>
              </a:rPr>
              <a:t>颈椎呈开放性、粉碎性骨折，中枢神经严重损伤，双手和胸以下失去知觉。但从她醒来之后，就没有流过一滴眼泪，从她重新面对公众的目光那一刻起，她的面容就永远浮现着灿烂的微笑。</a:t>
            </a:r>
          </a:p>
        </p:txBody>
      </p:sp>
      <p:sp>
        <p:nvSpPr>
          <p:cNvPr id="126980" name="Text Box 4"/>
          <p:cNvSpPr txBox="1">
            <a:spLocks noChangeArrowheads="1"/>
          </p:cNvSpPr>
          <p:nvPr/>
        </p:nvSpPr>
        <p:spPr bwMode="auto">
          <a:xfrm>
            <a:off x="7235825" y="1484313"/>
            <a:ext cx="1620838" cy="1441450"/>
          </a:xfrm>
          <a:prstGeom prst="rect">
            <a:avLst/>
          </a:prstGeom>
          <a:noFill/>
          <a:ln w="9525">
            <a:solidFill>
              <a:srgbClr val="FF0000"/>
            </a:solidFill>
            <a:miter lim="800000"/>
          </a:ln>
          <a:effectLst/>
        </p:spPr>
        <p:txBody>
          <a:bodyPr>
            <a:spAutoFit/>
          </a:bodyPr>
          <a:lstStyle/>
          <a:p>
            <a:pPr algn="ctr"/>
            <a:r>
              <a:rPr kumimoji="1" lang="zh-CN" altLang="en-US" sz="4400" b="1">
                <a:solidFill>
                  <a:srgbClr val="FF0000"/>
                </a:solidFill>
                <a:latin typeface="Times New Roman" pitchFamily="18" charset="0"/>
                <a:ea typeface="华文新魏" pitchFamily="2" charset="-122"/>
              </a:rPr>
              <a:t>笑对</a:t>
            </a:r>
          </a:p>
          <a:p>
            <a:pPr algn="ctr"/>
            <a:r>
              <a:rPr kumimoji="1" lang="zh-CN" altLang="en-US" sz="4400" b="1">
                <a:solidFill>
                  <a:srgbClr val="FF0000"/>
                </a:solidFill>
                <a:latin typeface="Times New Roman" pitchFamily="18" charset="0"/>
                <a:ea typeface="华文新魏" pitchFamily="2" charset="-122"/>
              </a:rPr>
              <a:t>苦难</a:t>
            </a:r>
          </a:p>
        </p:txBody>
      </p:sp>
      <p:pic>
        <p:nvPicPr>
          <p:cNvPr id="126982" name="Picture 6" descr="pic043">
            <a:hlinkClick r:id="rId4" action="ppaction://hlinksldjump"/>
          </p:cNvPr>
          <p:cNvPicPr>
            <a:picLocks noChangeAspect="1" noChangeArrowheads="1"/>
          </p:cNvPicPr>
          <p:nvPr/>
        </p:nvPicPr>
        <p:blipFill>
          <a:blip r:embed="rId3"/>
          <a:stretch>
            <a:fillRect/>
          </a:stretch>
        </p:blipFill>
        <p:spPr bwMode="auto">
          <a:xfrm>
            <a:off x="5357818" y="6280150"/>
            <a:ext cx="631825" cy="577850"/>
          </a:xfrm>
          <a:prstGeom prst="rect">
            <a:avLst/>
          </a:prstGeom>
          <a:noFill/>
        </p:spPr>
      </p:pic>
    </p:spTree>
  </p:cSld>
  <p:clrMapOvr>
    <a:masterClrMapping/>
  </p:clrMapOvr>
  <p:transition spd="slow">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26979"/>
                                        </p:tgtEl>
                                        <p:attrNameLst>
                                          <p:attrName>style.visibility</p:attrName>
                                        </p:attrNameLst>
                                      </p:cBhvr>
                                      <p:to>
                                        <p:strVal val="visible"/>
                                      </p:to>
                                    </p:set>
                                    <p:animEffect transition="in" filter="strips(downRight)">
                                      <p:cBhvr>
                                        <p:cTn id="7" dur="2000"/>
                                        <p:tgtEl>
                                          <p:spTgt spid="126979"/>
                                        </p:tgtEl>
                                      </p:cBhvr>
                                    </p:animEffect>
                                  </p:childTnLst>
                                </p:cTn>
                              </p:par>
                            </p:childTnLst>
                          </p:cTn>
                        </p:par>
                        <p:par>
                          <p:cTn id="8" fill="hold" nodeType="afterGroup">
                            <p:stCondLst>
                              <p:cond delay="2000"/>
                            </p:stCondLst>
                            <p:childTnLst>
                              <p:par>
                                <p:cTn id="9" presetID="4" presetClass="entr" presetSubtype="16" fill="hold" nodeType="afterEffect">
                                  <p:stCondLst>
                                    <p:cond delay="0"/>
                                  </p:stCondLst>
                                  <p:childTnLst>
                                    <p:set>
                                      <p:cBhvr>
                                        <p:cTn id="10" dur="1" fill="hold">
                                          <p:stCondLst>
                                            <p:cond delay="0"/>
                                          </p:stCondLst>
                                        </p:cTn>
                                        <p:tgtEl>
                                          <p:spTgt spid="126978"/>
                                        </p:tgtEl>
                                        <p:attrNameLst>
                                          <p:attrName>style.visibility</p:attrName>
                                        </p:attrNameLst>
                                      </p:cBhvr>
                                      <p:to>
                                        <p:strVal val="visible"/>
                                      </p:to>
                                    </p:set>
                                    <p:animEffect transition="in" filter="box(in)">
                                      <p:cBhvr>
                                        <p:cTn id="11" dur="500"/>
                                        <p:tgtEl>
                                          <p:spTgt spid="126978"/>
                                        </p:tgtEl>
                                      </p:cBhvr>
                                    </p:animEffect>
                                  </p:childTnLst>
                                </p:cTn>
                              </p:par>
                            </p:childTnLst>
                          </p:cTn>
                        </p:par>
                      </p:childTnLst>
                    </p:cTn>
                  </p:par>
                  <p:par>
                    <p:cTn id="12" fill="hold" nodeType="clickPar">
                      <p:stCondLst>
                        <p:cond delay="indefinite"/>
                        <p:cond evt="onBegin" delay="0">
                          <p:tn val="11"/>
                        </p:cond>
                      </p:stCondLst>
                      <p:childTnLst>
                        <p:par>
                          <p:cTn id="13" fill="hold" nodeType="afterGroup">
                            <p:stCondLst>
                              <p:cond delay="0"/>
                            </p:stCondLst>
                            <p:childTnLst>
                              <p:par>
                                <p:cTn id="14" presetID="26" presetClass="entr" presetSubtype="0" fill="hold" grpId="0" nodeType="clickEffect">
                                  <p:stCondLst>
                                    <p:cond delay="0"/>
                                  </p:stCondLst>
                                  <p:childTnLst>
                                    <p:set>
                                      <p:cBhvr>
                                        <p:cTn id="15" dur="1" fill="hold">
                                          <p:stCondLst>
                                            <p:cond delay="0"/>
                                          </p:stCondLst>
                                        </p:cTn>
                                        <p:tgtEl>
                                          <p:spTgt spid="126980"/>
                                        </p:tgtEl>
                                        <p:attrNameLst>
                                          <p:attrName>style.visibility</p:attrName>
                                        </p:attrNameLst>
                                      </p:cBhvr>
                                      <p:to>
                                        <p:strVal val="visible"/>
                                      </p:to>
                                    </p:set>
                                    <p:animEffect transition="in" filter="wipe(down)">
                                      <p:cBhvr>
                                        <p:cTn id="16" dur="580">
                                          <p:stCondLst>
                                            <p:cond delay="0"/>
                                          </p:stCondLst>
                                        </p:cTn>
                                        <p:tgtEl>
                                          <p:spTgt spid="126980"/>
                                        </p:tgtEl>
                                      </p:cBhvr>
                                    </p:animEffect>
                                    <p:anim calcmode="lin" valueType="num">
                                      <p:cBhvr>
                                        <p:cTn id="17" dur="1822" tmFilter="0,0; 0.14,0.36; 0.43,0.73; 0.71,0.91; 1.0,1.0">
                                          <p:stCondLst>
                                            <p:cond delay="0"/>
                                          </p:stCondLst>
                                        </p:cTn>
                                        <p:tgtEl>
                                          <p:spTgt spid="126980"/>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126980"/>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126980"/>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126980"/>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126980"/>
                                        </p:tgtEl>
                                        <p:attrNameLst>
                                          <p:attrName>ppt_y</p:attrName>
                                        </p:attrNameLst>
                                      </p:cBhvr>
                                      <p:tavLst>
                                        <p:tav tm="0" fmla="#ppt_y-sin(pi*$)/81">
                                          <p:val>
                                            <p:fltVal val="0"/>
                                          </p:val>
                                        </p:tav>
                                        <p:tav tm="100000">
                                          <p:val>
                                            <p:fltVal val="1"/>
                                          </p:val>
                                        </p:tav>
                                      </p:tavLst>
                                    </p:anim>
                                    <p:animScale>
                                      <p:cBhvr>
                                        <p:cTn id="22" dur="26">
                                          <p:stCondLst>
                                            <p:cond delay="650"/>
                                          </p:stCondLst>
                                        </p:cTn>
                                        <p:tgtEl>
                                          <p:spTgt spid="126980"/>
                                        </p:tgtEl>
                                      </p:cBhvr>
                                      <p:to x="100000" y="60000"/>
                                    </p:animScale>
                                    <p:animScale>
                                      <p:cBhvr>
                                        <p:cTn id="23" dur="166" decel="50000">
                                          <p:stCondLst>
                                            <p:cond delay="676"/>
                                          </p:stCondLst>
                                        </p:cTn>
                                        <p:tgtEl>
                                          <p:spTgt spid="126980"/>
                                        </p:tgtEl>
                                      </p:cBhvr>
                                      <p:to x="100000" y="100000"/>
                                    </p:animScale>
                                    <p:animScale>
                                      <p:cBhvr>
                                        <p:cTn id="24" dur="26">
                                          <p:stCondLst>
                                            <p:cond delay="1312"/>
                                          </p:stCondLst>
                                        </p:cTn>
                                        <p:tgtEl>
                                          <p:spTgt spid="126980"/>
                                        </p:tgtEl>
                                      </p:cBhvr>
                                      <p:to x="100000" y="80000"/>
                                    </p:animScale>
                                    <p:animScale>
                                      <p:cBhvr>
                                        <p:cTn id="25" dur="166" decel="50000">
                                          <p:stCondLst>
                                            <p:cond delay="1338"/>
                                          </p:stCondLst>
                                        </p:cTn>
                                        <p:tgtEl>
                                          <p:spTgt spid="126980"/>
                                        </p:tgtEl>
                                      </p:cBhvr>
                                      <p:to x="100000" y="100000"/>
                                    </p:animScale>
                                    <p:animScale>
                                      <p:cBhvr>
                                        <p:cTn id="26" dur="26">
                                          <p:stCondLst>
                                            <p:cond delay="1642"/>
                                          </p:stCondLst>
                                        </p:cTn>
                                        <p:tgtEl>
                                          <p:spTgt spid="126980"/>
                                        </p:tgtEl>
                                      </p:cBhvr>
                                      <p:to x="100000" y="90000"/>
                                    </p:animScale>
                                    <p:animScale>
                                      <p:cBhvr>
                                        <p:cTn id="27" dur="166" decel="50000">
                                          <p:stCondLst>
                                            <p:cond delay="1668"/>
                                          </p:stCondLst>
                                        </p:cTn>
                                        <p:tgtEl>
                                          <p:spTgt spid="126980"/>
                                        </p:tgtEl>
                                      </p:cBhvr>
                                      <p:to x="100000" y="100000"/>
                                    </p:animScale>
                                    <p:animScale>
                                      <p:cBhvr>
                                        <p:cTn id="28" dur="26">
                                          <p:stCondLst>
                                            <p:cond delay="1808"/>
                                          </p:stCondLst>
                                        </p:cTn>
                                        <p:tgtEl>
                                          <p:spTgt spid="126980"/>
                                        </p:tgtEl>
                                      </p:cBhvr>
                                      <p:to x="100000" y="95000"/>
                                    </p:animScale>
                                    <p:animScale>
                                      <p:cBhvr>
                                        <p:cTn id="29" dur="166" decel="50000">
                                          <p:stCondLst>
                                            <p:cond delay="1834"/>
                                          </p:stCondLst>
                                        </p:cTn>
                                        <p:tgtEl>
                                          <p:spTgt spid="126980"/>
                                        </p:tgtEl>
                                      </p:cBhvr>
                                      <p:to x="100000" y="100000"/>
                                    </p:animScale>
                                  </p:childTnLst>
                                </p:cTn>
                              </p:par>
                            </p:childTnLst>
                          </p:cTn>
                        </p:par>
                        <p:par>
                          <p:cTn id="30" fill="hold" nodeType="afterGroup">
                            <p:stCondLst>
                              <p:cond delay="2000"/>
                            </p:stCondLst>
                            <p:childTnLst>
                              <p:par>
                                <p:cTn id="31" presetID="1" presetClass="entr" presetSubtype="0" fill="hold" nodeType="afterEffect">
                                  <p:stCondLst>
                                    <p:cond delay="0"/>
                                  </p:stCondLst>
                                  <p:childTnLst>
                                    <p:set>
                                      <p:cBhvr>
                                        <p:cTn id="32" dur="1" fill="hold">
                                          <p:stCondLst>
                                            <p:cond delay="0"/>
                                          </p:stCondLst>
                                        </p:cTn>
                                        <p:tgtEl>
                                          <p:spTgt spid="1269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p:bldP spid="126980" grpId="0"/>
    </p:bld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3970" name="Text Box 2"/>
          <p:cNvSpPr txBox="1">
            <a:spLocks noChangeArrowheads="1"/>
          </p:cNvSpPr>
          <p:nvPr/>
        </p:nvSpPr>
        <p:spPr bwMode="auto">
          <a:xfrm>
            <a:off x="2951163" y="1360488"/>
            <a:ext cx="6192837" cy="2068512"/>
          </a:xfrm>
          <a:prstGeom prst="rect">
            <a:avLst/>
          </a:prstGeom>
          <a:solidFill>
            <a:schemeClr val="hlink"/>
          </a:solidFill>
          <a:ln w="9525">
            <a:noFill/>
            <a:miter lim="800000"/>
          </a:ln>
          <a:effectLst/>
        </p:spPr>
        <p:txBody>
          <a:bodyPr>
            <a:spAutoFit/>
          </a:bodyPr>
          <a:lstStyle/>
          <a:p>
            <a:pPr>
              <a:lnSpc>
                <a:spcPct val="120000"/>
              </a:lnSpc>
            </a:pPr>
            <a:r>
              <a:rPr kumimoji="1" lang="en-US" altLang="zh-CN" sz="3600">
                <a:latin typeface="Tahoma" pitchFamily="34" charset="0"/>
                <a:ea typeface="楷体_GB2312" pitchFamily="49" charset="-122"/>
              </a:rPr>
              <a:t>       </a:t>
            </a:r>
            <a:r>
              <a:rPr kumimoji="1" lang="zh-CN" altLang="en-US" sz="3600" b="1" u="sng">
                <a:solidFill>
                  <a:schemeClr val="bg1"/>
                </a:solidFill>
                <a:latin typeface="Tahoma" pitchFamily="34" charset="0"/>
                <a:ea typeface="楷体_GB2312" pitchFamily="49" charset="-122"/>
              </a:rPr>
              <a:t>人的一生就如这洪水</a:t>
            </a:r>
          </a:p>
          <a:p>
            <a:pPr>
              <a:lnSpc>
                <a:spcPct val="120000"/>
              </a:lnSpc>
            </a:pPr>
            <a:r>
              <a:rPr kumimoji="1" lang="zh-CN" altLang="en-US" sz="3600" b="1">
                <a:solidFill>
                  <a:schemeClr val="bg1"/>
                </a:solidFill>
                <a:latin typeface="Tahoma" pitchFamily="34" charset="0"/>
                <a:ea typeface="楷体_GB2312" pitchFamily="49" charset="-122"/>
              </a:rPr>
              <a:t> </a:t>
            </a:r>
            <a:r>
              <a:rPr kumimoji="1" lang="zh-CN" altLang="en-US" sz="3600" b="1" u="sng">
                <a:solidFill>
                  <a:schemeClr val="bg1"/>
                </a:solidFill>
                <a:latin typeface="Tahoma" pitchFamily="34" charset="0"/>
                <a:ea typeface="楷体_GB2312" pitchFamily="49" charset="-122"/>
              </a:rPr>
              <a:t>奔流，不遇着暗礁难以激</a:t>
            </a:r>
          </a:p>
          <a:p>
            <a:pPr>
              <a:lnSpc>
                <a:spcPct val="120000"/>
              </a:lnSpc>
            </a:pPr>
            <a:r>
              <a:rPr kumimoji="1" lang="zh-CN" altLang="en-US" sz="3600" b="1">
                <a:solidFill>
                  <a:schemeClr val="bg1"/>
                </a:solidFill>
                <a:latin typeface="Tahoma" pitchFamily="34" charset="0"/>
                <a:ea typeface="楷体_GB2312" pitchFamily="49" charset="-122"/>
              </a:rPr>
              <a:t> </a:t>
            </a:r>
            <a:r>
              <a:rPr kumimoji="1" lang="zh-CN" altLang="en-US" sz="3600" b="1" u="sng">
                <a:solidFill>
                  <a:schemeClr val="bg1"/>
                </a:solidFill>
                <a:latin typeface="Tahoma" pitchFamily="34" charset="0"/>
                <a:ea typeface="楷体_GB2312" pitchFamily="49" charset="-122"/>
              </a:rPr>
              <a:t>起美丽的浪花</a:t>
            </a:r>
            <a:r>
              <a:rPr kumimoji="1" lang="zh-CN" altLang="en-US" sz="3600" b="1">
                <a:solidFill>
                  <a:schemeClr val="bg1"/>
                </a:solidFill>
                <a:latin typeface="Tahoma" pitchFamily="34" charset="0"/>
              </a:rPr>
              <a:t>。</a:t>
            </a:r>
          </a:p>
        </p:txBody>
      </p:sp>
      <p:sp>
        <p:nvSpPr>
          <p:cNvPr id="83971" name="Text Box 3"/>
          <p:cNvSpPr txBox="1">
            <a:spLocks noChangeArrowheads="1"/>
          </p:cNvSpPr>
          <p:nvPr/>
        </p:nvSpPr>
        <p:spPr bwMode="auto">
          <a:xfrm>
            <a:off x="1447800" y="4648200"/>
            <a:ext cx="184150" cy="457200"/>
          </a:xfrm>
          <a:prstGeom prst="rect">
            <a:avLst/>
          </a:prstGeom>
          <a:noFill/>
          <a:ln w="9525">
            <a:noFill/>
            <a:miter lim="800000"/>
          </a:ln>
          <a:effectLst/>
        </p:spPr>
        <p:txBody>
          <a:bodyPr wrap="none">
            <a:spAutoFit/>
          </a:bodyPr>
          <a:lstStyle/>
          <a:p>
            <a:endParaRPr kumimoji="1" lang="zh-CN" altLang="zh-CN" sz="2400">
              <a:latin typeface="Tahoma" pitchFamily="34" charset="0"/>
            </a:endParaRPr>
          </a:p>
        </p:txBody>
      </p:sp>
      <p:sp>
        <p:nvSpPr>
          <p:cNvPr id="83972" name="Text Box 4"/>
          <p:cNvSpPr txBox="1">
            <a:spLocks noChangeArrowheads="1"/>
          </p:cNvSpPr>
          <p:nvPr/>
        </p:nvSpPr>
        <p:spPr bwMode="auto">
          <a:xfrm>
            <a:off x="6705600" y="3124200"/>
            <a:ext cx="1371600" cy="1433513"/>
          </a:xfrm>
          <a:prstGeom prst="rect">
            <a:avLst/>
          </a:prstGeom>
          <a:noFill/>
          <a:ln w="9525">
            <a:noFill/>
            <a:miter lim="800000"/>
          </a:ln>
          <a:effectLst/>
        </p:spPr>
        <p:txBody>
          <a:bodyPr>
            <a:spAutoFit/>
          </a:bodyPr>
          <a:lstStyle/>
          <a:p>
            <a:pPr>
              <a:spcBef>
                <a:spcPct val="50000"/>
              </a:spcBef>
            </a:pPr>
            <a:endParaRPr kumimoji="1" lang="zh-CN" altLang="zh-CN" sz="8800" b="1">
              <a:solidFill>
                <a:schemeClr val="hlink"/>
              </a:solidFill>
              <a:latin typeface="Tahoma" pitchFamily="34" charset="0"/>
              <a:ea typeface="华文新魏" pitchFamily="2" charset="-122"/>
            </a:endParaRPr>
          </a:p>
        </p:txBody>
      </p:sp>
      <p:sp>
        <p:nvSpPr>
          <p:cNvPr id="83973" name="Text Box 5"/>
          <p:cNvSpPr txBox="1">
            <a:spLocks noChangeArrowheads="1"/>
          </p:cNvSpPr>
          <p:nvPr/>
        </p:nvSpPr>
        <p:spPr bwMode="auto">
          <a:xfrm>
            <a:off x="3352800" y="4449763"/>
            <a:ext cx="184150" cy="1433512"/>
          </a:xfrm>
          <a:prstGeom prst="rect">
            <a:avLst/>
          </a:prstGeom>
          <a:noFill/>
          <a:ln w="9525">
            <a:noFill/>
            <a:miter lim="800000"/>
          </a:ln>
          <a:effectLst/>
        </p:spPr>
        <p:txBody>
          <a:bodyPr wrap="none">
            <a:spAutoFit/>
          </a:bodyPr>
          <a:lstStyle/>
          <a:p>
            <a:endParaRPr kumimoji="1" lang="zh-CN" altLang="zh-CN" sz="8800" b="1">
              <a:solidFill>
                <a:schemeClr val="hlink"/>
              </a:solidFill>
              <a:latin typeface="Tahoma" pitchFamily="34" charset="0"/>
            </a:endParaRPr>
          </a:p>
        </p:txBody>
      </p:sp>
      <p:sp>
        <p:nvSpPr>
          <p:cNvPr id="83974" name="Text Box 6"/>
          <p:cNvSpPr txBox="1">
            <a:spLocks noChangeArrowheads="1"/>
          </p:cNvSpPr>
          <p:nvPr/>
        </p:nvSpPr>
        <p:spPr bwMode="auto">
          <a:xfrm>
            <a:off x="1792288" y="754063"/>
            <a:ext cx="458787" cy="92075"/>
          </a:xfrm>
          <a:prstGeom prst="rect">
            <a:avLst/>
          </a:prstGeom>
          <a:noFill/>
          <a:ln w="9525">
            <a:noFill/>
            <a:miter lim="800000"/>
          </a:ln>
          <a:effectLst/>
        </p:spPr>
        <p:txBody>
          <a:bodyPr vert="eaVert">
            <a:spAutoFit/>
          </a:bodyPr>
          <a:lstStyle/>
          <a:p>
            <a:pPr>
              <a:spcBef>
                <a:spcPct val="50000"/>
              </a:spcBef>
            </a:pPr>
            <a:endParaRPr lang="zh-CN" altLang="zh-CN" sz="1800"/>
          </a:p>
        </p:txBody>
      </p:sp>
      <p:sp>
        <p:nvSpPr>
          <p:cNvPr id="83975" name="Text Box 7"/>
          <p:cNvSpPr txBox="1">
            <a:spLocks noChangeArrowheads="1"/>
          </p:cNvSpPr>
          <p:nvPr/>
        </p:nvSpPr>
        <p:spPr bwMode="auto">
          <a:xfrm>
            <a:off x="6351588" y="5307013"/>
            <a:ext cx="184150" cy="366712"/>
          </a:xfrm>
          <a:prstGeom prst="rect">
            <a:avLst/>
          </a:prstGeom>
          <a:noFill/>
          <a:ln w="9525">
            <a:noFill/>
            <a:miter lim="800000"/>
          </a:ln>
          <a:effectLst/>
        </p:spPr>
        <p:txBody>
          <a:bodyPr wrap="none">
            <a:spAutoFit/>
          </a:bodyPr>
          <a:lstStyle/>
          <a:p>
            <a:endParaRPr lang="zh-CN" altLang="zh-CN" sz="1800">
              <a:solidFill>
                <a:srgbClr val="0033CC"/>
              </a:solidFill>
            </a:endParaRPr>
          </a:p>
        </p:txBody>
      </p:sp>
      <p:sp>
        <p:nvSpPr>
          <p:cNvPr id="83976" name="Text Box 8"/>
          <p:cNvSpPr txBox="1">
            <a:spLocks noChangeArrowheads="1"/>
          </p:cNvSpPr>
          <p:nvPr/>
        </p:nvSpPr>
        <p:spPr bwMode="auto">
          <a:xfrm>
            <a:off x="0" y="4014788"/>
            <a:ext cx="9144000" cy="1736725"/>
          </a:xfrm>
          <a:prstGeom prst="rect">
            <a:avLst/>
          </a:prstGeom>
          <a:noFill/>
          <a:ln w="9525">
            <a:noFill/>
            <a:miter lim="800000"/>
          </a:ln>
          <a:effectLst/>
        </p:spPr>
        <p:txBody>
          <a:bodyPr>
            <a:spAutoFit/>
          </a:bodyPr>
          <a:lstStyle/>
          <a:p>
            <a:r>
              <a:rPr lang="zh-CN" altLang="en-US" sz="5400">
                <a:solidFill>
                  <a:srgbClr val="0033CC"/>
                </a:solidFill>
                <a:latin typeface="黑体" pitchFamily="2" charset="-122"/>
                <a:ea typeface="黑体" pitchFamily="2" charset="-122"/>
              </a:rPr>
              <a:t>我们要扼住命运的咽喉，它休想使我们屈服！</a:t>
            </a:r>
          </a:p>
        </p:txBody>
      </p:sp>
      <p:pic>
        <p:nvPicPr>
          <p:cNvPr id="83977" name="Picture 9" descr="bh1"/>
          <p:cNvPicPr>
            <a:picLocks noChangeAspect="1" noChangeArrowheads="1"/>
          </p:cNvPicPr>
          <p:nvPr/>
        </p:nvPicPr>
        <p:blipFill>
          <a:blip r:embed="rId2"/>
          <a:stretch>
            <a:fillRect/>
          </a:stretch>
        </p:blipFill>
        <p:spPr bwMode="auto">
          <a:xfrm>
            <a:off x="0" y="0"/>
            <a:ext cx="2951163" cy="3429000"/>
          </a:xfrm>
          <a:prstGeom prst="rect">
            <a:avLst/>
          </a:prstGeom>
          <a:noFill/>
        </p:spPr>
      </p:pic>
      <p:pic>
        <p:nvPicPr>
          <p:cNvPr id="83978" name="命运脚响曲.mp3">
            <a:hlinkClick action="ppaction://media"/>
          </p:cNvPr>
          <p:cNvPicPr>
            <a:picLocks noRot="1" noChangeAspect="1" noChangeArrowheads="1"/>
          </p:cNvPicPr>
          <p:nvPr>
            <a:audioFile r:link="rId4"/>
            <p:extLst/>
          </p:nvPr>
        </p:nvPicPr>
        <p:blipFill>
          <a:blip r:embed="rId3"/>
          <a:stretch>
            <a:fillRect/>
          </a:stretch>
        </p:blipFill>
        <p:spPr bwMode="auto">
          <a:xfrm>
            <a:off x="8027988" y="6021388"/>
            <a:ext cx="665162" cy="665162"/>
          </a:xfrm>
          <a:prstGeom prst="rect">
            <a:avLst/>
          </a:prstGeom>
          <a:noFill/>
        </p:spPr>
      </p:pic>
    </p:spTree>
  </p:cSld>
  <p:clrMapOvr>
    <a:masterClrMapping/>
  </p:clrMapOvr>
  <p:transition spd="slow">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3970"/>
                                        </p:tgtEl>
                                        <p:attrNameLst>
                                          <p:attrName>style.visibility</p:attrName>
                                        </p:attrNameLst>
                                      </p:cBhvr>
                                      <p:to>
                                        <p:strVal val="visible"/>
                                      </p:to>
                                    </p:set>
                                    <p:animEffect transition="in" filter="checkerboard(across)">
                                      <p:cBhvr>
                                        <p:cTn id="7" dur="500"/>
                                        <p:tgtEl>
                                          <p:spTgt spid="8397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83976"/>
                                        </p:tgtEl>
                                        <p:attrNameLst>
                                          <p:attrName>style.visibility</p:attrName>
                                        </p:attrNameLst>
                                      </p:cBhvr>
                                      <p:to>
                                        <p:strVal val="visible"/>
                                      </p:to>
                                    </p:set>
                                    <p:anim calcmode="lin" valueType="num">
                                      <p:cBhvr additive="base">
                                        <p:cTn id="12" dur="2000" fill="hold"/>
                                        <p:tgtEl>
                                          <p:spTgt spid="83976"/>
                                        </p:tgtEl>
                                        <p:attrNameLst>
                                          <p:attrName>ppt_x</p:attrName>
                                        </p:attrNameLst>
                                      </p:cBhvr>
                                      <p:tavLst>
                                        <p:tav tm="0">
                                          <p:val>
                                            <p:strVal val="#ppt_x"/>
                                          </p:val>
                                        </p:tav>
                                        <p:tav tm="100000">
                                          <p:val>
                                            <p:strVal val="#ppt_x"/>
                                          </p:val>
                                        </p:tav>
                                      </p:tavLst>
                                    </p:anim>
                                    <p:anim calcmode="lin" valueType="num">
                                      <p:cBhvr additive="base">
                                        <p:cTn id="13" dur="2000" fill="hold"/>
                                        <p:tgtEl>
                                          <p:spTgt spid="839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4" restart="whenNotActive" fill="hold" evtFilter="cancelBubble" nodeType="interactiveSeq">
                <p:stCondLst>
                  <p:cond evt="onClick" delay="0">
                    <p:tgtEl>
                      <p:spTgt spid="83978"/>
                    </p:tgtEl>
                  </p:cond>
                </p:stCondLst>
                <p:endSync evt="end" delay="0">
                  <p:rtn val="all"/>
                </p:endSync>
                <p:childTnLst>
                  <p:par>
                    <p:cTn id="15" fill="hold" nodeType="clickPar">
                      <p:stCondLst>
                        <p:cond delay="indefinite"/>
                      </p:stCondLst>
                      <p:childTnLst>
                        <p:par>
                          <p:cTn id="16" fill="hold" nodeType="afterGroup">
                            <p:stCondLst>
                              <p:cond delay="0"/>
                            </p:stCondLst>
                            <p:childTnLst>
                              <p:par>
                                <p:cTn id="17" presetID="1" presetClass="mediacall" presetSubtype="0" fill="hold" nodeType="clickEffect">
                                  <p:stCondLst>
                                    <p:cond delay="0"/>
                                  </p:stCondLst>
                                  <p:childTnLst>
                                    <p:cmd type="call" cmd="playFrom(0.0)">
                                      <p:cBhvr>
                                        <p:cTn id="18" dur="243592" fill="hold"/>
                                        <p:tgtEl>
                                          <p:spTgt spid="83978"/>
                                        </p:tgtEl>
                                      </p:cBhvr>
                                    </p:cmd>
                                  </p:childTnLst>
                                </p:cTn>
                              </p:par>
                            </p:childTnLst>
                          </p:cTn>
                        </p:par>
                      </p:childTnLst>
                    </p:cTn>
                  </p:par>
                </p:childTnLst>
              </p:cTn>
              <p:nextCondLst>
                <p:cond evt="onClick" delay="0">
                  <p:tgtEl>
                    <p:spTgt spid="83978"/>
                  </p:tgtEl>
                </p:cond>
              </p:nextCondLst>
            </p:seq>
            <p:audio>
              <p:cMediaNode>
                <p:cTn id="19" fill="hold" display="0">
                  <p:stCondLst>
                    <p:cond delay="indefinite"/>
                  </p:stCondLst>
                  <p:endCondLst>
                    <p:cond evt="onPrev" delay="0">
                      <p:tgtEl>
                        <p:sldTgt/>
                      </p:tgtEl>
                    </p:cond>
                    <p:cond evt="onStopAudio" delay="0">
                      <p:tgtEl>
                        <p:sldTgt/>
                      </p:tgtEl>
                    </p:cond>
                  </p:endCondLst>
                </p:cTn>
                <p:tgtEl>
                  <p:spTgt spid="83978"/>
                </p:tgtEl>
              </p:cMediaNode>
            </p:audio>
          </p:childTnLst>
        </p:cTn>
      </p:par>
    </p:tnLst>
    <p:bldLst>
      <p:bldP spid="83970" grpId="0"/>
      <p:bldP spid="83976" grpId="0"/>
    </p:bld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7282" name="Rectangle 2"/>
          <p:cNvSpPr>
            <a:spLocks noGrp="1" noRot="1" noChangeArrowheads="1"/>
          </p:cNvSpPr>
          <p:nvPr>
            <p:ph type="title"/>
          </p:nvPr>
        </p:nvSpPr>
        <p:spPr>
          <a:xfrm>
            <a:off x="179388" y="609600"/>
            <a:ext cx="8662987" cy="2532063"/>
          </a:xfrm>
        </p:spPr>
        <p:txBody>
          <a:bodyPr/>
          <a:lstStyle/>
          <a:p>
            <a:pPr algn="l"/>
            <a:r>
              <a:rPr lang="en-US" altLang="zh-CN" sz="4000"/>
              <a:t>       </a:t>
            </a:r>
            <a:r>
              <a:rPr lang="zh-CN" altLang="en-US" sz="5400">
                <a:latin typeface="黑体" pitchFamily="2" charset="-122"/>
                <a:ea typeface="黑体" pitchFamily="2" charset="-122"/>
              </a:rPr>
              <a:t>你的生活中遇到过不幸或经历过苦难吗</a:t>
            </a:r>
            <a:r>
              <a:rPr lang="en-US" altLang="zh-CN" sz="5400">
                <a:latin typeface="黑体" pitchFamily="2" charset="-122"/>
                <a:ea typeface="黑体" pitchFamily="2" charset="-122"/>
              </a:rPr>
              <a:t>?</a:t>
            </a:r>
            <a:r>
              <a:rPr lang="zh-CN" altLang="en-US" sz="5400">
                <a:latin typeface="黑体" pitchFamily="2" charset="-122"/>
                <a:ea typeface="黑体" pitchFamily="2" charset="-122"/>
              </a:rPr>
              <a:t>说说你是怎样对待的</a:t>
            </a:r>
            <a:r>
              <a:rPr lang="en-US" altLang="zh-CN" sz="5400">
                <a:latin typeface="黑体" pitchFamily="2" charset="-122"/>
                <a:ea typeface="黑体" pitchFamily="2" charset="-122"/>
              </a:rPr>
              <a:t>.</a:t>
            </a:r>
          </a:p>
        </p:txBody>
      </p:sp>
    </p:spTree>
  </p:cSld>
  <p:clrMapOvr>
    <a:masterClrMapping/>
  </p:clrMapOvr>
  <p:transition spd="slow">
    <p:sndAc>
      <p:stSnd>
        <p:snd r:embed="rId2" name="chimes.wav"/>
      </p:stSnd>
    </p:sndAc>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92162" name="Rectangle 2"/>
          <p:cNvSpPr>
            <a:spLocks noGrp="1" noRot="1" noChangeArrowheads="1"/>
          </p:cNvSpPr>
          <p:nvPr>
            <p:ph type="title"/>
          </p:nvPr>
        </p:nvSpPr>
        <p:spPr/>
        <p:txBody>
          <a:bodyPr/>
          <a:lstStyle/>
          <a:p>
            <a:endParaRPr lang="zh-CN" altLang="zh-CN"/>
          </a:p>
        </p:txBody>
      </p:sp>
      <p:sp>
        <p:nvSpPr>
          <p:cNvPr id="92163" name="Rectangle 3"/>
          <p:cNvSpPr>
            <a:spLocks noGrp="1" noRot="1" noChangeArrowheads="1"/>
          </p:cNvSpPr>
          <p:nvPr>
            <p:ph type="body" idx="1"/>
          </p:nvPr>
        </p:nvSpPr>
        <p:spPr/>
        <p:txBody>
          <a:bodyPr/>
          <a:lstStyle/>
          <a:p>
            <a:endParaRPr lang="zh-CN" altLang="zh-CN"/>
          </a:p>
        </p:txBody>
      </p:sp>
      <p:pic>
        <p:nvPicPr>
          <p:cNvPr id="92164" name="Picture 4" descr="121"/>
          <p:cNvPicPr>
            <a:picLocks noChangeAspect="1" noChangeArrowheads="1"/>
          </p:cNvPicPr>
          <p:nvPr/>
        </p:nvPicPr>
        <p:blipFill>
          <a:blip r:embed="rId2">
            <a:lum bright="-36000"/>
          </a:blip>
          <a:stretch>
            <a:fillRect/>
          </a:stretch>
        </p:blipFill>
        <p:spPr bwMode="auto">
          <a:xfrm>
            <a:off x="0" y="0"/>
            <a:ext cx="9144000" cy="6858000"/>
          </a:xfrm>
          <a:prstGeom prst="rect">
            <a:avLst/>
          </a:prstGeom>
          <a:noFill/>
        </p:spPr>
      </p:pic>
      <p:pic>
        <p:nvPicPr>
          <p:cNvPr id="92167" name="2.Wma">
            <a:hlinkClick action="ppaction://media"/>
          </p:cNvPr>
          <p:cNvPicPr>
            <a:picLocks noRot="1" noChangeAspect="1" noChangeArrowheads="1"/>
          </p:cNvPicPr>
          <p:nvPr>
            <a:audioFile r:link="rId4"/>
            <p:extLst/>
          </p:nvPr>
        </p:nvPicPr>
        <p:blipFill>
          <a:blip r:embed="rId3"/>
          <a:stretch>
            <a:fillRect/>
          </a:stretch>
        </p:blipFill>
        <p:spPr bwMode="auto">
          <a:xfrm>
            <a:off x="0" y="6137275"/>
            <a:ext cx="720725" cy="720725"/>
          </a:xfrm>
          <a:prstGeom prst="rect">
            <a:avLst/>
          </a:prstGeom>
          <a:noFill/>
        </p:spPr>
      </p:pic>
      <p:pic>
        <p:nvPicPr>
          <p:cNvPr id="92169" name="Picture 9" descr="ShiTieSheng"/>
          <p:cNvPicPr>
            <a:picLocks noChangeAspect="1" noChangeArrowheads="1"/>
          </p:cNvPicPr>
          <p:nvPr/>
        </p:nvPicPr>
        <p:blipFill>
          <a:blip r:embed="rId5"/>
          <a:stretch>
            <a:fillRect/>
          </a:stretch>
        </p:blipFill>
        <p:spPr bwMode="auto">
          <a:xfrm>
            <a:off x="5729288" y="2133600"/>
            <a:ext cx="3414712" cy="4191000"/>
          </a:xfrm>
          <a:prstGeom prst="rect">
            <a:avLst/>
          </a:prstGeom>
          <a:noFill/>
        </p:spPr>
      </p:pic>
      <p:sp>
        <p:nvSpPr>
          <p:cNvPr id="92168" name="Rectangle 8"/>
          <p:cNvSpPr>
            <a:spLocks noChangeArrowheads="1"/>
          </p:cNvSpPr>
          <p:nvPr/>
        </p:nvSpPr>
        <p:spPr bwMode="auto">
          <a:xfrm>
            <a:off x="0" y="549275"/>
            <a:ext cx="8748713" cy="4478338"/>
          </a:xfrm>
          <a:prstGeom prst="rect">
            <a:avLst/>
          </a:prstGeom>
          <a:noFill/>
          <a:ln w="9525">
            <a:noFill/>
            <a:miter lim="800000"/>
          </a:ln>
          <a:effectLst/>
        </p:spPr>
        <p:txBody>
          <a:bodyPr>
            <a:spAutoFit/>
          </a:bodyPr>
          <a:lstStyle/>
          <a:p>
            <a:r>
              <a:rPr lang="zh-CN" altLang="en-US" sz="3200">
                <a:solidFill>
                  <a:srgbClr val="FFFF00"/>
                </a:solidFill>
                <a:latin typeface="黑体" pitchFamily="2" charset="-122"/>
                <a:ea typeface="黑体" pitchFamily="2" charset="-122"/>
              </a:rPr>
              <a:t>曾经多少次跌倒在路上</a:t>
            </a:r>
            <a:r>
              <a:rPr lang="en-US" altLang="zh-CN" sz="3200">
                <a:solidFill>
                  <a:srgbClr val="FFFF00"/>
                </a:solidFill>
                <a:latin typeface="黑体" pitchFamily="2" charset="-122"/>
                <a:ea typeface="黑体" pitchFamily="2" charset="-122"/>
              </a:rPr>
              <a:t>/</a:t>
            </a:r>
            <a:r>
              <a:rPr lang="zh-CN" altLang="en-US" sz="3200">
                <a:solidFill>
                  <a:srgbClr val="FFFF00"/>
                </a:solidFill>
                <a:latin typeface="黑体" pitchFamily="2" charset="-122"/>
                <a:ea typeface="黑体" pitchFamily="2" charset="-122"/>
              </a:rPr>
              <a:t>曾经多少次折断过翅膀</a:t>
            </a:r>
            <a:br>
              <a:rPr lang="zh-CN" altLang="en-US" sz="3200">
                <a:solidFill>
                  <a:srgbClr val="FFFF00"/>
                </a:solidFill>
                <a:latin typeface="黑体" pitchFamily="2" charset="-122"/>
                <a:ea typeface="黑体" pitchFamily="2" charset="-122"/>
              </a:rPr>
            </a:br>
            <a:r>
              <a:rPr lang="zh-CN" altLang="en-US" sz="3200">
                <a:solidFill>
                  <a:srgbClr val="FFFF00"/>
                </a:solidFill>
                <a:latin typeface="黑体" pitchFamily="2" charset="-122"/>
                <a:ea typeface="黑体" pitchFamily="2" charset="-122"/>
              </a:rPr>
              <a:t>如今我已不再感到彷徨</a:t>
            </a:r>
            <a:r>
              <a:rPr lang="en-US" altLang="zh-CN" sz="3200">
                <a:solidFill>
                  <a:srgbClr val="FFFF00"/>
                </a:solidFill>
                <a:latin typeface="黑体" pitchFamily="2" charset="-122"/>
                <a:ea typeface="黑体" pitchFamily="2" charset="-122"/>
              </a:rPr>
              <a:t>/</a:t>
            </a:r>
            <a:r>
              <a:rPr lang="zh-CN" altLang="en-US" sz="3200">
                <a:solidFill>
                  <a:srgbClr val="FFFF00"/>
                </a:solidFill>
                <a:latin typeface="黑体" pitchFamily="2" charset="-122"/>
                <a:ea typeface="黑体" pitchFamily="2" charset="-122"/>
              </a:rPr>
              <a:t>我想超越这平凡的生活</a:t>
            </a:r>
            <a:br>
              <a:rPr lang="zh-CN" altLang="en-US" sz="3200">
                <a:solidFill>
                  <a:srgbClr val="FFFF00"/>
                </a:solidFill>
                <a:latin typeface="黑体" pitchFamily="2" charset="-122"/>
                <a:ea typeface="黑体" pitchFamily="2" charset="-122"/>
              </a:rPr>
            </a:br>
            <a:r>
              <a:rPr lang="zh-CN" altLang="en-US" sz="3200">
                <a:solidFill>
                  <a:srgbClr val="FFFF00"/>
                </a:solidFill>
                <a:latin typeface="黑体" pitchFamily="2" charset="-122"/>
                <a:ea typeface="黑体" pitchFamily="2" charset="-122"/>
              </a:rPr>
              <a:t>我想要怒放的生命</a:t>
            </a:r>
            <a:r>
              <a:rPr lang="en-US" altLang="zh-CN" sz="3200">
                <a:solidFill>
                  <a:srgbClr val="FFFF00"/>
                </a:solidFill>
                <a:latin typeface="黑体" pitchFamily="2" charset="-122"/>
                <a:ea typeface="黑体" pitchFamily="2" charset="-122"/>
              </a:rPr>
              <a:t>/</a:t>
            </a:r>
            <a:r>
              <a:rPr lang="zh-CN" altLang="en-US" sz="3200">
                <a:solidFill>
                  <a:srgbClr val="FFFF00"/>
                </a:solidFill>
                <a:latin typeface="黑体" pitchFamily="2" charset="-122"/>
                <a:ea typeface="黑体" pitchFamily="2" charset="-122"/>
              </a:rPr>
              <a:t>就象飞翔在辽阔天空</a:t>
            </a:r>
            <a:br>
              <a:rPr lang="zh-CN" altLang="en-US" sz="3200">
                <a:solidFill>
                  <a:srgbClr val="FFFF00"/>
                </a:solidFill>
                <a:latin typeface="黑体" pitchFamily="2" charset="-122"/>
                <a:ea typeface="黑体" pitchFamily="2" charset="-122"/>
              </a:rPr>
            </a:br>
            <a:r>
              <a:rPr lang="zh-CN" altLang="en-US" sz="3200">
                <a:solidFill>
                  <a:srgbClr val="FFFF00"/>
                </a:solidFill>
                <a:latin typeface="黑体" pitchFamily="2" charset="-122"/>
                <a:ea typeface="黑体" pitchFamily="2" charset="-122"/>
              </a:rPr>
              <a:t>就象穿行在无边的旷野</a:t>
            </a:r>
            <a:r>
              <a:rPr lang="en-US" altLang="zh-CN" sz="3200">
                <a:solidFill>
                  <a:srgbClr val="FFFF00"/>
                </a:solidFill>
                <a:latin typeface="黑体" pitchFamily="2" charset="-122"/>
                <a:ea typeface="黑体" pitchFamily="2" charset="-122"/>
              </a:rPr>
              <a:t>/</a:t>
            </a:r>
            <a:r>
              <a:rPr lang="zh-CN" altLang="en-US" sz="3200">
                <a:solidFill>
                  <a:srgbClr val="FFFF00"/>
                </a:solidFill>
                <a:latin typeface="黑体" pitchFamily="2" charset="-122"/>
                <a:ea typeface="黑体" pitchFamily="2" charset="-122"/>
              </a:rPr>
              <a:t>拥有挣脱一切的力量</a:t>
            </a:r>
            <a:br>
              <a:rPr lang="zh-CN" altLang="en-US" sz="3200">
                <a:solidFill>
                  <a:srgbClr val="FFFF00"/>
                </a:solidFill>
                <a:latin typeface="黑体" pitchFamily="2" charset="-122"/>
                <a:ea typeface="黑体" pitchFamily="2" charset="-122"/>
              </a:rPr>
            </a:br>
            <a:r>
              <a:rPr lang="zh-CN" altLang="en-US" sz="3200">
                <a:solidFill>
                  <a:srgbClr val="FFFF00"/>
                </a:solidFill>
                <a:latin typeface="黑体" pitchFamily="2" charset="-122"/>
                <a:ea typeface="黑体" pitchFamily="2" charset="-122"/>
              </a:rPr>
              <a:t>曾经多少次失去了方向</a:t>
            </a:r>
            <a:r>
              <a:rPr lang="en-US" altLang="zh-CN" sz="3200">
                <a:solidFill>
                  <a:srgbClr val="FFFF00"/>
                </a:solidFill>
                <a:latin typeface="黑体" pitchFamily="2" charset="-122"/>
                <a:ea typeface="黑体" pitchFamily="2" charset="-122"/>
              </a:rPr>
              <a:t>/</a:t>
            </a:r>
            <a:r>
              <a:rPr lang="zh-CN" altLang="en-US" sz="3200">
                <a:solidFill>
                  <a:srgbClr val="FFFF00"/>
                </a:solidFill>
                <a:latin typeface="黑体" pitchFamily="2" charset="-122"/>
                <a:ea typeface="黑体" pitchFamily="2" charset="-122"/>
              </a:rPr>
              <a:t>曾经多少次扑灭了梦想</a:t>
            </a:r>
            <a:br>
              <a:rPr lang="zh-CN" altLang="en-US" sz="3200">
                <a:solidFill>
                  <a:srgbClr val="FFFF00"/>
                </a:solidFill>
                <a:latin typeface="黑体" pitchFamily="2" charset="-122"/>
                <a:ea typeface="黑体" pitchFamily="2" charset="-122"/>
              </a:rPr>
            </a:br>
            <a:r>
              <a:rPr lang="zh-CN" altLang="en-US" sz="3200">
                <a:solidFill>
                  <a:srgbClr val="FFFF00"/>
                </a:solidFill>
                <a:latin typeface="黑体" pitchFamily="2" charset="-122"/>
                <a:ea typeface="黑体" pitchFamily="2" charset="-122"/>
              </a:rPr>
              <a:t>如今我已不再感到迷茫</a:t>
            </a:r>
            <a:r>
              <a:rPr lang="en-US" altLang="zh-CN" sz="3200">
                <a:solidFill>
                  <a:srgbClr val="FFFF00"/>
                </a:solidFill>
                <a:latin typeface="黑体" pitchFamily="2" charset="-122"/>
                <a:ea typeface="黑体" pitchFamily="2" charset="-122"/>
              </a:rPr>
              <a:t>/</a:t>
            </a:r>
            <a:r>
              <a:rPr lang="zh-CN" altLang="en-US" sz="3200">
                <a:solidFill>
                  <a:srgbClr val="FFFF00"/>
                </a:solidFill>
                <a:latin typeface="黑体" pitchFamily="2" charset="-122"/>
                <a:ea typeface="黑体" pitchFamily="2" charset="-122"/>
              </a:rPr>
              <a:t>我要我的生命得到解放</a:t>
            </a:r>
            <a:br>
              <a:rPr lang="zh-CN" altLang="en-US" sz="3200">
                <a:solidFill>
                  <a:srgbClr val="FFFF00"/>
                </a:solidFill>
                <a:latin typeface="黑体" pitchFamily="2" charset="-122"/>
                <a:ea typeface="黑体" pitchFamily="2" charset="-122"/>
              </a:rPr>
            </a:br>
            <a:r>
              <a:rPr lang="zh-CN" altLang="en-US" sz="3200">
                <a:solidFill>
                  <a:srgbClr val="FFFF00"/>
                </a:solidFill>
                <a:latin typeface="黑体" pitchFamily="2" charset="-122"/>
                <a:ea typeface="黑体" pitchFamily="2" charset="-122"/>
              </a:rPr>
              <a:t>我想要怒放的生命</a:t>
            </a:r>
            <a:r>
              <a:rPr lang="en-US" altLang="zh-CN" sz="3200">
                <a:solidFill>
                  <a:srgbClr val="FFFF00"/>
                </a:solidFill>
                <a:latin typeface="黑体" pitchFamily="2" charset="-122"/>
                <a:ea typeface="黑体" pitchFamily="2" charset="-122"/>
              </a:rPr>
              <a:t>/</a:t>
            </a:r>
            <a:r>
              <a:rPr lang="zh-CN" altLang="en-US" sz="3200">
                <a:solidFill>
                  <a:srgbClr val="FFFF00"/>
                </a:solidFill>
                <a:latin typeface="黑体" pitchFamily="2" charset="-122"/>
                <a:ea typeface="黑体" pitchFamily="2" charset="-122"/>
              </a:rPr>
              <a:t>就象矗立在彩虹之颠</a:t>
            </a:r>
            <a:br>
              <a:rPr lang="zh-CN" altLang="en-US" sz="3200">
                <a:solidFill>
                  <a:srgbClr val="FFFF00"/>
                </a:solidFill>
                <a:latin typeface="黑体" pitchFamily="2" charset="-122"/>
                <a:ea typeface="黑体" pitchFamily="2" charset="-122"/>
              </a:rPr>
            </a:br>
            <a:r>
              <a:rPr lang="zh-CN" altLang="en-US" sz="3200">
                <a:solidFill>
                  <a:srgbClr val="FFFF00"/>
                </a:solidFill>
                <a:latin typeface="黑体" pitchFamily="2" charset="-122"/>
                <a:ea typeface="黑体" pitchFamily="2" charset="-122"/>
              </a:rPr>
              <a:t>就象穿行璀璨的星河</a:t>
            </a:r>
            <a:r>
              <a:rPr lang="en-US" altLang="zh-CN" sz="3200">
                <a:solidFill>
                  <a:srgbClr val="FFFF00"/>
                </a:solidFill>
                <a:latin typeface="黑体" pitchFamily="2" charset="-122"/>
                <a:ea typeface="黑体" pitchFamily="2" charset="-122"/>
              </a:rPr>
              <a:t>/</a:t>
            </a:r>
            <a:r>
              <a:rPr lang="zh-CN" altLang="en-US" sz="3200">
                <a:solidFill>
                  <a:srgbClr val="FFFF00"/>
                </a:solidFill>
                <a:latin typeface="黑体" pitchFamily="2" charset="-122"/>
                <a:ea typeface="黑体" pitchFamily="2" charset="-122"/>
              </a:rPr>
              <a:t>拥有超越平凡的力量</a:t>
            </a:r>
            <a:br>
              <a:rPr lang="zh-CN" altLang="en-US" sz="3200">
                <a:solidFill>
                  <a:srgbClr val="FFFF00"/>
                </a:solidFill>
                <a:latin typeface="黑体" pitchFamily="2" charset="-122"/>
                <a:ea typeface="黑体" pitchFamily="2" charset="-122"/>
              </a:rPr>
            </a:br>
            <a:endParaRPr lang="zh-CN" altLang="en-US" sz="3200">
              <a:solidFill>
                <a:srgbClr val="FFFF00"/>
              </a:solidFill>
              <a:latin typeface="黑体" panose="02010609060101010101" pitchFamily="2" charset="-122"/>
              <a:ea typeface="黑体" panose="02010609060101010101" pitchFamily="2" charset="-122"/>
            </a:endParaRPr>
          </a:p>
        </p:txBody>
      </p:sp>
    </p:spTree>
  </p:cSld>
  <p:clrMapOvr>
    <a:masterClrMapping/>
  </p:clrMapOvr>
  <p:transition spd="slow" advTm="3553000">
    <p:sndAc>
      <p:stSnd>
        <p:snd r:embed="rId6" name="chimes.wav"/>
      </p:stSnd>
    </p:sndAc>
  </p:transition>
  <p:timing>
    <p:tnLst>
      <p:par>
        <p:cTn id="1" dur="indefinite" restart="never" nodeType="tmRoot">
          <p:childTnLst>
            <p:seq concurrent="1" nextAc="seek">
              <p:cTn id="2" restart="whenNotActive" fill="hold" evtFilter="cancelBubble" nodeType="interactiveSeq">
                <p:stCondLst>
                  <p:cond evt="onClick" delay="0">
                    <p:tgtEl>
                      <p:spTgt spid="92167"/>
                    </p:tgtEl>
                  </p:cond>
                </p:stCondLst>
                <p:endSync evt="end" delay="0">
                  <p:rtn val="all"/>
                </p:endSync>
                <p:childTnLst>
                  <p:par>
                    <p:cTn id="3" fill="hold" nodeType="clickPar">
                      <p:stCondLst>
                        <p:cond delay="0"/>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274999" fill="hold"/>
                                        <p:tgtEl>
                                          <p:spTgt spid="92167"/>
                                        </p:tgtEl>
                                      </p:cBhvr>
                                    </p:cmd>
                                  </p:childTnLst>
                                </p:cTn>
                              </p:par>
                            </p:childTnLst>
                          </p:cTn>
                        </p:par>
                      </p:childTnLst>
                    </p:cTn>
                  </p:par>
                </p:childTnLst>
              </p:cTn>
              <p:nextCondLst>
                <p:cond evt="onClick" delay="0">
                  <p:tgtEl>
                    <p:spTgt spid="92167"/>
                  </p:tgtEl>
                </p:cond>
              </p:nextCondLst>
            </p:seq>
            <p:audio>
              <p:cMediaNode>
                <p:cTn id="7" fill="hold" display="0">
                  <p:stCondLst>
                    <p:cond delay="indefinite"/>
                  </p:stCondLst>
                  <p:endCondLst>
                    <p:cond evt="onPrev" delay="0">
                      <p:tgtEl>
                        <p:sldTgt/>
                      </p:tgtEl>
                    </p:cond>
                    <p:cond evt="onStopAudio" delay="0">
                      <p:tgtEl>
                        <p:sldTgt/>
                      </p:tgtEl>
                    </p:cond>
                  </p:endCondLst>
                </p:cTn>
                <p:tgtEl>
                  <p:spTgt spid="92167"/>
                </p:tgtEl>
              </p:cMediaNode>
            </p:audio>
          </p:childTnLst>
        </p:cTn>
      </p:par>
    </p:tn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3186" name="Rectangle 2"/>
          <p:cNvSpPr>
            <a:spLocks noGrp="1" noRot="1" noChangeArrowheads="1"/>
          </p:cNvSpPr>
          <p:nvPr>
            <p:ph type="title"/>
          </p:nvPr>
        </p:nvSpPr>
        <p:spPr>
          <a:xfrm>
            <a:off x="0" y="549275"/>
            <a:ext cx="9144000" cy="5759450"/>
          </a:xfrm>
        </p:spPr>
        <p:txBody>
          <a:bodyPr/>
          <a:lstStyle/>
          <a:p>
            <a:r>
              <a:rPr lang="zh-CN" altLang="en-US" sz="6000" b="1">
                <a:ea typeface="黑体" pitchFamily="2" charset="-122"/>
              </a:rPr>
              <a:t>第二课时</a:t>
            </a:r>
            <a:br>
              <a:rPr lang="zh-CN" altLang="en-US" sz="6000" b="1">
                <a:ea typeface="黑体" pitchFamily="2" charset="-122"/>
              </a:rPr>
            </a:br>
            <a:br>
              <a:rPr lang="zh-CN" altLang="en-US" sz="6000" b="1">
                <a:ea typeface="黑体" pitchFamily="2" charset="-122"/>
              </a:rPr>
            </a:br>
            <a:r>
              <a:rPr lang="zh-CN" altLang="en-US" sz="17200" b="1">
                <a:solidFill>
                  <a:srgbClr val="D90327"/>
                </a:solidFill>
                <a:ea typeface="楷体_GB2312" pitchFamily="49" charset="-122"/>
              </a:rPr>
              <a:t>大爱无言</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3186"/>
                                        </p:tgtEl>
                                        <p:attrNameLst>
                                          <p:attrName>style.visibility</p:attrName>
                                        </p:attrNameLst>
                                      </p:cBhvr>
                                      <p:to>
                                        <p:strVal val="visible"/>
                                      </p:to>
                                    </p:set>
                                    <p:animEffect transition="in" filter="diamond(in)">
                                      <p:cBhvr>
                                        <p:cTn id="7" dur="2000"/>
                                        <p:tgtEl>
                                          <p:spTgt spid="93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p:bldLst>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8546" name="Text Box 2"/>
          <p:cNvSpPr txBox="1">
            <a:spLocks noChangeArrowheads="1"/>
          </p:cNvSpPr>
          <p:nvPr/>
        </p:nvSpPr>
        <p:spPr bwMode="auto">
          <a:xfrm>
            <a:off x="395288" y="549275"/>
            <a:ext cx="8748712" cy="4431983"/>
          </a:xfrm>
          <a:prstGeom prst="rect">
            <a:avLst/>
          </a:prstGeom>
          <a:noFill/>
          <a:ln w="9525">
            <a:noFill/>
            <a:miter lim="800000"/>
          </a:ln>
          <a:effectLst/>
        </p:spPr>
        <p:txBody>
          <a:bodyPr>
            <a:spAutoFit/>
          </a:bodyPr>
          <a:lstStyle/>
          <a:p>
            <a:pPr algn="ctr">
              <a:spcBef>
                <a:spcPct val="50000"/>
              </a:spcBef>
            </a:pPr>
            <a:r>
              <a:rPr kumimoji="1" lang="zh-CN" altLang="en-US">
                <a:solidFill>
                  <a:srgbClr val="FF0000"/>
                </a:solidFill>
                <a:latin typeface="Times New Roman" pitchFamily="18" charset="0"/>
                <a:ea typeface="华文彩云" pitchFamily="2" charset="-122"/>
              </a:rPr>
              <a:t>学习目标</a:t>
            </a:r>
            <a:endParaRPr kumimoji="1" lang="zh-CN" altLang="en-US" sz="3200" b="1">
              <a:solidFill>
                <a:srgbClr val="FF0000"/>
              </a:solidFill>
              <a:latin typeface="Times New Roman" pitchFamily="18" charset="0"/>
            </a:endParaRPr>
          </a:p>
          <a:p>
            <a:pPr>
              <a:spcBef>
                <a:spcPct val="50000"/>
              </a:spcBef>
            </a:pPr>
            <a:r>
              <a:rPr kumimoji="1" lang="zh-CN" altLang="en-US" sz="1200" b="1">
                <a:solidFill>
                  <a:srgbClr val="FF0000"/>
                </a:solidFill>
                <a:latin typeface="Times New Roman" pitchFamily="18" charset="0"/>
              </a:rPr>
              <a:t>  </a:t>
            </a:r>
          </a:p>
          <a:p>
            <a:pPr>
              <a:spcBef>
                <a:spcPct val="50000"/>
              </a:spcBef>
            </a:pPr>
            <a:r>
              <a:rPr kumimoji="1" lang="zh-CN" altLang="en-US" sz="3600" b="1">
                <a:solidFill>
                  <a:srgbClr val="FF0000"/>
                </a:solidFill>
                <a:latin typeface="黑体" pitchFamily="2" charset="-122"/>
                <a:ea typeface="黑体" pitchFamily="2" charset="-122"/>
              </a:rPr>
              <a:t>思想目标：</a:t>
            </a:r>
          </a:p>
          <a:p>
            <a:pPr>
              <a:spcBef>
                <a:spcPct val="50000"/>
              </a:spcBef>
            </a:pPr>
            <a:r>
              <a:rPr kumimoji="1" lang="zh-CN" altLang="en-US" sz="3600" b="1">
                <a:solidFill>
                  <a:srgbClr val="FF0000"/>
                </a:solidFill>
                <a:latin typeface="黑体" pitchFamily="2" charset="-122"/>
                <a:ea typeface="黑体" pitchFamily="2" charset="-122"/>
              </a:rPr>
              <a:t>    </a:t>
            </a:r>
            <a:r>
              <a:rPr kumimoji="1" lang="zh-CN" altLang="en-US" sz="3600" b="1" smtClean="0">
                <a:solidFill>
                  <a:srgbClr val="FF0000"/>
                </a:solidFill>
                <a:latin typeface="黑体" pitchFamily="2" charset="-122"/>
                <a:ea typeface="黑体" pitchFamily="2" charset="-122"/>
              </a:rPr>
              <a:t>感悟</a:t>
            </a:r>
            <a:r>
              <a:rPr kumimoji="1" lang="zh-CN" altLang="en-US" sz="3600" b="1">
                <a:solidFill>
                  <a:srgbClr val="FF0000"/>
                </a:solidFill>
                <a:latin typeface="黑体" pitchFamily="2" charset="-122"/>
                <a:ea typeface="黑体" pitchFamily="2" charset="-122"/>
              </a:rPr>
              <a:t>母爱、感悟人格魅力</a:t>
            </a:r>
          </a:p>
          <a:p>
            <a:pPr>
              <a:spcBef>
                <a:spcPct val="50000"/>
              </a:spcBef>
            </a:pPr>
            <a:r>
              <a:rPr kumimoji="1" lang="zh-CN" altLang="en-US" sz="3600" b="1">
                <a:solidFill>
                  <a:srgbClr val="FF0000"/>
                </a:solidFill>
                <a:latin typeface="黑体" pitchFamily="2" charset="-122"/>
                <a:ea typeface="黑体" pitchFamily="2" charset="-122"/>
              </a:rPr>
              <a:t>能力目标：</a:t>
            </a:r>
          </a:p>
          <a:p>
            <a:pPr>
              <a:spcBef>
                <a:spcPct val="50000"/>
              </a:spcBef>
            </a:pPr>
            <a:r>
              <a:rPr kumimoji="1" lang="zh-CN" altLang="en-US" sz="3600" b="1">
                <a:solidFill>
                  <a:srgbClr val="FF0000"/>
                </a:solidFill>
                <a:latin typeface="黑体" pitchFamily="2" charset="-122"/>
                <a:ea typeface="黑体" pitchFamily="2" charset="-122"/>
              </a:rPr>
              <a:t>    快速筛选有用信息的能力</a:t>
            </a:r>
          </a:p>
        </p:txBody>
      </p:sp>
      <p:pic>
        <p:nvPicPr>
          <p:cNvPr id="108547" name="Picture 3" descr="pic043">
            <a:hlinkClick r:id="rId3" action="ppaction://hlinksldjump"/>
          </p:cNvPr>
          <p:cNvPicPr>
            <a:picLocks noChangeAspect="1" noChangeArrowheads="1"/>
          </p:cNvPicPr>
          <p:nvPr/>
        </p:nvPicPr>
        <p:blipFill>
          <a:blip r:embed="rId2"/>
          <a:stretch>
            <a:fillRect/>
          </a:stretch>
        </p:blipFill>
        <p:spPr bwMode="auto">
          <a:xfrm>
            <a:off x="8037513" y="5949950"/>
            <a:ext cx="631825" cy="577850"/>
          </a:xfrm>
          <a:prstGeom prst="rect">
            <a:avLst/>
          </a:prstGeom>
          <a:noFill/>
        </p:spPr>
      </p:pic>
    </p:spTree>
  </p:cSld>
  <p:clrMapOvr>
    <a:masterClrMapping/>
  </p:clrMapOvr>
  <p:transition spd="slow">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1085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35013" y="878951"/>
            <a:ext cx="8355902" cy="4973208"/>
          </a:xfrm>
        </p:spPr>
        <p:txBody>
          <a:bodyPr>
            <a:noAutofit/>
          </a:bodyPr>
          <a:lstStyle/>
          <a:p>
            <a:pPr marL="0" indent="0">
              <a:buNone/>
            </a:pPr>
            <a:r>
              <a:rPr lang="zh-CN" altLang="en-US" sz="2400"/>
              <a:t>史铁生名言</a:t>
            </a:r>
          </a:p>
          <a:p>
            <a:pPr marL="0" indent="0">
              <a:buNone/>
            </a:pPr>
            <a:r>
              <a:rPr lang="en-US" altLang="zh-CN" sz="2400"/>
              <a:t>1. </a:t>
            </a:r>
            <a:r>
              <a:rPr lang="zh-CN" altLang="en-US" sz="2400"/>
              <a:t>死是一件不必急于求成的事，死是一个必然会降临</a:t>
            </a:r>
            <a:r>
              <a:rPr lang="zh-CN" altLang="en-US" sz="2400" smtClean="0"/>
              <a:t>的节日</a:t>
            </a:r>
            <a:r>
              <a:rPr lang="zh-CN" altLang="en-US" sz="2400"/>
              <a:t>。</a:t>
            </a:r>
          </a:p>
          <a:p>
            <a:pPr marL="0" indent="0">
              <a:buNone/>
            </a:pPr>
            <a:r>
              <a:rPr lang="en-US" altLang="zh-CN" sz="2400"/>
              <a:t>2. </a:t>
            </a:r>
            <a:r>
              <a:rPr lang="zh-CN" altLang="en-US" sz="2400"/>
              <a:t>要么在恶梦中醒来，要么在美梦中睡去</a:t>
            </a:r>
            <a:r>
              <a:rPr lang="zh-CN" altLang="en-US" sz="2400" smtClean="0"/>
              <a:t>。</a:t>
            </a:r>
            <a:endParaRPr lang="en-US" altLang="zh-CN" sz="2400" smtClean="0"/>
          </a:p>
          <a:p>
            <a:pPr marL="0" indent="0">
              <a:buNone/>
            </a:pPr>
            <a:r>
              <a:rPr lang="en-US" altLang="zh-CN" sz="2400" smtClean="0"/>
              <a:t>3</a:t>
            </a:r>
            <a:r>
              <a:rPr lang="en-US" altLang="zh-CN" sz="2400"/>
              <a:t>. </a:t>
            </a:r>
            <a:r>
              <a:rPr lang="zh-CN" altLang="en-US" sz="2400"/>
              <a:t>当白昼的一切明智与迷障都消散了以后，黑夜要你</a:t>
            </a:r>
            <a:r>
              <a:rPr lang="zh-CN" altLang="en-US" sz="2400" smtClean="0"/>
              <a:t>用另</a:t>
            </a:r>
            <a:r>
              <a:rPr lang="zh-CN" altLang="en-US" sz="2400"/>
              <a:t>一种眼睛看这个世界。</a:t>
            </a:r>
          </a:p>
          <a:p>
            <a:pPr marL="0" indent="0">
              <a:buNone/>
            </a:pPr>
            <a:r>
              <a:rPr lang="en-US" altLang="zh-CN" sz="2400"/>
              <a:t>4. </a:t>
            </a:r>
            <a:r>
              <a:rPr lang="zh-CN" altLang="en-US" sz="2400"/>
              <a:t>不应该因为现实的不满意，就迁怒于那亘古的梦想，</a:t>
            </a:r>
            <a:r>
              <a:rPr lang="zh-CN" altLang="en-US" sz="2400" smtClean="0"/>
              <a:t>说它</a:t>
            </a:r>
            <a:r>
              <a:rPr lang="zh-CN" altLang="en-US" sz="2400"/>
              <a:t>本来没有。</a:t>
            </a:r>
          </a:p>
          <a:p>
            <a:pPr marL="0" indent="0">
              <a:buNone/>
            </a:pPr>
            <a:r>
              <a:rPr lang="en-US" altLang="zh-CN" sz="2400"/>
              <a:t>5. </a:t>
            </a:r>
            <a:r>
              <a:rPr lang="zh-CN" altLang="en-US" sz="2400"/>
              <a:t>对于心灵来说，人奋斗一辈子，如果最终能挣得个</a:t>
            </a:r>
            <a:r>
              <a:rPr lang="zh-CN" altLang="en-US" sz="2400" smtClean="0"/>
              <a:t>终日快乐</a:t>
            </a:r>
            <a:r>
              <a:rPr lang="zh-CN" altLang="en-US" sz="2400"/>
              <a:t>，就已经实现了生命最大的价值。</a:t>
            </a:r>
          </a:p>
          <a:p>
            <a:pPr marL="0" indent="0">
              <a:buNone/>
            </a:pPr>
            <a:r>
              <a:rPr lang="en-US" altLang="zh-CN" sz="2400"/>
              <a:t>6. </a:t>
            </a:r>
            <a:r>
              <a:rPr lang="zh-CN" altLang="en-US" sz="2400"/>
              <a:t>太阳，它每时每刻都是夕阳也都是旭日。当它熄灭</a:t>
            </a:r>
            <a:r>
              <a:rPr lang="zh-CN" altLang="en-US" sz="2400" smtClean="0"/>
              <a:t>着走</a:t>
            </a:r>
            <a:r>
              <a:rPr lang="zh-CN" altLang="en-US" sz="2400"/>
              <a:t>下山去收尽苍凉残照之际，正是它在另一面燃烧着爬上</a:t>
            </a:r>
            <a:r>
              <a:rPr lang="zh-CN" altLang="en-US" sz="2400" smtClean="0"/>
              <a:t>山巅布</a:t>
            </a:r>
            <a:r>
              <a:rPr lang="zh-CN" altLang="en-US" sz="2400"/>
              <a:t>散烈烈朝晖之时。</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rPr>
              <a:t>默读课文</a:t>
            </a:r>
            <a:endParaRPr lang="zh-CN" altLang="en-US"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zh-CN" altLang="en-US" sz="4000" smtClean="0">
                <a:effectLst>
                  <a:outerShdw blurRad="38100" dist="38100" dir="2700000" algn="tl">
                    <a:srgbClr val="000000">
                      <a:alpha val="43137"/>
                    </a:srgbClr>
                  </a:outerShdw>
                </a:effectLst>
              </a:rPr>
              <a:t>圈点勾画出文章中写母亲的语句或者是段落</a:t>
            </a:r>
            <a:r>
              <a:rPr lang="zh-CN" altLang="en-US" smtClean="0"/>
              <a:t>。</a:t>
            </a:r>
            <a:endParaRPr lang="zh-CN" altLang="en-US"/>
          </a:p>
        </p:txBody>
      </p:sp>
    </p:spTree>
  </p:cSld>
  <p:clrMapOvr>
    <a:masterClrMapping/>
  </p:clrMapOvr>
  <p:transition spd="slow">
    <p:sndAc>
      <p:stSnd>
        <p:snd r:embed="rId2" name="chimes.wav"/>
      </p:stSnd>
    </p:sndAc>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8002" name="Rectangle 2"/>
          <p:cNvSpPr>
            <a:spLocks noChangeArrowheads="1"/>
          </p:cNvSpPr>
          <p:nvPr/>
        </p:nvSpPr>
        <p:spPr bwMode="auto">
          <a:xfrm>
            <a:off x="467544" y="908720"/>
            <a:ext cx="8280151" cy="1066800"/>
          </a:xfrm>
          <a:prstGeom prst="rect">
            <a:avLst/>
          </a:prstGeom>
          <a:solidFill>
            <a:schemeClr val="accent2"/>
          </a:solidFill>
          <a:ln w="9525">
            <a:noFill/>
            <a:miter lim="800000"/>
          </a:ln>
          <a:effectLst/>
        </p:spPr>
        <p:txBody>
          <a:bodyPr wrap="square">
            <a:spAutoFit/>
          </a:bodyPr>
          <a:lstStyle/>
          <a:p>
            <a:pPr fontAlgn="b"/>
            <a:r>
              <a:rPr lang="en-US" altLang="zh-CN" sz="3200">
                <a:solidFill>
                  <a:schemeClr val="bg1"/>
                </a:solidFill>
                <a:ea typeface="黑体" pitchFamily="2" charset="-122"/>
              </a:rPr>
              <a:t>      </a:t>
            </a:r>
            <a:r>
              <a:rPr lang="zh-CN" altLang="en-US" sz="3200">
                <a:solidFill>
                  <a:schemeClr val="bg1"/>
                </a:solidFill>
                <a:ea typeface="黑体" pitchFamily="2" charset="-122"/>
              </a:rPr>
              <a:t>找出文章中直接描写母亲的段落，归纳作者是如何把深沉的母爱描写在默默无言中？</a:t>
            </a:r>
          </a:p>
        </p:txBody>
      </p:sp>
      <p:sp>
        <p:nvSpPr>
          <p:cNvPr id="128003" name="Rectangle 3"/>
          <p:cNvSpPr>
            <a:spLocks noChangeArrowheads="1"/>
          </p:cNvSpPr>
          <p:nvPr/>
        </p:nvSpPr>
        <p:spPr bwMode="auto">
          <a:xfrm>
            <a:off x="2951386" y="2780928"/>
            <a:ext cx="6192614" cy="2520554"/>
          </a:xfrm>
          <a:prstGeom prst="rect">
            <a:avLst/>
          </a:prstGeom>
          <a:noFill/>
          <a:ln w="9525">
            <a:noFill/>
            <a:miter lim="800000"/>
          </a:ln>
          <a:effectLst/>
        </p:spPr>
        <p:txBody>
          <a:bodyPr/>
          <a:lstStyle/>
          <a:p>
            <a:pPr marL="342900" indent="-342900">
              <a:spcBef>
                <a:spcPct val="20000"/>
              </a:spcBef>
            </a:pPr>
            <a:r>
              <a:rPr kumimoji="1" lang="zh-CN" altLang="en-US" sz="3200" b="1">
                <a:solidFill>
                  <a:srgbClr val="0066FF"/>
                </a:solidFill>
                <a:latin typeface="Times New Roman" pitchFamily="18" charset="0"/>
                <a:ea typeface="黑体" pitchFamily="2" charset="-122"/>
              </a:rPr>
              <a:t>送</a:t>
            </a:r>
            <a:r>
              <a:rPr kumimoji="1" lang="zh-CN" altLang="en-US" sz="3200" b="1">
                <a:solidFill>
                  <a:srgbClr val="FF3300"/>
                </a:solidFill>
                <a:latin typeface="Times New Roman" pitchFamily="18" charset="0"/>
                <a:ea typeface="黑体" pitchFamily="2" charset="-122"/>
              </a:rPr>
              <a:t>我上地坛，无言目送（   ）</a:t>
            </a:r>
          </a:p>
          <a:p>
            <a:pPr marL="342900" indent="-342900">
              <a:spcBef>
                <a:spcPct val="20000"/>
              </a:spcBef>
            </a:pPr>
            <a:r>
              <a:rPr kumimoji="1" lang="zh-CN" altLang="en-US" sz="3200" b="1">
                <a:solidFill>
                  <a:srgbClr val="FF3300"/>
                </a:solidFill>
                <a:latin typeface="Times New Roman" pitchFamily="18" charset="0"/>
                <a:ea typeface="黑体" pitchFamily="2" charset="-122"/>
              </a:rPr>
              <a:t>在家担</a:t>
            </a:r>
            <a:r>
              <a:rPr kumimoji="1" lang="zh-CN" altLang="en-US" sz="3200" b="1">
                <a:solidFill>
                  <a:srgbClr val="0066FF"/>
                </a:solidFill>
                <a:latin typeface="Times New Roman" pitchFamily="18" charset="0"/>
                <a:ea typeface="黑体" pitchFamily="2" charset="-122"/>
              </a:rPr>
              <a:t>等</a:t>
            </a:r>
            <a:r>
              <a:rPr kumimoji="1" lang="zh-CN" altLang="en-US" sz="3200" b="1">
                <a:solidFill>
                  <a:srgbClr val="FF3300"/>
                </a:solidFill>
                <a:latin typeface="Times New Roman" pitchFamily="18" charset="0"/>
                <a:ea typeface="黑体" pitchFamily="2" charset="-122"/>
              </a:rPr>
              <a:t>我，坐卧难宁（   ）</a:t>
            </a:r>
          </a:p>
          <a:p>
            <a:pPr marL="342900" indent="-342900">
              <a:lnSpc>
                <a:spcPct val="120000"/>
              </a:lnSpc>
              <a:spcBef>
                <a:spcPct val="20000"/>
              </a:spcBef>
            </a:pPr>
            <a:r>
              <a:rPr kumimoji="1" lang="zh-CN" altLang="en-US" sz="3200" b="1">
                <a:solidFill>
                  <a:srgbClr val="FF3300"/>
                </a:solidFill>
                <a:latin typeface="Times New Roman" pitchFamily="18" charset="0"/>
                <a:ea typeface="黑体" pitchFamily="2" charset="-122"/>
              </a:rPr>
              <a:t>到地坛</a:t>
            </a:r>
            <a:r>
              <a:rPr kumimoji="1" lang="zh-CN" altLang="en-US" sz="3200" b="1">
                <a:solidFill>
                  <a:srgbClr val="0066FF"/>
                </a:solidFill>
                <a:latin typeface="Times New Roman" pitchFamily="18" charset="0"/>
                <a:ea typeface="黑体" pitchFamily="2" charset="-122"/>
              </a:rPr>
              <a:t>找</a:t>
            </a:r>
            <a:r>
              <a:rPr kumimoji="1" lang="zh-CN" altLang="en-US" sz="3200" b="1">
                <a:solidFill>
                  <a:srgbClr val="FF3300"/>
                </a:solidFill>
                <a:latin typeface="Times New Roman" pitchFamily="18" charset="0"/>
                <a:ea typeface="黑体" pitchFamily="2" charset="-122"/>
              </a:rPr>
              <a:t>我，悄悄缓缓（   ）</a:t>
            </a:r>
          </a:p>
        </p:txBody>
      </p:sp>
      <p:pic>
        <p:nvPicPr>
          <p:cNvPr id="128011" name="懂你.mp3">
            <a:hlinkClick action="ppaction://media"/>
          </p:cNvPr>
          <p:cNvPicPr>
            <a:picLocks noRot="1" noChangeAspect="1" noChangeArrowheads="1"/>
          </p:cNvPicPr>
          <p:nvPr>
            <a:audioFile r:link="rId3"/>
            <p:extLst/>
          </p:nvPr>
        </p:nvPicPr>
        <p:blipFill>
          <a:blip r:embed="rId2"/>
          <a:stretch>
            <a:fillRect/>
          </a:stretch>
        </p:blipFill>
        <p:spPr bwMode="auto">
          <a:xfrm>
            <a:off x="8316913" y="6092825"/>
            <a:ext cx="520700" cy="520700"/>
          </a:xfrm>
          <a:prstGeom prst="rect">
            <a:avLst/>
          </a:prstGeom>
          <a:noFill/>
        </p:spPr>
      </p:pic>
      <p:pic>
        <p:nvPicPr>
          <p:cNvPr id="128012" name="Picture 12" descr="1149559567748"/>
          <p:cNvPicPr>
            <a:picLocks noChangeAspect="1" noChangeArrowheads="1"/>
          </p:cNvPicPr>
          <p:nvPr/>
        </p:nvPicPr>
        <p:blipFill>
          <a:blip r:embed="rId4"/>
          <a:stretch>
            <a:fillRect/>
          </a:stretch>
        </p:blipFill>
        <p:spPr bwMode="auto">
          <a:xfrm>
            <a:off x="539552" y="2204864"/>
            <a:ext cx="2089150" cy="3600102"/>
          </a:xfrm>
          <a:prstGeom prst="rect">
            <a:avLst/>
          </a:prstGeom>
          <a:noFill/>
        </p:spPr>
      </p:pic>
    </p:spTree>
  </p:cSld>
  <p:clrMapOvr>
    <a:masterClrMapping/>
  </p:clrMapOvr>
  <p:transition spd="slow">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nodeType="clickEffect">
                                  <p:stCondLst>
                                    <p:cond delay="0"/>
                                  </p:stCondLst>
                                  <p:childTnLst>
                                    <p:set>
                                      <p:cBhvr>
                                        <p:cTn id="6" dur="1" fill="hold">
                                          <p:stCondLst>
                                            <p:cond delay="0"/>
                                          </p:stCondLst>
                                        </p:cTn>
                                        <p:tgtEl>
                                          <p:spTgt spid="128002">
                                            <p:txEl>
                                              <p:pRg st="0" end="0"/>
                                            </p:txEl>
                                          </p:spTgt>
                                        </p:tgtEl>
                                        <p:attrNameLst>
                                          <p:attrName>style.visibility</p:attrName>
                                        </p:attrNameLst>
                                      </p:cBhvr>
                                      <p:to>
                                        <p:strVal val="visible"/>
                                      </p:to>
                                    </p:set>
                                    <p:animEffect transition="in" filter="fade">
                                      <p:cBhvr>
                                        <p:cTn id="7" dur="800" decel="100000"/>
                                        <p:tgtEl>
                                          <p:spTgt spid="128002">
                                            <p:txEl>
                                              <p:pRg st="0" end="0"/>
                                            </p:txEl>
                                          </p:spTgt>
                                        </p:tgtEl>
                                      </p:cBhvr>
                                    </p:animEffect>
                                    <p:anim calcmode="lin" valueType="num">
                                      <p:cBhvr>
                                        <p:cTn id="8" dur="800" decel="100000" fill="hold"/>
                                        <p:tgtEl>
                                          <p:spTgt spid="128002">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128002">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128002">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8002">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8002">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128003">
                                            <p:txEl>
                                              <p:pRg st="0" end="0"/>
                                            </p:txEl>
                                          </p:spTgt>
                                        </p:tgtEl>
                                        <p:attrNameLst>
                                          <p:attrName>style.visibility</p:attrName>
                                        </p:attrNameLst>
                                      </p:cBhvr>
                                      <p:to>
                                        <p:strVal val="visible"/>
                                      </p:to>
                                    </p:set>
                                    <p:anim calcmode="lin" valueType="num">
                                      <p:cBhvr additive="base">
                                        <p:cTn id="17" dur="5000" fill="hold"/>
                                        <p:tgtEl>
                                          <p:spTgt spid="128003">
                                            <p:txEl>
                                              <p:pRg st="0" end="0"/>
                                            </p:txEl>
                                          </p:spTgt>
                                        </p:tgtEl>
                                        <p:attrNameLst>
                                          <p:attrName>ppt_x</p:attrName>
                                        </p:attrNameLst>
                                      </p:cBhvr>
                                      <p:tavLst>
                                        <p:tav tm="0">
                                          <p:val>
                                            <p:strVal val="#ppt_x"/>
                                          </p:val>
                                        </p:tav>
                                        <p:tav tm="100000">
                                          <p:val>
                                            <p:strVal val="#ppt_x"/>
                                          </p:val>
                                        </p:tav>
                                      </p:tavLst>
                                    </p:anim>
                                    <p:anim calcmode="lin" valueType="num">
                                      <p:cBhvr additive="base">
                                        <p:cTn id="18" dur="5000" fill="hold"/>
                                        <p:tgtEl>
                                          <p:spTgt spid="1280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7" presetClass="entr" presetSubtype="4" fill="hold" grpId="0" nodeType="clickEffect">
                                  <p:stCondLst>
                                    <p:cond delay="0"/>
                                  </p:stCondLst>
                                  <p:childTnLst>
                                    <p:set>
                                      <p:cBhvr>
                                        <p:cTn id="22" dur="1" fill="hold">
                                          <p:stCondLst>
                                            <p:cond delay="0"/>
                                          </p:stCondLst>
                                        </p:cTn>
                                        <p:tgtEl>
                                          <p:spTgt spid="128003">
                                            <p:txEl>
                                              <p:pRg st="1" end="1"/>
                                            </p:txEl>
                                          </p:spTgt>
                                        </p:tgtEl>
                                        <p:attrNameLst>
                                          <p:attrName>style.visibility</p:attrName>
                                        </p:attrNameLst>
                                      </p:cBhvr>
                                      <p:to>
                                        <p:strVal val="visible"/>
                                      </p:to>
                                    </p:set>
                                    <p:anim calcmode="lin" valueType="num">
                                      <p:cBhvr additive="base">
                                        <p:cTn id="23" dur="5000" fill="hold"/>
                                        <p:tgtEl>
                                          <p:spTgt spid="128003">
                                            <p:txEl>
                                              <p:pRg st="1" end="1"/>
                                            </p:txEl>
                                          </p:spTgt>
                                        </p:tgtEl>
                                        <p:attrNameLst>
                                          <p:attrName>ppt_x</p:attrName>
                                        </p:attrNameLst>
                                      </p:cBhvr>
                                      <p:tavLst>
                                        <p:tav tm="0">
                                          <p:val>
                                            <p:strVal val="#ppt_x"/>
                                          </p:val>
                                        </p:tav>
                                        <p:tav tm="100000">
                                          <p:val>
                                            <p:strVal val="#ppt_x"/>
                                          </p:val>
                                        </p:tav>
                                      </p:tavLst>
                                    </p:anim>
                                    <p:anim calcmode="lin" valueType="num">
                                      <p:cBhvr additive="base">
                                        <p:cTn id="24" dur="5000" fill="hold"/>
                                        <p:tgtEl>
                                          <p:spTgt spid="1280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7" presetClass="entr" presetSubtype="4" fill="hold" grpId="0" nodeType="clickEffect">
                                  <p:stCondLst>
                                    <p:cond delay="0"/>
                                  </p:stCondLst>
                                  <p:childTnLst>
                                    <p:set>
                                      <p:cBhvr>
                                        <p:cTn id="28" dur="1" fill="hold">
                                          <p:stCondLst>
                                            <p:cond delay="0"/>
                                          </p:stCondLst>
                                        </p:cTn>
                                        <p:tgtEl>
                                          <p:spTgt spid="128003">
                                            <p:txEl>
                                              <p:pRg st="2" end="2"/>
                                            </p:txEl>
                                          </p:spTgt>
                                        </p:tgtEl>
                                        <p:attrNameLst>
                                          <p:attrName>style.visibility</p:attrName>
                                        </p:attrNameLst>
                                      </p:cBhvr>
                                      <p:to>
                                        <p:strVal val="visible"/>
                                      </p:to>
                                    </p:set>
                                    <p:anim calcmode="lin" valueType="num">
                                      <p:cBhvr additive="base">
                                        <p:cTn id="29" dur="5000" fill="hold"/>
                                        <p:tgtEl>
                                          <p:spTgt spid="128003">
                                            <p:txEl>
                                              <p:pRg st="2" end="2"/>
                                            </p:txEl>
                                          </p:spTgt>
                                        </p:tgtEl>
                                        <p:attrNameLst>
                                          <p:attrName>ppt_x</p:attrName>
                                        </p:attrNameLst>
                                      </p:cBhvr>
                                      <p:tavLst>
                                        <p:tav tm="0">
                                          <p:val>
                                            <p:strVal val="#ppt_x"/>
                                          </p:val>
                                        </p:tav>
                                        <p:tav tm="100000">
                                          <p:val>
                                            <p:strVal val="#ppt_x"/>
                                          </p:val>
                                        </p:tav>
                                      </p:tavLst>
                                    </p:anim>
                                    <p:anim calcmode="lin" valueType="num">
                                      <p:cBhvr additive="base">
                                        <p:cTn id="30" dur="5000" fill="hold"/>
                                        <p:tgtEl>
                                          <p:spTgt spid="12800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128011"/>
                    </p:tgtEl>
                  </p:cond>
                </p:stCondLst>
                <p:endSync evt="end" delay="0">
                  <p:rtn val="all"/>
                </p:endSync>
                <p:childTnLst>
                  <p:par>
                    <p:cTn id="32" fill="hold" nodeType="clickPar">
                      <p:stCondLst>
                        <p:cond delay="indefinite"/>
                      </p:stCondLst>
                      <p:childTnLst>
                        <p:par>
                          <p:cTn id="33" fill="hold" nodeType="afterGroup">
                            <p:stCondLst>
                              <p:cond delay="0"/>
                            </p:stCondLst>
                            <p:childTnLst>
                              <p:par>
                                <p:cTn id="34" presetID="1" presetClass="mediacall" presetSubtype="0" fill="hold" nodeType="clickEffect">
                                  <p:stCondLst>
                                    <p:cond delay="0"/>
                                  </p:stCondLst>
                                  <p:childTnLst>
                                    <p:cmd type="call" cmd="playFrom(0.0)">
                                      <p:cBhvr>
                                        <p:cTn id="35" dur="321853" fill="hold"/>
                                        <p:tgtEl>
                                          <p:spTgt spid="128011"/>
                                        </p:tgtEl>
                                      </p:cBhvr>
                                    </p:cmd>
                                  </p:childTnLst>
                                </p:cTn>
                              </p:par>
                            </p:childTnLst>
                          </p:cTn>
                        </p:par>
                      </p:childTnLst>
                    </p:cTn>
                  </p:par>
                </p:childTnLst>
              </p:cTn>
              <p:nextCondLst>
                <p:cond evt="onClick" delay="0">
                  <p:tgtEl>
                    <p:spTgt spid="128011"/>
                  </p:tgtEl>
                </p:cond>
              </p:nextCondLst>
            </p:seq>
            <p:audio>
              <p:cMediaNode>
                <p:cTn id="36" fill="hold" display="0">
                  <p:stCondLst>
                    <p:cond delay="indefinite"/>
                  </p:stCondLst>
                  <p:endCondLst>
                    <p:cond evt="onPrev" delay="0">
                      <p:tgtEl>
                        <p:sldTgt/>
                      </p:tgtEl>
                    </p:cond>
                    <p:cond evt="onStopAudio" delay="0">
                      <p:tgtEl>
                        <p:sldTgt/>
                      </p:tgtEl>
                    </p:cond>
                  </p:endCondLst>
                </p:cTn>
                <p:tgtEl>
                  <p:spTgt spid="128011"/>
                </p:tgtEl>
              </p:cMediaNode>
            </p:audio>
          </p:childTnLst>
        </p:cTn>
      </p:par>
    </p:tnLst>
    <p:bldLst>
      <p:bldP spid="128003" grpId="0" uiExpand="1" build="p"/>
    </p:bldLst>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Rectangle 8"/>
          <p:cNvSpPr>
            <a:spLocks noChangeArrowheads="1"/>
          </p:cNvSpPr>
          <p:nvPr/>
        </p:nvSpPr>
        <p:spPr bwMode="auto">
          <a:xfrm>
            <a:off x="179512" y="476672"/>
            <a:ext cx="8568952" cy="1569660"/>
          </a:xfrm>
          <a:prstGeom prst="rect">
            <a:avLst/>
          </a:prstGeom>
          <a:solidFill>
            <a:schemeClr val="accent2"/>
          </a:solidFill>
          <a:ln w="9525">
            <a:noFill/>
            <a:miter lim="800000"/>
          </a:ln>
          <a:effectLst/>
        </p:spPr>
        <p:txBody>
          <a:bodyPr wrap="square">
            <a:spAutoFit/>
          </a:bodyPr>
          <a:lstStyle/>
          <a:p>
            <a:r>
              <a:rPr kumimoji="1" lang="zh-CN" altLang="en-US" sz="3200">
                <a:solidFill>
                  <a:schemeClr val="bg1"/>
                </a:solidFill>
                <a:latin typeface="Times New Roman" pitchFamily="18" charset="0"/>
                <a:ea typeface="黑体" pitchFamily="2" charset="-122"/>
              </a:rPr>
              <a:t>母亲的每一个举动都表现了对儿子那份深沉的爱，那么对于母亲的爱，儿子读懂了吗？有何表现和认识评价（启示）？</a:t>
            </a:r>
          </a:p>
        </p:txBody>
      </p:sp>
      <p:sp>
        <p:nvSpPr>
          <p:cNvPr id="3" name="Rectangle 9"/>
          <p:cNvSpPr>
            <a:spLocks noChangeArrowheads="1"/>
          </p:cNvSpPr>
          <p:nvPr/>
        </p:nvSpPr>
        <p:spPr bwMode="auto">
          <a:xfrm>
            <a:off x="827584" y="3429000"/>
            <a:ext cx="7920880" cy="1754326"/>
          </a:xfrm>
          <a:prstGeom prst="rect">
            <a:avLst/>
          </a:prstGeom>
          <a:noFill/>
          <a:ln w="9525">
            <a:noFill/>
            <a:miter lim="800000"/>
          </a:ln>
          <a:effectLst/>
        </p:spPr>
        <p:txBody>
          <a:bodyPr wrap="square">
            <a:spAutoFit/>
          </a:bodyPr>
          <a:lstStyle/>
          <a:p>
            <a:r>
              <a:rPr kumimoji="1" lang="zh-CN" altLang="en-US" sz="3600" b="1">
                <a:latin typeface="黑体" pitchFamily="2" charset="-122"/>
                <a:ea typeface="黑体" pitchFamily="2" charset="-122"/>
              </a:rPr>
              <a:t>这是一个活得最苦又是伟大的母亲</a:t>
            </a:r>
            <a:r>
              <a:rPr kumimoji="1" lang="en-US" altLang="zh-CN" sz="3600" b="1">
                <a:latin typeface="黑体" pitchFamily="2" charset="-122"/>
                <a:ea typeface="黑体" pitchFamily="2" charset="-122"/>
              </a:rPr>
              <a:t>.</a:t>
            </a:r>
            <a:r>
              <a:rPr kumimoji="1" lang="zh-CN" altLang="en-US" sz="3600" b="1">
                <a:latin typeface="黑体" pitchFamily="2" charset="-122"/>
                <a:ea typeface="黑体" pitchFamily="2" charset="-122"/>
              </a:rPr>
              <a:t>她有艰难的命运，坚忍的意志和毫不张扬的爱。</a:t>
            </a:r>
          </a:p>
        </p:txBody>
      </p:sp>
    </p:spTree>
  </p:cSld>
  <p:clrMapOvr>
    <a:masterClrMapping/>
  </p:clrMapOvr>
  <p:transition spd="slow">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29035" name="Picture 11" descr="H003-1205"/>
          <p:cNvPicPr>
            <a:picLocks noChangeAspect="1" noChangeArrowheads="1"/>
          </p:cNvPicPr>
          <p:nvPr/>
        </p:nvPicPr>
        <p:blipFill>
          <a:blip r:embed="rId2"/>
          <a:stretch>
            <a:fillRect/>
          </a:stretch>
        </p:blipFill>
        <p:spPr bwMode="auto">
          <a:xfrm>
            <a:off x="179512" y="2420888"/>
            <a:ext cx="8964488" cy="4104456"/>
          </a:xfrm>
          <a:prstGeom prst="rect">
            <a:avLst/>
          </a:prstGeom>
          <a:noFill/>
        </p:spPr>
      </p:pic>
      <p:sp>
        <p:nvSpPr>
          <p:cNvPr id="129027" name="Rectangle 3"/>
          <p:cNvSpPr>
            <a:spLocks noChangeArrowheads="1"/>
          </p:cNvSpPr>
          <p:nvPr/>
        </p:nvSpPr>
        <p:spPr bwMode="auto">
          <a:xfrm>
            <a:off x="250825" y="908050"/>
            <a:ext cx="8569647" cy="1569660"/>
          </a:xfrm>
          <a:prstGeom prst="rect">
            <a:avLst/>
          </a:prstGeom>
          <a:solidFill>
            <a:schemeClr val="accent2"/>
          </a:solidFill>
          <a:ln w="9525">
            <a:noFill/>
            <a:miter lim="800000"/>
          </a:ln>
          <a:effectLst/>
        </p:spPr>
        <p:txBody>
          <a:bodyPr wrap="square">
            <a:spAutoFit/>
          </a:bodyPr>
          <a:lstStyle/>
          <a:p>
            <a:pPr>
              <a:spcBef>
                <a:spcPct val="50000"/>
              </a:spcBef>
            </a:pPr>
            <a:r>
              <a:rPr kumimoji="1" lang="zh-CN" altLang="en-US" sz="3200">
                <a:solidFill>
                  <a:schemeClr val="bg1"/>
                </a:solidFill>
                <a:latin typeface="Times New Roman" pitchFamily="18" charset="0"/>
                <a:ea typeface="黑体" pitchFamily="2" charset="-122"/>
              </a:rPr>
              <a:t>怎样理解文章最后提到的“这园中不单处处都有我的车辙，有过我车辙的地方也都有过母亲的脚印”这句话？</a:t>
            </a:r>
          </a:p>
        </p:txBody>
      </p:sp>
      <p:sp>
        <p:nvSpPr>
          <p:cNvPr id="129028" name="Rectangle 4"/>
          <p:cNvSpPr>
            <a:spLocks noChangeArrowheads="1"/>
          </p:cNvSpPr>
          <p:nvPr/>
        </p:nvSpPr>
        <p:spPr bwMode="auto">
          <a:xfrm>
            <a:off x="467544" y="3068960"/>
            <a:ext cx="8676456" cy="2554545"/>
          </a:xfrm>
          <a:prstGeom prst="rect">
            <a:avLst/>
          </a:prstGeom>
          <a:solidFill>
            <a:schemeClr val="bg1"/>
          </a:solidFill>
          <a:ln w="9525">
            <a:noFill/>
            <a:miter lim="800000"/>
          </a:ln>
          <a:effectLst/>
        </p:spPr>
        <p:txBody>
          <a:bodyPr wrap="square">
            <a:spAutoFit/>
          </a:bodyPr>
          <a:lstStyle/>
          <a:p>
            <a:pPr>
              <a:spcBef>
                <a:spcPct val="50000"/>
              </a:spcBef>
            </a:pPr>
            <a:r>
              <a:rPr kumimoji="1" lang="en-US" altLang="zh-CN" sz="2400">
                <a:latin typeface="Times New Roman" pitchFamily="18" charset="0"/>
                <a:ea typeface="华文行楷" pitchFamily="2" charset="-122"/>
              </a:rPr>
              <a:t>        </a:t>
            </a:r>
            <a:r>
              <a:rPr kumimoji="1" lang="zh-CN" altLang="en-US" sz="3200" b="1">
                <a:solidFill>
                  <a:srgbClr val="3333FF"/>
                </a:solidFill>
                <a:latin typeface="Times New Roman" pitchFamily="18" charset="0"/>
                <a:ea typeface="黑体" pitchFamily="2" charset="-122"/>
              </a:rPr>
              <a:t>作者回到园子中认识到园中处处都有过“母亲的脚印”，处处都有母亲的牵挂与关爱。暗示了“我”的成长时时处处离不开母亲的启发，母亲与地坛已经合二为一，融为一体，也早与“我”融为一体。</a:t>
            </a:r>
          </a:p>
        </p:txBody>
      </p:sp>
      <p:pic>
        <p:nvPicPr>
          <p:cNvPr id="129034" name="花未眠.MP3">
            <a:hlinkClick action="ppaction://media"/>
          </p:cNvPr>
          <p:cNvPicPr>
            <a:picLocks noRot="1" noChangeAspect="1" noChangeArrowheads="1"/>
          </p:cNvPicPr>
          <p:nvPr>
            <a:audioFile r:link="rId4"/>
            <p:extLst/>
          </p:nvPr>
        </p:nvPicPr>
        <p:blipFill>
          <a:blip r:embed="rId3"/>
          <a:stretch>
            <a:fillRect/>
          </a:stretch>
        </p:blipFill>
        <p:spPr bwMode="auto">
          <a:xfrm>
            <a:off x="8694738" y="6408738"/>
            <a:ext cx="449262" cy="449262"/>
          </a:xfrm>
          <a:prstGeom prst="rect">
            <a:avLst/>
          </a:prstGeom>
          <a:noFill/>
        </p:spPr>
      </p:pic>
    </p:spTree>
  </p:cSld>
  <p:clrMapOvr>
    <a:masterClrMapping/>
  </p:clrMapOvr>
  <p:transition spd="med">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9027"/>
                                        </p:tgtEl>
                                        <p:attrNameLst>
                                          <p:attrName>style.visibility</p:attrName>
                                        </p:attrNameLst>
                                      </p:cBhvr>
                                      <p:to>
                                        <p:strVal val="visible"/>
                                      </p:to>
                                    </p:set>
                                    <p:anim calcmode="lin" valueType="num">
                                      <p:cBhvr additive="base">
                                        <p:cTn id="7" dur="500" fill="hold"/>
                                        <p:tgtEl>
                                          <p:spTgt spid="129027"/>
                                        </p:tgtEl>
                                        <p:attrNameLst>
                                          <p:attrName>ppt_x</p:attrName>
                                        </p:attrNameLst>
                                      </p:cBhvr>
                                      <p:tavLst>
                                        <p:tav tm="0">
                                          <p:val>
                                            <p:strVal val="0-#ppt_w/2"/>
                                          </p:val>
                                        </p:tav>
                                        <p:tav tm="100000">
                                          <p:val>
                                            <p:strVal val="#ppt_x"/>
                                          </p:val>
                                        </p:tav>
                                      </p:tavLst>
                                    </p:anim>
                                    <p:anim calcmode="lin" valueType="num">
                                      <p:cBhvr additive="base">
                                        <p:cTn id="8" dur="500" fill="hold"/>
                                        <p:tgtEl>
                                          <p:spTgt spid="129027"/>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9028"/>
                                        </p:tgtEl>
                                        <p:attrNameLst>
                                          <p:attrName>style.visibility</p:attrName>
                                        </p:attrNameLst>
                                      </p:cBhvr>
                                      <p:to>
                                        <p:strVal val="visible"/>
                                      </p:to>
                                    </p:set>
                                    <p:anim calcmode="lin" valueType="num">
                                      <p:cBhvr additive="base">
                                        <p:cTn id="13" dur="500" fill="hold"/>
                                        <p:tgtEl>
                                          <p:spTgt spid="129028"/>
                                        </p:tgtEl>
                                        <p:attrNameLst>
                                          <p:attrName>ppt_x</p:attrName>
                                        </p:attrNameLst>
                                      </p:cBhvr>
                                      <p:tavLst>
                                        <p:tav tm="0">
                                          <p:val>
                                            <p:strVal val="0-#ppt_w/2"/>
                                          </p:val>
                                        </p:tav>
                                        <p:tav tm="100000">
                                          <p:val>
                                            <p:strVal val="#ppt_x"/>
                                          </p:val>
                                        </p:tav>
                                      </p:tavLst>
                                    </p:anim>
                                    <p:anim calcmode="lin" valueType="num">
                                      <p:cBhvr additive="base">
                                        <p:cTn id="14" dur="500" fill="hold"/>
                                        <p:tgtEl>
                                          <p:spTgt spid="1290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129034"/>
                    </p:tgtEl>
                  </p:cond>
                </p:stCondLst>
                <p:endSync evt="end" delay="0">
                  <p:rtn val="all"/>
                </p:endSync>
                <p:childTnLst>
                  <p:par>
                    <p:cTn id="16" fill="hold" nodeType="clickPar">
                      <p:stCondLst>
                        <p:cond delay="indefinite"/>
                      </p:stCondLst>
                      <p:childTnLst>
                        <p:par>
                          <p:cTn id="17" fill="hold" nodeType="afterGroup">
                            <p:stCondLst>
                              <p:cond delay="0"/>
                            </p:stCondLst>
                            <p:childTnLst>
                              <p:par>
                                <p:cTn id="18" presetID="1" presetClass="mediacall" presetSubtype="0" fill="hold" nodeType="clickEffect">
                                  <p:stCondLst>
                                    <p:cond delay="0"/>
                                  </p:stCondLst>
                                  <p:childTnLst>
                                    <p:cmd type="call" cmd="playFrom(0.0)">
                                      <p:cBhvr>
                                        <p:cTn id="19" dur="198922" fill="hold"/>
                                        <p:tgtEl>
                                          <p:spTgt spid="129034"/>
                                        </p:tgtEl>
                                      </p:cBhvr>
                                    </p:cmd>
                                  </p:childTnLst>
                                </p:cTn>
                              </p:par>
                            </p:childTnLst>
                          </p:cTn>
                        </p:par>
                      </p:childTnLst>
                    </p:cTn>
                  </p:par>
                </p:childTnLst>
              </p:cTn>
              <p:nextCondLst>
                <p:cond evt="onClick" delay="0">
                  <p:tgtEl>
                    <p:spTgt spid="129034"/>
                  </p:tgtEl>
                </p:cond>
              </p:nextCondLst>
            </p:seq>
            <p:audio>
              <p:cMediaNode>
                <p:cTn id="20" fill="hold" display="0">
                  <p:stCondLst>
                    <p:cond delay="indefinite"/>
                  </p:stCondLst>
                  <p:endCondLst>
                    <p:cond evt="onPrev" delay="0">
                      <p:tgtEl>
                        <p:sldTgt/>
                      </p:tgtEl>
                    </p:cond>
                    <p:cond evt="onStopAudio" delay="0">
                      <p:tgtEl>
                        <p:sldTgt/>
                      </p:tgtEl>
                    </p:cond>
                  </p:endCondLst>
                </p:cTn>
                <p:tgtEl>
                  <p:spTgt spid="129034"/>
                </p:tgtEl>
              </p:cMediaNode>
            </p:audio>
          </p:childTnLst>
        </p:cTn>
      </p:par>
    </p:tnLst>
    <p:bldLst>
      <p:bldP spid="129027" grpId="0"/>
      <p:bldP spid="129028" grpId="0"/>
    </p:bldLst>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0050" name="Rectangle 2"/>
          <p:cNvSpPr>
            <a:spLocks noChangeArrowheads="1"/>
          </p:cNvSpPr>
          <p:nvPr/>
        </p:nvSpPr>
        <p:spPr bwMode="auto">
          <a:xfrm>
            <a:off x="0" y="1196975"/>
            <a:ext cx="9144000" cy="5349875"/>
          </a:xfrm>
          <a:prstGeom prst="rect">
            <a:avLst/>
          </a:prstGeom>
          <a:noFill/>
          <a:ln w="9525">
            <a:noFill/>
            <a:miter lim="800000"/>
          </a:ln>
          <a:effectLst/>
        </p:spPr>
        <p:txBody>
          <a:bodyPr>
            <a:spAutoFit/>
          </a:bodyPr>
          <a:lstStyle/>
          <a:p>
            <a:pPr>
              <a:lnSpc>
                <a:spcPct val="120000"/>
              </a:lnSpc>
            </a:pPr>
            <a:r>
              <a:rPr kumimoji="1" lang="en-US" altLang="zh-CN" sz="2000">
                <a:latin typeface="华文行楷" pitchFamily="2" charset="-122"/>
                <a:ea typeface="华文行楷" pitchFamily="2" charset="-122"/>
              </a:rPr>
              <a:t>        </a:t>
            </a:r>
            <a:r>
              <a:rPr kumimoji="1" lang="zh-CN" altLang="en-US" sz="3200" b="1">
                <a:solidFill>
                  <a:srgbClr val="3333FF"/>
                </a:solidFill>
                <a:latin typeface="黑体" pitchFamily="2" charset="-122"/>
                <a:ea typeface="黑体" pitchFamily="2" charset="-122"/>
              </a:rPr>
              <a:t>我愿意把这些文字看成是一尊母亲的雕像，简单</a:t>
            </a:r>
            <a:r>
              <a:rPr kumimoji="1" lang="zh-CN" altLang="en-US" sz="3200" b="1">
                <a:solidFill>
                  <a:srgbClr val="000000"/>
                </a:solidFill>
                <a:latin typeface="黑体" pitchFamily="2" charset="-122"/>
                <a:ea typeface="黑体" pitchFamily="2" charset="-122"/>
              </a:rPr>
              <a:t>而沉默的外表下掩藏着一颗焦灼而炽热的心。母亲站在小院里，却沉浸在看不见我的世界中，专注而深情，思念而焦虑。她想送我却又不能送我，她只能用这种方式，用站立不动的姿势，用一如既往的凝眸，用深藏不露的牵挂送我，送我到我想去也只能去的地坛，可我，纵然想走，又哪能走得出母亲的目光呢？纵然想飞，又哪能飞得出母</a:t>
            </a:r>
            <a:r>
              <a:rPr kumimoji="1" lang="zh-CN" altLang="en-US" sz="3200" b="1" smtClean="0">
                <a:solidFill>
                  <a:srgbClr val="000000"/>
                </a:solidFill>
                <a:latin typeface="黑体" pitchFamily="2" charset="-122"/>
                <a:ea typeface="黑体" pitchFamily="2" charset="-122"/>
              </a:rPr>
              <a:t>亲星空</a:t>
            </a:r>
            <a:r>
              <a:rPr kumimoji="1" lang="zh-CN" altLang="en-US" sz="3200" b="1">
                <a:solidFill>
                  <a:srgbClr val="000000"/>
                </a:solidFill>
                <a:latin typeface="黑体" pitchFamily="2" charset="-122"/>
                <a:ea typeface="黑体" pitchFamily="2" charset="-122"/>
              </a:rPr>
              <a:t>？ </a:t>
            </a:r>
          </a:p>
        </p:txBody>
      </p:sp>
      <p:sp>
        <p:nvSpPr>
          <p:cNvPr id="130051" name="Text Box 3"/>
          <p:cNvSpPr txBox="1">
            <a:spLocks noChangeArrowheads="1"/>
          </p:cNvSpPr>
          <p:nvPr/>
        </p:nvSpPr>
        <p:spPr bwMode="auto">
          <a:xfrm>
            <a:off x="0" y="620688"/>
            <a:ext cx="9144000" cy="461665"/>
          </a:xfrm>
          <a:prstGeom prst="rect">
            <a:avLst/>
          </a:prstGeom>
          <a:noFill/>
          <a:ln w="9525">
            <a:noFill/>
            <a:miter lim="800000"/>
          </a:ln>
          <a:effectLst/>
        </p:spPr>
        <p:txBody>
          <a:bodyPr wrap="square">
            <a:spAutoFit/>
          </a:bodyPr>
          <a:lstStyle/>
          <a:p>
            <a:r>
              <a:rPr kumimoji="1" lang="zh-CN" altLang="en-US" sz="2400" b="1">
                <a:latin typeface="黑体" pitchFamily="2" charset="-122"/>
                <a:ea typeface="黑体" pitchFamily="2" charset="-122"/>
              </a:rPr>
              <a:t>阅读下面一段文字，联系课文，试着分析</a:t>
            </a:r>
            <a:r>
              <a:rPr kumimoji="1" lang="zh-CN" altLang="en-US" sz="2400" b="1">
                <a:latin typeface="Times New Roman"/>
                <a:ea typeface="黑体" pitchFamily="2" charset="-122"/>
              </a:rPr>
              <a:t>“</a:t>
            </a:r>
            <a:r>
              <a:rPr kumimoji="1" lang="zh-CN" altLang="en-US" sz="2400" b="1">
                <a:latin typeface="黑体" pitchFamily="2" charset="-122"/>
                <a:ea typeface="黑体" pitchFamily="2" charset="-122"/>
              </a:rPr>
              <a:t>母亲</a:t>
            </a:r>
            <a:r>
              <a:rPr kumimoji="1" lang="zh-CN" altLang="en-US" sz="2400" b="1">
                <a:latin typeface="Times New Roman"/>
                <a:ea typeface="黑体" pitchFamily="2" charset="-122"/>
              </a:rPr>
              <a:t>”</a:t>
            </a:r>
            <a:r>
              <a:rPr kumimoji="1" lang="zh-CN" altLang="en-US" sz="2400" b="1">
                <a:latin typeface="黑体" pitchFamily="2" charset="-122"/>
                <a:ea typeface="黑体" pitchFamily="2" charset="-122"/>
              </a:rPr>
              <a:t>这一人物形象。</a:t>
            </a:r>
          </a:p>
        </p:txBody>
      </p:sp>
      <p:pic>
        <p:nvPicPr>
          <p:cNvPr id="130061" name="刘和刚-儿行千里.mp3">
            <a:hlinkClick action="ppaction://media"/>
          </p:cNvPr>
          <p:cNvPicPr>
            <a:picLocks noRot="1" noChangeAspect="1" noChangeArrowheads="1"/>
          </p:cNvPicPr>
          <p:nvPr>
            <a:audioFile r:link="rId3"/>
            <p:extLst/>
          </p:nvPr>
        </p:nvPicPr>
        <p:blipFill>
          <a:blip r:embed="rId2"/>
          <a:stretch>
            <a:fillRect/>
          </a:stretch>
        </p:blipFill>
        <p:spPr bwMode="auto">
          <a:xfrm>
            <a:off x="8407400" y="6121400"/>
            <a:ext cx="736600" cy="736600"/>
          </a:xfrm>
          <a:prstGeom prst="rect">
            <a:avLst/>
          </a:prstGeom>
          <a:noFill/>
        </p:spPr>
      </p:pic>
    </p:spTree>
  </p:cSld>
  <p:clrMapOvr>
    <a:masterClrMapping/>
  </p:clrMapOvr>
  <p:transition spd="slow">
    <p:sndAc>
      <p:stSnd>
        <p:snd r:embed="rId4" name="chimes.wav"/>
      </p:stSnd>
    </p:sndAc>
  </p:transition>
  <p:timing>
    <p:tnLst>
      <p:par>
        <p:cTn id="1" dur="indefinite" restart="never" nodeType="tmRoot">
          <p:childTnLst>
            <p:seq concurrent="1" nextAc="seek">
              <p:cTn id="2" restart="whenNotActive" fill="hold" evtFilter="cancelBubble" nodeType="interactiveSeq">
                <p:stCondLst>
                  <p:cond evt="onClick" delay="0">
                    <p:tgtEl>
                      <p:spTgt spid="130061"/>
                    </p:tgtEl>
                  </p:cond>
                </p:stCondLst>
                <p:endSync evt="end" delay="0">
                  <p:rtn val="all"/>
                </p:endSync>
                <p:childTnLst>
                  <p:par>
                    <p:cTn id="3" fill="hold" nodeType="clickPar">
                      <p:stCondLst>
                        <p:cond delay="0"/>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297125" fill="hold"/>
                                        <p:tgtEl>
                                          <p:spTgt spid="130061"/>
                                        </p:tgtEl>
                                      </p:cBhvr>
                                    </p:cmd>
                                  </p:childTnLst>
                                </p:cTn>
                              </p:par>
                            </p:childTnLst>
                          </p:cTn>
                        </p:par>
                      </p:childTnLst>
                    </p:cTn>
                  </p:par>
                </p:childTnLst>
              </p:cTn>
              <p:nextCondLst>
                <p:cond evt="onClick" delay="0">
                  <p:tgtEl>
                    <p:spTgt spid="130061"/>
                  </p:tgtEl>
                </p:cond>
              </p:nextCondLst>
            </p:seq>
            <p:audio>
              <p:cMediaNode>
                <p:cTn id="7" fill="hold" display="0">
                  <p:stCondLst>
                    <p:cond delay="indefinite"/>
                  </p:stCondLst>
                  <p:endCondLst>
                    <p:cond evt="onPrev" delay="0">
                      <p:tgtEl>
                        <p:sldTgt/>
                      </p:tgtEl>
                    </p:cond>
                    <p:cond evt="onStopAudio" delay="0">
                      <p:tgtEl>
                        <p:sldTgt/>
                      </p:tgtEl>
                    </p:cond>
                  </p:endCondLst>
                </p:cTn>
                <p:tgtEl>
                  <p:spTgt spid="130061"/>
                </p:tgtEl>
              </p:cMediaNode>
            </p:audio>
          </p:childTnLst>
        </p:cTn>
      </p:par>
    </p:tnLst>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5" name="Rectangle 3"/>
          <p:cNvSpPr>
            <a:spLocks noGrp="1" noRot="1" noChangeArrowheads="1"/>
          </p:cNvSpPr>
          <p:nvPr>
            <p:ph type="body" idx="1"/>
          </p:nvPr>
        </p:nvSpPr>
        <p:spPr>
          <a:xfrm>
            <a:off x="0" y="981075"/>
            <a:ext cx="9144000" cy="4194175"/>
          </a:xfrm>
        </p:spPr>
        <p:txBody>
          <a:bodyPr/>
          <a:lstStyle/>
          <a:p>
            <a:r>
              <a:rPr lang="en-US" altLang="zh-CN" sz="2800"/>
              <a:t>        </a:t>
            </a:r>
            <a:r>
              <a:rPr lang="zh-CN" altLang="en-US" sz="4000" b="1">
                <a:solidFill>
                  <a:srgbClr val="660033"/>
                </a:solidFill>
                <a:ea typeface="黑体" pitchFamily="2" charset="-122"/>
              </a:rPr>
              <a:t>残疾人的母亲，她们比平常的母亲更为痛苦，更为不易，她们注定是没有回报的，她们是一辈子的苦役，所以她们的爱更加无私，更为崇高，因而也更具有人格美、人性美，是人间爱的极致、美的极致！</a:t>
            </a:r>
          </a:p>
        </p:txBody>
      </p:sp>
    </p:spTree>
  </p:cSld>
  <p:clrMapOvr>
    <a:masterClrMapping/>
  </p:clrMapOvr>
  <p:transition spd="slow">
    <p:sndAc>
      <p:stSnd>
        <p:snd r:embed="rId2" name="chimes.wav"/>
      </p:stSnd>
    </p:sndAc>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3122" name="Picture 2" descr="ty105_jpg"/>
          <p:cNvPicPr>
            <a:picLocks noChangeAspect="1" noChangeArrowheads="1"/>
          </p:cNvPicPr>
          <p:nvPr/>
        </p:nvPicPr>
        <p:blipFill>
          <a:blip r:embed="rId2"/>
          <a:stretch>
            <a:fillRect/>
          </a:stretch>
        </p:blipFill>
        <p:spPr bwMode="auto">
          <a:xfrm>
            <a:off x="1524000" y="1371600"/>
            <a:ext cx="2976563" cy="2590800"/>
          </a:xfrm>
          <a:prstGeom prst="rect">
            <a:avLst/>
          </a:prstGeom>
          <a:noFill/>
        </p:spPr>
      </p:pic>
      <p:pic>
        <p:nvPicPr>
          <p:cNvPr id="133123" name="Picture 3" descr="4081704"/>
          <p:cNvPicPr>
            <a:picLocks noChangeAspect="1" noChangeArrowheads="1"/>
          </p:cNvPicPr>
          <p:nvPr/>
        </p:nvPicPr>
        <p:blipFill>
          <a:blip r:embed="rId3"/>
          <a:stretch>
            <a:fillRect/>
          </a:stretch>
        </p:blipFill>
        <p:spPr bwMode="auto">
          <a:xfrm>
            <a:off x="5508625" y="1524000"/>
            <a:ext cx="3095625" cy="2376488"/>
          </a:xfrm>
          <a:prstGeom prst="rect">
            <a:avLst/>
          </a:prstGeom>
          <a:noFill/>
        </p:spPr>
      </p:pic>
      <p:pic>
        <p:nvPicPr>
          <p:cNvPr id="133124" name="Picture 4" descr="1695223"/>
          <p:cNvPicPr>
            <a:picLocks noChangeAspect="1" noChangeArrowheads="1"/>
          </p:cNvPicPr>
          <p:nvPr/>
        </p:nvPicPr>
        <p:blipFill>
          <a:blip r:embed="rId4"/>
          <a:stretch>
            <a:fillRect/>
          </a:stretch>
        </p:blipFill>
        <p:spPr bwMode="auto">
          <a:xfrm>
            <a:off x="1524000" y="4114800"/>
            <a:ext cx="2960688" cy="2238375"/>
          </a:xfrm>
          <a:prstGeom prst="rect">
            <a:avLst/>
          </a:prstGeom>
          <a:noFill/>
        </p:spPr>
      </p:pic>
      <p:pic>
        <p:nvPicPr>
          <p:cNvPr id="133125" name="Picture 5" descr="2003115102725"/>
          <p:cNvPicPr>
            <a:picLocks noChangeAspect="1" noChangeArrowheads="1"/>
          </p:cNvPicPr>
          <p:nvPr/>
        </p:nvPicPr>
        <p:blipFill>
          <a:blip r:embed="rId5"/>
          <a:stretch>
            <a:fillRect/>
          </a:stretch>
        </p:blipFill>
        <p:spPr bwMode="auto">
          <a:xfrm>
            <a:off x="5580063" y="4076700"/>
            <a:ext cx="3024187" cy="2305050"/>
          </a:xfrm>
          <a:prstGeom prst="rect">
            <a:avLst/>
          </a:prstGeom>
          <a:noFill/>
        </p:spPr>
      </p:pic>
      <p:pic>
        <p:nvPicPr>
          <p:cNvPr id="133129" name="懂你.mp3">
            <a:hlinkClick action="ppaction://media"/>
          </p:cNvPr>
          <p:cNvPicPr>
            <a:picLocks noRot="1" noChangeAspect="1" noChangeArrowheads="1"/>
          </p:cNvPicPr>
          <p:nvPr>
            <a:audioFile r:link="rId7"/>
            <p:extLst/>
          </p:nvPr>
        </p:nvPicPr>
        <p:blipFill>
          <a:blip r:embed="rId6"/>
          <a:stretch>
            <a:fillRect/>
          </a:stretch>
        </p:blipFill>
        <p:spPr bwMode="auto">
          <a:xfrm>
            <a:off x="8382000" y="5876925"/>
            <a:ext cx="762000" cy="762000"/>
          </a:xfrm>
          <a:prstGeom prst="rect">
            <a:avLst/>
          </a:prstGeom>
          <a:noFill/>
        </p:spPr>
      </p:pic>
      <p:sp>
        <p:nvSpPr>
          <p:cNvPr id="133130" name="Text Box 10"/>
          <p:cNvSpPr txBox="1">
            <a:spLocks noChangeArrowheads="1"/>
          </p:cNvSpPr>
          <p:nvPr/>
        </p:nvSpPr>
        <p:spPr bwMode="auto">
          <a:xfrm>
            <a:off x="2422525" y="906463"/>
            <a:ext cx="3028950" cy="579437"/>
          </a:xfrm>
          <a:prstGeom prst="rect">
            <a:avLst/>
          </a:prstGeom>
          <a:noFill/>
          <a:ln w="57150" cmpd="thickThin">
            <a:noFill/>
            <a:miter lim="800000"/>
          </a:ln>
        </p:spPr>
        <p:txBody>
          <a:bodyPr wrap="none">
            <a:spAutoFit/>
          </a:bodyPr>
          <a:lstStyle/>
          <a:p>
            <a:r>
              <a:rPr lang="zh-CN" altLang="en-US" sz="3200" b="1">
                <a:solidFill>
                  <a:srgbClr val="009900"/>
                </a:solidFill>
                <a:ea typeface="华文行楷" pitchFamily="2" charset="-122"/>
              </a:rPr>
              <a:t>看看这些母亲吧</a:t>
            </a:r>
          </a:p>
        </p:txBody>
      </p:sp>
      <p:sp>
        <p:nvSpPr>
          <p:cNvPr id="133131" name="Text Box 11"/>
          <p:cNvSpPr txBox="1">
            <a:spLocks noChangeArrowheads="1"/>
          </p:cNvSpPr>
          <p:nvPr/>
        </p:nvSpPr>
        <p:spPr bwMode="auto">
          <a:xfrm>
            <a:off x="4427538" y="3716338"/>
            <a:ext cx="1203325" cy="701675"/>
          </a:xfrm>
          <a:prstGeom prst="rect">
            <a:avLst/>
          </a:prstGeom>
          <a:noFill/>
          <a:ln w="9525">
            <a:noFill/>
            <a:miter lim="800000"/>
          </a:ln>
          <a:effectLst/>
        </p:spPr>
        <p:txBody>
          <a:bodyPr wrap="none">
            <a:spAutoFit/>
          </a:bodyPr>
          <a:lstStyle/>
          <a:p>
            <a:r>
              <a:rPr lang="zh-CN" altLang="en-US" sz="4000" b="1">
                <a:solidFill>
                  <a:srgbClr val="D90327"/>
                </a:solidFill>
                <a:ea typeface="黑体" pitchFamily="2" charset="-122"/>
              </a:rPr>
              <a:t>懂你</a:t>
            </a:r>
          </a:p>
        </p:txBody>
      </p:sp>
    </p:spTree>
  </p:cSld>
  <p:clrMapOvr>
    <a:masterClrMapping/>
  </p:clrMapOvr>
  <p:transition spd="slow">
    <p:sndAc>
      <p:stSnd>
        <p:snd r:embed="rId8"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33122"/>
                                        </p:tgtEl>
                                        <p:attrNameLst>
                                          <p:attrName>style.visibility</p:attrName>
                                        </p:attrNameLst>
                                      </p:cBhvr>
                                      <p:to>
                                        <p:strVal val="visible"/>
                                      </p:to>
                                    </p:set>
                                    <p:animEffect transition="in" filter="dissolve">
                                      <p:cBhvr>
                                        <p:cTn id="7" dur="500"/>
                                        <p:tgtEl>
                                          <p:spTgt spid="1331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33123"/>
                                        </p:tgtEl>
                                        <p:attrNameLst>
                                          <p:attrName>style.visibility</p:attrName>
                                        </p:attrNameLst>
                                      </p:cBhvr>
                                      <p:to>
                                        <p:strVal val="visible"/>
                                      </p:to>
                                    </p:set>
                                    <p:animEffect transition="in" filter="dissolve">
                                      <p:cBhvr>
                                        <p:cTn id="12" dur="500"/>
                                        <p:tgtEl>
                                          <p:spTgt spid="1331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9" presetClass="entr" presetSubtype="0" fill="hold" nodeType="clickEffect">
                                  <p:stCondLst>
                                    <p:cond delay="0"/>
                                  </p:stCondLst>
                                  <p:childTnLst>
                                    <p:set>
                                      <p:cBhvr>
                                        <p:cTn id="16" dur="1" fill="hold">
                                          <p:stCondLst>
                                            <p:cond delay="0"/>
                                          </p:stCondLst>
                                        </p:cTn>
                                        <p:tgtEl>
                                          <p:spTgt spid="133124"/>
                                        </p:tgtEl>
                                        <p:attrNameLst>
                                          <p:attrName>style.visibility</p:attrName>
                                        </p:attrNameLst>
                                      </p:cBhvr>
                                      <p:to>
                                        <p:strVal val="visible"/>
                                      </p:to>
                                    </p:set>
                                    <p:animEffect transition="in" filter="dissolve">
                                      <p:cBhvr>
                                        <p:cTn id="17" dur="500"/>
                                        <p:tgtEl>
                                          <p:spTgt spid="13312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33125"/>
                                        </p:tgtEl>
                                        <p:attrNameLst>
                                          <p:attrName>style.visibility</p:attrName>
                                        </p:attrNameLst>
                                      </p:cBhvr>
                                      <p:to>
                                        <p:strVal val="visible"/>
                                      </p:to>
                                    </p:set>
                                    <p:animEffect transition="in" filter="dissolve">
                                      <p:cBhvr>
                                        <p:cTn id="22" dur="500"/>
                                        <p:tgtEl>
                                          <p:spTgt spid="13312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133129"/>
                    </p:tgtEl>
                  </p:cond>
                </p:stCondLst>
                <p:endSync evt="end" delay="0">
                  <p:rtn val="all"/>
                </p:endSync>
                <p:childTnLst>
                  <p:par>
                    <p:cTn id="24" fill="hold" nodeType="clickPar">
                      <p:stCondLst>
                        <p:cond delay="indefinite"/>
                      </p:stCondLst>
                      <p:childTnLst>
                        <p:par>
                          <p:cTn id="25" fill="hold" nodeType="afterGroup">
                            <p:stCondLst>
                              <p:cond delay="0"/>
                            </p:stCondLst>
                            <p:childTnLst>
                              <p:par>
                                <p:cTn id="26" presetID="1" presetClass="mediacall" presetSubtype="0" fill="hold" nodeType="clickEffect">
                                  <p:stCondLst>
                                    <p:cond delay="0"/>
                                  </p:stCondLst>
                                  <p:childTnLst>
                                    <p:cmd type="call" cmd="playFrom(0.0)">
                                      <p:cBhvr>
                                        <p:cTn id="27" dur="321853" fill="hold"/>
                                        <p:tgtEl>
                                          <p:spTgt spid="133129"/>
                                        </p:tgtEl>
                                      </p:cBhvr>
                                    </p:cmd>
                                  </p:childTnLst>
                                </p:cTn>
                              </p:par>
                            </p:childTnLst>
                          </p:cTn>
                        </p:par>
                      </p:childTnLst>
                    </p:cTn>
                  </p:par>
                </p:childTnLst>
              </p:cTn>
              <p:nextCondLst>
                <p:cond evt="onClick" delay="0">
                  <p:tgtEl>
                    <p:spTgt spid="133129"/>
                  </p:tgtEl>
                </p:cond>
              </p:nextCondLst>
            </p:seq>
            <p:audio>
              <p:cMediaNode>
                <p:cTn id="28" fill="hold" display="0">
                  <p:stCondLst>
                    <p:cond delay="indefinite"/>
                  </p:stCondLst>
                  <p:endCondLst>
                    <p:cond evt="onPrev" delay="0">
                      <p:tgtEl>
                        <p:sldTgt/>
                      </p:tgtEl>
                    </p:cond>
                    <p:cond evt="onStopAudio" delay="0">
                      <p:tgtEl>
                        <p:sldTgt/>
                      </p:tgtEl>
                    </p:cond>
                  </p:endCondLst>
                </p:cTn>
                <p:tgtEl>
                  <p:spTgt spid="133129"/>
                </p:tgtEl>
              </p:cMediaNode>
            </p:audio>
          </p:childTnLst>
        </p:cTn>
      </p:par>
    </p:tnLst>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4146" name="Picture 2" descr="1149559567748"/>
          <p:cNvPicPr>
            <a:picLocks noChangeAspect="1" noChangeArrowheads="1"/>
          </p:cNvPicPr>
          <p:nvPr/>
        </p:nvPicPr>
        <p:blipFill>
          <a:blip r:embed="rId2"/>
          <a:stretch>
            <a:fillRect/>
          </a:stretch>
        </p:blipFill>
        <p:spPr bwMode="auto">
          <a:xfrm>
            <a:off x="0" y="0"/>
            <a:ext cx="6715125" cy="6858000"/>
          </a:xfrm>
          <a:prstGeom prst="rect">
            <a:avLst/>
          </a:prstGeom>
          <a:noFill/>
        </p:spPr>
      </p:pic>
      <p:sp>
        <p:nvSpPr>
          <p:cNvPr id="134147" name="Text Box 3"/>
          <p:cNvSpPr txBox="1">
            <a:spLocks noChangeArrowheads="1"/>
          </p:cNvSpPr>
          <p:nvPr/>
        </p:nvSpPr>
        <p:spPr bwMode="auto">
          <a:xfrm>
            <a:off x="6919913" y="0"/>
            <a:ext cx="1403350" cy="6669088"/>
          </a:xfrm>
          <a:prstGeom prst="rect">
            <a:avLst/>
          </a:prstGeom>
          <a:noFill/>
          <a:ln w="9525">
            <a:noFill/>
            <a:miter lim="800000"/>
          </a:ln>
          <a:effectLst/>
        </p:spPr>
        <p:txBody>
          <a:bodyPr vert="eaVert">
            <a:spAutoFit/>
          </a:bodyPr>
          <a:lstStyle/>
          <a:p>
            <a:pPr>
              <a:spcBef>
                <a:spcPct val="50000"/>
              </a:spcBef>
            </a:pPr>
            <a:r>
              <a:rPr kumimoji="1" lang="zh-CN" altLang="en-US" sz="4000" b="1">
                <a:solidFill>
                  <a:srgbClr val="0000FF"/>
                </a:solidFill>
                <a:effectLst>
                  <a:outerShdw blurRad="38100" dist="38100" dir="2700000" algn="tl">
                    <a:srgbClr val="C0C0C0"/>
                  </a:outerShdw>
                </a:effectLst>
                <a:latin typeface="黑体" pitchFamily="2" charset="-122"/>
                <a:ea typeface="黑体" pitchFamily="2" charset="-122"/>
              </a:rPr>
              <a:t>母亲的眼泪中流露着多少爱</a:t>
            </a:r>
            <a:r>
              <a:rPr kumimoji="1" lang="en-US" altLang="zh-CN" sz="4000" b="1">
                <a:solidFill>
                  <a:srgbClr val="0000FF"/>
                </a:solidFill>
                <a:effectLst>
                  <a:outerShdw blurRad="38100" dist="38100" dir="2700000" algn="tl">
                    <a:srgbClr val="C0C0C0"/>
                  </a:outerShdw>
                </a:effectLst>
                <a:latin typeface="黑体" pitchFamily="2" charset="-122"/>
                <a:ea typeface="黑体" pitchFamily="2" charset="-122"/>
              </a:rPr>
              <a:t>,</a:t>
            </a:r>
            <a:r>
              <a:rPr kumimoji="1" lang="zh-CN" altLang="en-US" sz="4000" b="1">
                <a:solidFill>
                  <a:srgbClr val="0000FF"/>
                </a:solidFill>
                <a:effectLst>
                  <a:outerShdw blurRad="38100" dist="38100" dir="2700000" algn="tl">
                    <a:srgbClr val="C0C0C0"/>
                  </a:outerShdw>
                </a:effectLst>
                <a:latin typeface="黑体" pitchFamily="2" charset="-122"/>
                <a:ea typeface="黑体" pitchFamily="2" charset="-122"/>
              </a:rPr>
              <a:t>希望和失望的泪</a:t>
            </a:r>
            <a:r>
              <a:rPr kumimoji="1" lang="en-US" altLang="zh-CN" sz="4000" b="1">
                <a:solidFill>
                  <a:srgbClr val="0000FF"/>
                </a:solidFill>
                <a:effectLst>
                  <a:outerShdw blurRad="38100" dist="38100" dir="2700000" algn="tl">
                    <a:srgbClr val="C0C0C0"/>
                  </a:outerShdw>
                </a:effectLst>
                <a:latin typeface="黑体" pitchFamily="2" charset="-122"/>
                <a:ea typeface="黑体" pitchFamily="2" charset="-122"/>
              </a:rPr>
              <a:t>.</a:t>
            </a:r>
          </a:p>
        </p:txBody>
      </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4147"/>
                                        </p:tgtEl>
                                        <p:attrNameLst>
                                          <p:attrName>style.visibility</p:attrName>
                                        </p:attrNameLst>
                                      </p:cBhvr>
                                      <p:to>
                                        <p:strVal val="visible"/>
                                      </p:to>
                                    </p:set>
                                    <p:animEffect transition="in" filter="box(in)">
                                      <p:cBhvr>
                                        <p:cTn id="7" dur="2000"/>
                                        <p:tgtEl>
                                          <p:spTgt spid="134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7" grpId="0"/>
    </p:bldLst>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5170" name="Picture 2" descr="05051110312912"/>
          <p:cNvPicPr>
            <a:picLocks noChangeAspect="1" noChangeArrowheads="1"/>
          </p:cNvPicPr>
          <p:nvPr/>
        </p:nvPicPr>
        <p:blipFill>
          <a:blip r:embed="rId2"/>
          <a:stretch>
            <a:fillRect/>
          </a:stretch>
        </p:blipFill>
        <p:spPr bwMode="auto">
          <a:xfrm>
            <a:off x="-468313" y="0"/>
            <a:ext cx="7416801" cy="6858000"/>
          </a:xfrm>
          <a:prstGeom prst="rect">
            <a:avLst/>
          </a:prstGeom>
          <a:noFill/>
        </p:spPr>
      </p:pic>
      <p:sp>
        <p:nvSpPr>
          <p:cNvPr id="135171" name="Text Box 3"/>
          <p:cNvSpPr txBox="1">
            <a:spLocks noChangeArrowheads="1"/>
          </p:cNvSpPr>
          <p:nvPr/>
        </p:nvSpPr>
        <p:spPr bwMode="auto">
          <a:xfrm>
            <a:off x="7380288" y="0"/>
            <a:ext cx="1403350" cy="6858000"/>
          </a:xfrm>
          <a:prstGeom prst="rect">
            <a:avLst/>
          </a:prstGeom>
          <a:noFill/>
          <a:ln w="9525">
            <a:noFill/>
            <a:miter lim="800000"/>
          </a:ln>
          <a:effectLst/>
        </p:spPr>
        <p:txBody>
          <a:bodyPr vert="eaVert">
            <a:spAutoFit/>
          </a:bodyPr>
          <a:lstStyle/>
          <a:p>
            <a:pPr>
              <a:spcBef>
                <a:spcPct val="50000"/>
              </a:spcBef>
            </a:pPr>
            <a:r>
              <a:rPr kumimoji="1" lang="zh-CN" altLang="en-US" sz="4000" b="1">
                <a:solidFill>
                  <a:srgbClr val="0000FF"/>
                </a:solidFill>
                <a:effectLst>
                  <a:outerShdw blurRad="38100" dist="38100" dir="2700000" algn="tl">
                    <a:srgbClr val="C0C0C0"/>
                  </a:outerShdw>
                </a:effectLst>
                <a:latin typeface="黑体" pitchFamily="2" charset="-122"/>
                <a:ea typeface="黑体" pitchFamily="2" charset="-122"/>
              </a:rPr>
              <a:t>儿子对母亲的一句</a:t>
            </a:r>
            <a:r>
              <a:rPr kumimoji="1" lang="zh-CN" altLang="en-US" sz="3200" b="1">
                <a:solidFill>
                  <a:srgbClr val="0000FF"/>
                </a:solidFill>
                <a:effectLst>
                  <a:outerShdw blurRad="38100" dist="38100" dir="2700000" algn="tl">
                    <a:srgbClr val="C0C0C0"/>
                  </a:outerShdw>
                </a:effectLst>
                <a:latin typeface="Times New Roman"/>
                <a:ea typeface="黑体" pitchFamily="2" charset="-122"/>
              </a:rPr>
              <a:t>“</a:t>
            </a:r>
            <a:r>
              <a:rPr kumimoji="1" lang="zh-CN" altLang="en-US" sz="4000" b="1">
                <a:solidFill>
                  <a:srgbClr val="0000FF"/>
                </a:solidFill>
                <a:effectLst>
                  <a:outerShdw blurRad="38100" dist="38100" dir="2700000" algn="tl">
                    <a:srgbClr val="C0C0C0"/>
                  </a:outerShdw>
                </a:effectLst>
                <a:latin typeface="黑体" pitchFamily="2" charset="-122"/>
                <a:ea typeface="黑体" pitchFamily="2" charset="-122"/>
              </a:rPr>
              <a:t>辛苦了妈妈 </a:t>
            </a:r>
            <a:r>
              <a:rPr kumimoji="1" lang="zh-CN" altLang="en-US" sz="3200" b="1">
                <a:solidFill>
                  <a:srgbClr val="0000FF"/>
                </a:solidFill>
                <a:effectLst>
                  <a:outerShdw blurRad="38100" dist="38100" dir="2700000" algn="tl">
                    <a:srgbClr val="C0C0C0"/>
                  </a:outerShdw>
                </a:effectLst>
                <a:latin typeface="Times New Roman"/>
                <a:ea typeface="黑体" pitchFamily="2" charset="-122"/>
              </a:rPr>
              <a:t>”</a:t>
            </a:r>
            <a:r>
              <a:rPr kumimoji="1" lang="zh-CN" altLang="en-US" sz="4000" b="1">
                <a:solidFill>
                  <a:srgbClr val="0000FF"/>
                </a:solidFill>
                <a:effectLst>
                  <a:outerShdw blurRad="38100" dist="38100" dir="2700000" algn="tl">
                    <a:srgbClr val="C0C0C0"/>
                  </a:outerShdw>
                </a:effectLst>
                <a:latin typeface="黑体" pitchFamily="2" charset="-122"/>
                <a:ea typeface="黑体" pitchFamily="2" charset="-122"/>
              </a:rPr>
              <a:t>让母亲热泪盈眶</a:t>
            </a:r>
            <a:r>
              <a:rPr kumimoji="1" lang="zh-CN" altLang="en-US" sz="3200" b="1">
                <a:solidFill>
                  <a:srgbClr val="0000FF"/>
                </a:solidFill>
                <a:effectLst>
                  <a:outerShdw blurRad="38100" dist="38100" dir="2700000" algn="tl">
                    <a:srgbClr val="C0C0C0"/>
                  </a:outerShdw>
                </a:effectLst>
                <a:latin typeface="黑体" pitchFamily="2" charset="-122"/>
                <a:ea typeface="黑体" pitchFamily="2" charset="-122"/>
              </a:rPr>
              <a:t>！</a:t>
            </a:r>
          </a:p>
        </p:txBody>
      </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35171"/>
                                        </p:tgtEl>
                                        <p:attrNameLst>
                                          <p:attrName>style.visibility</p:attrName>
                                        </p:attrNameLst>
                                      </p:cBhvr>
                                      <p:to>
                                        <p:strVal val="visible"/>
                                      </p:to>
                                    </p:set>
                                    <p:animEffect transition="in" filter="box(in)">
                                      <p:cBhvr>
                                        <p:cTn id="7" dur="2000"/>
                                        <p:tgtEl>
                                          <p:spTgt spid="135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1" grpId="0"/>
    </p:bldLst>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6194" name="Picture 2" descr="2005082607371177318_2"/>
          <p:cNvPicPr>
            <a:picLocks noGrp="1" noChangeAspect="1" noChangeArrowheads="1"/>
          </p:cNvPicPr>
          <p:nvPr>
            <p:ph type="title"/>
          </p:nvPr>
        </p:nvPicPr>
        <p:blipFill>
          <a:blip r:embed="rId2"/>
          <a:stretch>
            <a:fillRect/>
          </a:stretch>
        </p:blipFill>
        <p:spPr>
          <a:xfrm>
            <a:off x="0" y="0"/>
            <a:ext cx="6011863" cy="6858000"/>
          </a:xfrm>
          <a:noFill/>
        </p:spPr>
      </p:pic>
      <p:sp>
        <p:nvSpPr>
          <p:cNvPr id="136195" name="Text Box 3"/>
          <p:cNvSpPr txBox="1">
            <a:spLocks noChangeArrowheads="1"/>
          </p:cNvSpPr>
          <p:nvPr/>
        </p:nvSpPr>
        <p:spPr bwMode="auto">
          <a:xfrm>
            <a:off x="6577013" y="0"/>
            <a:ext cx="1524000" cy="6858000"/>
          </a:xfrm>
          <a:prstGeom prst="rect">
            <a:avLst/>
          </a:prstGeom>
          <a:noFill/>
          <a:ln w="9525">
            <a:noFill/>
            <a:miter lim="800000"/>
          </a:ln>
          <a:effectLst/>
        </p:spPr>
        <p:txBody>
          <a:bodyPr vert="eaVert">
            <a:spAutoFit/>
          </a:bodyPr>
          <a:lstStyle/>
          <a:p>
            <a:pPr>
              <a:spcBef>
                <a:spcPct val="50000"/>
              </a:spcBef>
            </a:pPr>
            <a:r>
              <a:rPr kumimoji="1" lang="zh-CN" altLang="en-US" sz="4400" b="1">
                <a:solidFill>
                  <a:srgbClr val="0000FF"/>
                </a:solidFill>
                <a:effectLst>
                  <a:outerShdw blurRad="38100" dist="38100" dir="2700000" algn="tl">
                    <a:srgbClr val="C0C0C0"/>
                  </a:outerShdw>
                </a:effectLst>
                <a:latin typeface="Times New Roman" pitchFamily="18" charset="0"/>
                <a:ea typeface="黑体" pitchFamily="2" charset="-122"/>
              </a:rPr>
              <a:t>美国反战母亲用行动体现了一种最无私的母爱</a:t>
            </a:r>
            <a:r>
              <a:rPr kumimoji="1" lang="zh-CN" altLang="en-US" sz="3600" b="1">
                <a:solidFill>
                  <a:srgbClr val="0000FF"/>
                </a:solidFill>
                <a:effectLst>
                  <a:outerShdw blurRad="38100" dist="38100" dir="2700000" algn="tl">
                    <a:srgbClr val="C0C0C0"/>
                  </a:outerShdw>
                </a:effectLst>
                <a:latin typeface="Times New Roman" pitchFamily="18" charset="0"/>
                <a:ea typeface="黑体" pitchFamily="2" charset="-122"/>
              </a:rPr>
              <a:t>！</a:t>
            </a:r>
          </a:p>
        </p:txBody>
      </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6195"/>
                                        </p:tgtEl>
                                        <p:attrNameLst>
                                          <p:attrName>style.visibility</p:attrName>
                                        </p:attrNameLst>
                                      </p:cBhvr>
                                      <p:to>
                                        <p:strVal val="visible"/>
                                      </p:to>
                                    </p:set>
                                    <p:animEffect transition="in" filter="diamond(in)">
                                      <p:cBhvr>
                                        <p:cTn id="7" dur="2000"/>
                                        <p:tgtEl>
                                          <p:spTgt spid="136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矩形 5"/>
          <p:cNvSpPr/>
          <p:nvPr/>
        </p:nvSpPr>
        <p:spPr>
          <a:xfrm>
            <a:off x="345281" y="1925619"/>
            <a:ext cx="5123012" cy="2862322"/>
          </a:xfrm>
          <a:prstGeom prst="rect">
            <a:avLst/>
          </a:prstGeom>
        </p:spPr>
        <p:txBody>
          <a:bodyPr wrap="square">
            <a:spAutoFit/>
          </a:bodyPr>
          <a:lstStyle/>
          <a:p>
            <a:pPr indent="457200" algn="just">
              <a:lnSpc>
                <a:spcPct val="150000"/>
              </a:lnSpc>
            </a:pPr>
            <a:r>
              <a:rPr lang="zh-CN" altLang="en-US" sz="2400">
                <a:latin typeface="微软雅黑" panose="020b0503020204020204" pitchFamily="34" charset="-122"/>
                <a:ea typeface="微软雅黑" panose="020b0503020204020204" pitchFamily="34" charset="-122"/>
              </a:rPr>
              <a:t>“我与地坛”是一个</a:t>
            </a:r>
            <a:r>
              <a:rPr lang="zh-CN" altLang="en-US" sz="2400">
                <a:solidFill>
                  <a:srgbClr val="FF0000"/>
                </a:solidFill>
                <a:latin typeface="微软雅黑" panose="020b0503020204020204" pitchFamily="34" charset="-122"/>
                <a:ea typeface="微软雅黑" panose="020b0503020204020204" pitchFamily="34" charset="-122"/>
              </a:rPr>
              <a:t>关系型</a:t>
            </a:r>
            <a:r>
              <a:rPr lang="zh-CN" altLang="en-US" sz="2400">
                <a:latin typeface="微软雅黑" panose="020b0503020204020204" pitchFamily="34" charset="-122"/>
                <a:ea typeface="微软雅黑" panose="020b0503020204020204" pitchFamily="34" charset="-122"/>
              </a:rPr>
              <a:t>题目。“我”和“地坛”在</a:t>
            </a:r>
            <a:r>
              <a:rPr lang="zh-CN" altLang="en-US" sz="2400" smtClean="0">
                <a:latin typeface="微软雅黑" panose="020b0503020204020204" pitchFamily="34" charset="-122"/>
                <a:ea typeface="微软雅黑" panose="020b0503020204020204" pitchFamily="34" charset="-122"/>
              </a:rPr>
              <a:t>情感方面</a:t>
            </a:r>
            <a:r>
              <a:rPr lang="zh-CN" altLang="en-US" sz="2400">
                <a:latin typeface="微软雅黑" panose="020b0503020204020204" pitchFamily="34" charset="-122"/>
                <a:ea typeface="微软雅黑" panose="020b0503020204020204" pitchFamily="34" charset="-122"/>
              </a:rPr>
              <a:t>有一定的内在联系：既相互影响，又相互依存。原文较长</a:t>
            </a:r>
            <a:r>
              <a:rPr lang="zh-CN" altLang="en-US" sz="2400" smtClean="0">
                <a:latin typeface="微软雅黑" panose="020b0503020204020204" pitchFamily="34" charset="-122"/>
                <a:ea typeface="微软雅黑" panose="020b0503020204020204" pitchFamily="34" charset="-122"/>
              </a:rPr>
              <a:t>，课文</a:t>
            </a:r>
            <a:r>
              <a:rPr lang="zh-CN" altLang="en-US" sz="2400">
                <a:latin typeface="微软雅黑" panose="020b0503020204020204" pitchFamily="34" charset="-122"/>
                <a:ea typeface="微软雅黑" panose="020b0503020204020204" pitchFamily="34" charset="-122"/>
              </a:rPr>
              <a:t>选取其中部分内容。</a:t>
            </a:r>
            <a:endParaRPr lang="zh-CN" altLang="zh-CN" sz="2400">
              <a:latin typeface="微软雅黑" panose="020b0503020204020204" pitchFamily="34" charset="-122"/>
              <a:ea typeface="微软雅黑" panose="020b0503020204020204" pitchFamily="34" charset="-122"/>
            </a:endParaRPr>
          </a:p>
        </p:txBody>
      </p:sp>
      <p:sp>
        <p:nvSpPr>
          <p:cNvPr id="2" name="AutoShape 2" descr="http://img4.imgtn.bdimg.com/it/u=3768899429,651764554&amp;fm=214&amp;gp=0.jpg"/>
          <p:cNvSpPr>
            <a:spLocks noChangeAspect="1" noChangeArrowheads="1"/>
          </p:cNvSpPr>
          <p:nvPr/>
        </p:nvSpPr>
        <p:spPr bwMode="auto">
          <a:xfrm>
            <a:off x="116681" y="-144463"/>
            <a:ext cx="2286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pic>
        <p:nvPicPr>
          <p:cNvPr id="17" name="图片 16"/>
          <p:cNvPicPr>
            <a:picLocks noChangeAspect="1"/>
          </p:cNvPicPr>
          <p:nvPr/>
        </p:nvPicPr>
        <p:blipFill>
          <a:blip r:embed="rId2">
            <a:extLst>
              <a:ext uri="{28A0092B-C50C-407E-A947-70E740481C1C}">
                <a14:useLocalDpi xmlns:a14="http://schemas.microsoft.com/office/drawing/2010/main" xmlns=""/>
              </a:ext>
            </a:extLst>
          </a:blip>
          <a:stretch>
            <a:fillRect/>
          </a:stretch>
        </p:blipFill>
        <p:spPr>
          <a:xfrm>
            <a:off x="244131" y="606685"/>
            <a:ext cx="1906835" cy="781233"/>
          </a:xfrm>
          <a:prstGeom prst="rect">
            <a:avLst/>
          </a:prstGeom>
        </p:spPr>
      </p:pic>
      <p:sp>
        <p:nvSpPr>
          <p:cNvPr id="18" name="内容占位符 2"/>
          <p:cNvSpPr>
            <a:spLocks noGrp="1"/>
          </p:cNvSpPr>
          <p:nvPr>
            <p:ph idx="1"/>
          </p:nvPr>
        </p:nvSpPr>
        <p:spPr bwMode="auto">
          <a:xfrm>
            <a:off x="706086" y="741952"/>
            <a:ext cx="1375519" cy="57524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70000" lnSpcReduction="20000"/>
          </a:bodyPr>
          <a:lstStyle/>
          <a:p>
            <a:pPr marL="0" indent="0" eaLnBrk="1" hangingPunct="1">
              <a:buNone/>
            </a:pPr>
            <a:r>
              <a:rPr lang="zh-CN" altLang="en-US" b="1" smtClean="0">
                <a:solidFill>
                  <a:srgbClr val="FF0000"/>
                </a:solidFill>
                <a:latin typeface="微软雅黑" panose="020b0503020204020204" pitchFamily="34" charset="-122"/>
                <a:ea typeface="微软雅黑" panose="020b0503020204020204" pitchFamily="34" charset="-122"/>
              </a:rPr>
              <a:t>题目解说</a:t>
            </a:r>
            <a:endParaRPr lang="en-US" altLang="zh-CN" b="1" smtClean="0">
              <a:solidFill>
                <a:srgbClr val="FF0000"/>
              </a:solidFill>
              <a:latin typeface="微软雅黑" panose="020b0503020204020204" pitchFamily="34" charset="-122"/>
              <a:ea typeface="微软雅黑" panose="020b0503020204020204" pitchFamily="34" charset="-122"/>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xmlns=""/>
              </a:ext>
            </a:extLst>
          </a:blip>
          <a:stretch>
            <a:fillRect/>
          </a:stretch>
        </p:blipFill>
        <p:spPr bwMode="auto">
          <a:xfrm>
            <a:off x="5542856" y="1323496"/>
            <a:ext cx="2715177" cy="351257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spd="slow">
    <p:sndAc>
      <p:stSnd>
        <p:snd r:embed="rId4"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1"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fltVal val="0"/>
                                          </p:val>
                                        </p:tav>
                                        <p:tav tm="100000">
                                          <p:val>
                                            <p:strVal val="#ppt_w"/>
                                          </p:val>
                                        </p:tav>
                                      </p:tavLst>
                                    </p:anim>
                                    <p:anim calcmode="lin" valueType="num">
                                      <p:cBhvr>
                                        <p:cTn id="13" dur="1000" fill="hold"/>
                                        <p:tgtEl>
                                          <p:spTgt spid="3"/>
                                        </p:tgtEl>
                                        <p:attrNameLst>
                                          <p:attrName>ppt_h</p:attrName>
                                        </p:attrNameLst>
                                      </p:cBhvr>
                                      <p:tavLst>
                                        <p:tav tm="0">
                                          <p:val>
                                            <p:fltVal val="0"/>
                                          </p:val>
                                        </p:tav>
                                        <p:tav tm="100000">
                                          <p:val>
                                            <p:strVal val="#ppt_h"/>
                                          </p:val>
                                        </p:tav>
                                      </p:tavLst>
                                    </p:anim>
                                    <p:anim calcmode="lin" valueType="num">
                                      <p:cBhvr>
                                        <p:cTn id="14" dur="1000" fill="hold"/>
                                        <p:tgtEl>
                                          <p:spTgt spid="3"/>
                                        </p:tgtEl>
                                        <p:attrNameLst>
                                          <p:attrName>style.rotation</p:attrName>
                                        </p:attrNameLst>
                                      </p:cBhvr>
                                      <p:tavLst>
                                        <p:tav tm="0">
                                          <p:val>
                                            <p:fltVal val="90"/>
                                          </p:val>
                                        </p:tav>
                                        <p:tav tm="100000">
                                          <p:val>
                                            <p:fltVal val="0"/>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7218" name="Picture 2" descr="远方的照片"/>
          <p:cNvPicPr>
            <a:picLocks noChangeAspect="1" noChangeArrowheads="1"/>
          </p:cNvPicPr>
          <p:nvPr/>
        </p:nvPicPr>
        <p:blipFill>
          <a:blip r:embed="rId2"/>
          <a:stretch>
            <a:fillRect/>
          </a:stretch>
        </p:blipFill>
        <p:spPr bwMode="auto">
          <a:xfrm>
            <a:off x="0" y="0"/>
            <a:ext cx="6156325" cy="6858000"/>
          </a:xfrm>
          <a:prstGeom prst="rect">
            <a:avLst/>
          </a:prstGeom>
          <a:noFill/>
        </p:spPr>
      </p:pic>
      <p:sp>
        <p:nvSpPr>
          <p:cNvPr id="137219" name="Text Box 3"/>
          <p:cNvSpPr txBox="1">
            <a:spLocks noChangeArrowheads="1"/>
          </p:cNvSpPr>
          <p:nvPr/>
        </p:nvSpPr>
        <p:spPr bwMode="auto">
          <a:xfrm>
            <a:off x="6604000" y="0"/>
            <a:ext cx="1647825" cy="6858000"/>
          </a:xfrm>
          <a:prstGeom prst="rect">
            <a:avLst/>
          </a:prstGeom>
          <a:noFill/>
          <a:ln w="9525">
            <a:noFill/>
            <a:miter lim="800000"/>
          </a:ln>
          <a:effectLst/>
        </p:spPr>
        <p:txBody>
          <a:bodyPr vert="eaVert">
            <a:spAutoFit/>
          </a:bodyPr>
          <a:lstStyle/>
          <a:p>
            <a:pPr>
              <a:spcBef>
                <a:spcPct val="50000"/>
              </a:spcBef>
            </a:pPr>
            <a:r>
              <a:rPr kumimoji="1" lang="zh-CN" altLang="en-US" b="1">
                <a:solidFill>
                  <a:srgbClr val="0000FF"/>
                </a:solidFill>
                <a:effectLst>
                  <a:outerShdw blurRad="38100" dist="38100" dir="2700000" algn="tl">
                    <a:srgbClr val="C0C0C0"/>
                  </a:outerShdw>
                </a:effectLst>
                <a:latin typeface="黑体" pitchFamily="2" charset="-122"/>
                <a:ea typeface="黑体" pitchFamily="2" charset="-122"/>
              </a:rPr>
              <a:t>母亲看到儿子从远方寄来的照片</a:t>
            </a:r>
            <a:r>
              <a:rPr kumimoji="1" lang="en-US" altLang="zh-CN" b="1">
                <a:solidFill>
                  <a:srgbClr val="0000FF"/>
                </a:solidFill>
                <a:effectLst>
                  <a:outerShdw blurRad="38100" dist="38100" dir="2700000" algn="tl">
                    <a:srgbClr val="C0C0C0"/>
                  </a:outerShdw>
                </a:effectLst>
                <a:latin typeface="黑体" pitchFamily="2" charset="-122"/>
                <a:ea typeface="黑体" pitchFamily="2" charset="-122"/>
              </a:rPr>
              <a:t>,</a:t>
            </a:r>
            <a:r>
              <a:rPr kumimoji="1" lang="zh-CN" altLang="en-US" b="1">
                <a:solidFill>
                  <a:srgbClr val="0000FF"/>
                </a:solidFill>
                <a:effectLst>
                  <a:outerShdw blurRad="38100" dist="38100" dir="2700000" algn="tl">
                    <a:srgbClr val="C0C0C0"/>
                  </a:outerShdw>
                </a:effectLst>
                <a:latin typeface="黑体" pitchFamily="2" charset="-122"/>
                <a:ea typeface="黑体" pitchFamily="2" charset="-122"/>
              </a:rPr>
              <a:t>欣慰的笑了。</a:t>
            </a:r>
          </a:p>
        </p:txBody>
      </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37219"/>
                                        </p:tgtEl>
                                        <p:attrNameLst>
                                          <p:attrName>style.visibility</p:attrName>
                                        </p:attrNameLst>
                                      </p:cBhvr>
                                      <p:to>
                                        <p:strVal val="visible"/>
                                      </p:to>
                                    </p:set>
                                    <p:animEffect transition="in" filter="diamond(in)">
                                      <p:cBhvr>
                                        <p:cTn id="7" dur="2000"/>
                                        <p:tgtEl>
                                          <p:spTgt spid="137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p:bldLst>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8242" name="Rectangle 2"/>
          <p:cNvSpPr>
            <a:spLocks noGrp="1" noRot="1" noChangeArrowheads="1"/>
          </p:cNvSpPr>
          <p:nvPr>
            <p:ph type="title"/>
          </p:nvPr>
        </p:nvSpPr>
        <p:spPr>
          <a:xfrm>
            <a:off x="0" y="274638"/>
            <a:ext cx="8964613" cy="1143000"/>
          </a:xfrm>
        </p:spPr>
        <p:txBody>
          <a:bodyPr/>
          <a:lstStyle/>
          <a:p>
            <a:pPr algn="l"/>
            <a:r>
              <a:rPr lang="en-US" altLang="zh-CN" sz="4000" b="1">
                <a:ea typeface="黑体" pitchFamily="2" charset="-122"/>
              </a:rPr>
              <a:t>      </a:t>
            </a:r>
            <a:r>
              <a:rPr lang="zh-CN" altLang="en-US" sz="4000" b="1">
                <a:ea typeface="黑体" pitchFamily="2" charset="-122"/>
              </a:rPr>
              <a:t>木鱼中学学生白妤蔓的父母（右）在女儿的遗体前悲痛万分。</a:t>
            </a:r>
          </a:p>
        </p:txBody>
      </p:sp>
      <p:pic>
        <p:nvPicPr>
          <p:cNvPr id="138243" name="Picture 3" descr="xinsrc_03205051519530007004110"/>
          <p:cNvPicPr>
            <a:picLocks noGrp="1" noChangeAspect="1" noChangeArrowheads="1"/>
          </p:cNvPicPr>
          <p:nvPr>
            <p:ph type="body" idx="1"/>
          </p:nvPr>
        </p:nvPicPr>
        <p:blipFill>
          <a:blip r:embed="rId2"/>
          <a:stretch>
            <a:fillRect/>
          </a:stretch>
        </p:blipFill>
        <p:spPr>
          <a:xfrm>
            <a:off x="0" y="1412875"/>
            <a:ext cx="8964613" cy="5445125"/>
          </a:xfrm>
          <a:noFill/>
        </p:spPr>
      </p:pic>
    </p:spTree>
  </p:cSld>
  <p:clrMapOvr>
    <a:masterClrMapping/>
  </p:clrMapOvr>
  <p:transition spd="slow">
    <p:sndAc>
      <p:stSnd>
        <p:snd r:embed="rId3" name="chimes.wav"/>
      </p:stSnd>
    </p:sndAc>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42338" name="Picture 2" descr="背景12"/>
          <p:cNvPicPr>
            <a:picLocks noChangeAspect="1" noChangeArrowheads="1" noCrop="1"/>
          </p:cNvPicPr>
          <p:nvPr/>
        </p:nvPicPr>
        <p:blipFill>
          <a:blip r:embed="rId2"/>
          <a:stretch>
            <a:fillRect/>
          </a:stretch>
        </p:blipFill>
        <p:spPr bwMode="auto">
          <a:xfrm>
            <a:off x="0" y="0"/>
            <a:ext cx="9144000" cy="6858000"/>
          </a:xfrm>
          <a:prstGeom prst="rect">
            <a:avLst/>
          </a:prstGeom>
          <a:noFill/>
        </p:spPr>
      </p:pic>
      <p:sp>
        <p:nvSpPr>
          <p:cNvPr id="142339" name="Rectangle 3"/>
          <p:cNvSpPr>
            <a:spLocks noChangeArrowheads="1"/>
          </p:cNvSpPr>
          <p:nvPr/>
        </p:nvSpPr>
        <p:spPr bwMode="auto">
          <a:xfrm>
            <a:off x="8001000" y="2895600"/>
            <a:ext cx="896938" cy="1190625"/>
          </a:xfrm>
          <a:prstGeom prst="rect">
            <a:avLst/>
          </a:prstGeom>
          <a:noFill/>
          <a:ln w="9525">
            <a:noFill/>
            <a:miter lim="800000"/>
          </a:ln>
          <a:effectLst/>
        </p:spPr>
        <p:txBody>
          <a:bodyPr>
            <a:spAutoFit/>
          </a:bodyPr>
          <a:lstStyle/>
          <a:p>
            <a:r>
              <a:rPr kumimoji="1" lang="zh-CN" altLang="en-US" sz="3600" b="1">
                <a:solidFill>
                  <a:schemeClr val="bg1"/>
                </a:solidFill>
                <a:latin typeface="隶书" pitchFamily="49" charset="-122"/>
                <a:ea typeface="隶书" pitchFamily="49" charset="-122"/>
              </a:rPr>
              <a:t>期     盼</a:t>
            </a:r>
          </a:p>
        </p:txBody>
      </p:sp>
      <p:sp>
        <p:nvSpPr>
          <p:cNvPr id="142341" name="Rectangle 5"/>
          <p:cNvSpPr>
            <a:spLocks noChangeArrowheads="1"/>
          </p:cNvSpPr>
          <p:nvPr/>
        </p:nvSpPr>
        <p:spPr bwMode="auto">
          <a:xfrm>
            <a:off x="6659563" y="0"/>
            <a:ext cx="642937" cy="5584825"/>
          </a:xfrm>
          <a:prstGeom prst="rect">
            <a:avLst/>
          </a:prstGeom>
          <a:noFill/>
          <a:ln w="9525">
            <a:noFill/>
            <a:miter lim="800000"/>
          </a:ln>
          <a:effectLst/>
        </p:spPr>
        <p:txBody>
          <a:bodyPr>
            <a:spAutoFit/>
          </a:bodyPr>
          <a:lstStyle/>
          <a:p>
            <a:r>
              <a:rPr kumimoji="1" lang="zh-CN" altLang="en-US" sz="3600">
                <a:solidFill>
                  <a:schemeClr val="bg1"/>
                </a:solidFill>
                <a:latin typeface="黑体" pitchFamily="2" charset="-122"/>
                <a:ea typeface="黑体" pitchFamily="2" charset="-122"/>
              </a:rPr>
              <a:t>月亮期盼星星的陪伴，</a:t>
            </a:r>
          </a:p>
        </p:txBody>
      </p:sp>
      <p:sp>
        <p:nvSpPr>
          <p:cNvPr id="142342" name="Rectangle 6"/>
          <p:cNvSpPr>
            <a:spLocks noChangeArrowheads="1"/>
          </p:cNvSpPr>
          <p:nvPr/>
        </p:nvSpPr>
        <p:spPr bwMode="auto">
          <a:xfrm>
            <a:off x="6011863" y="0"/>
            <a:ext cx="650875" cy="7232650"/>
          </a:xfrm>
          <a:prstGeom prst="rect">
            <a:avLst/>
          </a:prstGeom>
          <a:noFill/>
          <a:ln w="9525">
            <a:noFill/>
            <a:miter lim="800000"/>
          </a:ln>
          <a:effectLst/>
        </p:spPr>
        <p:txBody>
          <a:bodyPr>
            <a:spAutoFit/>
          </a:bodyPr>
          <a:lstStyle/>
          <a:p>
            <a:r>
              <a:rPr kumimoji="1" lang="zh-CN" altLang="en-US" sz="3600">
                <a:solidFill>
                  <a:schemeClr val="bg1"/>
                </a:solidFill>
                <a:latin typeface="黑体" pitchFamily="2" charset="-122"/>
                <a:ea typeface="黑体" pitchFamily="2" charset="-122"/>
              </a:rPr>
              <a:t>江河期盼奔腾不息永不枯干</a:t>
            </a:r>
            <a:r>
              <a:rPr kumimoji="1" lang="zh-CN" altLang="en-US" sz="3600">
                <a:solidFill>
                  <a:schemeClr val="bg1"/>
                </a:solidFill>
                <a:latin typeface="隶书" pitchFamily="49" charset="-122"/>
                <a:ea typeface="隶书" pitchFamily="49" charset="-122"/>
              </a:rPr>
              <a:t>，</a:t>
            </a:r>
          </a:p>
        </p:txBody>
      </p:sp>
      <p:sp>
        <p:nvSpPr>
          <p:cNvPr id="142343" name="Rectangle 7"/>
          <p:cNvSpPr>
            <a:spLocks noChangeArrowheads="1"/>
          </p:cNvSpPr>
          <p:nvPr/>
        </p:nvSpPr>
        <p:spPr bwMode="auto">
          <a:xfrm>
            <a:off x="5148263" y="0"/>
            <a:ext cx="727075" cy="7110413"/>
          </a:xfrm>
          <a:prstGeom prst="rect">
            <a:avLst/>
          </a:prstGeom>
          <a:noFill/>
          <a:ln w="9525">
            <a:noFill/>
            <a:miter lim="800000"/>
          </a:ln>
          <a:effectLst/>
        </p:spPr>
        <p:txBody>
          <a:bodyPr>
            <a:spAutoFit/>
          </a:bodyPr>
          <a:lstStyle/>
          <a:p>
            <a:pPr eaLnBrk="0" hangingPunct="0">
              <a:spcBef>
                <a:spcPct val="50000"/>
              </a:spcBef>
            </a:pPr>
            <a:r>
              <a:rPr kumimoji="1" lang="zh-CN" altLang="en-US" sz="3600">
                <a:solidFill>
                  <a:schemeClr val="bg1"/>
                </a:solidFill>
                <a:latin typeface="黑体" pitchFamily="2" charset="-122"/>
                <a:ea typeface="黑体" pitchFamily="2" charset="-122"/>
              </a:rPr>
              <a:t>树木期盼大地肥沃伞撑蓝天</a:t>
            </a:r>
            <a:r>
              <a:rPr kumimoji="1" lang="zh-CN" altLang="en-US" sz="2800">
                <a:solidFill>
                  <a:schemeClr val="bg1"/>
                </a:solidFill>
                <a:latin typeface="隶书" pitchFamily="49" charset="-122"/>
                <a:ea typeface="隶书" pitchFamily="49" charset="-122"/>
              </a:rPr>
              <a:t>。</a:t>
            </a:r>
          </a:p>
        </p:txBody>
      </p:sp>
      <p:sp>
        <p:nvSpPr>
          <p:cNvPr id="142344" name="Rectangle 8"/>
          <p:cNvSpPr>
            <a:spLocks noChangeArrowheads="1"/>
          </p:cNvSpPr>
          <p:nvPr/>
        </p:nvSpPr>
        <p:spPr bwMode="auto">
          <a:xfrm>
            <a:off x="4572000" y="260350"/>
            <a:ext cx="574675" cy="2289175"/>
          </a:xfrm>
          <a:prstGeom prst="rect">
            <a:avLst/>
          </a:prstGeom>
          <a:noFill/>
          <a:ln w="9525">
            <a:noFill/>
            <a:miter lim="800000"/>
          </a:ln>
          <a:effectLst/>
        </p:spPr>
        <p:txBody>
          <a:bodyPr>
            <a:spAutoFit/>
          </a:bodyPr>
          <a:lstStyle/>
          <a:p>
            <a:r>
              <a:rPr kumimoji="1" lang="zh-CN" altLang="en-US" sz="3600">
                <a:solidFill>
                  <a:schemeClr val="bg1"/>
                </a:solidFill>
                <a:latin typeface="黑体" pitchFamily="2" charset="-122"/>
                <a:ea typeface="黑体" pitchFamily="2" charset="-122"/>
              </a:rPr>
              <a:t>我期盼：</a:t>
            </a:r>
          </a:p>
        </p:txBody>
      </p:sp>
      <p:sp>
        <p:nvSpPr>
          <p:cNvPr id="142345" name="Rectangle 9"/>
          <p:cNvSpPr>
            <a:spLocks noChangeArrowheads="1"/>
          </p:cNvSpPr>
          <p:nvPr/>
        </p:nvSpPr>
        <p:spPr bwMode="auto">
          <a:xfrm>
            <a:off x="3995738" y="0"/>
            <a:ext cx="498475" cy="6683375"/>
          </a:xfrm>
          <a:prstGeom prst="rect">
            <a:avLst/>
          </a:prstGeom>
          <a:noFill/>
          <a:ln w="9525">
            <a:noFill/>
            <a:miter lim="800000"/>
          </a:ln>
          <a:effectLst/>
        </p:spPr>
        <p:txBody>
          <a:bodyPr>
            <a:spAutoFit/>
          </a:bodyPr>
          <a:lstStyle/>
          <a:p>
            <a:r>
              <a:rPr kumimoji="1" lang="zh-CN" altLang="en-US" sz="3600">
                <a:solidFill>
                  <a:schemeClr val="bg1"/>
                </a:solidFill>
                <a:latin typeface="黑体" pitchFamily="2" charset="-122"/>
                <a:ea typeface="黑体" pitchFamily="2" charset="-122"/>
              </a:rPr>
              <a:t>有更多的闲暇聚在母亲身边</a:t>
            </a:r>
          </a:p>
        </p:txBody>
      </p:sp>
      <p:sp>
        <p:nvSpPr>
          <p:cNvPr id="142346" name="Rectangle 10"/>
          <p:cNvSpPr>
            <a:spLocks noChangeArrowheads="1"/>
          </p:cNvSpPr>
          <p:nvPr/>
        </p:nvSpPr>
        <p:spPr bwMode="auto">
          <a:xfrm>
            <a:off x="3276600" y="-171450"/>
            <a:ext cx="647700" cy="7232650"/>
          </a:xfrm>
          <a:prstGeom prst="rect">
            <a:avLst/>
          </a:prstGeom>
          <a:noFill/>
          <a:ln w="9525">
            <a:noFill/>
            <a:miter lim="800000"/>
          </a:ln>
          <a:effectLst/>
        </p:spPr>
        <p:txBody>
          <a:bodyPr>
            <a:spAutoFit/>
          </a:bodyPr>
          <a:lstStyle/>
          <a:p>
            <a:r>
              <a:rPr kumimoji="1" lang="zh-CN" altLang="en-US" sz="3600">
                <a:solidFill>
                  <a:schemeClr val="bg1"/>
                </a:solidFill>
                <a:latin typeface="黑体" pitchFamily="2" charset="-122"/>
                <a:ea typeface="黑体" pitchFamily="2" charset="-122"/>
              </a:rPr>
              <a:t>有许多的金钱免去母亲的操劳</a:t>
            </a:r>
          </a:p>
        </p:txBody>
      </p:sp>
      <p:sp>
        <p:nvSpPr>
          <p:cNvPr id="142347" name="Rectangle 11"/>
          <p:cNvSpPr>
            <a:spLocks noChangeArrowheads="1"/>
          </p:cNvSpPr>
          <p:nvPr/>
        </p:nvSpPr>
        <p:spPr bwMode="auto">
          <a:xfrm>
            <a:off x="2590800" y="0"/>
            <a:ext cx="533400" cy="7232650"/>
          </a:xfrm>
          <a:prstGeom prst="rect">
            <a:avLst/>
          </a:prstGeom>
          <a:noFill/>
          <a:ln w="9525">
            <a:noFill/>
            <a:miter lim="800000"/>
          </a:ln>
          <a:effectLst/>
        </p:spPr>
        <p:txBody>
          <a:bodyPr>
            <a:spAutoFit/>
          </a:bodyPr>
          <a:lstStyle/>
          <a:p>
            <a:r>
              <a:rPr kumimoji="1" lang="zh-CN" altLang="en-US" sz="3600">
                <a:solidFill>
                  <a:schemeClr val="bg1"/>
                </a:solidFill>
                <a:latin typeface="黑体" pitchFamily="2" charset="-122"/>
                <a:ea typeface="黑体" pitchFamily="2" charset="-122"/>
              </a:rPr>
              <a:t>如果这些期盼仍旧还是期盼，</a:t>
            </a:r>
          </a:p>
        </p:txBody>
      </p:sp>
      <p:sp>
        <p:nvSpPr>
          <p:cNvPr id="142348" name="Rectangle 12"/>
          <p:cNvSpPr>
            <a:spLocks noChangeArrowheads="1"/>
          </p:cNvSpPr>
          <p:nvPr/>
        </p:nvSpPr>
        <p:spPr bwMode="auto">
          <a:xfrm>
            <a:off x="1763713" y="0"/>
            <a:ext cx="685800" cy="3387725"/>
          </a:xfrm>
          <a:prstGeom prst="rect">
            <a:avLst/>
          </a:prstGeom>
          <a:noFill/>
          <a:ln w="9525">
            <a:noFill/>
            <a:miter lim="800000"/>
          </a:ln>
          <a:effectLst/>
        </p:spPr>
        <p:txBody>
          <a:bodyPr>
            <a:spAutoFit/>
          </a:bodyPr>
          <a:lstStyle/>
          <a:p>
            <a:r>
              <a:rPr kumimoji="1" lang="zh-CN" altLang="en-US" sz="3600">
                <a:solidFill>
                  <a:schemeClr val="bg1"/>
                </a:solidFill>
                <a:latin typeface="黑体" pitchFamily="2" charset="-122"/>
                <a:ea typeface="黑体" pitchFamily="2" charset="-122"/>
              </a:rPr>
              <a:t>我只有祈盼</a:t>
            </a:r>
          </a:p>
          <a:p>
            <a:r>
              <a:rPr kumimoji="1" lang="zh-CN" altLang="en-US" sz="3600">
                <a:solidFill>
                  <a:schemeClr val="bg1"/>
                </a:solidFill>
                <a:latin typeface="黑体" pitchFamily="2" charset="-122"/>
                <a:ea typeface="黑体" pitchFamily="2" charset="-122"/>
              </a:rPr>
              <a:t>：</a:t>
            </a:r>
          </a:p>
        </p:txBody>
      </p:sp>
      <p:sp>
        <p:nvSpPr>
          <p:cNvPr id="142349" name="Rectangle 13"/>
          <p:cNvSpPr>
            <a:spLocks noChangeArrowheads="1"/>
          </p:cNvSpPr>
          <p:nvPr/>
        </p:nvSpPr>
        <p:spPr bwMode="auto">
          <a:xfrm>
            <a:off x="1042988" y="-171450"/>
            <a:ext cx="609600" cy="7232650"/>
          </a:xfrm>
          <a:prstGeom prst="rect">
            <a:avLst/>
          </a:prstGeom>
          <a:noFill/>
          <a:ln w="9525">
            <a:noFill/>
            <a:miter lim="800000"/>
          </a:ln>
          <a:effectLst/>
        </p:spPr>
        <p:txBody>
          <a:bodyPr>
            <a:spAutoFit/>
          </a:bodyPr>
          <a:lstStyle/>
          <a:p>
            <a:pPr eaLnBrk="0" hangingPunct="0">
              <a:spcBef>
                <a:spcPct val="50000"/>
              </a:spcBef>
            </a:pPr>
            <a:r>
              <a:rPr kumimoji="1" lang="zh-CN" altLang="en-US" sz="3600">
                <a:solidFill>
                  <a:schemeClr val="bg1"/>
                </a:solidFill>
                <a:latin typeface="黑体" pitchFamily="2" charset="-122"/>
                <a:ea typeface="黑体" pitchFamily="2" charset="-122"/>
              </a:rPr>
              <a:t>银发苍苍的母亲身体康健多活</a:t>
            </a:r>
          </a:p>
        </p:txBody>
      </p:sp>
      <p:sp>
        <p:nvSpPr>
          <p:cNvPr id="142350" name="Rectangle 14"/>
          <p:cNvSpPr>
            <a:spLocks noChangeArrowheads="1"/>
          </p:cNvSpPr>
          <p:nvPr/>
        </p:nvSpPr>
        <p:spPr bwMode="auto">
          <a:xfrm>
            <a:off x="179388" y="0"/>
            <a:ext cx="638175" cy="1739900"/>
          </a:xfrm>
          <a:prstGeom prst="rect">
            <a:avLst/>
          </a:prstGeom>
          <a:noFill/>
          <a:ln w="9525">
            <a:noFill/>
            <a:miter lim="800000"/>
          </a:ln>
          <a:effectLst/>
        </p:spPr>
        <p:txBody>
          <a:bodyPr>
            <a:spAutoFit/>
          </a:bodyPr>
          <a:lstStyle/>
          <a:p>
            <a:r>
              <a:rPr kumimoji="1" lang="zh-CN" altLang="en-US" sz="3600">
                <a:solidFill>
                  <a:schemeClr val="bg1"/>
                </a:solidFill>
                <a:latin typeface="黑体" pitchFamily="2" charset="-122"/>
                <a:ea typeface="黑体" pitchFamily="2" charset="-122"/>
              </a:rPr>
              <a:t>几年！</a:t>
            </a:r>
          </a:p>
        </p:txBody>
      </p:sp>
      <p:pic>
        <p:nvPicPr>
          <p:cNvPr id="142351" name="萨克斯独奏清晨之美.mp3">
            <a:hlinkClick action="ppaction://media"/>
          </p:cNvPr>
          <p:cNvPicPr>
            <a:picLocks noRot="1" noChangeAspect="1" noChangeArrowheads="1"/>
          </p:cNvPicPr>
          <p:nvPr>
            <a:audioFile r:link="rId4"/>
            <p:extLst/>
          </p:nvPr>
        </p:nvPicPr>
        <p:blipFill>
          <a:blip r:embed="rId3"/>
          <a:stretch>
            <a:fillRect/>
          </a:stretch>
        </p:blipFill>
        <p:spPr bwMode="auto">
          <a:xfrm>
            <a:off x="8604250" y="6318250"/>
            <a:ext cx="539750" cy="539750"/>
          </a:xfrm>
          <a:prstGeom prst="rect">
            <a:avLst/>
          </a:prstGeom>
          <a:noFill/>
        </p:spPr>
      </p:pic>
    </p:spTree>
  </p:cSld>
  <p:clrMapOvr>
    <a:masterClrMapping/>
  </p:clrMapOvr>
  <p:transition spd="slow">
    <p:sndAc>
      <p:stSnd>
        <p:snd r:embed="rId5"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2339"/>
                                        </p:tgtEl>
                                        <p:attrNameLst>
                                          <p:attrName>style.visibility</p:attrName>
                                        </p:attrNameLst>
                                      </p:cBhvr>
                                      <p:to>
                                        <p:strVal val="visible"/>
                                      </p:to>
                                    </p:set>
                                    <p:anim calcmode="lin" valueType="num">
                                      <p:cBhvr additive="base">
                                        <p:cTn id="7" dur="500" fill="hold"/>
                                        <p:tgtEl>
                                          <p:spTgt spid="142339"/>
                                        </p:tgtEl>
                                        <p:attrNameLst>
                                          <p:attrName>ppt_x</p:attrName>
                                        </p:attrNameLst>
                                      </p:cBhvr>
                                      <p:tavLst>
                                        <p:tav tm="0">
                                          <p:val>
                                            <p:strVal val="#ppt_x"/>
                                          </p:val>
                                        </p:tav>
                                        <p:tav tm="100000">
                                          <p:val>
                                            <p:strVal val="#ppt_x"/>
                                          </p:val>
                                        </p:tav>
                                      </p:tavLst>
                                    </p:anim>
                                    <p:anim calcmode="lin" valueType="num">
                                      <p:cBhvr additive="base">
                                        <p:cTn id="8" dur="500" fill="hold"/>
                                        <p:tgtEl>
                                          <p:spTgt spid="1423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2341"/>
                                        </p:tgtEl>
                                        <p:attrNameLst>
                                          <p:attrName>style.visibility</p:attrName>
                                        </p:attrNameLst>
                                      </p:cBhvr>
                                      <p:to>
                                        <p:strVal val="visible"/>
                                      </p:to>
                                    </p:set>
                                    <p:anim calcmode="lin" valueType="num">
                                      <p:cBhvr additive="base">
                                        <p:cTn id="13" dur="500" fill="hold"/>
                                        <p:tgtEl>
                                          <p:spTgt spid="142341"/>
                                        </p:tgtEl>
                                        <p:attrNameLst>
                                          <p:attrName>ppt_x</p:attrName>
                                        </p:attrNameLst>
                                      </p:cBhvr>
                                      <p:tavLst>
                                        <p:tav tm="0">
                                          <p:val>
                                            <p:strVal val="#ppt_x"/>
                                          </p:val>
                                        </p:tav>
                                        <p:tav tm="100000">
                                          <p:val>
                                            <p:strVal val="#ppt_x"/>
                                          </p:val>
                                        </p:tav>
                                      </p:tavLst>
                                    </p:anim>
                                    <p:anim calcmode="lin" valueType="num">
                                      <p:cBhvr additive="base">
                                        <p:cTn id="14" dur="500" fill="hold"/>
                                        <p:tgtEl>
                                          <p:spTgt spid="14234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2342"/>
                                        </p:tgtEl>
                                        <p:attrNameLst>
                                          <p:attrName>style.visibility</p:attrName>
                                        </p:attrNameLst>
                                      </p:cBhvr>
                                      <p:to>
                                        <p:strVal val="visible"/>
                                      </p:to>
                                    </p:set>
                                    <p:anim calcmode="lin" valueType="num">
                                      <p:cBhvr additive="base">
                                        <p:cTn id="19" dur="500" fill="hold"/>
                                        <p:tgtEl>
                                          <p:spTgt spid="142342"/>
                                        </p:tgtEl>
                                        <p:attrNameLst>
                                          <p:attrName>ppt_x</p:attrName>
                                        </p:attrNameLst>
                                      </p:cBhvr>
                                      <p:tavLst>
                                        <p:tav tm="0">
                                          <p:val>
                                            <p:strVal val="#ppt_x"/>
                                          </p:val>
                                        </p:tav>
                                        <p:tav tm="100000">
                                          <p:val>
                                            <p:strVal val="#ppt_x"/>
                                          </p:val>
                                        </p:tav>
                                      </p:tavLst>
                                    </p:anim>
                                    <p:anim calcmode="lin" valueType="num">
                                      <p:cBhvr additive="base">
                                        <p:cTn id="20" dur="500" fill="hold"/>
                                        <p:tgtEl>
                                          <p:spTgt spid="14234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2343"/>
                                        </p:tgtEl>
                                        <p:attrNameLst>
                                          <p:attrName>style.visibility</p:attrName>
                                        </p:attrNameLst>
                                      </p:cBhvr>
                                      <p:to>
                                        <p:strVal val="visible"/>
                                      </p:to>
                                    </p:set>
                                    <p:anim calcmode="lin" valueType="num">
                                      <p:cBhvr additive="base">
                                        <p:cTn id="25" dur="500" fill="hold"/>
                                        <p:tgtEl>
                                          <p:spTgt spid="142343"/>
                                        </p:tgtEl>
                                        <p:attrNameLst>
                                          <p:attrName>ppt_x</p:attrName>
                                        </p:attrNameLst>
                                      </p:cBhvr>
                                      <p:tavLst>
                                        <p:tav tm="0">
                                          <p:val>
                                            <p:strVal val="#ppt_x"/>
                                          </p:val>
                                        </p:tav>
                                        <p:tav tm="100000">
                                          <p:val>
                                            <p:strVal val="#ppt_x"/>
                                          </p:val>
                                        </p:tav>
                                      </p:tavLst>
                                    </p:anim>
                                    <p:anim calcmode="lin" valueType="num">
                                      <p:cBhvr additive="base">
                                        <p:cTn id="26" dur="500" fill="hold"/>
                                        <p:tgtEl>
                                          <p:spTgt spid="14234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2344"/>
                                        </p:tgtEl>
                                        <p:attrNameLst>
                                          <p:attrName>style.visibility</p:attrName>
                                        </p:attrNameLst>
                                      </p:cBhvr>
                                      <p:to>
                                        <p:strVal val="visible"/>
                                      </p:to>
                                    </p:set>
                                    <p:anim calcmode="lin" valueType="num">
                                      <p:cBhvr additive="base">
                                        <p:cTn id="31" dur="500" fill="hold"/>
                                        <p:tgtEl>
                                          <p:spTgt spid="142344"/>
                                        </p:tgtEl>
                                        <p:attrNameLst>
                                          <p:attrName>ppt_x</p:attrName>
                                        </p:attrNameLst>
                                      </p:cBhvr>
                                      <p:tavLst>
                                        <p:tav tm="0">
                                          <p:val>
                                            <p:strVal val="#ppt_x"/>
                                          </p:val>
                                        </p:tav>
                                        <p:tav tm="100000">
                                          <p:val>
                                            <p:strVal val="#ppt_x"/>
                                          </p:val>
                                        </p:tav>
                                      </p:tavLst>
                                    </p:anim>
                                    <p:anim calcmode="lin" valueType="num">
                                      <p:cBhvr additive="base">
                                        <p:cTn id="32" dur="500" fill="hold"/>
                                        <p:tgtEl>
                                          <p:spTgt spid="14234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2345"/>
                                        </p:tgtEl>
                                        <p:attrNameLst>
                                          <p:attrName>style.visibility</p:attrName>
                                        </p:attrNameLst>
                                      </p:cBhvr>
                                      <p:to>
                                        <p:strVal val="visible"/>
                                      </p:to>
                                    </p:set>
                                    <p:anim calcmode="lin" valueType="num">
                                      <p:cBhvr additive="base">
                                        <p:cTn id="37" dur="500" fill="hold"/>
                                        <p:tgtEl>
                                          <p:spTgt spid="142345"/>
                                        </p:tgtEl>
                                        <p:attrNameLst>
                                          <p:attrName>ppt_x</p:attrName>
                                        </p:attrNameLst>
                                      </p:cBhvr>
                                      <p:tavLst>
                                        <p:tav tm="0">
                                          <p:val>
                                            <p:strVal val="#ppt_x"/>
                                          </p:val>
                                        </p:tav>
                                        <p:tav tm="100000">
                                          <p:val>
                                            <p:strVal val="#ppt_x"/>
                                          </p:val>
                                        </p:tav>
                                      </p:tavLst>
                                    </p:anim>
                                    <p:anim calcmode="lin" valueType="num">
                                      <p:cBhvr additive="base">
                                        <p:cTn id="38" dur="500" fill="hold"/>
                                        <p:tgtEl>
                                          <p:spTgt spid="142345"/>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2346"/>
                                        </p:tgtEl>
                                        <p:attrNameLst>
                                          <p:attrName>style.visibility</p:attrName>
                                        </p:attrNameLst>
                                      </p:cBhvr>
                                      <p:to>
                                        <p:strVal val="visible"/>
                                      </p:to>
                                    </p:set>
                                    <p:anim calcmode="lin" valueType="num">
                                      <p:cBhvr additive="base">
                                        <p:cTn id="43" dur="500" fill="hold"/>
                                        <p:tgtEl>
                                          <p:spTgt spid="142346"/>
                                        </p:tgtEl>
                                        <p:attrNameLst>
                                          <p:attrName>ppt_x</p:attrName>
                                        </p:attrNameLst>
                                      </p:cBhvr>
                                      <p:tavLst>
                                        <p:tav tm="0">
                                          <p:val>
                                            <p:strVal val="#ppt_x"/>
                                          </p:val>
                                        </p:tav>
                                        <p:tav tm="100000">
                                          <p:val>
                                            <p:strVal val="#ppt_x"/>
                                          </p:val>
                                        </p:tav>
                                      </p:tavLst>
                                    </p:anim>
                                    <p:anim calcmode="lin" valueType="num">
                                      <p:cBhvr additive="base">
                                        <p:cTn id="44" dur="500" fill="hold"/>
                                        <p:tgtEl>
                                          <p:spTgt spid="14234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2347"/>
                                        </p:tgtEl>
                                        <p:attrNameLst>
                                          <p:attrName>style.visibility</p:attrName>
                                        </p:attrNameLst>
                                      </p:cBhvr>
                                      <p:to>
                                        <p:strVal val="visible"/>
                                      </p:to>
                                    </p:set>
                                    <p:anim calcmode="lin" valueType="num">
                                      <p:cBhvr additive="base">
                                        <p:cTn id="49" dur="500" fill="hold"/>
                                        <p:tgtEl>
                                          <p:spTgt spid="142347"/>
                                        </p:tgtEl>
                                        <p:attrNameLst>
                                          <p:attrName>ppt_x</p:attrName>
                                        </p:attrNameLst>
                                      </p:cBhvr>
                                      <p:tavLst>
                                        <p:tav tm="0">
                                          <p:val>
                                            <p:strVal val="#ppt_x"/>
                                          </p:val>
                                        </p:tav>
                                        <p:tav tm="100000">
                                          <p:val>
                                            <p:strVal val="#ppt_x"/>
                                          </p:val>
                                        </p:tav>
                                      </p:tavLst>
                                    </p:anim>
                                    <p:anim calcmode="lin" valueType="num">
                                      <p:cBhvr additive="base">
                                        <p:cTn id="50" dur="500" fill="hold"/>
                                        <p:tgtEl>
                                          <p:spTgt spid="142347"/>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42348">
                                            <p:txEl>
                                              <p:pRg st="0" end="0"/>
                                            </p:txEl>
                                          </p:spTgt>
                                        </p:tgtEl>
                                        <p:attrNameLst>
                                          <p:attrName>style.visibility</p:attrName>
                                        </p:attrNameLst>
                                      </p:cBhvr>
                                      <p:to>
                                        <p:strVal val="visible"/>
                                      </p:to>
                                    </p:set>
                                    <p:anim calcmode="lin" valueType="num">
                                      <p:cBhvr additive="base">
                                        <p:cTn id="55" dur="500" fill="hold"/>
                                        <p:tgtEl>
                                          <p:spTgt spid="142348">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423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42348">
                                            <p:txEl>
                                              <p:pRg st="1" end="1"/>
                                            </p:txEl>
                                          </p:spTgt>
                                        </p:tgtEl>
                                        <p:attrNameLst>
                                          <p:attrName>style.visibility</p:attrName>
                                        </p:attrNameLst>
                                      </p:cBhvr>
                                      <p:to>
                                        <p:strVal val="visible"/>
                                      </p:to>
                                    </p:set>
                                    <p:anim calcmode="lin" valueType="num">
                                      <p:cBhvr additive="base">
                                        <p:cTn id="61" dur="500" fill="hold"/>
                                        <p:tgtEl>
                                          <p:spTgt spid="142348">
                                            <p:txEl>
                                              <p:pRg st="1" end="1"/>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14234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2349"/>
                                        </p:tgtEl>
                                        <p:attrNameLst>
                                          <p:attrName>style.visibility</p:attrName>
                                        </p:attrNameLst>
                                      </p:cBhvr>
                                      <p:to>
                                        <p:strVal val="visible"/>
                                      </p:to>
                                    </p:set>
                                    <p:anim calcmode="lin" valueType="num">
                                      <p:cBhvr additive="base">
                                        <p:cTn id="67" dur="500" fill="hold"/>
                                        <p:tgtEl>
                                          <p:spTgt spid="142349"/>
                                        </p:tgtEl>
                                        <p:attrNameLst>
                                          <p:attrName>ppt_x</p:attrName>
                                        </p:attrNameLst>
                                      </p:cBhvr>
                                      <p:tavLst>
                                        <p:tav tm="0">
                                          <p:val>
                                            <p:strVal val="#ppt_x"/>
                                          </p:val>
                                        </p:tav>
                                        <p:tav tm="100000">
                                          <p:val>
                                            <p:strVal val="#ppt_x"/>
                                          </p:val>
                                        </p:tav>
                                      </p:tavLst>
                                    </p:anim>
                                    <p:anim calcmode="lin" valueType="num">
                                      <p:cBhvr additive="base">
                                        <p:cTn id="68" dur="500" fill="hold"/>
                                        <p:tgtEl>
                                          <p:spTgt spid="142349"/>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42350"/>
                                        </p:tgtEl>
                                        <p:attrNameLst>
                                          <p:attrName>style.visibility</p:attrName>
                                        </p:attrNameLst>
                                      </p:cBhvr>
                                      <p:to>
                                        <p:strVal val="visible"/>
                                      </p:to>
                                    </p:set>
                                    <p:anim calcmode="lin" valueType="num">
                                      <p:cBhvr additive="base">
                                        <p:cTn id="73" dur="2000" fill="hold"/>
                                        <p:tgtEl>
                                          <p:spTgt spid="142350"/>
                                        </p:tgtEl>
                                        <p:attrNameLst>
                                          <p:attrName>ppt_x</p:attrName>
                                        </p:attrNameLst>
                                      </p:cBhvr>
                                      <p:tavLst>
                                        <p:tav tm="0">
                                          <p:val>
                                            <p:strVal val="#ppt_x"/>
                                          </p:val>
                                        </p:tav>
                                        <p:tav tm="100000">
                                          <p:val>
                                            <p:strVal val="#ppt_x"/>
                                          </p:val>
                                        </p:tav>
                                      </p:tavLst>
                                    </p:anim>
                                    <p:anim calcmode="lin" valueType="num">
                                      <p:cBhvr additive="base">
                                        <p:cTn id="74" dur="2000" fill="hold"/>
                                        <p:tgtEl>
                                          <p:spTgt spid="1423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75" restart="whenNotActive" fill="hold" evtFilter="cancelBubble" nodeType="interactiveSeq">
                <p:stCondLst>
                  <p:cond evt="onClick" delay="0">
                    <p:tgtEl>
                      <p:spTgt spid="142351"/>
                    </p:tgtEl>
                  </p:cond>
                </p:stCondLst>
                <p:endSync evt="end" delay="0">
                  <p:rtn val="all"/>
                </p:endSync>
                <p:childTnLst>
                  <p:par>
                    <p:cTn id="76" fill="hold" nodeType="clickPar">
                      <p:stCondLst>
                        <p:cond delay="indefinite"/>
                      </p:stCondLst>
                      <p:childTnLst>
                        <p:par>
                          <p:cTn id="77" fill="hold" nodeType="afterGroup">
                            <p:stCondLst>
                              <p:cond delay="0"/>
                            </p:stCondLst>
                            <p:childTnLst>
                              <p:par>
                                <p:cTn id="78" presetID="1" presetClass="mediacall" presetSubtype="0" fill="hold" nodeType="clickEffect">
                                  <p:stCondLst>
                                    <p:cond delay="0"/>
                                  </p:stCondLst>
                                  <p:childTnLst>
                                    <p:cmd type="call" cmd="playFrom(0.0)">
                                      <p:cBhvr>
                                        <p:cTn id="79" dur="317554" fill="hold"/>
                                        <p:tgtEl>
                                          <p:spTgt spid="142351"/>
                                        </p:tgtEl>
                                      </p:cBhvr>
                                    </p:cmd>
                                  </p:childTnLst>
                                </p:cTn>
                              </p:par>
                            </p:childTnLst>
                          </p:cTn>
                        </p:par>
                      </p:childTnLst>
                    </p:cTn>
                  </p:par>
                </p:childTnLst>
              </p:cTn>
              <p:nextCondLst>
                <p:cond evt="onClick" delay="0">
                  <p:tgtEl>
                    <p:spTgt spid="142351"/>
                  </p:tgtEl>
                </p:cond>
              </p:nextCondLst>
            </p:seq>
            <p:audio>
              <p:cMediaNode>
                <p:cTn id="80" fill="hold" display="0">
                  <p:stCondLst>
                    <p:cond delay="indefinite"/>
                  </p:stCondLst>
                  <p:endCondLst>
                    <p:cond evt="onPrev" delay="0">
                      <p:tgtEl>
                        <p:sldTgt/>
                      </p:tgtEl>
                    </p:cond>
                    <p:cond evt="onStopAudio" delay="0">
                      <p:tgtEl>
                        <p:sldTgt/>
                      </p:tgtEl>
                    </p:cond>
                  </p:endCondLst>
                </p:cTn>
                <p:tgtEl>
                  <p:spTgt spid="142351"/>
                </p:tgtEl>
              </p:cMediaNode>
            </p:audio>
          </p:childTnLst>
        </p:cTn>
      </p:par>
    </p:tnLst>
    <p:bldLst>
      <p:bldP spid="142339" grpId="0"/>
      <p:bldP spid="142341" grpId="0"/>
      <p:bldP spid="142342" grpId="0"/>
      <p:bldP spid="142343" grpId="0"/>
      <p:bldP spid="142344" grpId="0"/>
      <p:bldP spid="142345" grpId="0"/>
      <p:bldP spid="142346" grpId="0"/>
      <p:bldP spid="142347" grpId="0"/>
      <p:bldP spid="142349" grpId="0"/>
      <p:bldP spid="142350" grpId="0"/>
    </p:bldLst>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0000"/>
        </a:solidFill>
        <a:effectLst/>
      </p:bgPr>
    </p:bg>
    <p:spTree>
      <p:nvGrpSpPr>
        <p:cNvPr id="1" name=""/>
        <p:cNvGrpSpPr/>
        <p:nvPr/>
      </p:nvGrpSpPr>
      <p:grpSpPr>
        <a:xfrm>
          <a:off x="0" y="0"/>
          <a:ext cx="0" cy="0"/>
        </a:xfrm>
      </p:grpSpPr>
      <p:sp>
        <p:nvSpPr>
          <p:cNvPr id="39939" name="Rectangle 3"/>
          <p:cNvSpPr>
            <a:spLocks noGrp="1" noRot="1" noChangeArrowheads="1"/>
          </p:cNvSpPr>
          <p:nvPr>
            <p:ph type="body" idx="1"/>
          </p:nvPr>
        </p:nvSpPr>
        <p:spPr>
          <a:xfrm>
            <a:off x="323850" y="2781300"/>
            <a:ext cx="8280400" cy="4076700"/>
          </a:xfrm>
        </p:spPr>
        <p:txBody>
          <a:bodyPr/>
          <a:lstStyle/>
          <a:p>
            <a:pPr algn="just" fontAlgn="b">
              <a:spcBef>
                <a:spcPct val="0"/>
              </a:spcBef>
              <a:buClrTx/>
              <a:buSzTx/>
              <a:buFontTx/>
              <a:buNone/>
            </a:pPr>
            <a:r>
              <a:rPr lang="en-US" altLang="zh-CN" sz="4000" b="1" i="1">
                <a:solidFill>
                  <a:schemeClr val="bg1"/>
                </a:solidFill>
                <a:ea typeface="隶书" pitchFamily="49" charset="-122"/>
              </a:rPr>
              <a:t>          </a:t>
            </a:r>
            <a:r>
              <a:rPr lang="zh-CN" altLang="en-US" sz="4000" b="1" i="1">
                <a:solidFill>
                  <a:schemeClr val="bg1"/>
                </a:solidFill>
                <a:ea typeface="隶书" pitchFamily="49" charset="-122"/>
              </a:rPr>
              <a:t>找出文章中直接描写母亲的段落，归纳作者是如何把深沉的母爱描写在默默无言中的？</a:t>
            </a:r>
          </a:p>
          <a:p>
            <a:endParaRPr lang="en-US" altLang="zh-CN" sz="4000" b="1" i="1">
              <a:solidFill>
                <a:schemeClr val="bg1"/>
              </a:solidFill>
              <a:ea typeface="隶书" pitchFamily="49" charset="-122"/>
            </a:endParaRPr>
          </a:p>
        </p:txBody>
      </p:sp>
      <p:pic>
        <p:nvPicPr>
          <p:cNvPr id="39940" name="Picture 4" descr="s074"/>
          <p:cNvPicPr>
            <a:picLocks noGrp="1" noChangeAspect="1" noChangeArrowheads="1"/>
          </p:cNvPicPr>
          <p:nvPr>
            <p:ph type="title"/>
          </p:nvPr>
        </p:nvPicPr>
        <p:blipFill>
          <a:blip r:embed="rId2"/>
          <a:stretch>
            <a:fillRect/>
          </a:stretch>
        </p:blipFill>
        <p:spPr>
          <a:xfrm>
            <a:off x="0" y="0"/>
            <a:ext cx="3313113" cy="2486025"/>
          </a:xfrm>
          <a:noFill/>
        </p:spPr>
      </p:pic>
      <p:sp>
        <p:nvSpPr>
          <p:cNvPr id="39941" name="Text Box 5"/>
          <p:cNvSpPr txBox="1">
            <a:spLocks noChangeArrowheads="1"/>
          </p:cNvSpPr>
          <p:nvPr/>
        </p:nvSpPr>
        <p:spPr bwMode="auto">
          <a:xfrm>
            <a:off x="395288" y="404813"/>
            <a:ext cx="2089150" cy="823912"/>
          </a:xfrm>
          <a:prstGeom prst="rect">
            <a:avLst/>
          </a:prstGeom>
          <a:noFill/>
          <a:ln w="9525">
            <a:noFill/>
            <a:miter lim="800000"/>
          </a:ln>
          <a:effectLst/>
        </p:spPr>
        <p:txBody>
          <a:bodyPr>
            <a:spAutoFit/>
          </a:bodyPr>
          <a:lstStyle/>
          <a:p>
            <a:pPr>
              <a:spcBef>
                <a:spcPct val="50000"/>
              </a:spcBef>
            </a:pPr>
            <a:r>
              <a:rPr lang="zh-CN" altLang="en-US" b="1">
                <a:solidFill>
                  <a:schemeClr val="hlink"/>
                </a:solidFill>
                <a:latin typeface="黑体" pitchFamily="2" charset="-122"/>
                <a:ea typeface="黑体" pitchFamily="2" charset="-122"/>
              </a:rPr>
              <a:t>思  考</a:t>
            </a:r>
          </a:p>
        </p:txBody>
      </p:sp>
    </p:spTree>
  </p:cSld>
  <p:clrMapOvr>
    <a:masterClrMapping/>
  </p:clrMapOvr>
  <p:transition spd="slow">
    <p:sndAc>
      <p:stSnd>
        <p:snd r:embed="rId3" name="chimes.wav"/>
      </p:stSnd>
    </p:sndAc>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4" name="Rectangle 2"/>
          <p:cNvSpPr>
            <a:spLocks noGrp="1" noRot="1" noChangeArrowheads="1"/>
          </p:cNvSpPr>
          <p:nvPr>
            <p:ph type="title"/>
          </p:nvPr>
        </p:nvSpPr>
        <p:spPr/>
        <p:txBody>
          <a:bodyPr/>
          <a:lstStyle/>
          <a:p>
            <a:r>
              <a:rPr lang="zh-CN" altLang="en-US" sz="3200" i="1">
                <a:solidFill>
                  <a:schemeClr val="tx1"/>
                </a:solidFill>
                <a:ea typeface="隶书" pitchFamily="49" charset="-122"/>
              </a:rPr>
              <a:t>（一）、用无声的行动描写展示对母爱的理解</a:t>
            </a:r>
          </a:p>
        </p:txBody>
      </p:sp>
      <p:sp>
        <p:nvSpPr>
          <p:cNvPr id="44035" name="Rectangle 3"/>
          <p:cNvSpPr>
            <a:spLocks noGrp="1" noRot="1" noChangeArrowheads="1"/>
          </p:cNvSpPr>
          <p:nvPr>
            <p:ph type="body" sz="half" idx="1"/>
          </p:nvPr>
        </p:nvSpPr>
        <p:spPr>
          <a:xfrm>
            <a:off x="900113" y="1773238"/>
            <a:ext cx="7888287" cy="3814762"/>
          </a:xfrm>
        </p:spPr>
        <p:txBody>
          <a:bodyPr/>
          <a:lstStyle/>
          <a:p>
            <a:pPr>
              <a:spcBef>
                <a:spcPct val="50000"/>
              </a:spcBef>
              <a:buClrTx/>
              <a:buSzTx/>
              <a:buFontTx/>
              <a:buNone/>
            </a:pPr>
            <a:r>
              <a:rPr lang="en-US" altLang="zh-CN" sz="2800" b="1"/>
              <a:t>1.</a:t>
            </a:r>
            <a:r>
              <a:rPr lang="zh-CN" altLang="en-US" sz="2800" b="1"/>
              <a:t>我也看见过几回她</a:t>
            </a:r>
            <a:r>
              <a:rPr lang="zh-CN" altLang="en-US" sz="2800" b="1" u="sng">
                <a:solidFill>
                  <a:srgbClr val="FF0000"/>
                </a:solidFill>
              </a:rPr>
              <a:t>四处张望</a:t>
            </a:r>
            <a:r>
              <a:rPr lang="zh-CN" altLang="en-US" sz="2800" b="1"/>
              <a:t>的情景，她视力不好，端着眼睛像在寻找海上的一条船，她没看见我时我已经看见她了，待我看见她她也看见我了我就不去看她，过一会儿我再抬头看她就又看见她</a:t>
            </a:r>
            <a:r>
              <a:rPr lang="zh-CN" altLang="en-US" sz="2800" b="1" u="sng">
                <a:solidFill>
                  <a:srgbClr val="FF0000"/>
                </a:solidFill>
              </a:rPr>
              <a:t>缓缓离去</a:t>
            </a:r>
            <a:r>
              <a:rPr lang="zh-CN" altLang="en-US" sz="2800" b="1"/>
              <a:t>的身影。</a:t>
            </a:r>
          </a:p>
          <a:p>
            <a:pPr>
              <a:spcBef>
                <a:spcPct val="50000"/>
              </a:spcBef>
              <a:buClrTx/>
              <a:buSzTx/>
              <a:buFontTx/>
              <a:buNone/>
            </a:pPr>
            <a:r>
              <a:rPr lang="en-US" altLang="zh-CN" sz="2800" b="1"/>
              <a:t>2.</a:t>
            </a:r>
            <a:r>
              <a:rPr lang="zh-CN" altLang="en-US" sz="2800" b="1"/>
              <a:t>她一个人在园子里走，走过我的身旁，走过我经常呆的一些地方，</a:t>
            </a:r>
            <a:r>
              <a:rPr lang="zh-CN" altLang="en-US" sz="2800" b="1" u="sng">
                <a:solidFill>
                  <a:srgbClr val="FF0000"/>
                </a:solidFill>
              </a:rPr>
              <a:t>步履茫然又急迫</a:t>
            </a:r>
            <a:r>
              <a:rPr lang="zh-CN" altLang="en-US" sz="2800" b="1">
                <a:solidFill>
                  <a:srgbClr val="FF0000"/>
                </a:solidFill>
              </a:rPr>
              <a:t>。</a:t>
            </a:r>
            <a:endParaRPr lang="zh-CN" altLang="en-US" sz="2800" b="1"/>
          </a:p>
          <a:p>
            <a:endParaRPr lang="en-US" altLang="zh-CN" sz="2800"/>
          </a:p>
        </p:txBody>
      </p:sp>
    </p:spTree>
  </p:cSld>
  <p:clrMapOvr>
    <a:masterClrMapping/>
  </p:clrMapOvr>
  <p:transition spd="slow">
    <p:sndAc>
      <p:stSnd>
        <p:snd r:embed="rId2" name="chimes.wav"/>
      </p:stSnd>
    </p:sndAc>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Rectangle 2"/>
          <p:cNvSpPr>
            <a:spLocks noGrp="1" noRot="1" noChangeArrowheads="1"/>
          </p:cNvSpPr>
          <p:nvPr>
            <p:ph type="title"/>
          </p:nvPr>
        </p:nvSpPr>
        <p:spPr>
          <a:xfrm>
            <a:off x="539750" y="617538"/>
            <a:ext cx="8404225" cy="1516062"/>
          </a:xfrm>
        </p:spPr>
        <p:txBody>
          <a:bodyPr/>
          <a:lstStyle/>
          <a:p>
            <a:pPr algn="l"/>
            <a:r>
              <a:rPr lang="zh-CN" altLang="en-US" sz="4000" i="1">
                <a:solidFill>
                  <a:schemeClr val="tx1"/>
                </a:solidFill>
                <a:ea typeface="隶书" pitchFamily="49" charset="-122"/>
              </a:rPr>
              <a:t>（二）、用直接心理描写表现母爱的深度</a:t>
            </a:r>
          </a:p>
        </p:txBody>
      </p:sp>
      <p:sp>
        <p:nvSpPr>
          <p:cNvPr id="47107" name="Rectangle 3"/>
          <p:cNvSpPr>
            <a:spLocks noGrp="1" noRot="1" noChangeArrowheads="1"/>
          </p:cNvSpPr>
          <p:nvPr>
            <p:ph type="body" idx="1"/>
          </p:nvPr>
        </p:nvSpPr>
        <p:spPr>
          <a:xfrm>
            <a:off x="685800" y="2136775"/>
            <a:ext cx="7921625" cy="3230563"/>
          </a:xfrm>
        </p:spPr>
        <p:txBody>
          <a:bodyPr/>
          <a:lstStyle/>
          <a:p>
            <a:r>
              <a:rPr lang="en-US" altLang="zh-CN" sz="2800" b="1"/>
              <a:t>       </a:t>
            </a:r>
            <a:r>
              <a:rPr lang="zh-CN" altLang="en-US" sz="2800" b="1"/>
              <a:t>我放下书，想，这么大一座园子，要在其中找到她的儿子，母亲走过了多少焦灼的路。多年来我头一次意识到，这园中不单是处处都有过我的车辙，有过我的车辙的地方都有过母亲的脚印。</a:t>
            </a:r>
          </a:p>
        </p:txBody>
      </p:sp>
    </p:spTree>
  </p:cSld>
  <p:clrMapOvr>
    <a:masterClrMapping/>
  </p:clrMapOvr>
  <p:transition spd="slow">
    <p:sndAc>
      <p:stSnd>
        <p:snd r:embed="rId2" name="chimes.wav"/>
      </p:stSnd>
    </p:sndAc>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Rectangle 2"/>
          <p:cNvSpPr>
            <a:spLocks noGrp="1" noRot="1" noChangeArrowheads="1"/>
          </p:cNvSpPr>
          <p:nvPr>
            <p:ph type="title"/>
          </p:nvPr>
        </p:nvSpPr>
        <p:spPr>
          <a:xfrm>
            <a:off x="900113" y="1412875"/>
            <a:ext cx="8243887" cy="863600"/>
          </a:xfrm>
        </p:spPr>
        <p:txBody>
          <a:bodyPr/>
          <a:lstStyle/>
          <a:p>
            <a:pPr algn="l"/>
            <a:r>
              <a:rPr lang="zh-CN" altLang="en-US" sz="3600" i="1">
                <a:solidFill>
                  <a:schemeClr val="tx1"/>
                </a:solidFill>
                <a:ea typeface="隶书" pitchFamily="49" charset="-122"/>
              </a:rPr>
              <a:t>（三）、从</a:t>
            </a:r>
            <a:r>
              <a:rPr lang="zh-CN" altLang="en-US" sz="3600" i="1">
                <a:solidFill>
                  <a:schemeClr val="tx1"/>
                </a:solidFill>
                <a:latin typeface="Tahoma"/>
                <a:ea typeface="隶书" pitchFamily="49" charset="-122"/>
              </a:rPr>
              <a:t>“</a:t>
            </a:r>
            <a:r>
              <a:rPr lang="zh-CN" altLang="en-US" sz="3600" i="1">
                <a:solidFill>
                  <a:schemeClr val="tx1"/>
                </a:solidFill>
                <a:ea typeface="隶书" pitchFamily="49" charset="-122"/>
              </a:rPr>
              <a:t>我</a:t>
            </a:r>
            <a:r>
              <a:rPr lang="zh-CN" altLang="en-US" sz="3600" i="1">
                <a:solidFill>
                  <a:schemeClr val="tx1"/>
                </a:solidFill>
                <a:latin typeface="Tahoma"/>
                <a:ea typeface="隶书" pitchFamily="49" charset="-122"/>
              </a:rPr>
              <a:t>”</a:t>
            </a:r>
            <a:r>
              <a:rPr lang="zh-CN" altLang="en-US" sz="3600" i="1">
                <a:solidFill>
                  <a:schemeClr val="tx1"/>
                </a:solidFill>
                <a:ea typeface="隶书" pitchFamily="49" charset="-122"/>
              </a:rPr>
              <a:t>的角度，侧面烘托，写出母爱的力量</a:t>
            </a:r>
            <a:br>
              <a:rPr lang="zh-CN" altLang="en-US" sz="3600" i="1">
                <a:solidFill>
                  <a:schemeClr val="tx1"/>
                </a:solidFill>
                <a:ea typeface="隶书" pitchFamily="49" charset="-122"/>
              </a:rPr>
            </a:br>
            <a:endParaRPr lang="zh-CN" altLang="en-US" sz="3600" i="1">
              <a:solidFill>
                <a:schemeClr val="tx1"/>
              </a:solidFill>
              <a:ea typeface="隶书" pitchFamily="49" charset="-122"/>
            </a:endParaRPr>
          </a:p>
        </p:txBody>
      </p:sp>
      <p:sp>
        <p:nvSpPr>
          <p:cNvPr id="48131" name="Rectangle 3"/>
          <p:cNvSpPr>
            <a:spLocks noGrp="1" noRot="1" noChangeArrowheads="1"/>
          </p:cNvSpPr>
          <p:nvPr>
            <p:ph type="body" idx="1"/>
          </p:nvPr>
        </p:nvSpPr>
        <p:spPr>
          <a:xfrm>
            <a:off x="827088" y="2276475"/>
            <a:ext cx="7885112" cy="3168650"/>
          </a:xfrm>
        </p:spPr>
        <p:txBody>
          <a:bodyPr/>
          <a:lstStyle/>
          <a:p>
            <a:r>
              <a:rPr lang="en-US" altLang="zh-CN" sz="2800" b="1"/>
              <a:t>       </a:t>
            </a:r>
            <a:r>
              <a:rPr lang="zh-CN" altLang="en-US" sz="2800" b="1"/>
              <a:t>只是在她猝然去世之后，我才有余暇设想，当我不在家里的那些漫长时间，她是怎样心神不定坐卧难宁，兼着痛苦、惊恐与一个母亲最低限度的祈求。</a:t>
            </a:r>
          </a:p>
        </p:txBody>
      </p:sp>
    </p:spTree>
  </p:cSld>
  <p:clrMapOvr>
    <a:masterClrMapping/>
  </p:clrMapOvr>
  <p:transition spd="slow">
    <p:sndAc>
      <p:stSnd>
        <p:snd r:embed="rId2" name="chimes.wav"/>
      </p:stSnd>
    </p:sndAc>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5" name="Rectangle 3"/>
          <p:cNvSpPr>
            <a:spLocks noGrp="1" noRot="1" noChangeArrowheads="1"/>
          </p:cNvSpPr>
          <p:nvPr>
            <p:ph type="body" idx="1"/>
          </p:nvPr>
        </p:nvSpPr>
        <p:spPr/>
        <p:txBody>
          <a:bodyPr/>
          <a:lstStyle/>
          <a:p>
            <a:r>
              <a:rPr lang="zh-CN" altLang="en-US" sz="5400">
                <a:ea typeface="文鼎细钢笔行楷" pitchFamily="34" charset="-122"/>
              </a:rPr>
              <a:t>　　</a:t>
            </a:r>
            <a:r>
              <a:rPr lang="zh-CN" altLang="en-US" sz="5400">
                <a:solidFill>
                  <a:srgbClr val="1A1A24"/>
                </a:solidFill>
                <a:ea typeface="文鼎细钢笔行楷" pitchFamily="34" charset="-122"/>
              </a:rPr>
              <a:t>那么你们觉得母亲的一生会给作者什么样的生存启发呢？</a:t>
            </a:r>
          </a:p>
          <a:p>
            <a:endParaRPr lang="en-US" altLang="zh-CN"/>
          </a:p>
        </p:txBody>
      </p:sp>
    </p:spTree>
  </p:cSld>
  <p:clrMapOvr>
    <a:masterClrMapping/>
  </p:clrMapOvr>
  <p:transition spd="slow">
    <p:sndAc>
      <p:stSnd>
        <p:snd r:embed="rId2" name="chimes.wav"/>
      </p:stSnd>
    </p:sndAc>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1074" name="Rectangle 2"/>
          <p:cNvSpPr>
            <a:spLocks noChangeArrowheads="1"/>
          </p:cNvSpPr>
          <p:nvPr/>
        </p:nvSpPr>
        <p:spPr bwMode="auto">
          <a:xfrm>
            <a:off x="0" y="1052513"/>
            <a:ext cx="8763000" cy="5054600"/>
          </a:xfrm>
          <a:prstGeom prst="rect">
            <a:avLst/>
          </a:prstGeom>
          <a:noFill/>
          <a:ln w="9525">
            <a:noFill/>
            <a:miter lim="800000"/>
          </a:ln>
          <a:effectLst/>
        </p:spPr>
        <p:txBody>
          <a:bodyPr>
            <a:spAutoFit/>
          </a:bodyPr>
          <a:lstStyle/>
          <a:p>
            <a:pPr algn="r">
              <a:lnSpc>
                <a:spcPct val="110000"/>
              </a:lnSpc>
              <a:spcBef>
                <a:spcPct val="50000"/>
              </a:spcBef>
            </a:pPr>
            <a:r>
              <a:rPr lang="en-US" altLang="zh-CN" sz="2000">
                <a:latin typeface="华文行楷" pitchFamily="2" charset="-122"/>
                <a:ea typeface="华文行楷" pitchFamily="2" charset="-122"/>
              </a:rPr>
              <a:t>       </a:t>
            </a:r>
            <a:r>
              <a:rPr lang="zh-CN" altLang="en-US" sz="3200" b="1">
                <a:latin typeface="黑体" pitchFamily="2" charset="-122"/>
                <a:ea typeface="黑体" pitchFamily="2" charset="-122"/>
              </a:rPr>
              <a:t>赶快为你的父母尽一份孝心。</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是一处豪宅，</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是一片砖瓦。</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是大洋彼岸的一只鸿雁，</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是近在咫尺的一个口信。</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是一顶纯黑的博士帽，</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是作业本上的一个红五分。</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是一桌山珍海味，</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是一只野果一朵小花。</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是花团锦簇的盛世华衣，</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是一双洁净的旧鞋。</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是数以亿万计的金钱，</a:t>
            </a:r>
            <a:r>
              <a:rPr lang="zh-CN" altLang="en-US" sz="3200" b="1">
                <a:solidFill>
                  <a:srgbClr val="FF3300"/>
                </a:solidFill>
                <a:latin typeface="黑体" pitchFamily="2" charset="-122"/>
                <a:ea typeface="黑体" pitchFamily="2" charset="-122"/>
              </a:rPr>
              <a:t>也许</a:t>
            </a:r>
            <a:r>
              <a:rPr lang="zh-CN" altLang="en-US" sz="3200" b="1">
                <a:latin typeface="黑体" pitchFamily="2" charset="-122"/>
                <a:ea typeface="黑体" pitchFamily="2" charset="-122"/>
              </a:rPr>
              <a:t>只是含着体温的一枚硬币</a:t>
            </a:r>
            <a:r>
              <a:rPr lang="en-US" altLang="zh-CN" sz="3200" b="1">
                <a:latin typeface="Arial"/>
                <a:ea typeface="黑体" pitchFamily="2" charset="-122"/>
              </a:rPr>
              <a:t>……</a:t>
            </a:r>
            <a:r>
              <a:rPr lang="zh-CN" altLang="en-US" sz="3200" b="1">
                <a:latin typeface="黑体" pitchFamily="2" charset="-122"/>
                <a:ea typeface="黑体" pitchFamily="2" charset="-122"/>
              </a:rPr>
              <a:t>在</a:t>
            </a:r>
            <a:r>
              <a:rPr lang="zh-CN" altLang="en-US" sz="3200" b="1">
                <a:latin typeface="Arial"/>
                <a:ea typeface="黑体" pitchFamily="2" charset="-122"/>
              </a:rPr>
              <a:t>“</a:t>
            </a:r>
            <a:r>
              <a:rPr lang="zh-CN" altLang="en-US" sz="3200" b="1">
                <a:latin typeface="黑体" pitchFamily="2" charset="-122"/>
                <a:ea typeface="黑体" pitchFamily="2" charset="-122"/>
              </a:rPr>
              <a:t>孝</a:t>
            </a:r>
            <a:r>
              <a:rPr lang="zh-CN" altLang="en-US" sz="3200" b="1">
                <a:latin typeface="Arial"/>
                <a:ea typeface="黑体" pitchFamily="2" charset="-122"/>
              </a:rPr>
              <a:t>”</a:t>
            </a:r>
            <a:r>
              <a:rPr lang="zh-CN" altLang="en-US" sz="3200" b="1">
                <a:latin typeface="黑体" pitchFamily="2" charset="-122"/>
                <a:ea typeface="黑体" pitchFamily="2" charset="-122"/>
              </a:rPr>
              <a:t>的天平上，它们等值。       </a:t>
            </a:r>
            <a:r>
              <a:rPr lang="zh-CN" altLang="en-US" sz="4000" b="1">
                <a:solidFill>
                  <a:srgbClr val="009900"/>
                </a:solidFill>
                <a:effectLst>
                  <a:outerShdw blurRad="38100" dist="38100" dir="2700000" algn="tl">
                    <a:srgbClr val="C0C0C0"/>
                  </a:outerShdw>
                </a:effectLst>
                <a:latin typeface="黑体" pitchFamily="2" charset="-122"/>
                <a:ea typeface="黑体" pitchFamily="2" charset="-122"/>
              </a:rPr>
              <a:t>（节选自</a:t>
            </a:r>
            <a:r>
              <a:rPr lang="zh-CN" altLang="en-US" sz="4000" b="1">
                <a:solidFill>
                  <a:srgbClr val="009900"/>
                </a:solidFill>
                <a:latin typeface="黑体" pitchFamily="2" charset="-122"/>
                <a:ea typeface="黑体" pitchFamily="2" charset="-122"/>
              </a:rPr>
              <a:t>毕淑敏</a:t>
            </a:r>
            <a:r>
              <a:rPr lang="en-US" altLang="zh-CN" sz="4000" b="1">
                <a:solidFill>
                  <a:srgbClr val="009900"/>
                </a:solidFill>
                <a:latin typeface="黑体" pitchFamily="2" charset="-122"/>
                <a:ea typeface="黑体" pitchFamily="2" charset="-122"/>
              </a:rPr>
              <a:t>《</a:t>
            </a:r>
            <a:r>
              <a:rPr lang="zh-CN" altLang="en-US" sz="4000" b="1">
                <a:solidFill>
                  <a:srgbClr val="009900"/>
                </a:solidFill>
                <a:latin typeface="黑体" pitchFamily="2" charset="-122"/>
                <a:ea typeface="黑体" pitchFamily="2" charset="-122"/>
              </a:rPr>
              <a:t>孝心无价</a:t>
            </a:r>
            <a:r>
              <a:rPr lang="en-US" altLang="zh-CN" sz="4000" b="1">
                <a:solidFill>
                  <a:srgbClr val="009900"/>
                </a:solidFill>
                <a:latin typeface="黑体" pitchFamily="2" charset="-122"/>
                <a:ea typeface="黑体" pitchFamily="2" charset="-122"/>
              </a:rPr>
              <a:t>》</a:t>
            </a:r>
            <a:r>
              <a:rPr lang="zh-CN" altLang="en-US" sz="4000" b="1">
                <a:solidFill>
                  <a:srgbClr val="009900"/>
                </a:solidFill>
                <a:latin typeface="黑体" pitchFamily="2" charset="-122"/>
                <a:ea typeface="黑体" pitchFamily="2" charset="-122"/>
              </a:rPr>
              <a:t>）</a:t>
            </a:r>
          </a:p>
        </p:txBody>
      </p:sp>
      <p:sp>
        <p:nvSpPr>
          <p:cNvPr id="131080" name="Text Box 8"/>
          <p:cNvSpPr txBox="1">
            <a:spLocks noChangeArrowheads="1"/>
          </p:cNvSpPr>
          <p:nvPr/>
        </p:nvSpPr>
        <p:spPr bwMode="auto">
          <a:xfrm>
            <a:off x="2843808" y="332656"/>
            <a:ext cx="1809750" cy="579437"/>
          </a:xfrm>
          <a:prstGeom prst="rect">
            <a:avLst/>
          </a:prstGeom>
          <a:noFill/>
          <a:ln w="57150" cmpd="thickThin">
            <a:noFill/>
            <a:miter lim="800000"/>
          </a:ln>
        </p:spPr>
        <p:txBody>
          <a:bodyPr wrap="none">
            <a:spAutoFit/>
          </a:bodyPr>
          <a:lstStyle/>
          <a:p>
            <a:r>
              <a:rPr lang="zh-CN" altLang="en-US" sz="3200" b="1">
                <a:solidFill>
                  <a:srgbClr val="009900"/>
                </a:solidFill>
                <a:ea typeface="华文行楷" pitchFamily="2" charset="-122"/>
              </a:rPr>
              <a:t>感恩的心</a:t>
            </a:r>
          </a:p>
        </p:txBody>
      </p:sp>
      <p:pic>
        <p:nvPicPr>
          <p:cNvPr id="131082" name="欧阳菲菲-感恩的心.mp3">
            <a:hlinkClick action="ppaction://media"/>
          </p:cNvPr>
          <p:cNvPicPr>
            <a:picLocks noRot="1" noChangeAspect="1" noChangeArrowheads="1"/>
          </p:cNvPicPr>
          <p:nvPr>
            <a:audioFile r:link="rId3"/>
            <p:extLst/>
          </p:nvPr>
        </p:nvPicPr>
        <p:blipFill>
          <a:blip r:embed="rId2"/>
          <a:stretch>
            <a:fillRect/>
          </a:stretch>
        </p:blipFill>
        <p:spPr bwMode="auto">
          <a:xfrm>
            <a:off x="8532813" y="6246813"/>
            <a:ext cx="611187" cy="611187"/>
          </a:xfrm>
          <a:prstGeom prst="rect">
            <a:avLst/>
          </a:prstGeom>
          <a:noFill/>
        </p:spPr>
      </p:pic>
    </p:spTree>
  </p:cSld>
  <p:clrMapOvr>
    <a:masterClrMapping/>
  </p:clrMapOvr>
  <p:transition spd="slow">
    <p:sndAc>
      <p:stSnd>
        <p:snd r:embed="rId4" name="chimes.wav"/>
      </p:stSnd>
    </p:sndAc>
  </p:transition>
  <p:timing>
    <p:tnLst>
      <p:par>
        <p:cTn id="1" dur="indefinite" restart="never" nodeType="tmRoot">
          <p:childTnLst>
            <p:seq concurrent="1" nextAc="seek">
              <p:cTn id="2" restart="whenNotActive" fill="hold" evtFilter="cancelBubble" nodeType="interactiveSeq">
                <p:stCondLst>
                  <p:cond evt="onClick" delay="0">
                    <p:tgtEl>
                      <p:spTgt spid="131082"/>
                    </p:tgtEl>
                  </p:cond>
                </p:stCondLst>
                <p:endSync evt="end" delay="0">
                  <p:rtn val="all"/>
                </p:endSync>
                <p:childTnLst>
                  <p:par>
                    <p:cTn id="3" fill="hold" nodeType="clickPar">
                      <p:stCondLst>
                        <p:cond delay="0"/>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289009" fill="hold"/>
                                        <p:tgtEl>
                                          <p:spTgt spid="131082"/>
                                        </p:tgtEl>
                                      </p:cBhvr>
                                    </p:cmd>
                                  </p:childTnLst>
                                </p:cTn>
                              </p:par>
                            </p:childTnLst>
                          </p:cTn>
                        </p:par>
                      </p:childTnLst>
                    </p:cTn>
                  </p:par>
                </p:childTnLst>
              </p:cTn>
              <p:nextCondLst>
                <p:cond evt="onClick" delay="0">
                  <p:tgtEl>
                    <p:spTgt spid="131082"/>
                  </p:tgtEl>
                </p:cond>
              </p:nextCondLst>
            </p:seq>
            <p:audio>
              <p:cMediaNode>
                <p:cTn id="7" fill="hold" display="0">
                  <p:stCondLst>
                    <p:cond delay="indefinite"/>
                  </p:stCondLst>
                  <p:endCondLst>
                    <p:cond evt="onPrev" delay="0">
                      <p:tgtEl>
                        <p:sldTgt/>
                      </p:tgtEl>
                    </p:cond>
                    <p:cond evt="onStopAudio" delay="0">
                      <p:tgtEl>
                        <p:sldTgt/>
                      </p:tgtEl>
                    </p:cond>
                  </p:endCondLst>
                </p:cTn>
                <p:tgtEl>
                  <p:spTgt spid="131082"/>
                </p:tgtEl>
              </p:cMediaNode>
            </p:audio>
          </p:childTnLst>
        </p:cTn>
      </p:par>
    </p:tnLst>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32098" name="Picture 2" descr="mq03母亲"/>
          <p:cNvPicPr>
            <a:picLocks noChangeAspect="1" noChangeArrowheads="1"/>
          </p:cNvPicPr>
          <p:nvPr/>
        </p:nvPicPr>
        <p:blipFill>
          <a:blip r:embed="rId2"/>
          <a:stretch>
            <a:fillRect/>
          </a:stretch>
        </p:blipFill>
        <p:spPr bwMode="auto">
          <a:xfrm>
            <a:off x="71438" y="44450"/>
            <a:ext cx="8964612" cy="6723063"/>
          </a:xfrm>
          <a:prstGeom prst="rect">
            <a:avLst/>
          </a:prstGeom>
          <a:noFill/>
        </p:spPr>
      </p:pic>
      <p:sp>
        <p:nvSpPr>
          <p:cNvPr id="132100" name="AutoShape 4">
            <a:hlinkClick r:id="rId3" highlightClick="1"/>
          </p:cNvPr>
          <p:cNvSpPr>
            <a:spLocks noChangeArrowheads="1"/>
          </p:cNvSpPr>
          <p:nvPr/>
        </p:nvSpPr>
        <p:spPr bwMode="auto">
          <a:xfrm>
            <a:off x="8423275" y="6165850"/>
            <a:ext cx="720725" cy="692150"/>
          </a:xfrm>
          <a:prstGeom prst="actionButtonForwardNext">
            <a:avLst/>
          </a:prstGeom>
          <a:solidFill>
            <a:schemeClr val="accent1"/>
          </a:solidFill>
          <a:ln w="9525">
            <a:noFill/>
            <a:miter lim="800000"/>
          </a:ln>
          <a:effectLst/>
        </p:spPr>
        <p:txBody>
          <a:bodyPr wrap="none" anchor="ctr"/>
          <a:lstStyle/>
          <a:p>
            <a:endParaRPr lang="zh-CN" altLang="en-US"/>
          </a:p>
        </p:txBody>
      </p:sp>
      <p:sp>
        <p:nvSpPr>
          <p:cNvPr id="132101" name="Rectangle 5"/>
          <p:cNvSpPr>
            <a:spLocks noRot="1" noChangeArrowheads="1"/>
          </p:cNvSpPr>
          <p:nvPr/>
        </p:nvSpPr>
        <p:spPr bwMode="auto">
          <a:xfrm>
            <a:off x="357158" y="2587625"/>
            <a:ext cx="8536017" cy="4270375"/>
          </a:xfrm>
          <a:prstGeom prst="rect">
            <a:avLst/>
          </a:prstGeom>
          <a:solidFill>
            <a:schemeClr val="bg1"/>
          </a:solidFill>
          <a:ln w="9525">
            <a:noFill/>
            <a:miter lim="800000"/>
          </a:ln>
          <a:effectLst/>
        </p:spPr>
        <p:txBody>
          <a:bodyPr/>
          <a:lstStyle/>
          <a:p>
            <a:pPr marL="342900" indent="-342900">
              <a:spcBef>
                <a:spcPct val="20000"/>
              </a:spcBef>
              <a:buClr>
                <a:schemeClr val="hlink"/>
              </a:buClr>
              <a:buSzPct val="75000"/>
              <a:buFont typeface="Wingdings" pitchFamily="2" charset="2"/>
              <a:buChar char="v"/>
            </a:pPr>
            <a:endParaRPr lang="en-US" altLang="zh-CN" sz="3200"/>
          </a:p>
          <a:p>
            <a:pPr marL="342900" indent="-342900">
              <a:spcBef>
                <a:spcPct val="20000"/>
              </a:spcBef>
              <a:buClr>
                <a:schemeClr val="hlink"/>
              </a:buClr>
              <a:buSzPct val="75000"/>
              <a:buFont typeface="Wingdings" pitchFamily="2" charset="2"/>
              <a:buChar char="v"/>
            </a:pPr>
            <a:r>
              <a:rPr lang="en-US" altLang="zh-CN" sz="3200"/>
              <a:t>        </a:t>
            </a:r>
            <a:r>
              <a:rPr lang="zh-CN" altLang="en-US" sz="4400">
                <a:solidFill>
                  <a:srgbClr val="3333FF"/>
                </a:solidFill>
                <a:ea typeface="黑体" pitchFamily="2" charset="-122"/>
              </a:rPr>
              <a:t>母爱是毫不张扬的，是无私的、崇高的。它需要我们用心去感受，那么，结合我们的生活实际，谈谈母亲最让你感动的一刻</a:t>
            </a:r>
            <a:r>
              <a:rPr lang="en-US" altLang="zh-CN" sz="4400">
                <a:solidFill>
                  <a:srgbClr val="3333FF"/>
                </a:solidFill>
                <a:ea typeface="黑体" pitchFamily="2" charset="-122"/>
              </a:rPr>
              <a:t>……</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8" presetClass="entr" presetSubtype="16" fill="hold" nodeType="withEffect">
                                  <p:stCondLst>
                                    <p:cond delay="0"/>
                                  </p:stCondLst>
                                  <p:childTnLst>
                                    <p:set>
                                      <p:cBhvr>
                                        <p:cTn id="6" dur="1" fill="hold">
                                          <p:stCondLst>
                                            <p:cond delay="0"/>
                                          </p:stCondLst>
                                        </p:cTn>
                                        <p:tgtEl>
                                          <p:spTgt spid="132098"/>
                                        </p:tgtEl>
                                        <p:attrNameLst>
                                          <p:attrName>style.visibility</p:attrName>
                                        </p:attrNameLst>
                                      </p:cBhvr>
                                      <p:to>
                                        <p:strVal val="visible"/>
                                      </p:to>
                                    </p:set>
                                    <p:animEffect transition="in" filter="diamond(in)">
                                      <p:cBhvr>
                                        <p:cTn id="7" dur="2000"/>
                                        <p:tgtEl>
                                          <p:spTgt spid="13209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32101"/>
                                        </p:tgtEl>
                                        <p:attrNameLst>
                                          <p:attrName>style.visibility</p:attrName>
                                        </p:attrNameLst>
                                      </p:cBhvr>
                                      <p:to>
                                        <p:strVal val="visible"/>
                                      </p:to>
                                    </p:set>
                                    <p:animEffect transition="in" filter="circle(in)">
                                      <p:cBhvr>
                                        <p:cTn id="12" dur="2000"/>
                                        <p:tgtEl>
                                          <p:spTgt spid="132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0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图片 6"/>
          <p:cNvPicPr>
            <a:picLocks noChangeAspect="1"/>
          </p:cNvPicPr>
          <p:nvPr/>
        </p:nvPicPr>
        <p:blipFill>
          <a:blip r:embed="rId2">
            <a:extLst>
              <a:ext uri="{28A0092B-C50C-407E-A947-70E740481C1C}">
                <a14:useLocalDpi xmlns:a14="http://schemas.microsoft.com/office/drawing/2010/main" xmlns=""/>
              </a:ext>
            </a:extLst>
          </a:blip>
          <a:stretch>
            <a:fillRect/>
          </a:stretch>
        </p:blipFill>
        <p:spPr>
          <a:xfrm>
            <a:off x="373227" y="955306"/>
            <a:ext cx="1764855" cy="781233"/>
          </a:xfrm>
          <a:prstGeom prst="rect">
            <a:avLst/>
          </a:prstGeom>
        </p:spPr>
      </p:pic>
      <p:sp>
        <p:nvSpPr>
          <p:cNvPr id="3" name="内容占位符 2"/>
          <p:cNvSpPr>
            <a:spLocks noGrp="1"/>
          </p:cNvSpPr>
          <p:nvPr>
            <p:ph idx="1"/>
          </p:nvPr>
        </p:nvSpPr>
        <p:spPr bwMode="auto">
          <a:xfrm>
            <a:off x="811317" y="1105320"/>
            <a:ext cx="1326766" cy="503237"/>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ormAutofit fontScale="70000" lnSpcReduction="20000"/>
          </a:bodyPr>
          <a:lstStyle/>
          <a:p>
            <a:pPr marL="0" indent="0" eaLnBrk="1" hangingPunct="1">
              <a:buNone/>
            </a:pPr>
            <a:r>
              <a:rPr lang="zh-CN" altLang="en-US" b="1">
                <a:solidFill>
                  <a:srgbClr val="0000FF"/>
                </a:solidFill>
                <a:latin typeface="微软雅黑" panose="020b0503020204020204" pitchFamily="34" charset="-122"/>
                <a:ea typeface="微软雅黑" panose="020b0503020204020204" pitchFamily="34" charset="-122"/>
              </a:rPr>
              <a:t>写作</a:t>
            </a:r>
            <a:r>
              <a:rPr lang="zh-CN" altLang="en-US" b="1" smtClean="0">
                <a:solidFill>
                  <a:srgbClr val="0000FF"/>
                </a:solidFill>
                <a:latin typeface="微软雅黑" panose="020b0503020204020204" pitchFamily="34" charset="-122"/>
                <a:ea typeface="微软雅黑" panose="020b0503020204020204" pitchFamily="34" charset="-122"/>
              </a:rPr>
              <a:t>背景</a:t>
            </a:r>
            <a:endParaRPr lang="zh-CN" altLang="en-US">
              <a:solidFill>
                <a:srgbClr val="0000FF"/>
              </a:solidFill>
              <a:latin typeface="微软雅黑" panose="020b0503020204020204" pitchFamily="34" charset="-122"/>
              <a:ea typeface="微软雅黑" panose="020b0503020204020204" pitchFamily="34" charset="-122"/>
            </a:endParaRPr>
          </a:p>
        </p:txBody>
      </p:sp>
      <p:sp>
        <p:nvSpPr>
          <p:cNvPr id="11" name="矩形 10"/>
          <p:cNvSpPr/>
          <p:nvPr/>
        </p:nvSpPr>
        <p:spPr>
          <a:xfrm>
            <a:off x="428583" y="1693507"/>
            <a:ext cx="8217476" cy="4602991"/>
          </a:xfrm>
          <a:prstGeom prst="rect">
            <a:avLst/>
          </a:prstGeom>
        </p:spPr>
        <p:txBody>
          <a:bodyPr wrap="square">
            <a:spAutoFit/>
          </a:bodyPr>
          <a:lstStyle/>
          <a:p>
            <a:pPr indent="575945" algn="just">
              <a:lnSpc>
                <a:spcPct val="150000"/>
              </a:lnSpc>
            </a:pPr>
            <a:r>
              <a:rPr lang="zh-CN" altLang="en-US" sz="2200">
                <a:latin typeface="微软雅黑" panose="020b0503020204020204" pitchFamily="34" charset="-122"/>
                <a:ea typeface="微软雅黑" panose="020b0503020204020204" pitchFamily="34" charset="-122"/>
              </a:rPr>
              <a:t>史铁生不幸下肢瘫痪，其苦自不待言，他曾一度精神</a:t>
            </a:r>
            <a:r>
              <a:rPr lang="zh-CN" altLang="en-US" sz="2200" smtClean="0">
                <a:latin typeface="微软雅黑" panose="020b0503020204020204" pitchFamily="34" charset="-122"/>
                <a:ea typeface="微软雅黑" panose="020b0503020204020204" pitchFamily="34" charset="-122"/>
              </a:rPr>
              <a:t>几近</a:t>
            </a:r>
            <a:r>
              <a:rPr lang="zh-CN" altLang="en-US" sz="2200">
                <a:latin typeface="微软雅黑" panose="020b0503020204020204" pitchFamily="34" charset="-122"/>
                <a:ea typeface="微软雅黑" panose="020b0503020204020204" pitchFamily="34" charset="-122"/>
              </a:rPr>
              <a:t>崩溃。正是在这不寻常的心境下，他来到了地坛。</a:t>
            </a:r>
            <a:r>
              <a:rPr lang="zh-CN" altLang="en-US" sz="2200" smtClean="0">
                <a:latin typeface="微软雅黑" panose="020b0503020204020204" pitchFamily="34" charset="-122"/>
                <a:ea typeface="微软雅黑" panose="020b0503020204020204" pitchFamily="34" charset="-122"/>
              </a:rPr>
              <a:t>残垣断壁</a:t>
            </a:r>
            <a:r>
              <a:rPr lang="zh-CN" altLang="en-US" sz="2200">
                <a:latin typeface="微软雅黑" panose="020b0503020204020204" pitchFamily="34" charset="-122"/>
                <a:ea typeface="微软雅黑" panose="020b0503020204020204" pitchFamily="34" charset="-122"/>
              </a:rPr>
              <a:t>所显现出的历史沧桑感让史铁生充分感受到时间永恒的</a:t>
            </a:r>
            <a:r>
              <a:rPr lang="zh-CN" altLang="en-US" sz="2200" smtClean="0">
                <a:latin typeface="微软雅黑" panose="020b0503020204020204" pitchFamily="34" charset="-122"/>
                <a:ea typeface="微软雅黑" panose="020b0503020204020204" pitchFamily="34" charset="-122"/>
              </a:rPr>
              <a:t>力量</a:t>
            </a:r>
            <a:r>
              <a:rPr lang="zh-CN" altLang="en-US" sz="2200">
                <a:latin typeface="微软雅黑" panose="020b0503020204020204" pitchFamily="34" charset="-122"/>
                <a:ea typeface="微软雅黑" panose="020b0503020204020204" pitchFamily="34" charset="-122"/>
              </a:rPr>
              <a:t>，感受到岁月流逝的无情、宇宙的浩渺和历史的凝重；</a:t>
            </a:r>
            <a:r>
              <a:rPr lang="zh-CN" altLang="en-US" sz="2200" smtClean="0">
                <a:latin typeface="微软雅黑" panose="020b0503020204020204" pitchFamily="34" charset="-122"/>
                <a:ea typeface="微软雅黑" panose="020b0503020204020204" pitchFamily="34" charset="-122"/>
              </a:rPr>
              <a:t>衬托出</a:t>
            </a:r>
            <a:r>
              <a:rPr lang="zh-CN" altLang="en-US" sz="2200">
                <a:latin typeface="微软雅黑" panose="020b0503020204020204" pitchFamily="34" charset="-122"/>
                <a:ea typeface="微软雅黑" panose="020b0503020204020204" pitchFamily="34" charset="-122"/>
              </a:rPr>
              <a:t>个人的微不足道，衬托出个人遭遇的无常和偶然，它使得</a:t>
            </a:r>
            <a:r>
              <a:rPr lang="zh-CN" altLang="en-US" sz="2200" smtClean="0">
                <a:latin typeface="微软雅黑" panose="020b0503020204020204" pitchFamily="34" charset="-122"/>
                <a:ea typeface="微软雅黑" panose="020b0503020204020204" pitchFamily="34" charset="-122"/>
              </a:rPr>
              <a:t>一切</a:t>
            </a:r>
            <a:r>
              <a:rPr lang="zh-CN" altLang="en-US" sz="2200">
                <a:latin typeface="微软雅黑" panose="020b0503020204020204" pitchFamily="34" charset="-122"/>
                <a:ea typeface="微软雅黑" panose="020b0503020204020204" pitchFamily="34" charset="-122"/>
              </a:rPr>
              <a:t>痛苦都失去了分量，而又从反面让一个不幸的人获得了</a:t>
            </a:r>
            <a:r>
              <a:rPr lang="zh-CN" altLang="en-US" sz="2200" smtClean="0">
                <a:latin typeface="微软雅黑" panose="020b0503020204020204" pitchFamily="34" charset="-122"/>
                <a:ea typeface="微软雅黑" panose="020b0503020204020204" pitchFamily="34" charset="-122"/>
              </a:rPr>
              <a:t>解脱</a:t>
            </a:r>
            <a:r>
              <a:rPr lang="zh-CN" altLang="en-US" sz="2200">
                <a:latin typeface="微软雅黑" panose="020b0503020204020204" pitchFamily="34" charset="-122"/>
                <a:ea typeface="微软雅黑" panose="020b0503020204020204" pitchFamily="34" charset="-122"/>
              </a:rPr>
              <a:t>，得到了灵魂的自救。地坛对史铁生来说，已不是一般的</a:t>
            </a:r>
            <a:r>
              <a:rPr lang="zh-CN" altLang="en-US" sz="2200" smtClean="0">
                <a:latin typeface="微软雅黑" panose="020b0503020204020204" pitchFamily="34" charset="-122"/>
                <a:ea typeface="微软雅黑" panose="020b0503020204020204" pitchFamily="34" charset="-122"/>
              </a:rPr>
              <a:t>人文景观</a:t>
            </a:r>
            <a:r>
              <a:rPr lang="zh-CN" altLang="en-US" sz="2200">
                <a:latin typeface="微软雅黑" panose="020b0503020204020204" pitchFamily="34" charset="-122"/>
                <a:ea typeface="微软雅黑" panose="020b0503020204020204" pitchFamily="34" charset="-122"/>
              </a:rPr>
              <a:t>，地坛成为他精神栖居的家园，他在其中感悟到支撑</a:t>
            </a:r>
            <a:r>
              <a:rPr lang="zh-CN" altLang="en-US" sz="2200" smtClean="0">
                <a:latin typeface="微软雅黑" panose="020b0503020204020204" pitchFamily="34" charset="-122"/>
                <a:ea typeface="微软雅黑" panose="020b0503020204020204" pitchFamily="34" charset="-122"/>
              </a:rPr>
              <a:t>自己</a:t>
            </a:r>
            <a:r>
              <a:rPr lang="zh-CN" altLang="en-US" sz="2200">
                <a:latin typeface="微软雅黑" panose="020b0503020204020204" pitchFamily="34" charset="-122"/>
                <a:ea typeface="微软雅黑" panose="020b0503020204020204" pitchFamily="34" charset="-122"/>
              </a:rPr>
              <a:t>生命的人生哲学。在这种情况下，史铁生写了</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我与地坛</a:t>
            </a:r>
            <a:r>
              <a:rPr lang="en-US" altLang="zh-CN" sz="2200" smtClean="0">
                <a:latin typeface="微软雅黑" panose="020b0503020204020204" pitchFamily="34" charset="-122"/>
                <a:ea typeface="微软雅黑" panose="020b0503020204020204" pitchFamily="34" charset="-122"/>
              </a:rPr>
              <a:t>》</a:t>
            </a:r>
            <a:r>
              <a:rPr lang="zh-CN" altLang="en-US" sz="2200" smtClean="0">
                <a:latin typeface="微软雅黑" panose="020b0503020204020204" pitchFamily="34" charset="-122"/>
                <a:ea typeface="微软雅黑" panose="020b0503020204020204" pitchFamily="34" charset="-122"/>
              </a:rPr>
              <a:t>这</a:t>
            </a:r>
            <a:r>
              <a:rPr lang="zh-CN" altLang="en-US" sz="2200">
                <a:latin typeface="微软雅黑" panose="020b0503020204020204" pitchFamily="34" charset="-122"/>
                <a:ea typeface="微软雅黑" panose="020b0503020204020204" pitchFamily="34" charset="-122"/>
              </a:rPr>
              <a:t>篇文章。</a:t>
            </a:r>
          </a:p>
        </p:txBody>
      </p:sp>
    </p:spTree>
  </p:cSld>
  <p:clrMapOvr>
    <a:masterClrMapping/>
  </p:clrMapOvr>
  <p:transition spd="slow">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总结</a:t>
            </a:r>
            <a:endParaRPr lang="zh-CN" altLang="en-US"/>
          </a:p>
        </p:txBody>
      </p:sp>
      <p:sp>
        <p:nvSpPr>
          <p:cNvPr id="3" name="内容占位符 2"/>
          <p:cNvSpPr>
            <a:spLocks noGrp="1"/>
          </p:cNvSpPr>
          <p:nvPr>
            <p:ph idx="1"/>
          </p:nvPr>
        </p:nvSpPr>
        <p:spPr/>
        <p:txBody>
          <a:bodyPr/>
          <a:lstStyle/>
          <a:p>
            <a:r>
              <a:rPr lang="zh-CN" altLang="en-US" smtClean="0"/>
              <a:t>“我”、地坛、母亲三者是怎样的一种关联？作者向我们传达出怎样的思想情感？</a:t>
            </a:r>
            <a:endParaRPr lang="zh-CN" altLang="en-US"/>
          </a:p>
        </p:txBody>
      </p:sp>
    </p:spTree>
  </p:cSld>
  <p:clrMapOvr>
    <a:masterClrMapping/>
  </p:clrMapOvr>
  <p:transition spd="slow">
    <p:sndAc>
      <p:stSnd>
        <p:snd r:embed="rId2" name="chimes.wav"/>
      </p:stSnd>
    </p:sndAc>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7" name="Rectangle 3"/>
          <p:cNvSpPr>
            <a:spLocks noGrp="1" noRot="1" noChangeArrowheads="1"/>
          </p:cNvSpPr>
          <p:nvPr>
            <p:ph type="body" idx="1"/>
          </p:nvPr>
        </p:nvSpPr>
        <p:spPr>
          <a:xfrm>
            <a:off x="-1044575" y="1341438"/>
            <a:ext cx="10188575" cy="4464050"/>
          </a:xfrm>
        </p:spPr>
        <p:txBody>
          <a:bodyPr/>
          <a:lstStyle/>
          <a:p>
            <a:r>
              <a:rPr lang="en-US" altLang="zh-CN" sz="4400" b="1">
                <a:ea typeface="华文新魏" pitchFamily="2" charset="-122"/>
              </a:rPr>
              <a:t>              </a:t>
            </a:r>
            <a:r>
              <a:rPr lang="zh-CN" altLang="en-US" sz="4400" b="1">
                <a:ea typeface="华文新魏" pitchFamily="2" charset="-122"/>
              </a:rPr>
              <a:t>地坛</a:t>
            </a:r>
            <a:r>
              <a:rPr lang="zh-CN" altLang="en-US" sz="4400" b="1">
                <a:ea typeface="华文彩云" pitchFamily="2" charset="-122"/>
              </a:rPr>
              <a:t>　　　　</a:t>
            </a:r>
            <a:r>
              <a:rPr lang="zh-CN" altLang="en-US" sz="4400" b="1">
                <a:ea typeface="华文新魏" pitchFamily="2" charset="-122"/>
              </a:rPr>
              <a:t>珍爱生命</a:t>
            </a:r>
            <a:r>
              <a:rPr lang="zh-CN" altLang="en-US" sz="4400" b="1">
                <a:ea typeface="华文彩云" pitchFamily="2" charset="-122"/>
              </a:rPr>
              <a:t>　　　　　</a:t>
            </a:r>
            <a:br>
              <a:rPr lang="zh-CN" altLang="en-US" sz="4400" b="1">
                <a:ea typeface="华文彩云" pitchFamily="2" charset="-122"/>
              </a:rPr>
            </a:br>
            <a:r>
              <a:rPr lang="zh-CN" altLang="en-US" sz="4400" b="1">
                <a:ea typeface="华文彩云" pitchFamily="2" charset="-122"/>
              </a:rPr>
              <a:t>　　</a:t>
            </a:r>
            <a:r>
              <a:rPr lang="zh-CN" altLang="en-US" sz="4400" b="1">
                <a:ea typeface="华文新魏" pitchFamily="2" charset="-122"/>
              </a:rPr>
              <a:t>　            </a:t>
            </a:r>
            <a:r>
              <a:rPr lang="en-US" altLang="zh-CN" sz="4400" b="1">
                <a:ea typeface="华文新魏" pitchFamily="2" charset="-122"/>
              </a:rPr>
              <a:t>\	</a:t>
            </a:r>
            <a:r>
              <a:rPr lang="zh-CN" altLang="en-US" sz="4400" b="1">
                <a:ea typeface="华文新魏" pitchFamily="2" charset="-122"/>
              </a:rPr>
              <a:t>　  </a:t>
            </a:r>
            <a:r>
              <a:rPr lang="en-US" altLang="zh-CN" sz="4400" b="1">
                <a:ea typeface="华文新魏" pitchFamily="2" charset="-122"/>
              </a:rPr>
              <a:t>/  </a:t>
            </a:r>
            <a:r>
              <a:rPr lang="zh-CN" altLang="en-US" sz="4400" b="1">
                <a:ea typeface="华文新魏" pitchFamily="2" charset="-122"/>
              </a:rPr>
              <a:t>体味人生</a:t>
            </a:r>
            <a:br>
              <a:rPr lang="zh-CN" altLang="en-US" sz="4400" b="1">
                <a:ea typeface="华文新魏" pitchFamily="2" charset="-122"/>
              </a:rPr>
            </a:br>
            <a:r>
              <a:rPr lang="zh-CN" altLang="en-US" sz="4400" b="1">
                <a:ea typeface="华文新魏" pitchFamily="2" charset="-122"/>
              </a:rPr>
              <a:t>		“我”</a:t>
            </a:r>
            <a:r>
              <a:rPr lang="en-US" altLang="zh-CN" sz="4400" b="1">
                <a:ea typeface="华文新魏" pitchFamily="2" charset="-122"/>
              </a:rPr>
              <a:t>----[</a:t>
            </a:r>
            <a:r>
              <a:rPr lang="zh-CN" altLang="en-US" sz="4400" b="1">
                <a:ea typeface="华文新魏" pitchFamily="2" charset="-122"/>
              </a:rPr>
              <a:t>　     </a:t>
            </a:r>
            <a:br>
              <a:rPr lang="zh-CN" altLang="en-US" sz="4400" b="1">
                <a:ea typeface="华文新魏" pitchFamily="2" charset="-122"/>
              </a:rPr>
            </a:br>
            <a:r>
              <a:rPr lang="zh-CN" altLang="en-US" sz="4400" b="1">
                <a:ea typeface="华文新魏" pitchFamily="2" charset="-122"/>
              </a:rPr>
              <a:t>　　　　　　 </a:t>
            </a:r>
            <a:r>
              <a:rPr lang="en-US" altLang="zh-CN" sz="4400" b="1">
                <a:ea typeface="华文新魏" pitchFamily="2" charset="-122"/>
              </a:rPr>
              <a:t>/</a:t>
            </a:r>
            <a:r>
              <a:rPr lang="zh-CN" altLang="en-US" sz="4400" b="1">
                <a:ea typeface="华文新魏" pitchFamily="2" charset="-122"/>
              </a:rPr>
              <a:t>　　  </a:t>
            </a:r>
            <a:r>
              <a:rPr lang="en-US" altLang="zh-CN" sz="4400" b="1">
                <a:ea typeface="华文新魏" pitchFamily="2" charset="-122"/>
              </a:rPr>
              <a:t>\  </a:t>
            </a:r>
            <a:r>
              <a:rPr lang="zh-CN" altLang="en-US" sz="4400" b="1">
                <a:ea typeface="华文新魏" pitchFamily="2" charset="-122"/>
              </a:rPr>
              <a:t>要有坚忍的意志　</a:t>
            </a:r>
            <a:br>
              <a:rPr lang="zh-CN" altLang="en-US" sz="4400" b="1">
                <a:ea typeface="华文新魏" pitchFamily="2" charset="-122"/>
              </a:rPr>
            </a:br>
            <a:r>
              <a:rPr lang="zh-CN" altLang="en-US" sz="4400" b="1">
                <a:ea typeface="华文新魏" pitchFamily="2" charset="-122"/>
              </a:rPr>
              <a:t>　　　    母亲　　       要理解他人</a:t>
            </a:r>
          </a:p>
        </p:txBody>
      </p:sp>
      <p:pic>
        <p:nvPicPr>
          <p:cNvPr id="36868" name="New picture" hidden="1"/>
          <p:cNvPicPr/>
          <p:nvPr/>
        </p:nvPicPr>
        <p:blipFill>
          <a:blip r:embed="rId2"/>
          <a:stretch>
            <a:fillRect/>
          </a:stretch>
        </p:blipFill>
        <p:spPr>
          <a:xfrm>
            <a:off x="10553700" y="11772900"/>
            <a:ext cx="292100" cy="406400"/>
          </a:xfrm>
          <a:prstGeom prst="cube">
            <a:avLst/>
          </a:prstGeom>
        </p:spPr>
      </p:pic>
    </p:spTree>
  </p:cSld>
  <p:clrMapOvr>
    <a:masterClrMapping/>
  </p:clrMapOvr>
  <p:transition spd="slow">
    <p:sndAc>
      <p:stSnd>
        <p:snd r:embed="rId3" name="chimes.wav"/>
      </p:stSnd>
    </p:sndAc>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zh-CN" sz="4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zh-CN" sz="4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vt="http://schemas.openxmlformats.org/officeDocument/2006/docPropsVTypes" xmlns="http://schemas.openxmlformats.org/officeDocument/2006/extended-properties">
  <Company>ljlj</Company>
  <PresentationFormat>On-screen Show (4:3)</PresentationFormat>
  <Paragraphs>297</Paragraphs>
  <Slides>91</Slides>
  <Notes>0</Notes>
  <TotalTime>2107</TotalTime>
  <HiddenSlides>0</HiddenSlides>
  <MMClips>15</MMClips>
  <ScaleCrop>0</ScaleCrop>
  <HeadingPairs>
    <vt:vector baseType="variant" size="6">
      <vt:variant>
        <vt:lpstr>Fonts used</vt:lpstr>
      </vt:variant>
      <vt:variant>
        <vt:i4>19</vt:i4>
      </vt:variant>
      <vt:variant>
        <vt:lpstr>Theme</vt:lpstr>
      </vt:variant>
      <vt:variant>
        <vt:i4>1</vt:i4>
      </vt:variant>
      <vt:variant>
        <vt:lpstr>Slide Titles</vt:lpstr>
      </vt:variant>
      <vt:variant>
        <vt:i4>91</vt:i4>
      </vt:variant>
    </vt:vector>
  </HeadingPairs>
  <TitlesOfParts>
    <vt:vector baseType="lpstr" size="111">
      <vt:lpstr>Arial</vt:lpstr>
      <vt:lpstr>宋体</vt:lpstr>
      <vt:lpstr>Wingdings</vt:lpstr>
      <vt:lpstr>Tahoma</vt:lpstr>
      <vt:lpstr>华文新魏</vt:lpstr>
      <vt:lpstr>楷体_GB2312</vt:lpstr>
      <vt:lpstr>华文中宋</vt:lpstr>
      <vt:lpstr>Times New Roman</vt:lpstr>
      <vt:lpstr>微软雅黑</vt:lpstr>
      <vt:lpstr>Calibri</vt:lpstr>
      <vt:lpstr>华文仿宋</vt:lpstr>
      <vt:lpstr>黑体</vt:lpstr>
      <vt:lpstr>幼圆</vt:lpstr>
      <vt:lpstr>Arial Black</vt:lpstr>
      <vt:lpstr>隶书</vt:lpstr>
      <vt:lpstr>PMingLiU</vt:lpstr>
      <vt:lpstr>华文彩云</vt:lpstr>
      <vt:lpstr>华文行楷</vt:lpstr>
      <vt:lpstr>文鼎细钢笔行楷</vt:lpstr>
      <vt:lpstr>诗情画意</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sù</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你对作者的这句话有何理解?  ◆在这个荒芜的园子里，作者花了几年的时间，终于完成了对生命的思考和解读。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说说你所知道的勇敢面对人生灾难的例子:</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洪占辉: </vt:lpstr>
      <vt:lpstr>邰丽华: </vt:lpstr>
      <vt:lpstr>PowerPoint Presentation</vt:lpstr>
      <vt:lpstr>PowerPoint Presentation</vt:lpstr>
      <vt:lpstr>PowerPoint Presentation</vt:lpstr>
      <vt:lpstr>PowerPoint Presentation</vt:lpstr>
      <vt:lpstr>PowerPoint Presentation</vt:lpstr>
      <vt:lpstr>PowerPoint Presentation</vt:lpstr>
      <vt:lpstr>       你的生活中遇到过不幸或经历过苦难吗?说说你是怎样对待的.</vt:lpstr>
      <vt:lpstr>PowerPoint Presentation</vt:lpstr>
      <vt:lpstr>第二课时大爱无言</vt:lpstr>
      <vt:lpstr>PowerPoint Presentation</vt:lpstr>
      <vt:lpstr>默读课文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木鱼中学学生白妤蔓的父母（右）在女儿的遗体前悲痛万分。</vt:lpstr>
      <vt:lpstr>PowerPoint Presentation</vt:lpstr>
      <vt:lpstr>PowerPoint Presentation</vt:lpstr>
      <vt:lpstr>（一）、用无声的行动描写展示对母爱的理解</vt:lpstr>
      <vt:lpstr>（二）、用直接心理描写表现母爱的深度</vt:lpstr>
      <vt:lpstr>（三）、从“我”的角度，侧面烘托，写出母爱的力量</vt:lpstr>
      <vt:lpstr>PowerPoint Presentation</vt:lpstr>
      <vt:lpstr>PowerPoint Presentation</vt:lpstr>
      <vt:lpstr>PowerPoint Presentation</vt:lpstr>
      <vt:lpstr>总结</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lj</dc:creator>
  <cp:lastModifiedBy>Windows 用户</cp:lastModifiedBy>
  <cp:revision>240</cp:revision>
  <dcterms:created xsi:type="dcterms:W3CDTF">2002-04-28T15:05:03Z</dcterms:created>
  <dcterms:modified xsi:type="dcterms:W3CDTF">2020-09-09T07:09:44Z</dcterms:modified>
</cp:coreProperties>
</file>